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83" r:id="rId2"/>
    <p:sldId id="295" r:id="rId3"/>
    <p:sldId id="294" r:id="rId4"/>
    <p:sldId id="285" r:id="rId5"/>
    <p:sldId id="296" r:id="rId6"/>
    <p:sldId id="297" r:id="rId7"/>
    <p:sldId id="298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1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697B"/>
    <a:srgbClr val="0000CC"/>
    <a:srgbClr val="0000FF"/>
    <a:srgbClr val="FFFF00"/>
    <a:srgbClr val="FFFFCC"/>
    <a:srgbClr val="163C46"/>
    <a:srgbClr val="FF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46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677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A8768-585F-45DD-B689-1587A2823607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1048678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1048679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80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681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A547A-0255-4FFA-B78D-F6309930C32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58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04858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104859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59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47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4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104864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5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36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3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104863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3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2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30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1048631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3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52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5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104865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5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57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58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5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104866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6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6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6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6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6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6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104866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6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1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104861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1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1048582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583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0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71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72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73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1048674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75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41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1048642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43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1048644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45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577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578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104857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04858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-142900"/>
            <a:ext cx="9644130" cy="7000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8584" name="Заголовок 3"/>
          <p:cNvSpPr txBox="1"/>
          <p:nvPr/>
        </p:nvSpPr>
        <p:spPr>
          <a:xfrm>
            <a:off x="1214414" y="2000240"/>
            <a:ext cx="6072230" cy="41434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48585" name="Прямоугольник 3"/>
          <p:cNvSpPr/>
          <p:nvPr/>
        </p:nvSpPr>
        <p:spPr>
          <a:xfrm>
            <a:off x="1071538" y="796093"/>
            <a:ext cx="6239050" cy="447294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lvl="0" algn="ctr">
              <a:lnSpc>
                <a:spcPct val="130000"/>
              </a:lnSpc>
              <a:spcBef>
                <a:spcPct val="0"/>
              </a:spcBef>
            </a:pPr>
            <a:r>
              <a:rPr lang="ru-RU" sz="4400" b="1" dirty="0">
                <a:solidFill>
                  <a:srgbClr val="163C46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А. Н. Толстой </a:t>
            </a:r>
          </a:p>
          <a:p>
            <a:pPr lvl="0" algn="ctr">
              <a:lnSpc>
                <a:spcPct val="130000"/>
              </a:lnSpc>
              <a:spcBef>
                <a:spcPct val="0"/>
              </a:spcBef>
            </a:pPr>
            <a:r>
              <a:rPr lang="ru-RU" sz="4400" b="1" dirty="0">
                <a:solidFill>
                  <a:srgbClr val="163C46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«Золотой ключик, </a:t>
            </a:r>
          </a:p>
          <a:p>
            <a:pPr lvl="0" algn="ctr">
              <a:lnSpc>
                <a:spcPct val="140000"/>
              </a:lnSpc>
              <a:spcBef>
                <a:spcPct val="0"/>
              </a:spcBef>
            </a:pPr>
            <a:r>
              <a:rPr lang="ru-RU" sz="4400" b="1" dirty="0">
                <a:solidFill>
                  <a:srgbClr val="163C46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или </a:t>
            </a:r>
          </a:p>
          <a:p>
            <a:pPr lvl="0" algn="ctr">
              <a:lnSpc>
                <a:spcPct val="130000"/>
              </a:lnSpc>
              <a:spcBef>
                <a:spcPct val="0"/>
              </a:spcBef>
            </a:pPr>
            <a:r>
              <a:rPr lang="ru-RU" sz="4400" b="1" dirty="0">
                <a:solidFill>
                  <a:srgbClr val="163C46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Приключения </a:t>
            </a:r>
          </a:p>
          <a:p>
            <a:pPr lvl="0" algn="ctr">
              <a:lnSpc>
                <a:spcPct val="130000"/>
              </a:lnSpc>
              <a:spcBef>
                <a:spcPct val="0"/>
              </a:spcBef>
            </a:pPr>
            <a:r>
              <a:rPr lang="ru-RU" sz="4400" b="1" dirty="0">
                <a:solidFill>
                  <a:srgbClr val="163C46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Буратино»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ut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9" name="Заголовок 104869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00" name="Подзаголовок 1048699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97200" name="Рисунок 2097199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888"/>
            <a:ext cx="9144000" cy="64642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1" name="Заголовок 104870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02" name="Подзаголовок 104870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97201" name="Рисунок 2097200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603"/>
            <a:ext cx="9144000" cy="65147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3" name="Заголовок 104870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04" name="Объект 104870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05" name="Текст 1048704"/>
          <p:cNvSpPr>
            <a:spLocks noGrp="1"/>
          </p:cNvSpPr>
          <p:nvPr>
            <p:ph type="body" sz="half" idx="2"/>
          </p:nvPr>
        </p:nvSpPr>
        <p:spPr>
          <a:xfrm rot="21578936">
            <a:off x="459390" y="2150364"/>
            <a:ext cx="3008313" cy="3975791"/>
          </a:xfrm>
        </p:spPr>
        <p:txBody>
          <a:bodyPr/>
          <a:lstStyle/>
          <a:p>
            <a:r>
              <a:rPr lang="ru" sz="4400"/>
              <a:t>Что</a:t>
            </a:r>
            <a:r>
              <a:rPr lang="en-US" altLang="ru" sz="4400"/>
              <a:t> </a:t>
            </a:r>
            <a:r>
              <a:rPr lang="ru" altLang="ru" sz="4400"/>
              <a:t>такое</a:t>
            </a:r>
            <a:r>
              <a:rPr lang="en-US" altLang="ru" sz="4400"/>
              <a:t> " </a:t>
            </a:r>
            <a:r>
              <a:rPr lang="ru" altLang="ru" sz="4400"/>
              <a:t>Диаманта</a:t>
            </a:r>
            <a:r>
              <a:rPr lang="en-US" altLang="ru" sz="4400"/>
              <a:t> " ?</a:t>
            </a:r>
            <a:r>
              <a:rPr lang="en-US" altLang="ru"/>
              <a:t> </a:t>
            </a:r>
            <a:endParaRPr lang="ru-RU"/>
          </a:p>
        </p:txBody>
      </p:sp>
      <p:pic>
        <p:nvPicPr>
          <p:cNvPr id="2097202" name="Рисунок 209720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866151" y="273050"/>
            <a:ext cx="5130947" cy="62179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6" name="Заголовок 104870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07" name="Подзаголовок 104870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97203" name="Рисунок 209720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0083"/>
            <a:ext cx="9144000" cy="80116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8" name="Заголовок 104870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09" name="Подзаголовок 104870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97204" name="Рисунок 209720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17697"/>
            <a:ext cx="9144000" cy="79676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0" name="Заголовок 104870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11" name="Подзаголовок 10487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97205" name="Рисунок 209720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873005" y="-36575"/>
            <a:ext cx="13565891" cy="69311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0" name="Заголовок 104871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21" name="Подзаголовок 104872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97210" name="Рисунок 2097209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6563" y="-1603"/>
            <a:ext cx="9025650" cy="71555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extLst>
          <p:ext uri="http://mobile.wps.com/transition/2016/1">
            <p:transition xmlns="" val="wps_explode_r_800"/>
          </p:ext>
        </p:extLst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4" name="Заголовок 104868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85" name="Подзаголовок 104868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97194" name="Рисунок 209719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180"/>
            <a:ext cx="9144000" cy="664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347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Объект 1048682"/>
          <p:cNvSpPr>
            <a:spLocks noGrp="1"/>
          </p:cNvSpPr>
          <p:nvPr>
            <p:ph idx="1"/>
          </p:nvPr>
        </p:nvSpPr>
        <p:spPr>
          <a:xfrm>
            <a:off x="306191" y="1417638"/>
            <a:ext cx="8229600" cy="5002475"/>
          </a:xfrm>
        </p:spPr>
        <p:txBody>
          <a:bodyPr>
            <a:normAutofit fontScale="97305"/>
          </a:bodyPr>
          <a:lstStyle/>
          <a:p>
            <a:r>
              <a:rPr lang="en-US" altLang="ru" sz="3711" b="0" i="1" u="sng" dirty="0">
                <a:solidFill>
                  <a:srgbClr val="993300"/>
                </a:solidFill>
                <a:effectLst>
                  <a:outerShdw blurRad="38100" dist="38100" dir="2700000" algn="br" rotWithShape="0">
                    <a:srgbClr val="000000"/>
                  </a:outerShdw>
                </a:effectLst>
              </a:rPr>
              <a:t>1. </a:t>
            </a:r>
            <a:r>
              <a:rPr lang="ru" altLang="ru" sz="3711" b="0" i="1" u="sng" dirty="0">
                <a:solidFill>
                  <a:srgbClr val="993300"/>
                </a:solidFill>
                <a:effectLst>
                  <a:outerShdw blurRad="38100" dist="38100" dir="2700000" algn="br" rotWithShape="0">
                    <a:srgbClr val="000000"/>
                  </a:outerShdw>
                </a:effectLst>
              </a:rPr>
              <a:t>Метод</a:t>
            </a:r>
            <a:r>
              <a:rPr lang="en-US" altLang="ru" sz="3711" b="0" i="1" u="sng" dirty="0">
                <a:solidFill>
                  <a:srgbClr val="993300"/>
                </a:solidFill>
                <a:effectLst>
                  <a:outerShdw blurRad="38100" dist="38100" dir="2700000" algn="br" rotWithShape="0">
                    <a:srgbClr val="000000"/>
                  </a:outerShdw>
                </a:effectLst>
              </a:rPr>
              <a:t> «</a:t>
            </a:r>
            <a:r>
              <a:rPr lang="ru-RU" altLang="ru" sz="3711" i="1" u="sng" dirty="0">
                <a:solidFill>
                  <a:srgbClr val="993300"/>
                </a:solidFill>
                <a:effectLst>
                  <a:outerShdw blurRad="38100" dist="38100" dir="2700000" algn="br" rotWithShape="0">
                    <a:srgbClr val="000000"/>
                  </a:outerShdw>
                </a:effectLst>
              </a:rPr>
              <a:t>Укажи</a:t>
            </a:r>
            <a:r>
              <a:rPr lang="ru" altLang="ru" sz="3711" i="1" u="sng" dirty="0">
                <a:solidFill>
                  <a:srgbClr val="993300"/>
                </a:solidFill>
                <a:effectLst>
                  <a:outerShdw blurRad="38100" dist="38100" dir="2700000" algn="br" rotWithShape="0">
                    <a:srgbClr val="000000"/>
                  </a:outerShdw>
                </a:effectLst>
              </a:rPr>
              <a:t>»</a:t>
            </a:r>
            <a:endParaRPr lang="ru-RU" sz="3711" b="0" i="1" u="sng" dirty="0">
              <a:solidFill>
                <a:srgbClr val="993300"/>
              </a:solidFill>
              <a:effectLst>
                <a:outerShdw blurRad="38100" dist="38100" dir="2700000" algn="br" rotWithShape="0">
                  <a:srgbClr val="000000"/>
                </a:outerShdw>
              </a:effectLst>
            </a:endParaRPr>
          </a:p>
          <a:p>
            <a:r>
              <a:rPr lang="ru-RU" altLang="ru" sz="3711" i="1" u="sng" dirty="0">
                <a:solidFill>
                  <a:srgbClr val="993300"/>
                </a:solidFill>
                <a:effectLst>
                  <a:outerShdw blurRad="38100" dist="38100" dir="2700000" algn="br" rotWithShape="0">
                    <a:srgbClr val="000000"/>
                  </a:outerShdw>
                </a:effectLst>
              </a:rPr>
              <a:t>2</a:t>
            </a:r>
            <a:r>
              <a:rPr lang="en-US" altLang="ru" sz="3711" b="0" i="1" u="sng" dirty="0">
                <a:solidFill>
                  <a:srgbClr val="993300"/>
                </a:solidFill>
                <a:effectLst>
                  <a:outerShdw blurRad="38100" dist="38100" dir="2700000" algn="br" rotWithShape="0">
                    <a:srgbClr val="000000"/>
                  </a:outerShdw>
                </a:effectLst>
              </a:rPr>
              <a:t>. </a:t>
            </a:r>
            <a:r>
              <a:rPr lang="ru" altLang="ru" sz="3711" b="0" i="1" u="sng" dirty="0">
                <a:solidFill>
                  <a:srgbClr val="993300"/>
                </a:solidFill>
                <a:effectLst>
                  <a:outerShdw blurRad="38100" dist="38100" dir="2700000" algn="br" rotWithShape="0">
                    <a:srgbClr val="000000"/>
                  </a:outerShdw>
                </a:effectLst>
              </a:rPr>
              <a:t>Диаманта</a:t>
            </a:r>
            <a:endParaRPr lang="ru-RU" sz="3711" b="0" i="1" u="sng" dirty="0">
              <a:solidFill>
                <a:srgbClr val="993300"/>
              </a:solidFill>
              <a:effectLst>
                <a:outerShdw blurRad="38100" dist="38100" dir="2700000" algn="br" rotWithShape="0">
                  <a:srgbClr val="000000"/>
                </a:outerShdw>
              </a:effectLst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5D276B6-56A6-D0EA-24C9-5649122CE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ИСПОЛЬЗОВАННЫЕ МЕТОДЫ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Прямоугольник 3"/>
          <p:cNvSpPr/>
          <p:nvPr/>
        </p:nvSpPr>
        <p:spPr>
          <a:xfrm>
            <a:off x="0" y="0"/>
            <a:ext cx="9144000" cy="1539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  <a:spcBef>
                <a:spcPct val="0"/>
              </a:spcBef>
            </a:pPr>
            <a:r>
              <a:rPr lang="ru-RU" sz="6000" dirty="0">
                <a:ln>
                  <a:solidFill>
                    <a:srgbClr val="27697B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Имена персонажей сказки</a:t>
            </a:r>
          </a:p>
        </p:txBody>
      </p:sp>
      <p:cxnSp>
        <p:nvCxnSpPr>
          <p:cNvPr id="3145728" name="Прямая со стрелкой 5"/>
          <p:cNvCxnSpPr>
            <a:cxnSpLocks/>
            <a:stCxn id="1048598" idx="5"/>
            <a:endCxn id="1048608" idx="1"/>
          </p:cNvCxnSpPr>
          <p:nvPr/>
        </p:nvCxnSpPr>
        <p:spPr>
          <a:xfrm rot="16200000" flipH="1">
            <a:off x="5130710" y="1058752"/>
            <a:ext cx="892368" cy="60661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29" name="Прямая со стрелкой 14"/>
          <p:cNvCxnSpPr>
            <a:cxnSpLocks/>
            <a:endCxn id="1048609" idx="1"/>
          </p:cNvCxnSpPr>
          <p:nvPr/>
        </p:nvCxnSpPr>
        <p:spPr>
          <a:xfrm rot="16200000" flipH="1">
            <a:off x="5072066" y="1500174"/>
            <a:ext cx="951012" cy="6652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0" name="Прямая со стрелкой 16"/>
          <p:cNvCxnSpPr>
            <a:cxnSpLocks/>
            <a:endCxn id="1048607" idx="2"/>
          </p:cNvCxnSpPr>
          <p:nvPr/>
        </p:nvCxnSpPr>
        <p:spPr>
          <a:xfrm rot="5400000" flipH="1" flipV="1">
            <a:off x="5038728" y="1538274"/>
            <a:ext cx="995370" cy="64294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1" name="Прямая со стрелкой 21"/>
          <p:cNvCxnSpPr>
            <a:cxnSpLocks/>
            <a:stCxn id="1048602" idx="5"/>
          </p:cNvCxnSpPr>
          <p:nvPr/>
        </p:nvCxnSpPr>
        <p:spPr>
          <a:xfrm rot="16200000" flipH="1">
            <a:off x="5094991" y="3166173"/>
            <a:ext cx="963806" cy="60661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2" name="Прямая со стрелкой 24"/>
          <p:cNvCxnSpPr>
            <a:cxnSpLocks/>
            <a:endCxn id="1048606" idx="3"/>
          </p:cNvCxnSpPr>
          <p:nvPr/>
        </p:nvCxnSpPr>
        <p:spPr>
          <a:xfrm rot="5400000" flipH="1" flipV="1">
            <a:off x="5130710" y="1071546"/>
            <a:ext cx="905162" cy="59382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3" name="Прямая со стрелкой 28"/>
          <p:cNvCxnSpPr>
            <a:cxnSpLocks/>
            <a:stCxn id="1048603" idx="5"/>
            <a:endCxn id="1048613" idx="1"/>
          </p:cNvCxnSpPr>
          <p:nvPr/>
        </p:nvCxnSpPr>
        <p:spPr>
          <a:xfrm rot="16200000" flipH="1">
            <a:off x="5130710" y="3630520"/>
            <a:ext cx="892368" cy="60661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4" name="Прямая со стрелкой 33"/>
          <p:cNvCxnSpPr>
            <a:cxnSpLocks/>
            <a:endCxn id="1048610" idx="3"/>
          </p:cNvCxnSpPr>
          <p:nvPr/>
        </p:nvCxnSpPr>
        <p:spPr>
          <a:xfrm rot="5400000" flipH="1" flipV="1">
            <a:off x="5112547" y="3161411"/>
            <a:ext cx="941488" cy="59382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5" name="Прямая со стрелкой 35"/>
          <p:cNvCxnSpPr>
            <a:cxnSpLocks/>
            <a:endCxn id="1048611" idx="2"/>
          </p:cNvCxnSpPr>
          <p:nvPr/>
        </p:nvCxnSpPr>
        <p:spPr>
          <a:xfrm rot="5400000" flipH="1" flipV="1">
            <a:off x="5074447" y="3645695"/>
            <a:ext cx="995370" cy="57150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7153" name="Picture 2" descr="C:\RECYCLER\S-1-5-21-1482476501-1708537768-1801674531-500\Dc4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0" y="4774074"/>
            <a:ext cx="2071670" cy="2083926"/>
          </a:xfrm>
          <a:prstGeom prst="rect">
            <a:avLst/>
          </a:prstGeom>
          <a:noFill/>
        </p:spPr>
      </p:pic>
      <p:pic>
        <p:nvPicPr>
          <p:cNvPr id="2097154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AD49B"/>
              </a:clrFrom>
              <a:clrTo>
                <a:srgbClr val="FAD49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44924" y="4572008"/>
            <a:ext cx="1799075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97155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4786322"/>
            <a:ext cx="2071678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97156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714744" y="4429132"/>
            <a:ext cx="1621808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97157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5143512"/>
            <a:ext cx="129313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97158" name="Picture 10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4777749"/>
            <a:ext cx="1857388" cy="2080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8595" name="WordArt 6"/>
          <p:cNvSpPr>
            <a:spLocks noChangeArrowheads="1" noChangeShapeType="1" noTextEdit="1"/>
          </p:cNvSpPr>
          <p:nvPr/>
        </p:nvSpPr>
        <p:spPr bwMode="auto">
          <a:xfrm>
            <a:off x="214282" y="2786058"/>
            <a:ext cx="5000625" cy="1922462"/>
          </a:xfrm>
          <a:prstGeom prst="rect">
            <a:avLst/>
          </a:prstGeom>
          <a:ln>
            <a:noFill/>
          </a:ln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/>
            <a:r>
              <a:rPr lang="ru-RU" sz="3600" kern="10" spc="-18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 Narrow"/>
              </a:rPr>
              <a:t>Черепаха…</a:t>
            </a:r>
          </a:p>
          <a:p>
            <a:pPr algn="l" rtl="0"/>
            <a:r>
              <a:rPr lang="ru-RU" sz="3600" kern="10" spc="-18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 Narrow"/>
              </a:rPr>
              <a:t>Владелец кукольного театра …</a:t>
            </a:r>
          </a:p>
          <a:p>
            <a:pPr algn="l" rtl="0"/>
            <a:r>
              <a:rPr lang="ru-RU" sz="3600" kern="10" spc="-18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 Narrow"/>
              </a:rPr>
              <a:t>Девочка с </a:t>
            </a:r>
            <a:r>
              <a:rPr lang="ru-RU" sz="3600" kern="10" spc="-18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 Narrow"/>
              </a:rPr>
              <a:t>голубыми</a:t>
            </a:r>
            <a:r>
              <a:rPr lang="ru-RU" sz="3600" kern="10" spc="-18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 Narrow"/>
              </a:rPr>
              <a:t> волосами…</a:t>
            </a:r>
          </a:p>
          <a:p>
            <a:pPr algn="l" rtl="0"/>
            <a:r>
              <a:rPr lang="ru-RU" sz="3600" kern="10" spc="-18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 Narrow"/>
              </a:rPr>
              <a:t>Пудель …</a:t>
            </a:r>
          </a:p>
        </p:txBody>
      </p:sp>
      <p:sp>
        <p:nvSpPr>
          <p:cNvPr id="1048596" name="WordArt 7"/>
          <p:cNvSpPr>
            <a:spLocks noChangeArrowheads="1" noChangeShapeType="1" noTextEdit="1"/>
          </p:cNvSpPr>
          <p:nvPr/>
        </p:nvSpPr>
        <p:spPr bwMode="auto">
          <a:xfrm>
            <a:off x="214282" y="714356"/>
            <a:ext cx="5000625" cy="1922463"/>
          </a:xfrm>
          <a:prstGeom prst="rect">
            <a:avLst/>
          </a:prstGeom>
          <a:ln>
            <a:noFill/>
          </a:ln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/>
            <a:r>
              <a:rPr lang="ru-RU" sz="3600" kern="10" spc="-18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 Narrow"/>
              </a:rPr>
              <a:t>Кот …</a:t>
            </a:r>
          </a:p>
          <a:p>
            <a:pPr algn="l" rtl="0"/>
            <a:r>
              <a:rPr lang="ru-RU" sz="3600" kern="10" spc="-18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 Narrow"/>
              </a:rPr>
              <a:t>Продавец пиявок …</a:t>
            </a:r>
          </a:p>
          <a:p>
            <a:pPr algn="l" rtl="0"/>
            <a:r>
              <a:rPr lang="ru-RU" sz="3600" kern="10" spc="-18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 Narrow"/>
              </a:rPr>
              <a:t>Лиса …</a:t>
            </a:r>
          </a:p>
          <a:p>
            <a:pPr algn="l" rtl="0"/>
            <a:r>
              <a:rPr lang="ru-RU" sz="3600" kern="10" spc="-18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 Narrow"/>
              </a:rPr>
              <a:t>Грустный влюблённый поэт …</a:t>
            </a:r>
          </a:p>
        </p:txBody>
      </p:sp>
      <p:sp>
        <p:nvSpPr>
          <p:cNvPr id="1048597" name="WordArt 9"/>
          <p:cNvSpPr>
            <a:spLocks noChangeArrowheads="1" noChangeShapeType="1" noTextEdit="1"/>
          </p:cNvSpPr>
          <p:nvPr/>
        </p:nvSpPr>
        <p:spPr bwMode="auto">
          <a:xfrm>
            <a:off x="6143636" y="714356"/>
            <a:ext cx="2786082" cy="39290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/>
            <a:r>
              <a:rPr lang="ru-RU" sz="3600" kern="10" spc="-18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 Narrow"/>
              </a:rPr>
              <a:t>Алиса</a:t>
            </a:r>
          </a:p>
          <a:p>
            <a:pPr algn="l" rtl="0"/>
            <a:r>
              <a:rPr lang="ru-RU" sz="3600" kern="10" spc="-18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 Narrow"/>
              </a:rPr>
              <a:t>Пьеро</a:t>
            </a:r>
          </a:p>
          <a:p>
            <a:pPr algn="l" rtl="0"/>
            <a:r>
              <a:rPr lang="ru-RU" sz="3600" kern="10" spc="-18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 Narrow"/>
              </a:rPr>
              <a:t>Базилио</a:t>
            </a:r>
            <a:endParaRPr lang="ru-RU" sz="3600" kern="10" spc="-18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FF"/>
              </a:solidFill>
              <a:effectLst/>
              <a:latin typeface="Arial Narrow"/>
            </a:endParaRPr>
          </a:p>
          <a:p>
            <a:pPr algn="l" rtl="0"/>
            <a:r>
              <a:rPr lang="ru-RU" sz="3600" kern="10" spc="-18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 Narrow"/>
              </a:rPr>
              <a:t>Дуремар</a:t>
            </a:r>
            <a:endParaRPr lang="ru-RU" sz="3600" kern="10" spc="-18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FF"/>
              </a:solidFill>
              <a:effectLst/>
              <a:latin typeface="Arial Narrow"/>
            </a:endParaRPr>
          </a:p>
          <a:p>
            <a:pPr algn="l" rtl="0"/>
            <a:r>
              <a:rPr lang="ru-RU" sz="3600" kern="10" spc="-18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 Narrow"/>
              </a:rPr>
              <a:t>Мальвина</a:t>
            </a:r>
            <a:endParaRPr lang="ru-RU" sz="3600" kern="10" spc="-18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FF"/>
              </a:solidFill>
              <a:effectLst/>
              <a:latin typeface="Arial Narrow"/>
            </a:endParaRPr>
          </a:p>
          <a:p>
            <a:pPr algn="l" rtl="0"/>
            <a:r>
              <a:rPr lang="ru-RU" sz="3600" kern="10" spc="-18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 Narrow"/>
              </a:rPr>
              <a:t>Артемон</a:t>
            </a:r>
            <a:endParaRPr lang="ru-RU" sz="3600" kern="10" spc="-18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FF"/>
              </a:solidFill>
              <a:effectLst/>
              <a:latin typeface="Arial Narrow"/>
            </a:endParaRPr>
          </a:p>
          <a:p>
            <a:pPr algn="l" rtl="0"/>
            <a:r>
              <a:rPr lang="ru-RU" sz="3600" kern="10" spc="-18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 Narrow"/>
              </a:rPr>
              <a:t>Тортила</a:t>
            </a:r>
            <a:endParaRPr lang="ru-RU" sz="3600" kern="10" spc="-18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FF"/>
              </a:solidFill>
              <a:effectLst/>
              <a:latin typeface="Arial Narrow"/>
            </a:endParaRPr>
          </a:p>
          <a:p>
            <a:pPr algn="l" rtl="0"/>
            <a:r>
              <a:rPr lang="ru-RU" sz="3600" kern="10" spc="-18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 Narrow"/>
              </a:rPr>
              <a:t>Карабас-Барабас</a:t>
            </a:r>
            <a:endParaRPr lang="ru-RU" sz="3600" kern="10" spc="-18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FF"/>
              </a:solidFill>
              <a:effectLst/>
              <a:latin typeface="Arial Narrow"/>
            </a:endParaRPr>
          </a:p>
        </p:txBody>
      </p:sp>
      <p:grpSp>
        <p:nvGrpSpPr>
          <p:cNvPr id="30" name="Группа 36"/>
          <p:cNvGrpSpPr/>
          <p:nvPr/>
        </p:nvGrpSpPr>
        <p:grpSpPr>
          <a:xfrm>
            <a:off x="5143504" y="785794"/>
            <a:ext cx="152400" cy="3724300"/>
            <a:chOff x="5143504" y="785794"/>
            <a:chExt cx="152400" cy="3724300"/>
          </a:xfrm>
        </p:grpSpPr>
        <p:sp>
          <p:nvSpPr>
            <p:cNvPr id="1048598" name="Oval 10"/>
            <p:cNvSpPr>
              <a:spLocks noChangeArrowheads="1"/>
            </p:cNvSpPr>
            <p:nvPr/>
          </p:nvSpPr>
          <p:spPr bwMode="auto">
            <a:xfrm>
              <a:off x="5143504" y="785794"/>
              <a:ext cx="152400" cy="1524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8599" name="Oval 10"/>
            <p:cNvSpPr>
              <a:spLocks noChangeArrowheads="1"/>
            </p:cNvSpPr>
            <p:nvPr/>
          </p:nvSpPr>
          <p:spPr bwMode="auto">
            <a:xfrm>
              <a:off x="5143504" y="1285860"/>
              <a:ext cx="152400" cy="1524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8600" name="Oval 10"/>
            <p:cNvSpPr>
              <a:spLocks noChangeArrowheads="1"/>
            </p:cNvSpPr>
            <p:nvPr/>
          </p:nvSpPr>
          <p:spPr bwMode="auto">
            <a:xfrm>
              <a:off x="5143504" y="1785926"/>
              <a:ext cx="152400" cy="1524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8601" name="Oval 10"/>
            <p:cNvSpPr>
              <a:spLocks noChangeArrowheads="1"/>
            </p:cNvSpPr>
            <p:nvPr/>
          </p:nvSpPr>
          <p:spPr bwMode="auto">
            <a:xfrm>
              <a:off x="5143504" y="2285992"/>
              <a:ext cx="152400" cy="1524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8602" name="Oval 10"/>
            <p:cNvSpPr>
              <a:spLocks noChangeArrowheads="1"/>
            </p:cNvSpPr>
            <p:nvPr/>
          </p:nvSpPr>
          <p:spPr bwMode="auto">
            <a:xfrm>
              <a:off x="5143504" y="2857496"/>
              <a:ext cx="152400" cy="1524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8603" name="Oval 10"/>
            <p:cNvSpPr>
              <a:spLocks noChangeArrowheads="1"/>
            </p:cNvSpPr>
            <p:nvPr/>
          </p:nvSpPr>
          <p:spPr bwMode="auto">
            <a:xfrm>
              <a:off x="5143504" y="3357562"/>
              <a:ext cx="152400" cy="1524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8604" name="Oval 10"/>
            <p:cNvSpPr>
              <a:spLocks noChangeArrowheads="1"/>
            </p:cNvSpPr>
            <p:nvPr/>
          </p:nvSpPr>
          <p:spPr bwMode="auto">
            <a:xfrm>
              <a:off x="5143504" y="3857628"/>
              <a:ext cx="152400" cy="1524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8605" name="Oval 10"/>
            <p:cNvSpPr>
              <a:spLocks noChangeArrowheads="1"/>
            </p:cNvSpPr>
            <p:nvPr/>
          </p:nvSpPr>
          <p:spPr bwMode="auto">
            <a:xfrm>
              <a:off x="5143504" y="4357694"/>
              <a:ext cx="152400" cy="1524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1" name="Группа 37"/>
          <p:cNvGrpSpPr/>
          <p:nvPr/>
        </p:nvGrpSpPr>
        <p:grpSpPr>
          <a:xfrm>
            <a:off x="5857884" y="785794"/>
            <a:ext cx="152400" cy="3724300"/>
            <a:chOff x="5143504" y="785794"/>
            <a:chExt cx="152400" cy="3724300"/>
          </a:xfrm>
        </p:grpSpPr>
        <p:sp>
          <p:nvSpPr>
            <p:cNvPr id="1048606" name="Oval 10"/>
            <p:cNvSpPr>
              <a:spLocks noChangeArrowheads="1"/>
            </p:cNvSpPr>
            <p:nvPr/>
          </p:nvSpPr>
          <p:spPr bwMode="auto">
            <a:xfrm>
              <a:off x="5143504" y="785794"/>
              <a:ext cx="152400" cy="1524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8607" name="Oval 10"/>
            <p:cNvSpPr>
              <a:spLocks noChangeArrowheads="1"/>
            </p:cNvSpPr>
            <p:nvPr/>
          </p:nvSpPr>
          <p:spPr bwMode="auto">
            <a:xfrm>
              <a:off x="5143504" y="1285860"/>
              <a:ext cx="152400" cy="1524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8608" name="Oval 10"/>
            <p:cNvSpPr>
              <a:spLocks noChangeArrowheads="1"/>
            </p:cNvSpPr>
            <p:nvPr/>
          </p:nvSpPr>
          <p:spPr bwMode="auto">
            <a:xfrm>
              <a:off x="5143504" y="1785926"/>
              <a:ext cx="152400" cy="1524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8609" name="Oval 10"/>
            <p:cNvSpPr>
              <a:spLocks noChangeArrowheads="1"/>
            </p:cNvSpPr>
            <p:nvPr/>
          </p:nvSpPr>
          <p:spPr bwMode="auto">
            <a:xfrm>
              <a:off x="5143504" y="2285992"/>
              <a:ext cx="152400" cy="1524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8610" name="Oval 10"/>
            <p:cNvSpPr>
              <a:spLocks noChangeArrowheads="1"/>
            </p:cNvSpPr>
            <p:nvPr/>
          </p:nvSpPr>
          <p:spPr bwMode="auto">
            <a:xfrm>
              <a:off x="5143504" y="2857496"/>
              <a:ext cx="152400" cy="1524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8611" name="Oval 10"/>
            <p:cNvSpPr>
              <a:spLocks noChangeArrowheads="1"/>
            </p:cNvSpPr>
            <p:nvPr/>
          </p:nvSpPr>
          <p:spPr bwMode="auto">
            <a:xfrm>
              <a:off x="5143504" y="3357562"/>
              <a:ext cx="152400" cy="1524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8612" name="Oval 10"/>
            <p:cNvSpPr>
              <a:spLocks noChangeArrowheads="1"/>
            </p:cNvSpPr>
            <p:nvPr/>
          </p:nvSpPr>
          <p:spPr bwMode="auto">
            <a:xfrm>
              <a:off x="5143504" y="3857628"/>
              <a:ext cx="152400" cy="1524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8613" name="Oval 10"/>
            <p:cNvSpPr>
              <a:spLocks noChangeArrowheads="1"/>
            </p:cNvSpPr>
            <p:nvPr/>
          </p:nvSpPr>
          <p:spPr bwMode="auto">
            <a:xfrm>
              <a:off x="5143504" y="4357694"/>
              <a:ext cx="152400" cy="1524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76944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randomBar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45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145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45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45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145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14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145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45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6" name="Заголовок 104868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87" name="Подзаголовок 104868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97195" name="Рисунок 209719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896"/>
            <a:ext cx="9144000" cy="67002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ver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8" name="Заголовок 104868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89" name="Подзаголовок 104868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97196" name="Рисунок 209719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668"/>
            <a:ext cx="9144000" cy="65586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extLst>
          <p:ext uri="http://mobile.wps.com/transition/2016/1">
            <p:transition xmlns="" val="wps_teeter_l_1500"/>
          </p:ext>
        </p:extLst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0" name="Заголовок 104868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91" name="Подзаголовок 104869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97197" name="Рисунок 209719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483"/>
            <a:ext cx="9144000" cy="67010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l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4" name="Заголовок 1048693"/>
          <p:cNvSpPr>
            <a:spLocks noGrp="1"/>
          </p:cNvSpPr>
          <p:nvPr>
            <p:ph type="title"/>
          </p:nvPr>
        </p:nvSpPr>
        <p:spPr>
          <a:xfrm>
            <a:off x="446146" y="0"/>
            <a:ext cx="3008313" cy="1162050"/>
          </a:xfrm>
        </p:spPr>
        <p:txBody>
          <a:bodyPr/>
          <a:lstStyle/>
          <a:p>
            <a:r>
              <a:rPr lang="ru"/>
              <a:t>Диаграмма</a:t>
            </a:r>
            <a:r>
              <a:rPr lang="en-US" altLang="ru"/>
              <a:t> </a:t>
            </a:r>
            <a:r>
              <a:rPr lang="ru" altLang="ru"/>
              <a:t>Венна</a:t>
            </a:r>
            <a:r>
              <a:rPr lang="en-US" altLang="ru"/>
              <a:t> </a:t>
            </a:r>
            <a:endParaRPr lang="ru-RU"/>
          </a:p>
        </p:txBody>
      </p:sp>
      <p:sp>
        <p:nvSpPr>
          <p:cNvPr id="1048695" name="Объект 104869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1048696" name="Текст 1048695"/>
          <p:cNvSpPr>
            <a:spLocks noGrp="1"/>
          </p:cNvSpPr>
          <p:nvPr>
            <p:ph type="body" sz="half" idx="2"/>
          </p:nvPr>
        </p:nvSpPr>
        <p:spPr>
          <a:xfrm rot="21600000">
            <a:off x="449885" y="1648768"/>
            <a:ext cx="3004574" cy="4600497"/>
          </a:xfrm>
        </p:spPr>
        <p:txBody>
          <a:bodyPr>
            <a:normAutofit fontScale="82212" lnSpcReduction="20000"/>
          </a:bodyPr>
          <a:lstStyle/>
          <a:p>
            <a:r>
              <a:rPr lang="ru" sz="2916" b="1" i="1" dirty="0">
                <a:solidFill>
                  <a:srgbClr val="BF0000"/>
                </a:solidFill>
              </a:rPr>
              <a:t>Перед</a:t>
            </a:r>
            <a:r>
              <a:rPr lang="en-US" altLang="ru" sz="2916" b="1" i="1" dirty="0">
                <a:solidFill>
                  <a:srgbClr val="BF0000"/>
                </a:solidFill>
              </a:rPr>
              <a:t> </a:t>
            </a:r>
            <a:r>
              <a:rPr lang="ru" altLang="ru" sz="2916" b="1" i="1" dirty="0">
                <a:solidFill>
                  <a:srgbClr val="BF0000"/>
                </a:solidFill>
              </a:rPr>
              <a:t>вами</a:t>
            </a:r>
            <a:r>
              <a:rPr lang="en-US" altLang="ru" sz="2916" b="1" i="1" dirty="0">
                <a:solidFill>
                  <a:srgbClr val="BF0000"/>
                </a:solidFill>
              </a:rPr>
              <a:t> </a:t>
            </a:r>
            <a:r>
              <a:rPr lang="ru" altLang="ru" sz="2916" b="1" i="1" dirty="0">
                <a:solidFill>
                  <a:srgbClr val="BF0000"/>
                </a:solidFill>
              </a:rPr>
              <a:t>Диаграмма</a:t>
            </a:r>
            <a:r>
              <a:rPr lang="en-US" altLang="ru" sz="2916" b="1" i="1" dirty="0">
                <a:solidFill>
                  <a:srgbClr val="BF0000"/>
                </a:solidFill>
              </a:rPr>
              <a:t> </a:t>
            </a:r>
            <a:r>
              <a:rPr lang="ru" altLang="ru" sz="2916" b="1" i="1" dirty="0">
                <a:solidFill>
                  <a:srgbClr val="BF0000"/>
                </a:solidFill>
              </a:rPr>
              <a:t>Венна</a:t>
            </a:r>
            <a:r>
              <a:rPr lang="en-US" altLang="ru" sz="2916" b="1" i="1" dirty="0">
                <a:solidFill>
                  <a:srgbClr val="BF0000"/>
                </a:solidFill>
              </a:rPr>
              <a:t>. </a:t>
            </a:r>
            <a:endParaRPr lang="ru-RU" sz="2916" b="1" i="1" dirty="0">
              <a:solidFill>
                <a:srgbClr val="BF0000"/>
              </a:solidFill>
            </a:endParaRPr>
          </a:p>
          <a:p>
            <a:r>
              <a:rPr lang="ru" altLang="ru" sz="2916" b="1" i="1" dirty="0">
                <a:solidFill>
                  <a:srgbClr val="BF0000"/>
                </a:solidFill>
              </a:rPr>
              <a:t>Вы</a:t>
            </a:r>
            <a:r>
              <a:rPr lang="en-US" altLang="ru" sz="2916" b="1" i="1" dirty="0">
                <a:solidFill>
                  <a:srgbClr val="BF0000"/>
                </a:solidFill>
              </a:rPr>
              <a:t> </a:t>
            </a:r>
            <a:r>
              <a:rPr lang="ru" altLang="ru" sz="2916" b="1" i="1" dirty="0">
                <a:solidFill>
                  <a:srgbClr val="BF0000"/>
                </a:solidFill>
              </a:rPr>
              <a:t>должны</a:t>
            </a:r>
            <a:r>
              <a:rPr lang="en-US" altLang="ru" sz="2916" b="1" i="1" dirty="0">
                <a:solidFill>
                  <a:srgbClr val="BF0000"/>
                </a:solidFill>
              </a:rPr>
              <a:t> </a:t>
            </a:r>
            <a:r>
              <a:rPr lang="ru" altLang="ru" sz="2916" b="1" i="1" dirty="0">
                <a:solidFill>
                  <a:srgbClr val="BF0000"/>
                </a:solidFill>
              </a:rPr>
              <a:t>поместить</a:t>
            </a:r>
            <a:r>
              <a:rPr lang="en-US" altLang="ru" sz="2916" b="1" i="1" dirty="0">
                <a:solidFill>
                  <a:srgbClr val="BF0000"/>
                </a:solidFill>
              </a:rPr>
              <a:t> </a:t>
            </a:r>
            <a:r>
              <a:rPr lang="ru" altLang="ru" sz="2916" b="1" i="1" dirty="0">
                <a:solidFill>
                  <a:srgbClr val="BF0000"/>
                </a:solidFill>
              </a:rPr>
              <a:t>всех</a:t>
            </a:r>
            <a:r>
              <a:rPr lang="en-US" altLang="ru" sz="2916" b="1" i="1" dirty="0">
                <a:solidFill>
                  <a:srgbClr val="BF0000"/>
                </a:solidFill>
              </a:rPr>
              <a:t> </a:t>
            </a:r>
            <a:r>
              <a:rPr lang="ru" altLang="ru" sz="2916" b="1" i="1" dirty="0">
                <a:solidFill>
                  <a:srgbClr val="BF0000"/>
                </a:solidFill>
              </a:rPr>
              <a:t>персонажей</a:t>
            </a:r>
            <a:r>
              <a:rPr lang="en-US" altLang="ru" sz="2916" b="1" i="1" dirty="0">
                <a:solidFill>
                  <a:srgbClr val="BF0000"/>
                </a:solidFill>
              </a:rPr>
              <a:t> </a:t>
            </a:r>
            <a:r>
              <a:rPr lang="ru" altLang="ru" sz="2916" b="1" i="1" dirty="0">
                <a:solidFill>
                  <a:srgbClr val="BF0000"/>
                </a:solidFill>
              </a:rPr>
              <a:t>туда</a:t>
            </a:r>
            <a:r>
              <a:rPr lang="en-US" altLang="ru" sz="2916" b="1" i="1" dirty="0">
                <a:solidFill>
                  <a:srgbClr val="BF0000"/>
                </a:solidFill>
              </a:rPr>
              <a:t>, </a:t>
            </a:r>
            <a:r>
              <a:rPr lang="ru" altLang="ru" sz="2916" b="1" i="1" dirty="0">
                <a:solidFill>
                  <a:srgbClr val="BF0000"/>
                </a:solidFill>
              </a:rPr>
              <a:t>куда</a:t>
            </a:r>
            <a:r>
              <a:rPr lang="en-US" altLang="ru" sz="2916" b="1" i="1" dirty="0">
                <a:solidFill>
                  <a:srgbClr val="BF0000"/>
                </a:solidFill>
              </a:rPr>
              <a:t> </a:t>
            </a:r>
            <a:r>
              <a:rPr lang="ru" altLang="ru" sz="2916" b="1" i="1" dirty="0">
                <a:solidFill>
                  <a:srgbClr val="BF0000"/>
                </a:solidFill>
              </a:rPr>
              <a:t>нужно</a:t>
            </a:r>
            <a:r>
              <a:rPr lang="en-US" altLang="ru" sz="2916" b="1" i="1" dirty="0">
                <a:solidFill>
                  <a:srgbClr val="BF0000"/>
                </a:solidFill>
              </a:rPr>
              <a:t>. </a:t>
            </a:r>
            <a:r>
              <a:rPr lang="ru" altLang="ru" sz="2916" b="1" i="1" dirty="0">
                <a:solidFill>
                  <a:srgbClr val="BF0000"/>
                </a:solidFill>
              </a:rPr>
              <a:t>В</a:t>
            </a:r>
            <a:r>
              <a:rPr lang="en-US" altLang="ru" sz="2916" b="1" i="1" dirty="0">
                <a:solidFill>
                  <a:srgbClr val="BF0000"/>
                </a:solidFill>
              </a:rPr>
              <a:t> </a:t>
            </a:r>
            <a:r>
              <a:rPr lang="ru" altLang="ru" sz="2916" b="1" i="1" dirty="0">
                <a:solidFill>
                  <a:srgbClr val="BF0000"/>
                </a:solidFill>
              </a:rPr>
              <a:t>правую</a:t>
            </a:r>
            <a:r>
              <a:rPr lang="en-US" altLang="ru" sz="2916" b="1" i="1" dirty="0">
                <a:solidFill>
                  <a:srgbClr val="BF0000"/>
                </a:solidFill>
              </a:rPr>
              <a:t> </a:t>
            </a:r>
            <a:r>
              <a:rPr lang="ru" altLang="ru" sz="2916" b="1" i="1" dirty="0">
                <a:solidFill>
                  <a:srgbClr val="BF0000"/>
                </a:solidFill>
              </a:rPr>
              <a:t>сторону</a:t>
            </a:r>
            <a:r>
              <a:rPr lang="en-US" altLang="ru" sz="2916" b="1" i="1" dirty="0">
                <a:solidFill>
                  <a:srgbClr val="BF0000"/>
                </a:solidFill>
              </a:rPr>
              <a:t> </a:t>
            </a:r>
            <a:r>
              <a:rPr lang="ru" altLang="ru" sz="2916" b="1" i="1" dirty="0">
                <a:solidFill>
                  <a:srgbClr val="BF0000"/>
                </a:solidFill>
              </a:rPr>
              <a:t>только</a:t>
            </a:r>
            <a:r>
              <a:rPr lang="en-US" altLang="ru" sz="2916" b="1" i="1" dirty="0">
                <a:solidFill>
                  <a:srgbClr val="BF0000"/>
                </a:solidFill>
              </a:rPr>
              <a:t> </a:t>
            </a:r>
            <a:r>
              <a:rPr lang="ru" altLang="ru" sz="2916" b="1" i="1" dirty="0">
                <a:solidFill>
                  <a:srgbClr val="BF0000"/>
                </a:solidFill>
              </a:rPr>
              <a:t>положительных</a:t>
            </a:r>
            <a:r>
              <a:rPr lang="en-US" altLang="ru" sz="2916" b="1" i="1" dirty="0">
                <a:solidFill>
                  <a:srgbClr val="BF0000"/>
                </a:solidFill>
              </a:rPr>
              <a:t> , </a:t>
            </a:r>
            <a:r>
              <a:rPr lang="ru" altLang="ru" sz="2916" b="1" i="1" dirty="0">
                <a:solidFill>
                  <a:srgbClr val="BF0000"/>
                </a:solidFill>
              </a:rPr>
              <a:t>а</a:t>
            </a:r>
            <a:r>
              <a:rPr lang="en-US" altLang="ru" sz="2916" b="1" i="1" dirty="0">
                <a:solidFill>
                  <a:srgbClr val="BF0000"/>
                </a:solidFill>
              </a:rPr>
              <a:t> </a:t>
            </a:r>
            <a:r>
              <a:rPr lang="ru" altLang="ru" sz="2916" b="1" i="1" dirty="0">
                <a:solidFill>
                  <a:srgbClr val="BF0000"/>
                </a:solidFill>
              </a:rPr>
              <a:t>в</a:t>
            </a:r>
            <a:r>
              <a:rPr lang="en-US" altLang="ru" sz="2916" b="1" i="1" dirty="0">
                <a:solidFill>
                  <a:srgbClr val="BF0000"/>
                </a:solidFill>
              </a:rPr>
              <a:t> </a:t>
            </a:r>
            <a:r>
              <a:rPr lang="ru" altLang="ru" sz="2916" b="1" i="1" dirty="0">
                <a:solidFill>
                  <a:srgbClr val="BF0000"/>
                </a:solidFill>
              </a:rPr>
              <a:t>левую</a:t>
            </a:r>
            <a:r>
              <a:rPr lang="en-US" altLang="ru" sz="2916" b="1" i="1" dirty="0">
                <a:solidFill>
                  <a:srgbClr val="BF0000"/>
                </a:solidFill>
              </a:rPr>
              <a:t> - </a:t>
            </a:r>
            <a:r>
              <a:rPr lang="ru" altLang="ru" sz="2916" b="1" i="1" dirty="0">
                <a:solidFill>
                  <a:srgbClr val="BF0000"/>
                </a:solidFill>
              </a:rPr>
              <a:t>только</a:t>
            </a:r>
            <a:r>
              <a:rPr lang="en-US" altLang="ru" sz="2916" b="1" i="1" dirty="0">
                <a:solidFill>
                  <a:srgbClr val="BF0000"/>
                </a:solidFill>
              </a:rPr>
              <a:t> </a:t>
            </a:r>
            <a:r>
              <a:rPr lang="ru" altLang="ru" sz="2916" b="1" i="1" dirty="0">
                <a:solidFill>
                  <a:srgbClr val="BF0000"/>
                </a:solidFill>
              </a:rPr>
              <a:t>отрицательных</a:t>
            </a:r>
            <a:r>
              <a:rPr lang="en-US" altLang="ru" sz="2916" b="1" i="1" dirty="0">
                <a:solidFill>
                  <a:srgbClr val="BF0000"/>
                </a:solidFill>
              </a:rPr>
              <a:t>. </a:t>
            </a:r>
            <a:r>
              <a:rPr lang="ru" altLang="ru" sz="2916" b="1" i="1" dirty="0">
                <a:solidFill>
                  <a:srgbClr val="BF0000"/>
                </a:solidFill>
              </a:rPr>
              <a:t>А</a:t>
            </a:r>
            <a:r>
              <a:rPr lang="en-US" altLang="ru" sz="2916" b="1" i="1" dirty="0">
                <a:solidFill>
                  <a:srgbClr val="BF0000"/>
                </a:solidFill>
              </a:rPr>
              <a:t>  </a:t>
            </a:r>
            <a:r>
              <a:rPr lang="ru" altLang="ru" sz="2916" b="1" i="1" dirty="0">
                <a:solidFill>
                  <a:srgbClr val="BF0000"/>
                </a:solidFill>
              </a:rPr>
              <a:t>в</a:t>
            </a:r>
            <a:r>
              <a:rPr lang="en-US" altLang="ru" sz="2916" b="1" i="1" dirty="0">
                <a:solidFill>
                  <a:srgbClr val="BF0000"/>
                </a:solidFill>
              </a:rPr>
              <a:t> </a:t>
            </a:r>
            <a:r>
              <a:rPr lang="ru" altLang="ru" sz="2916" b="1" i="1" dirty="0">
                <a:solidFill>
                  <a:srgbClr val="BF0000"/>
                </a:solidFill>
              </a:rPr>
              <a:t>середину</a:t>
            </a:r>
            <a:r>
              <a:rPr lang="en-US" altLang="ru" sz="2916" b="1" i="1" dirty="0">
                <a:solidFill>
                  <a:srgbClr val="BF0000"/>
                </a:solidFill>
              </a:rPr>
              <a:t> - </a:t>
            </a:r>
            <a:r>
              <a:rPr lang="ru" altLang="ru" sz="2916" b="1" i="1" dirty="0">
                <a:solidFill>
                  <a:srgbClr val="BF0000"/>
                </a:solidFill>
              </a:rPr>
              <a:t>догадайтесь</a:t>
            </a:r>
            <a:r>
              <a:rPr lang="en-US" altLang="ru" sz="2916" b="1" i="1" dirty="0">
                <a:solidFill>
                  <a:srgbClr val="BF0000"/>
                </a:solidFill>
              </a:rPr>
              <a:t> </a:t>
            </a:r>
            <a:r>
              <a:rPr lang="ru" altLang="ru" sz="2916" b="1" i="1" dirty="0">
                <a:solidFill>
                  <a:srgbClr val="BF0000"/>
                </a:solidFill>
              </a:rPr>
              <a:t>сами</a:t>
            </a:r>
            <a:r>
              <a:rPr lang="en-US" altLang="ru" sz="2916" b="1" i="1" dirty="0">
                <a:solidFill>
                  <a:srgbClr val="BF0000"/>
                </a:solidFill>
              </a:rPr>
              <a:t>..</a:t>
            </a:r>
            <a:r>
              <a:rPr lang="ru" altLang="ru" sz="2916" b="1" i="1" dirty="0">
                <a:solidFill>
                  <a:srgbClr val="BF0000"/>
                </a:solidFill>
              </a:rPr>
              <a:t>😉</a:t>
            </a:r>
            <a:endParaRPr lang="ru-RU" sz="2916" b="1" i="1" dirty="0">
              <a:solidFill>
                <a:srgbClr val="BF0000"/>
              </a:solidFill>
            </a:endParaRPr>
          </a:p>
        </p:txBody>
      </p:sp>
      <p:pic>
        <p:nvPicPr>
          <p:cNvPr id="2097198" name="Рисунок 209719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557455" y="412182"/>
            <a:ext cx="4271198" cy="60336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7" name="Заголовок 104869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98" name="Подзаголовок 104869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97199" name="Рисунок 209719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561"/>
            <a:ext cx="9144000" cy="65528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103</Words>
  <Application>Microsoft Office PowerPoint</Application>
  <PresentationFormat>Экран (4:3)</PresentationFormat>
  <Paragraphs>29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Arial Narrow</vt:lpstr>
      <vt:lpstr>Calibri</vt:lpstr>
      <vt:lpstr>Times New Roman</vt:lpstr>
      <vt:lpstr>Тема Office</vt:lpstr>
      <vt:lpstr>Презентация PowerPoint</vt:lpstr>
      <vt:lpstr>Презентация PowerPoint</vt:lpstr>
      <vt:lpstr>ИСПОЛЬЗОВАННЫЕ МЕТОДЫ</vt:lpstr>
      <vt:lpstr>Презентация PowerPoint</vt:lpstr>
      <vt:lpstr>Презентация PowerPoint</vt:lpstr>
      <vt:lpstr>Презентация PowerPoint</vt:lpstr>
      <vt:lpstr>Презентация PowerPoint</vt:lpstr>
      <vt:lpstr>Диаграмма Венна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</dc:title>
  <dc:creator>Орлова Т. И. (г. Камышин)</dc:creator>
  <cp:lastModifiedBy>Пользователь</cp:lastModifiedBy>
  <cp:revision>2</cp:revision>
  <dcterms:created xsi:type="dcterms:W3CDTF">2022-10-26T15:35:22Z</dcterms:created>
  <dcterms:modified xsi:type="dcterms:W3CDTF">2025-04-14T09:55:23Z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e98cff6c586048ca86b6a2acd52bd6bd</vt:lpwstr>
  </property>
</Properties>
</file>