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0693400" cy="7556500"/>
  <p:notesSz cx="6858000" cy="9144000"/>
  <p:embeddedFontLst>
    <p:embeddedFont>
      <p:font typeface="Calibri" pitchFamily="34" charset="0"/>
      <p:regular r:id="rId3"/>
      <p:bold r:id="rId4"/>
      <p:italic r:id="rId5"/>
      <p:boldItalic r:id="rId6"/>
    </p:embeddedFont>
    <p:embeddedFont>
      <p:font typeface="Lora" charset="-52"/>
      <p:regular r:id="rId7"/>
    </p:embeddedFont>
    <p:embeddedFont>
      <p:font typeface="Lora Bold" charset="-52"/>
      <p:regular r:id="rId8"/>
    </p:embeddedFont>
    <p:embeddedFont>
      <p:font typeface="Ibarra Real Nova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66" d="100"/>
          <a:sy n="66" d="100"/>
        </p:scale>
        <p:origin x="-1656" y="-3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56000" y="756000"/>
            <a:ext cx="9180000" cy="6048000"/>
            <a:chOff x="0" y="0"/>
            <a:chExt cx="24439323" cy="1610120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39322" cy="16101200"/>
            </a:xfrm>
            <a:custGeom>
              <a:avLst/>
              <a:gdLst/>
              <a:ahLst/>
              <a:cxnLst/>
              <a:rect l="l" t="t" r="r" b="b"/>
              <a:pathLst>
                <a:path w="24439322" h="16101200">
                  <a:moveTo>
                    <a:pt x="24439322" y="279400"/>
                  </a:moveTo>
                  <a:lnTo>
                    <a:pt x="24439322" y="0"/>
                  </a:lnTo>
                  <a:lnTo>
                    <a:pt x="0" y="0"/>
                  </a:lnTo>
                  <a:lnTo>
                    <a:pt x="0" y="16101200"/>
                  </a:lnTo>
                  <a:lnTo>
                    <a:pt x="24439322" y="16101200"/>
                  </a:lnTo>
                  <a:lnTo>
                    <a:pt x="24439322" y="279400"/>
                  </a:lnTo>
                  <a:close/>
                  <a:moveTo>
                    <a:pt x="24360583" y="279400"/>
                  </a:moveTo>
                  <a:lnTo>
                    <a:pt x="24360583" y="16022461"/>
                  </a:lnTo>
                  <a:lnTo>
                    <a:pt x="78740" y="16022461"/>
                  </a:lnTo>
                  <a:lnTo>
                    <a:pt x="78740" y="78740"/>
                  </a:lnTo>
                  <a:lnTo>
                    <a:pt x="24360583" y="78740"/>
                  </a:lnTo>
                  <a:lnTo>
                    <a:pt x="24360583" y="279400"/>
                  </a:lnTo>
                  <a:close/>
                </a:path>
              </a:pathLst>
            </a:custGeom>
            <a:solidFill>
              <a:srgbClr val="AFC1D0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148264" y="3958831"/>
            <a:ext cx="8395472" cy="3811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86"/>
              </a:lnSpc>
            </a:pPr>
            <a:r>
              <a:rPr lang="en-US" sz="3028" dirty="0" err="1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Yoʻldoshaliyeva</a:t>
            </a:r>
            <a:r>
              <a:rPr lang="en-US" sz="3028" dirty="0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 </a:t>
            </a:r>
            <a:r>
              <a:rPr lang="en-US" sz="3028" dirty="0" err="1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Maftuna</a:t>
            </a:r>
            <a:r>
              <a:rPr lang="en-US" sz="3028" dirty="0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 </a:t>
            </a:r>
            <a:r>
              <a:rPr lang="en-US" sz="3028" dirty="0" err="1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Ilxomjon</a:t>
            </a:r>
            <a:r>
              <a:rPr lang="en-US" sz="3028" dirty="0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 </a:t>
            </a:r>
            <a:r>
              <a:rPr lang="en-US" sz="3028" dirty="0" err="1">
                <a:solidFill>
                  <a:srgbClr val="0B1320"/>
                </a:solidFill>
                <a:latin typeface="Ibarra Real Nova"/>
                <a:ea typeface="Ibarra Real Nova"/>
                <a:cs typeface="Ibarra Real Nova"/>
                <a:sym typeface="Ibarra Real Nova"/>
              </a:rPr>
              <a:t>qizi</a:t>
            </a:r>
            <a:endParaRPr lang="en-US" sz="3028" dirty="0">
              <a:solidFill>
                <a:srgbClr val="0B1320"/>
              </a:solidFill>
              <a:latin typeface="Ibarra Real Nova"/>
              <a:ea typeface="Ibarra Real Nova"/>
              <a:cs typeface="Ibarra Real Nova"/>
              <a:sym typeface="Ibarra Real Nova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325828" y="4225471"/>
            <a:ext cx="6040344" cy="0"/>
          </a:xfrm>
          <a:prstGeom prst="line">
            <a:avLst/>
          </a:prstGeom>
          <a:ln w="19050" cap="flat">
            <a:solidFill>
              <a:srgbClr val="AFC1D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3683125" y="5951032"/>
            <a:ext cx="1656032" cy="0"/>
          </a:xfrm>
          <a:prstGeom prst="line">
            <a:avLst/>
          </a:prstGeom>
          <a:ln w="9525" cap="flat">
            <a:solidFill>
              <a:srgbClr val="AFC1D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Freeform 7"/>
          <p:cNvSpPr/>
          <p:nvPr/>
        </p:nvSpPr>
        <p:spPr>
          <a:xfrm>
            <a:off x="4554244" y="2525467"/>
            <a:ext cx="1569828" cy="143502"/>
          </a:xfrm>
          <a:custGeom>
            <a:avLst/>
            <a:gdLst/>
            <a:ahLst/>
            <a:cxnLst/>
            <a:rect l="l" t="t" r="r" b="b"/>
            <a:pathLst>
              <a:path w="1569828" h="143502">
                <a:moveTo>
                  <a:pt x="0" y="0"/>
                </a:moveTo>
                <a:lnTo>
                  <a:pt x="1569828" y="0"/>
                </a:lnTo>
                <a:lnTo>
                  <a:pt x="1569828" y="143502"/>
                </a:lnTo>
                <a:lnTo>
                  <a:pt x="0" y="1435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706665" y="6156812"/>
            <a:ext cx="3986735" cy="1399688"/>
          </a:xfrm>
          <a:custGeom>
            <a:avLst/>
            <a:gdLst/>
            <a:ahLst/>
            <a:cxnLst/>
            <a:rect l="l" t="t" r="r" b="b"/>
            <a:pathLst>
              <a:path w="4227631" h="1593020">
                <a:moveTo>
                  <a:pt x="0" y="0"/>
                </a:moveTo>
                <a:lnTo>
                  <a:pt x="4227631" y="0"/>
                </a:lnTo>
                <a:lnTo>
                  <a:pt x="4227631" y="1593020"/>
                </a:lnTo>
                <a:lnTo>
                  <a:pt x="0" y="159302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flipH="1" flipV="1">
            <a:off x="-1" y="0"/>
            <a:ext cx="4051301" cy="1416050"/>
          </a:xfrm>
          <a:custGeom>
            <a:avLst/>
            <a:gdLst/>
            <a:ahLst/>
            <a:cxnLst/>
            <a:rect l="l" t="t" r="r" b="b"/>
            <a:pathLst>
              <a:path w="4516375" h="1701822">
                <a:moveTo>
                  <a:pt x="4516375" y="1701822"/>
                </a:moveTo>
                <a:lnTo>
                  <a:pt x="0" y="1701822"/>
                </a:lnTo>
                <a:lnTo>
                  <a:pt x="0" y="0"/>
                </a:lnTo>
                <a:lnTo>
                  <a:pt x="4516375" y="0"/>
                </a:lnTo>
                <a:lnTo>
                  <a:pt x="4516375" y="1701822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658531" y="1325105"/>
            <a:ext cx="7374938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71"/>
              </a:lnSpc>
            </a:pPr>
            <a:r>
              <a:rPr lang="en-US" sz="1771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O‘zbekiston</a:t>
            </a:r>
            <a:r>
              <a:rPr lang="en-US" sz="1771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Respublikasi</a:t>
            </a:r>
            <a:r>
              <a:rPr lang="en-US" sz="1771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Namangan </a:t>
            </a:r>
            <a:r>
              <a:rPr lang="en-US" sz="1771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davlat</a:t>
            </a:r>
            <a:r>
              <a:rPr lang="en-US" sz="1771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pedagogika</a:t>
            </a:r>
            <a:r>
              <a:rPr lang="en-US" sz="1771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instituti</a:t>
            </a:r>
            <a:r>
              <a:rPr lang="en-US" sz="1771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Boshlang‘ich</a:t>
            </a:r>
            <a:r>
              <a:rPr lang="en-US" sz="1771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ta’lim</a:t>
            </a:r>
            <a:r>
              <a:rPr lang="en-US" sz="1771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innovatsiyalari</a:t>
            </a:r>
            <a:r>
              <a:rPr lang="en-US" sz="1771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kafedrasi</a:t>
            </a:r>
            <a:r>
              <a:rPr lang="en-US" sz="1771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771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tomonidan</a:t>
            </a:r>
            <a:endParaRPr lang="en-US" sz="1771" dirty="0">
              <a:solidFill>
                <a:srgbClr val="0B132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603148" y="2011493"/>
            <a:ext cx="7472019" cy="475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</a:pPr>
            <a:r>
              <a:rPr lang="en-US" sz="3511" b="1" spc="895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SERTIFIKAT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48264" y="2768657"/>
            <a:ext cx="8395472" cy="4873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10"/>
              </a:lnSpc>
            </a:pPr>
            <a:r>
              <a:rPr lang="en-US" sz="1492" spc="104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MK-01-0001</a:t>
            </a:r>
          </a:p>
          <a:p>
            <a:pPr algn="ctr">
              <a:lnSpc>
                <a:spcPts val="1910"/>
              </a:lnSpc>
            </a:pPr>
            <a:endParaRPr lang="en-US" sz="1492" spc="104" dirty="0">
              <a:solidFill>
                <a:srgbClr val="0B132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1658531" y="4439632"/>
            <a:ext cx="7374938" cy="461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7"/>
              </a:lnSpc>
            </a:pP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Namangan </a:t>
            </a:r>
            <a:r>
              <a:rPr lang="en-US" sz="1229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davlat</a:t>
            </a: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pedagogika</a:t>
            </a: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instituti</a:t>
            </a: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Boshlang‘ich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ta’lim</a:t>
            </a: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innovatsiyalar</a:t>
            </a:r>
            <a:r>
              <a:rPr lang="en-US" sz="1229" dirty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kafedrasining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Ustoz-shogird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an’anasiga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muvofiq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maqola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chiqargani</a:t>
            </a:r>
            <a:r>
              <a:rPr lang="en-US" sz="1229" dirty="0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lang="en-US" sz="1229" dirty="0" err="1" smtClean="0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uchun</a:t>
            </a:r>
            <a:endParaRPr lang="en-US" sz="1229" dirty="0">
              <a:solidFill>
                <a:srgbClr val="0B1320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3683125" y="6319572"/>
            <a:ext cx="1656034" cy="141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53"/>
              </a:lnSpc>
            </a:pPr>
            <a:r>
              <a:rPr lang="en-US" sz="1053" spc="25">
                <a:solidFill>
                  <a:srgbClr val="0B1320"/>
                </a:solidFill>
                <a:latin typeface="Lora"/>
                <a:ea typeface="Lora"/>
                <a:cs typeface="Lora"/>
                <a:sym typeface="Lora"/>
              </a:rPr>
              <a:t>( NamDPI rektori)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48611" y="6104237"/>
            <a:ext cx="2325060" cy="1544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8"/>
              </a:lnSpc>
            </a:pPr>
            <a:r>
              <a:rPr lang="en-US" sz="1141" b="1" spc="27" dirty="0" err="1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Xusanov</a:t>
            </a:r>
            <a:r>
              <a:rPr lang="en-US" sz="1141" b="1" spc="27" dirty="0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1141" b="1" spc="27" dirty="0" err="1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Baxodir</a:t>
            </a:r>
            <a:r>
              <a:rPr lang="en-US" sz="1141" b="1" spc="27" dirty="0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 </a:t>
            </a:r>
            <a:r>
              <a:rPr lang="en-US" sz="1141" b="1" spc="27" dirty="0" err="1">
                <a:solidFill>
                  <a:srgbClr val="0B1320"/>
                </a:solidFill>
                <a:latin typeface="Lora Bold"/>
                <a:ea typeface="Lora Bold"/>
                <a:cs typeface="Lora Bold"/>
                <a:sym typeface="Lora Bold"/>
              </a:rPr>
              <a:t>Ergashevich</a:t>
            </a:r>
            <a:endParaRPr lang="en-US" sz="1141" b="1" spc="27" dirty="0">
              <a:solidFill>
                <a:srgbClr val="0B1320"/>
              </a:solidFill>
              <a:latin typeface="Lora Bold"/>
              <a:ea typeface="Lora Bold"/>
              <a:cs typeface="Lora Bold"/>
              <a:sym typeface="Lora Bold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90" y="1834003"/>
            <a:ext cx="1385952" cy="138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37" y="1786770"/>
            <a:ext cx="1385952" cy="138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287" y="5083799"/>
            <a:ext cx="659911" cy="78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</Words>
  <Application>Microsoft Office PowerPoint</Application>
  <PresentationFormat>Произвольный</PresentationFormat>
  <Paragraphs>7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Lora</vt:lpstr>
      <vt:lpstr>Lora Bold</vt:lpstr>
      <vt:lpstr>Ibarra Real Nova</vt:lpstr>
      <vt:lpstr>Office Theme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Minimalist Certificate Of Achievement</dc:title>
  <dc:creator>A_Mirzaakbarov</dc:creator>
  <cp:lastModifiedBy>admin</cp:lastModifiedBy>
  <cp:revision>5</cp:revision>
  <dcterms:created xsi:type="dcterms:W3CDTF">2006-08-16T00:00:00Z</dcterms:created>
  <dcterms:modified xsi:type="dcterms:W3CDTF">2025-04-10T08:49:24Z</dcterms:modified>
  <dc:identifier>DAGiLTAzJpY</dc:identifier>
</cp:coreProperties>
</file>