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4"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lgerian" panose="04020705040A02060702" pitchFamily="82" charset="0"/>
      <p:regular r:id="rId14"/>
    </p:embeddedFont>
    <p:embeddedFont>
      <p:font typeface="Asap" panose="020B0604020202020204" charset="0"/>
      <p:regular r:id="rId15"/>
      <p:bold r:id="rId16"/>
      <p:italic r:id="rId17"/>
      <p:boldItalic r:id="rId18"/>
    </p:embeddedFont>
    <p:embeddedFont>
      <p:font typeface="Marcellus" panose="020B0604020202020204"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713BBF1-DEC5-4190-8CE7-BCABBC8114EF}">
  <a:tblStyle styleId="{8713BBF1-DEC5-4190-8CE7-BCABBC8114E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3" d="100"/>
          <a:sy n="33" d="100"/>
        </p:scale>
        <p:origin x="77" y="53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374164-C838-4D2F-B71E-DD9AAE89AE5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8405B0BB-7EDA-49BC-AF29-408E6E1C60FE}">
      <dgm:prSet phldrT="[Text]"/>
      <dgm:spPr/>
      <dgm:t>
        <a:bodyPr/>
        <a:lstStyle/>
        <a:p>
          <a:r>
            <a:rPr lang="en-US" dirty="0"/>
            <a:t> </a:t>
          </a:r>
        </a:p>
      </dgm:t>
    </dgm:pt>
    <dgm:pt modelId="{F80724A4-9576-49D1-ADF8-64EFCD4C274D}" type="parTrans" cxnId="{9B8C9AD2-D8F1-4C3B-9413-C20DEE1B4A9B}">
      <dgm:prSet/>
      <dgm:spPr/>
      <dgm:t>
        <a:bodyPr/>
        <a:lstStyle/>
        <a:p>
          <a:endParaRPr lang="en-US"/>
        </a:p>
      </dgm:t>
    </dgm:pt>
    <dgm:pt modelId="{C4F0EFD9-DF94-43DD-8DAA-2C76B3254246}" type="sibTrans" cxnId="{9B8C9AD2-D8F1-4C3B-9413-C20DEE1B4A9B}">
      <dgm:prSet/>
      <dgm:spPr/>
      <dgm:t>
        <a:bodyPr/>
        <a:lstStyle/>
        <a:p>
          <a:endParaRPr lang="en-US"/>
        </a:p>
      </dgm:t>
    </dgm:pt>
    <dgm:pt modelId="{619FF61E-1D4B-4045-A224-88BA59FC22C0}">
      <dgm:prSet phldrT="[Text]"/>
      <dgm:spPr/>
      <dgm:t>
        <a:bodyPr/>
        <a:lstStyle/>
        <a:p>
          <a:r>
            <a:rPr lang="en-US" dirty="0"/>
            <a:t> </a:t>
          </a:r>
        </a:p>
      </dgm:t>
    </dgm:pt>
    <dgm:pt modelId="{2E890EA4-9BA6-4B2C-8806-74A46E11434B}" type="parTrans" cxnId="{544B922E-0656-476E-A9B9-CC0E9EEA2686}">
      <dgm:prSet/>
      <dgm:spPr/>
      <dgm:t>
        <a:bodyPr/>
        <a:lstStyle/>
        <a:p>
          <a:endParaRPr lang="en-US"/>
        </a:p>
      </dgm:t>
    </dgm:pt>
    <dgm:pt modelId="{1B1ED518-3FA0-4D32-9BA8-B66926EA86A5}" type="sibTrans" cxnId="{544B922E-0656-476E-A9B9-CC0E9EEA2686}">
      <dgm:prSet/>
      <dgm:spPr/>
      <dgm:t>
        <a:bodyPr/>
        <a:lstStyle/>
        <a:p>
          <a:endParaRPr lang="en-US"/>
        </a:p>
      </dgm:t>
    </dgm:pt>
    <dgm:pt modelId="{2E47655F-30C9-4796-94E9-B438169468F5}">
      <dgm:prSet phldrT="[Text]"/>
      <dgm:spPr/>
      <dgm:t>
        <a:bodyPr/>
        <a:lstStyle/>
        <a:p>
          <a:r>
            <a:rPr lang="en-US" dirty="0"/>
            <a:t> </a:t>
          </a:r>
        </a:p>
      </dgm:t>
    </dgm:pt>
    <dgm:pt modelId="{67D3BB19-694F-4A30-87F2-F6867A42C532}" type="parTrans" cxnId="{24986230-F399-4EB4-83EB-F02B722D4ABC}">
      <dgm:prSet/>
      <dgm:spPr/>
      <dgm:t>
        <a:bodyPr/>
        <a:lstStyle/>
        <a:p>
          <a:endParaRPr lang="en-US"/>
        </a:p>
      </dgm:t>
    </dgm:pt>
    <dgm:pt modelId="{F3AC64C2-FDFA-42A4-9664-11E834E644E9}" type="sibTrans" cxnId="{24986230-F399-4EB4-83EB-F02B722D4ABC}">
      <dgm:prSet/>
      <dgm:spPr/>
      <dgm:t>
        <a:bodyPr/>
        <a:lstStyle/>
        <a:p>
          <a:endParaRPr lang="en-US"/>
        </a:p>
      </dgm:t>
    </dgm:pt>
    <dgm:pt modelId="{A2B5F4C4-97F0-4397-9AEA-72B43280D2DB}">
      <dgm:prSet phldrT="[Text]"/>
      <dgm:spPr/>
      <dgm:t>
        <a:bodyPr/>
        <a:lstStyle/>
        <a:p>
          <a:r>
            <a:rPr lang="en-US" dirty="0"/>
            <a:t> </a:t>
          </a:r>
        </a:p>
      </dgm:t>
    </dgm:pt>
    <dgm:pt modelId="{66ABB7C2-64D8-4D79-AC3C-12ACADD3737B}" type="parTrans" cxnId="{F4047A22-046B-4CC1-889A-827CE65021D5}">
      <dgm:prSet/>
      <dgm:spPr/>
      <dgm:t>
        <a:bodyPr/>
        <a:lstStyle/>
        <a:p>
          <a:endParaRPr lang="en-US"/>
        </a:p>
      </dgm:t>
    </dgm:pt>
    <dgm:pt modelId="{AD7942CD-B60D-4978-8E8A-F14D12BCDD17}" type="sibTrans" cxnId="{F4047A22-046B-4CC1-889A-827CE65021D5}">
      <dgm:prSet/>
      <dgm:spPr/>
      <dgm:t>
        <a:bodyPr/>
        <a:lstStyle/>
        <a:p>
          <a:endParaRPr lang="en-US"/>
        </a:p>
      </dgm:t>
    </dgm:pt>
    <dgm:pt modelId="{5EF594B6-9D76-4F3F-A13E-1CBEAE906CAF}">
      <dgm:prSet phldrT="[Text]"/>
      <dgm:spPr/>
      <dgm:t>
        <a:bodyPr/>
        <a:lstStyle/>
        <a:p>
          <a:r>
            <a:rPr lang="en-US" dirty="0"/>
            <a:t> </a:t>
          </a:r>
        </a:p>
      </dgm:t>
    </dgm:pt>
    <dgm:pt modelId="{9A5FC19E-B3E9-4C41-B0D9-541B0AC1D834}" type="parTrans" cxnId="{D721ACC1-6D43-4996-85BE-C7317511A491}">
      <dgm:prSet/>
      <dgm:spPr/>
      <dgm:t>
        <a:bodyPr/>
        <a:lstStyle/>
        <a:p>
          <a:endParaRPr lang="en-US"/>
        </a:p>
      </dgm:t>
    </dgm:pt>
    <dgm:pt modelId="{41F30D30-D272-4DAF-BF0D-6B333932C2C7}" type="sibTrans" cxnId="{D721ACC1-6D43-4996-85BE-C7317511A491}">
      <dgm:prSet/>
      <dgm:spPr/>
      <dgm:t>
        <a:bodyPr/>
        <a:lstStyle/>
        <a:p>
          <a:endParaRPr lang="en-US"/>
        </a:p>
      </dgm:t>
    </dgm:pt>
    <dgm:pt modelId="{D117452C-3AC0-4A3C-8C3E-F13DD57E290F}">
      <dgm:prSet phldrT="[Text]"/>
      <dgm:spPr/>
      <dgm:t>
        <a:bodyPr/>
        <a:lstStyle/>
        <a:p>
          <a:r>
            <a:rPr lang="en-US" dirty="0"/>
            <a:t> </a:t>
          </a:r>
        </a:p>
      </dgm:t>
    </dgm:pt>
    <dgm:pt modelId="{AB533C3C-ADDE-4C48-9877-5EA9D6E0755B}" type="parTrans" cxnId="{A5A06AE6-F6C6-4746-8A7D-5BFECC088A2D}">
      <dgm:prSet/>
      <dgm:spPr/>
      <dgm:t>
        <a:bodyPr/>
        <a:lstStyle/>
        <a:p>
          <a:endParaRPr lang="en-US"/>
        </a:p>
      </dgm:t>
    </dgm:pt>
    <dgm:pt modelId="{3DC72023-A817-4ABA-AD9C-686186E7C97E}" type="sibTrans" cxnId="{A5A06AE6-F6C6-4746-8A7D-5BFECC088A2D}">
      <dgm:prSet/>
      <dgm:spPr/>
      <dgm:t>
        <a:bodyPr/>
        <a:lstStyle/>
        <a:p>
          <a:endParaRPr lang="en-US"/>
        </a:p>
      </dgm:t>
    </dgm:pt>
    <dgm:pt modelId="{136F6AFF-0184-455B-A190-3D73DD894D12}" type="pres">
      <dgm:prSet presAssocID="{E5374164-C838-4D2F-B71E-DD9AAE89AE54}" presName="diagram" presStyleCnt="0">
        <dgm:presLayoutVars>
          <dgm:chPref val="1"/>
          <dgm:dir/>
          <dgm:animOne val="branch"/>
          <dgm:animLvl val="lvl"/>
          <dgm:resizeHandles/>
        </dgm:presLayoutVars>
      </dgm:prSet>
      <dgm:spPr/>
    </dgm:pt>
    <dgm:pt modelId="{4A30ED0D-300C-43B7-9C22-87D9B8C24968}" type="pres">
      <dgm:prSet presAssocID="{8405B0BB-7EDA-49BC-AF29-408E6E1C60FE}" presName="root" presStyleCnt="0"/>
      <dgm:spPr/>
    </dgm:pt>
    <dgm:pt modelId="{3B240256-68EE-4E3D-B935-125B2EE93996}" type="pres">
      <dgm:prSet presAssocID="{8405B0BB-7EDA-49BC-AF29-408E6E1C60FE}" presName="rootComposite" presStyleCnt="0"/>
      <dgm:spPr/>
    </dgm:pt>
    <dgm:pt modelId="{2EABC0AB-F643-4BE2-B53E-2680BA8056C6}" type="pres">
      <dgm:prSet presAssocID="{8405B0BB-7EDA-49BC-AF29-408E6E1C60FE}" presName="rootText" presStyleLbl="node1" presStyleIdx="0" presStyleCnt="2" custScaleX="163492" custLinFactNeighborX="-13403"/>
      <dgm:spPr/>
    </dgm:pt>
    <dgm:pt modelId="{D3EBB430-ED1B-4575-AB71-EA1228C9BE93}" type="pres">
      <dgm:prSet presAssocID="{8405B0BB-7EDA-49BC-AF29-408E6E1C60FE}" presName="rootConnector" presStyleLbl="node1" presStyleIdx="0" presStyleCnt="2"/>
      <dgm:spPr/>
    </dgm:pt>
    <dgm:pt modelId="{CD334BFF-6611-4D5E-9665-99E43BD77EFD}" type="pres">
      <dgm:prSet presAssocID="{8405B0BB-7EDA-49BC-AF29-408E6E1C60FE}" presName="childShape" presStyleCnt="0"/>
      <dgm:spPr/>
    </dgm:pt>
    <dgm:pt modelId="{A82682C7-0B2C-4483-9729-5FD19D5D75B9}" type="pres">
      <dgm:prSet presAssocID="{2E890EA4-9BA6-4B2C-8806-74A46E11434B}" presName="Name13" presStyleLbl="parChTrans1D2" presStyleIdx="0" presStyleCnt="4"/>
      <dgm:spPr/>
    </dgm:pt>
    <dgm:pt modelId="{8D7403E3-91B9-48A8-87B5-9B3BDC83F038}" type="pres">
      <dgm:prSet presAssocID="{619FF61E-1D4B-4045-A224-88BA59FC22C0}" presName="childText" presStyleLbl="bgAcc1" presStyleIdx="0" presStyleCnt="4" custScaleX="205186" custLinFactNeighborX="-16753">
        <dgm:presLayoutVars>
          <dgm:bulletEnabled val="1"/>
        </dgm:presLayoutVars>
      </dgm:prSet>
      <dgm:spPr/>
    </dgm:pt>
    <dgm:pt modelId="{0E35C541-5FB1-4927-822D-00369737A66B}" type="pres">
      <dgm:prSet presAssocID="{67D3BB19-694F-4A30-87F2-F6867A42C532}" presName="Name13" presStyleLbl="parChTrans1D2" presStyleIdx="1" presStyleCnt="4"/>
      <dgm:spPr/>
    </dgm:pt>
    <dgm:pt modelId="{5D6C08D1-C6C4-4F9F-87EB-1643CDB5CD23}" type="pres">
      <dgm:prSet presAssocID="{2E47655F-30C9-4796-94E9-B438169468F5}" presName="childText" presStyleLbl="bgAcc1" presStyleIdx="1" presStyleCnt="4" custScaleX="205186" custLinFactNeighborX="-16431" custLinFactNeighborY="-2312">
        <dgm:presLayoutVars>
          <dgm:bulletEnabled val="1"/>
        </dgm:presLayoutVars>
      </dgm:prSet>
      <dgm:spPr/>
    </dgm:pt>
    <dgm:pt modelId="{043DC0EC-83D6-4B89-B94C-C7FF08257E43}" type="pres">
      <dgm:prSet presAssocID="{A2B5F4C4-97F0-4397-9AEA-72B43280D2DB}" presName="root" presStyleCnt="0"/>
      <dgm:spPr/>
    </dgm:pt>
    <dgm:pt modelId="{9F96DF20-6464-48E5-8133-10AAD94CC4FE}" type="pres">
      <dgm:prSet presAssocID="{A2B5F4C4-97F0-4397-9AEA-72B43280D2DB}" presName="rootComposite" presStyleCnt="0"/>
      <dgm:spPr/>
    </dgm:pt>
    <dgm:pt modelId="{9F91AB57-C3EE-4EB4-8564-CD040B3E5265}" type="pres">
      <dgm:prSet presAssocID="{A2B5F4C4-97F0-4397-9AEA-72B43280D2DB}" presName="rootText" presStyleLbl="node1" presStyleIdx="1" presStyleCnt="2" custScaleX="163492" custLinFactNeighborX="8469" custLinFactNeighborY="581"/>
      <dgm:spPr/>
    </dgm:pt>
    <dgm:pt modelId="{F0CEA0B3-56C5-48A8-B806-335A6FDC8A02}" type="pres">
      <dgm:prSet presAssocID="{A2B5F4C4-97F0-4397-9AEA-72B43280D2DB}" presName="rootConnector" presStyleLbl="node1" presStyleIdx="1" presStyleCnt="2"/>
      <dgm:spPr/>
    </dgm:pt>
    <dgm:pt modelId="{F5F4AF20-7237-4242-A580-37006A6B7604}" type="pres">
      <dgm:prSet presAssocID="{A2B5F4C4-97F0-4397-9AEA-72B43280D2DB}" presName="childShape" presStyleCnt="0"/>
      <dgm:spPr/>
    </dgm:pt>
    <dgm:pt modelId="{32AAFD21-0965-459C-95DB-DE8FBDB36820}" type="pres">
      <dgm:prSet presAssocID="{9A5FC19E-B3E9-4C41-B0D9-541B0AC1D834}" presName="Name13" presStyleLbl="parChTrans1D2" presStyleIdx="2" presStyleCnt="4"/>
      <dgm:spPr/>
    </dgm:pt>
    <dgm:pt modelId="{52AD8314-C5EB-4921-9E6F-AC31FF0D4790}" type="pres">
      <dgm:prSet presAssocID="{5EF594B6-9D76-4F3F-A13E-1CBEAE906CAF}" presName="childText" presStyleLbl="bgAcc1" presStyleIdx="2" presStyleCnt="4" custScaleX="205186" custLinFactNeighborX="10584" custLinFactNeighborY="-2115">
        <dgm:presLayoutVars>
          <dgm:bulletEnabled val="1"/>
        </dgm:presLayoutVars>
      </dgm:prSet>
      <dgm:spPr/>
    </dgm:pt>
    <dgm:pt modelId="{57FDD5F3-7A4C-4108-8E8C-F0691467D490}" type="pres">
      <dgm:prSet presAssocID="{AB533C3C-ADDE-4C48-9877-5EA9D6E0755B}" presName="Name13" presStyleLbl="parChTrans1D2" presStyleIdx="3" presStyleCnt="4"/>
      <dgm:spPr/>
    </dgm:pt>
    <dgm:pt modelId="{42B2EF47-27B6-4B95-AF5D-EB882F3AAEFF}" type="pres">
      <dgm:prSet presAssocID="{D117452C-3AC0-4A3C-8C3E-F13DD57E290F}" presName="childText" presStyleLbl="bgAcc1" presStyleIdx="3" presStyleCnt="4" custScaleX="205186" custLinFactNeighborX="10584" custLinFactNeighborY="-2115">
        <dgm:presLayoutVars>
          <dgm:bulletEnabled val="1"/>
        </dgm:presLayoutVars>
      </dgm:prSet>
      <dgm:spPr/>
    </dgm:pt>
  </dgm:ptLst>
  <dgm:cxnLst>
    <dgm:cxn modelId="{0C738E0A-318E-44BA-A983-EFA27E5A5218}" type="presOf" srcId="{8405B0BB-7EDA-49BC-AF29-408E6E1C60FE}" destId="{2EABC0AB-F643-4BE2-B53E-2680BA8056C6}" srcOrd="0" destOrd="0" presId="urn:microsoft.com/office/officeart/2005/8/layout/hierarchy3"/>
    <dgm:cxn modelId="{1644BA1B-C4E7-4A18-88DE-13F7693E0626}" type="presOf" srcId="{8405B0BB-7EDA-49BC-AF29-408E6E1C60FE}" destId="{D3EBB430-ED1B-4575-AB71-EA1228C9BE93}" srcOrd="1" destOrd="0" presId="urn:microsoft.com/office/officeart/2005/8/layout/hierarchy3"/>
    <dgm:cxn modelId="{F4047A22-046B-4CC1-889A-827CE65021D5}" srcId="{E5374164-C838-4D2F-B71E-DD9AAE89AE54}" destId="{A2B5F4C4-97F0-4397-9AEA-72B43280D2DB}" srcOrd="1" destOrd="0" parTransId="{66ABB7C2-64D8-4D79-AC3C-12ACADD3737B}" sibTransId="{AD7942CD-B60D-4978-8E8A-F14D12BCDD17}"/>
    <dgm:cxn modelId="{544B922E-0656-476E-A9B9-CC0E9EEA2686}" srcId="{8405B0BB-7EDA-49BC-AF29-408E6E1C60FE}" destId="{619FF61E-1D4B-4045-A224-88BA59FC22C0}" srcOrd="0" destOrd="0" parTransId="{2E890EA4-9BA6-4B2C-8806-74A46E11434B}" sibTransId="{1B1ED518-3FA0-4D32-9BA8-B66926EA86A5}"/>
    <dgm:cxn modelId="{24986230-F399-4EB4-83EB-F02B722D4ABC}" srcId="{8405B0BB-7EDA-49BC-AF29-408E6E1C60FE}" destId="{2E47655F-30C9-4796-94E9-B438169468F5}" srcOrd="1" destOrd="0" parTransId="{67D3BB19-694F-4A30-87F2-F6867A42C532}" sibTransId="{F3AC64C2-FDFA-42A4-9664-11E834E644E9}"/>
    <dgm:cxn modelId="{2C2F333D-68B3-4636-B13E-5DE5A6E8D0FF}" type="presOf" srcId="{67D3BB19-694F-4A30-87F2-F6867A42C532}" destId="{0E35C541-5FB1-4927-822D-00369737A66B}" srcOrd="0" destOrd="0" presId="urn:microsoft.com/office/officeart/2005/8/layout/hierarchy3"/>
    <dgm:cxn modelId="{38FF6D63-A170-49D6-A6F8-85FD81EE8596}" type="presOf" srcId="{5EF594B6-9D76-4F3F-A13E-1CBEAE906CAF}" destId="{52AD8314-C5EB-4921-9E6F-AC31FF0D4790}" srcOrd="0" destOrd="0" presId="urn:microsoft.com/office/officeart/2005/8/layout/hierarchy3"/>
    <dgm:cxn modelId="{AEFD4773-35BE-42B5-ACA4-54966C9A7A93}" type="presOf" srcId="{D117452C-3AC0-4A3C-8C3E-F13DD57E290F}" destId="{42B2EF47-27B6-4B95-AF5D-EB882F3AAEFF}" srcOrd="0" destOrd="0" presId="urn:microsoft.com/office/officeart/2005/8/layout/hierarchy3"/>
    <dgm:cxn modelId="{914BA154-A03C-417B-8B1B-D8B55E48CC63}" type="presOf" srcId="{2E47655F-30C9-4796-94E9-B438169468F5}" destId="{5D6C08D1-C6C4-4F9F-87EB-1643CDB5CD23}" srcOrd="0" destOrd="0" presId="urn:microsoft.com/office/officeart/2005/8/layout/hierarchy3"/>
    <dgm:cxn modelId="{7BA8247D-6E1F-4811-BCA1-2B5C0E56C429}" type="presOf" srcId="{A2B5F4C4-97F0-4397-9AEA-72B43280D2DB}" destId="{9F91AB57-C3EE-4EB4-8564-CD040B3E5265}" srcOrd="0" destOrd="0" presId="urn:microsoft.com/office/officeart/2005/8/layout/hierarchy3"/>
    <dgm:cxn modelId="{B4255783-6117-442F-A86D-7134656877E4}" type="presOf" srcId="{2E890EA4-9BA6-4B2C-8806-74A46E11434B}" destId="{A82682C7-0B2C-4483-9729-5FD19D5D75B9}" srcOrd="0" destOrd="0" presId="urn:microsoft.com/office/officeart/2005/8/layout/hierarchy3"/>
    <dgm:cxn modelId="{FAF38692-E18A-49BC-A873-B67A4C5FE382}" type="presOf" srcId="{619FF61E-1D4B-4045-A224-88BA59FC22C0}" destId="{8D7403E3-91B9-48A8-87B5-9B3BDC83F038}" srcOrd="0" destOrd="0" presId="urn:microsoft.com/office/officeart/2005/8/layout/hierarchy3"/>
    <dgm:cxn modelId="{414E42BF-67E7-4E19-B761-618CF9974605}" type="presOf" srcId="{A2B5F4C4-97F0-4397-9AEA-72B43280D2DB}" destId="{F0CEA0B3-56C5-48A8-B806-335A6FDC8A02}" srcOrd="1" destOrd="0" presId="urn:microsoft.com/office/officeart/2005/8/layout/hierarchy3"/>
    <dgm:cxn modelId="{D721ACC1-6D43-4996-85BE-C7317511A491}" srcId="{A2B5F4C4-97F0-4397-9AEA-72B43280D2DB}" destId="{5EF594B6-9D76-4F3F-A13E-1CBEAE906CAF}" srcOrd="0" destOrd="0" parTransId="{9A5FC19E-B3E9-4C41-B0D9-541B0AC1D834}" sibTransId="{41F30D30-D272-4DAF-BF0D-6B333932C2C7}"/>
    <dgm:cxn modelId="{9B8C9AD2-D8F1-4C3B-9413-C20DEE1B4A9B}" srcId="{E5374164-C838-4D2F-B71E-DD9AAE89AE54}" destId="{8405B0BB-7EDA-49BC-AF29-408E6E1C60FE}" srcOrd="0" destOrd="0" parTransId="{F80724A4-9576-49D1-ADF8-64EFCD4C274D}" sibTransId="{C4F0EFD9-DF94-43DD-8DAA-2C76B3254246}"/>
    <dgm:cxn modelId="{A5A06AE6-F6C6-4746-8A7D-5BFECC088A2D}" srcId="{A2B5F4C4-97F0-4397-9AEA-72B43280D2DB}" destId="{D117452C-3AC0-4A3C-8C3E-F13DD57E290F}" srcOrd="1" destOrd="0" parTransId="{AB533C3C-ADDE-4C48-9877-5EA9D6E0755B}" sibTransId="{3DC72023-A817-4ABA-AD9C-686186E7C97E}"/>
    <dgm:cxn modelId="{D9E9CEEB-70BA-464E-826A-FEB954F537D1}" type="presOf" srcId="{9A5FC19E-B3E9-4C41-B0D9-541B0AC1D834}" destId="{32AAFD21-0965-459C-95DB-DE8FBDB36820}" srcOrd="0" destOrd="0" presId="urn:microsoft.com/office/officeart/2005/8/layout/hierarchy3"/>
    <dgm:cxn modelId="{485071EC-D890-4F2E-B288-11E5894BD82F}" type="presOf" srcId="{AB533C3C-ADDE-4C48-9877-5EA9D6E0755B}" destId="{57FDD5F3-7A4C-4108-8E8C-F0691467D490}" srcOrd="0" destOrd="0" presId="urn:microsoft.com/office/officeart/2005/8/layout/hierarchy3"/>
    <dgm:cxn modelId="{2B3306F8-D057-4740-A0B5-31A2623FB623}" type="presOf" srcId="{E5374164-C838-4D2F-B71E-DD9AAE89AE54}" destId="{136F6AFF-0184-455B-A190-3D73DD894D12}" srcOrd="0" destOrd="0" presId="urn:microsoft.com/office/officeart/2005/8/layout/hierarchy3"/>
    <dgm:cxn modelId="{F0BCA1BF-7DFD-4502-AB32-0F077E71917D}" type="presParOf" srcId="{136F6AFF-0184-455B-A190-3D73DD894D12}" destId="{4A30ED0D-300C-43B7-9C22-87D9B8C24968}" srcOrd="0" destOrd="0" presId="urn:microsoft.com/office/officeart/2005/8/layout/hierarchy3"/>
    <dgm:cxn modelId="{8998B59E-9F5A-4CA2-AC36-BAFBAE2D85EA}" type="presParOf" srcId="{4A30ED0D-300C-43B7-9C22-87D9B8C24968}" destId="{3B240256-68EE-4E3D-B935-125B2EE93996}" srcOrd="0" destOrd="0" presId="urn:microsoft.com/office/officeart/2005/8/layout/hierarchy3"/>
    <dgm:cxn modelId="{DCC55C89-1FCA-45F8-AAB6-CEF071404B21}" type="presParOf" srcId="{3B240256-68EE-4E3D-B935-125B2EE93996}" destId="{2EABC0AB-F643-4BE2-B53E-2680BA8056C6}" srcOrd="0" destOrd="0" presId="urn:microsoft.com/office/officeart/2005/8/layout/hierarchy3"/>
    <dgm:cxn modelId="{31AD7EE9-4FD0-48C2-AE8B-D3487F30BEBE}" type="presParOf" srcId="{3B240256-68EE-4E3D-B935-125B2EE93996}" destId="{D3EBB430-ED1B-4575-AB71-EA1228C9BE93}" srcOrd="1" destOrd="0" presId="urn:microsoft.com/office/officeart/2005/8/layout/hierarchy3"/>
    <dgm:cxn modelId="{B55D99F2-CB41-44DF-94DE-0E70A991948F}" type="presParOf" srcId="{4A30ED0D-300C-43B7-9C22-87D9B8C24968}" destId="{CD334BFF-6611-4D5E-9665-99E43BD77EFD}" srcOrd="1" destOrd="0" presId="urn:microsoft.com/office/officeart/2005/8/layout/hierarchy3"/>
    <dgm:cxn modelId="{933DF5E8-C343-4E3E-855C-BAF2F63677E4}" type="presParOf" srcId="{CD334BFF-6611-4D5E-9665-99E43BD77EFD}" destId="{A82682C7-0B2C-4483-9729-5FD19D5D75B9}" srcOrd="0" destOrd="0" presId="urn:microsoft.com/office/officeart/2005/8/layout/hierarchy3"/>
    <dgm:cxn modelId="{1750F678-8AAB-4FA8-8E16-3DD39C42B360}" type="presParOf" srcId="{CD334BFF-6611-4D5E-9665-99E43BD77EFD}" destId="{8D7403E3-91B9-48A8-87B5-9B3BDC83F038}" srcOrd="1" destOrd="0" presId="urn:microsoft.com/office/officeart/2005/8/layout/hierarchy3"/>
    <dgm:cxn modelId="{7CCCA5DA-0496-4FD5-8526-EEC1FBE27B5C}" type="presParOf" srcId="{CD334BFF-6611-4D5E-9665-99E43BD77EFD}" destId="{0E35C541-5FB1-4927-822D-00369737A66B}" srcOrd="2" destOrd="0" presId="urn:microsoft.com/office/officeart/2005/8/layout/hierarchy3"/>
    <dgm:cxn modelId="{816CADCB-034D-44B2-95A8-881383090A1B}" type="presParOf" srcId="{CD334BFF-6611-4D5E-9665-99E43BD77EFD}" destId="{5D6C08D1-C6C4-4F9F-87EB-1643CDB5CD23}" srcOrd="3" destOrd="0" presId="urn:microsoft.com/office/officeart/2005/8/layout/hierarchy3"/>
    <dgm:cxn modelId="{C431457A-5D26-403D-ABC0-D87984318D48}" type="presParOf" srcId="{136F6AFF-0184-455B-A190-3D73DD894D12}" destId="{043DC0EC-83D6-4B89-B94C-C7FF08257E43}" srcOrd="1" destOrd="0" presId="urn:microsoft.com/office/officeart/2005/8/layout/hierarchy3"/>
    <dgm:cxn modelId="{C63FB813-0443-4A43-9736-459E16B53843}" type="presParOf" srcId="{043DC0EC-83D6-4B89-B94C-C7FF08257E43}" destId="{9F96DF20-6464-48E5-8133-10AAD94CC4FE}" srcOrd="0" destOrd="0" presId="urn:microsoft.com/office/officeart/2005/8/layout/hierarchy3"/>
    <dgm:cxn modelId="{DEA5591E-1C7E-48CB-95EA-22B0B84D58F0}" type="presParOf" srcId="{9F96DF20-6464-48E5-8133-10AAD94CC4FE}" destId="{9F91AB57-C3EE-4EB4-8564-CD040B3E5265}" srcOrd="0" destOrd="0" presId="urn:microsoft.com/office/officeart/2005/8/layout/hierarchy3"/>
    <dgm:cxn modelId="{3C26BB1D-C062-4A0D-AE2C-B98E981B34CE}" type="presParOf" srcId="{9F96DF20-6464-48E5-8133-10AAD94CC4FE}" destId="{F0CEA0B3-56C5-48A8-B806-335A6FDC8A02}" srcOrd="1" destOrd="0" presId="urn:microsoft.com/office/officeart/2005/8/layout/hierarchy3"/>
    <dgm:cxn modelId="{22D07D0F-579B-49D2-B99C-4476567FBCBC}" type="presParOf" srcId="{043DC0EC-83D6-4B89-B94C-C7FF08257E43}" destId="{F5F4AF20-7237-4242-A580-37006A6B7604}" srcOrd="1" destOrd="0" presId="urn:microsoft.com/office/officeart/2005/8/layout/hierarchy3"/>
    <dgm:cxn modelId="{35EE0FD0-C0C2-4076-871D-7C415680A77E}" type="presParOf" srcId="{F5F4AF20-7237-4242-A580-37006A6B7604}" destId="{32AAFD21-0965-459C-95DB-DE8FBDB36820}" srcOrd="0" destOrd="0" presId="urn:microsoft.com/office/officeart/2005/8/layout/hierarchy3"/>
    <dgm:cxn modelId="{3A2BF87B-F7EA-4BCC-9840-1CB7F4EC2DAA}" type="presParOf" srcId="{F5F4AF20-7237-4242-A580-37006A6B7604}" destId="{52AD8314-C5EB-4921-9E6F-AC31FF0D4790}" srcOrd="1" destOrd="0" presId="urn:microsoft.com/office/officeart/2005/8/layout/hierarchy3"/>
    <dgm:cxn modelId="{3E3F5BEF-75D5-44DC-BEA9-3D3AB50FCD4E}" type="presParOf" srcId="{F5F4AF20-7237-4242-A580-37006A6B7604}" destId="{57FDD5F3-7A4C-4108-8E8C-F0691467D490}" srcOrd="2" destOrd="0" presId="urn:microsoft.com/office/officeart/2005/8/layout/hierarchy3"/>
    <dgm:cxn modelId="{94200253-A346-4A99-8F2A-8294A2D78568}" type="presParOf" srcId="{F5F4AF20-7237-4242-A580-37006A6B7604}" destId="{42B2EF47-27B6-4B95-AF5D-EB882F3AAEFF}"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1D4165-3058-4A07-A03C-CAABF5ABDEBD}" type="doc">
      <dgm:prSet loTypeId="urn:microsoft.com/office/officeart/2005/8/layout/target3" loCatId="relationship" qsTypeId="urn:microsoft.com/office/officeart/2005/8/quickstyle/simple1" qsCatId="simple" csTypeId="urn:microsoft.com/office/officeart/2005/8/colors/accent6_2" csCatId="accent6" phldr="1"/>
      <dgm:spPr/>
      <dgm:t>
        <a:bodyPr/>
        <a:lstStyle/>
        <a:p>
          <a:endParaRPr lang="en-US"/>
        </a:p>
      </dgm:t>
    </dgm:pt>
    <dgm:pt modelId="{791F8789-CCF6-48A7-A19B-3F70EC9304AD}">
      <dgm:prSet phldrT="[Text]"/>
      <dgm:spPr/>
      <dgm:t>
        <a:bodyPr/>
        <a:lstStyle/>
        <a:p>
          <a:r>
            <a:rPr lang="en-US" dirty="0"/>
            <a:t> </a:t>
          </a:r>
        </a:p>
      </dgm:t>
    </dgm:pt>
    <dgm:pt modelId="{1CCDB579-8E4C-4F02-9655-A685D00EA475}" type="parTrans" cxnId="{F2CC2901-4601-4672-9C15-A85F5C3D8133}">
      <dgm:prSet/>
      <dgm:spPr/>
      <dgm:t>
        <a:bodyPr/>
        <a:lstStyle/>
        <a:p>
          <a:endParaRPr lang="en-US"/>
        </a:p>
      </dgm:t>
    </dgm:pt>
    <dgm:pt modelId="{98AC1FC5-368B-4110-9BF2-AA0A7DFD09A8}" type="sibTrans" cxnId="{F2CC2901-4601-4672-9C15-A85F5C3D8133}">
      <dgm:prSet/>
      <dgm:spPr/>
      <dgm:t>
        <a:bodyPr/>
        <a:lstStyle/>
        <a:p>
          <a:endParaRPr lang="en-US"/>
        </a:p>
      </dgm:t>
    </dgm:pt>
    <dgm:pt modelId="{A7D57E76-B719-44A2-8070-86691D6A9A4F}">
      <dgm:prSet phldrT="[Text]"/>
      <dgm:spPr/>
      <dgm:t>
        <a:bodyPr/>
        <a:lstStyle/>
        <a:p>
          <a:endParaRPr lang="en-US" dirty="0"/>
        </a:p>
      </dgm:t>
    </dgm:pt>
    <dgm:pt modelId="{804F9C8C-B89A-4791-B1EC-3A9FECADCCC0}" type="parTrans" cxnId="{37EA5CC7-ED1D-429D-B41F-68AE463FBF2C}">
      <dgm:prSet/>
      <dgm:spPr/>
      <dgm:t>
        <a:bodyPr/>
        <a:lstStyle/>
        <a:p>
          <a:endParaRPr lang="en-US"/>
        </a:p>
      </dgm:t>
    </dgm:pt>
    <dgm:pt modelId="{0720E786-FEED-44C5-A209-9D4ECCA6D62F}" type="sibTrans" cxnId="{37EA5CC7-ED1D-429D-B41F-68AE463FBF2C}">
      <dgm:prSet/>
      <dgm:spPr/>
      <dgm:t>
        <a:bodyPr/>
        <a:lstStyle/>
        <a:p>
          <a:endParaRPr lang="en-US"/>
        </a:p>
      </dgm:t>
    </dgm:pt>
    <dgm:pt modelId="{C6E3E2FD-3F7A-48B5-BD9A-AC4ABDF38ADE}">
      <dgm:prSet phldrT="[Text]"/>
      <dgm:spPr/>
      <dgm:t>
        <a:bodyPr/>
        <a:lstStyle/>
        <a:p>
          <a:r>
            <a:rPr lang="en-US" dirty="0"/>
            <a:t> </a:t>
          </a:r>
        </a:p>
      </dgm:t>
    </dgm:pt>
    <dgm:pt modelId="{EDE35E68-4443-466E-BE88-1EC80A0872E4}" type="parTrans" cxnId="{3E627554-68D4-459F-95E9-221F5C6910AD}">
      <dgm:prSet/>
      <dgm:spPr/>
      <dgm:t>
        <a:bodyPr/>
        <a:lstStyle/>
        <a:p>
          <a:endParaRPr lang="en-US"/>
        </a:p>
      </dgm:t>
    </dgm:pt>
    <dgm:pt modelId="{1BE0FBBE-A135-414C-9FB4-ED77CB178533}" type="sibTrans" cxnId="{3E627554-68D4-459F-95E9-221F5C6910AD}">
      <dgm:prSet/>
      <dgm:spPr/>
      <dgm:t>
        <a:bodyPr/>
        <a:lstStyle/>
        <a:p>
          <a:endParaRPr lang="en-US"/>
        </a:p>
      </dgm:t>
    </dgm:pt>
    <dgm:pt modelId="{955D87F3-16C8-4835-A3D7-1E6EABA792EE}">
      <dgm:prSet phldrT="[Text]"/>
      <dgm:spPr/>
      <dgm:t>
        <a:bodyPr/>
        <a:lstStyle/>
        <a:p>
          <a:endParaRPr lang="en-US" dirty="0"/>
        </a:p>
      </dgm:t>
    </dgm:pt>
    <dgm:pt modelId="{8C050907-6EBA-4D53-A178-7FE6835911E5}" type="parTrans" cxnId="{41ADF4BA-E987-4793-9F05-DDCFEB603C42}">
      <dgm:prSet/>
      <dgm:spPr/>
      <dgm:t>
        <a:bodyPr/>
        <a:lstStyle/>
        <a:p>
          <a:endParaRPr lang="en-US"/>
        </a:p>
      </dgm:t>
    </dgm:pt>
    <dgm:pt modelId="{48982799-B229-49CA-A357-4BB548552FCE}" type="sibTrans" cxnId="{41ADF4BA-E987-4793-9F05-DDCFEB603C42}">
      <dgm:prSet/>
      <dgm:spPr/>
      <dgm:t>
        <a:bodyPr/>
        <a:lstStyle/>
        <a:p>
          <a:endParaRPr lang="en-US"/>
        </a:p>
      </dgm:t>
    </dgm:pt>
    <dgm:pt modelId="{D59A27D3-2DF4-47D9-8A3B-9484C1AE4FE1}">
      <dgm:prSet phldrT="[Text]"/>
      <dgm:spPr/>
      <dgm:t>
        <a:bodyPr/>
        <a:lstStyle/>
        <a:p>
          <a:r>
            <a:rPr lang="en-US" dirty="0"/>
            <a:t> </a:t>
          </a:r>
        </a:p>
      </dgm:t>
    </dgm:pt>
    <dgm:pt modelId="{594B8E3B-6A9B-4928-A7E9-094DBD4DEE04}" type="parTrans" cxnId="{7FEAC997-9744-4F61-9B8D-4690BD97256B}">
      <dgm:prSet/>
      <dgm:spPr/>
      <dgm:t>
        <a:bodyPr/>
        <a:lstStyle/>
        <a:p>
          <a:endParaRPr lang="en-US"/>
        </a:p>
      </dgm:t>
    </dgm:pt>
    <dgm:pt modelId="{83C1E4AA-D453-48ED-A966-20ED5014B763}" type="sibTrans" cxnId="{7FEAC997-9744-4F61-9B8D-4690BD97256B}">
      <dgm:prSet/>
      <dgm:spPr/>
      <dgm:t>
        <a:bodyPr/>
        <a:lstStyle/>
        <a:p>
          <a:endParaRPr lang="en-US"/>
        </a:p>
      </dgm:t>
    </dgm:pt>
    <dgm:pt modelId="{40625479-49DC-4522-9C53-2EDC80ADCF7D}">
      <dgm:prSet phldrT="[Text]"/>
      <dgm:spPr/>
      <dgm:t>
        <a:bodyPr/>
        <a:lstStyle/>
        <a:p>
          <a:endParaRPr lang="en-US" dirty="0"/>
        </a:p>
      </dgm:t>
    </dgm:pt>
    <dgm:pt modelId="{8949BC39-635D-46E1-933F-98169FBCBD1C}" type="parTrans" cxnId="{427850FF-3C01-45A7-9001-80369236FA84}">
      <dgm:prSet/>
      <dgm:spPr/>
      <dgm:t>
        <a:bodyPr/>
        <a:lstStyle/>
        <a:p>
          <a:endParaRPr lang="en-US"/>
        </a:p>
      </dgm:t>
    </dgm:pt>
    <dgm:pt modelId="{C311D0BC-09B6-4FFB-8356-35D8FB693083}" type="sibTrans" cxnId="{427850FF-3C01-45A7-9001-80369236FA84}">
      <dgm:prSet/>
      <dgm:spPr/>
      <dgm:t>
        <a:bodyPr/>
        <a:lstStyle/>
        <a:p>
          <a:endParaRPr lang="en-US"/>
        </a:p>
      </dgm:t>
    </dgm:pt>
    <dgm:pt modelId="{23760962-F1D1-48F5-9177-22EE48206388}" type="pres">
      <dgm:prSet presAssocID="{0D1D4165-3058-4A07-A03C-CAABF5ABDEBD}" presName="Name0" presStyleCnt="0">
        <dgm:presLayoutVars>
          <dgm:chMax val="7"/>
          <dgm:dir/>
          <dgm:animLvl val="lvl"/>
          <dgm:resizeHandles val="exact"/>
        </dgm:presLayoutVars>
      </dgm:prSet>
      <dgm:spPr/>
    </dgm:pt>
    <dgm:pt modelId="{6FA4B46E-D235-48C4-8291-7FE8F936FEE5}" type="pres">
      <dgm:prSet presAssocID="{791F8789-CCF6-48A7-A19B-3F70EC9304AD}" presName="circle1" presStyleLbl="node1" presStyleIdx="0" presStyleCnt="3"/>
      <dgm:spPr/>
    </dgm:pt>
    <dgm:pt modelId="{7E58EB41-BE24-4207-B17E-80D54D1DFA71}" type="pres">
      <dgm:prSet presAssocID="{791F8789-CCF6-48A7-A19B-3F70EC9304AD}" presName="space" presStyleCnt="0"/>
      <dgm:spPr/>
    </dgm:pt>
    <dgm:pt modelId="{E52E45B4-4EC8-4599-B032-3489FD64DC3C}" type="pres">
      <dgm:prSet presAssocID="{791F8789-CCF6-48A7-A19B-3F70EC9304AD}" presName="rect1" presStyleLbl="alignAcc1" presStyleIdx="0" presStyleCnt="3"/>
      <dgm:spPr/>
    </dgm:pt>
    <dgm:pt modelId="{877F209C-CCF6-4630-9E01-E28575176AFB}" type="pres">
      <dgm:prSet presAssocID="{C6E3E2FD-3F7A-48B5-BD9A-AC4ABDF38ADE}" presName="vertSpace2" presStyleLbl="node1" presStyleIdx="0" presStyleCnt="3"/>
      <dgm:spPr/>
    </dgm:pt>
    <dgm:pt modelId="{B5965699-B328-4C7E-ADEC-55D24FA47AE0}" type="pres">
      <dgm:prSet presAssocID="{C6E3E2FD-3F7A-48B5-BD9A-AC4ABDF38ADE}" presName="circle2" presStyleLbl="node1" presStyleIdx="1" presStyleCnt="3"/>
      <dgm:spPr/>
    </dgm:pt>
    <dgm:pt modelId="{A2AE98B6-4FCD-48D2-B391-387B5CE61857}" type="pres">
      <dgm:prSet presAssocID="{C6E3E2FD-3F7A-48B5-BD9A-AC4ABDF38ADE}" presName="rect2" presStyleLbl="alignAcc1" presStyleIdx="1" presStyleCnt="3"/>
      <dgm:spPr/>
    </dgm:pt>
    <dgm:pt modelId="{5EF575E7-A138-46F3-872D-9FE1CEF79216}" type="pres">
      <dgm:prSet presAssocID="{D59A27D3-2DF4-47D9-8A3B-9484C1AE4FE1}" presName="vertSpace3" presStyleLbl="node1" presStyleIdx="1" presStyleCnt="3"/>
      <dgm:spPr/>
    </dgm:pt>
    <dgm:pt modelId="{12527CFF-8775-4E9C-B43B-D02A995592EB}" type="pres">
      <dgm:prSet presAssocID="{D59A27D3-2DF4-47D9-8A3B-9484C1AE4FE1}" presName="circle3" presStyleLbl="node1" presStyleIdx="2" presStyleCnt="3"/>
      <dgm:spPr/>
    </dgm:pt>
    <dgm:pt modelId="{55640A6D-A721-4B58-B9DA-0CD49F92BCA2}" type="pres">
      <dgm:prSet presAssocID="{D59A27D3-2DF4-47D9-8A3B-9484C1AE4FE1}" presName="rect3" presStyleLbl="alignAcc1" presStyleIdx="2" presStyleCnt="3"/>
      <dgm:spPr/>
    </dgm:pt>
    <dgm:pt modelId="{DE04F586-5BB8-45C7-B533-5E961E5F9726}" type="pres">
      <dgm:prSet presAssocID="{791F8789-CCF6-48A7-A19B-3F70EC9304AD}" presName="rect1ParTx" presStyleLbl="alignAcc1" presStyleIdx="2" presStyleCnt="3">
        <dgm:presLayoutVars>
          <dgm:chMax val="1"/>
          <dgm:bulletEnabled val="1"/>
        </dgm:presLayoutVars>
      </dgm:prSet>
      <dgm:spPr/>
    </dgm:pt>
    <dgm:pt modelId="{54E9DDBE-1D29-447A-A52B-53DDB17A2C27}" type="pres">
      <dgm:prSet presAssocID="{791F8789-CCF6-48A7-A19B-3F70EC9304AD}" presName="rect1ChTx" presStyleLbl="alignAcc1" presStyleIdx="2" presStyleCnt="3">
        <dgm:presLayoutVars>
          <dgm:bulletEnabled val="1"/>
        </dgm:presLayoutVars>
      </dgm:prSet>
      <dgm:spPr/>
    </dgm:pt>
    <dgm:pt modelId="{8201583F-54C4-41F6-AC07-6D7AD19EEE88}" type="pres">
      <dgm:prSet presAssocID="{C6E3E2FD-3F7A-48B5-BD9A-AC4ABDF38ADE}" presName="rect2ParTx" presStyleLbl="alignAcc1" presStyleIdx="2" presStyleCnt="3">
        <dgm:presLayoutVars>
          <dgm:chMax val="1"/>
          <dgm:bulletEnabled val="1"/>
        </dgm:presLayoutVars>
      </dgm:prSet>
      <dgm:spPr/>
    </dgm:pt>
    <dgm:pt modelId="{0E06884F-2703-4A61-9304-83B0ED4EA4F6}" type="pres">
      <dgm:prSet presAssocID="{C6E3E2FD-3F7A-48B5-BD9A-AC4ABDF38ADE}" presName="rect2ChTx" presStyleLbl="alignAcc1" presStyleIdx="2" presStyleCnt="3">
        <dgm:presLayoutVars>
          <dgm:bulletEnabled val="1"/>
        </dgm:presLayoutVars>
      </dgm:prSet>
      <dgm:spPr/>
    </dgm:pt>
    <dgm:pt modelId="{D20202C0-58A8-4526-AC79-559CF8AA55D4}" type="pres">
      <dgm:prSet presAssocID="{D59A27D3-2DF4-47D9-8A3B-9484C1AE4FE1}" presName="rect3ParTx" presStyleLbl="alignAcc1" presStyleIdx="2" presStyleCnt="3">
        <dgm:presLayoutVars>
          <dgm:chMax val="1"/>
          <dgm:bulletEnabled val="1"/>
        </dgm:presLayoutVars>
      </dgm:prSet>
      <dgm:spPr/>
    </dgm:pt>
    <dgm:pt modelId="{8A7A4827-C810-496C-9C8B-674A0B5A3713}" type="pres">
      <dgm:prSet presAssocID="{D59A27D3-2DF4-47D9-8A3B-9484C1AE4FE1}" presName="rect3ChTx" presStyleLbl="alignAcc1" presStyleIdx="2" presStyleCnt="3">
        <dgm:presLayoutVars>
          <dgm:bulletEnabled val="1"/>
        </dgm:presLayoutVars>
      </dgm:prSet>
      <dgm:spPr/>
    </dgm:pt>
  </dgm:ptLst>
  <dgm:cxnLst>
    <dgm:cxn modelId="{F2CC2901-4601-4672-9C15-A85F5C3D8133}" srcId="{0D1D4165-3058-4A07-A03C-CAABF5ABDEBD}" destId="{791F8789-CCF6-48A7-A19B-3F70EC9304AD}" srcOrd="0" destOrd="0" parTransId="{1CCDB579-8E4C-4F02-9655-A685D00EA475}" sibTransId="{98AC1FC5-368B-4110-9BF2-AA0A7DFD09A8}"/>
    <dgm:cxn modelId="{29CE8218-996E-4DB9-8A42-C29948E6F3C6}" type="presOf" srcId="{D59A27D3-2DF4-47D9-8A3B-9484C1AE4FE1}" destId="{D20202C0-58A8-4526-AC79-559CF8AA55D4}" srcOrd="1" destOrd="0" presId="urn:microsoft.com/office/officeart/2005/8/layout/target3"/>
    <dgm:cxn modelId="{67ADF03B-A388-4A9C-A5DE-A7B8C53495AD}" type="presOf" srcId="{955D87F3-16C8-4835-A3D7-1E6EABA792EE}" destId="{0E06884F-2703-4A61-9304-83B0ED4EA4F6}" srcOrd="0" destOrd="0" presId="urn:microsoft.com/office/officeart/2005/8/layout/target3"/>
    <dgm:cxn modelId="{CBDB1762-5ACB-4D61-BFF5-1A90CE07FBA7}" type="presOf" srcId="{0D1D4165-3058-4A07-A03C-CAABF5ABDEBD}" destId="{23760962-F1D1-48F5-9177-22EE48206388}" srcOrd="0" destOrd="0" presId="urn:microsoft.com/office/officeart/2005/8/layout/target3"/>
    <dgm:cxn modelId="{AEA94266-9AE8-4AAC-B829-51623E897667}" type="presOf" srcId="{C6E3E2FD-3F7A-48B5-BD9A-AC4ABDF38ADE}" destId="{8201583F-54C4-41F6-AC07-6D7AD19EEE88}" srcOrd="1" destOrd="0" presId="urn:microsoft.com/office/officeart/2005/8/layout/target3"/>
    <dgm:cxn modelId="{106C5F69-634F-4E43-AE7D-0F59B07D75C7}" type="presOf" srcId="{40625479-49DC-4522-9C53-2EDC80ADCF7D}" destId="{8A7A4827-C810-496C-9C8B-674A0B5A3713}" srcOrd="0" destOrd="0" presId="urn:microsoft.com/office/officeart/2005/8/layout/target3"/>
    <dgm:cxn modelId="{36A4A26B-795C-41BD-BF1A-923E41A38226}" type="presOf" srcId="{791F8789-CCF6-48A7-A19B-3F70EC9304AD}" destId="{E52E45B4-4EC8-4599-B032-3489FD64DC3C}" srcOrd="0" destOrd="0" presId="urn:microsoft.com/office/officeart/2005/8/layout/target3"/>
    <dgm:cxn modelId="{3E627554-68D4-459F-95E9-221F5C6910AD}" srcId="{0D1D4165-3058-4A07-A03C-CAABF5ABDEBD}" destId="{C6E3E2FD-3F7A-48B5-BD9A-AC4ABDF38ADE}" srcOrd="1" destOrd="0" parTransId="{EDE35E68-4443-466E-BE88-1EC80A0872E4}" sibTransId="{1BE0FBBE-A135-414C-9FB4-ED77CB178533}"/>
    <dgm:cxn modelId="{09A36C79-577E-49CC-B683-2653A8D4BDAD}" type="presOf" srcId="{C6E3E2FD-3F7A-48B5-BD9A-AC4ABDF38ADE}" destId="{A2AE98B6-4FCD-48D2-B391-387B5CE61857}" srcOrd="0" destOrd="0" presId="urn:microsoft.com/office/officeart/2005/8/layout/target3"/>
    <dgm:cxn modelId="{7FA46696-2FB9-48EE-A473-0E34AD86B254}" type="presOf" srcId="{A7D57E76-B719-44A2-8070-86691D6A9A4F}" destId="{54E9DDBE-1D29-447A-A52B-53DDB17A2C27}" srcOrd="0" destOrd="0" presId="urn:microsoft.com/office/officeart/2005/8/layout/target3"/>
    <dgm:cxn modelId="{7FEAC997-9744-4F61-9B8D-4690BD97256B}" srcId="{0D1D4165-3058-4A07-A03C-CAABF5ABDEBD}" destId="{D59A27D3-2DF4-47D9-8A3B-9484C1AE4FE1}" srcOrd="2" destOrd="0" parTransId="{594B8E3B-6A9B-4928-A7E9-094DBD4DEE04}" sibTransId="{83C1E4AA-D453-48ED-A966-20ED5014B763}"/>
    <dgm:cxn modelId="{41ADF4BA-E987-4793-9F05-DDCFEB603C42}" srcId="{C6E3E2FD-3F7A-48B5-BD9A-AC4ABDF38ADE}" destId="{955D87F3-16C8-4835-A3D7-1E6EABA792EE}" srcOrd="0" destOrd="0" parTransId="{8C050907-6EBA-4D53-A178-7FE6835911E5}" sibTransId="{48982799-B229-49CA-A357-4BB548552FCE}"/>
    <dgm:cxn modelId="{7B51BAC0-CCA0-4687-963F-EC134F06AC06}" type="presOf" srcId="{791F8789-CCF6-48A7-A19B-3F70EC9304AD}" destId="{DE04F586-5BB8-45C7-B533-5E961E5F9726}" srcOrd="1" destOrd="0" presId="urn:microsoft.com/office/officeart/2005/8/layout/target3"/>
    <dgm:cxn modelId="{37EA5CC7-ED1D-429D-B41F-68AE463FBF2C}" srcId="{791F8789-CCF6-48A7-A19B-3F70EC9304AD}" destId="{A7D57E76-B719-44A2-8070-86691D6A9A4F}" srcOrd="0" destOrd="0" parTransId="{804F9C8C-B89A-4791-B1EC-3A9FECADCCC0}" sibTransId="{0720E786-FEED-44C5-A209-9D4ECCA6D62F}"/>
    <dgm:cxn modelId="{50D6A3CC-ACE1-4799-A1B4-5973B8622364}" type="presOf" srcId="{D59A27D3-2DF4-47D9-8A3B-9484C1AE4FE1}" destId="{55640A6D-A721-4B58-B9DA-0CD49F92BCA2}" srcOrd="0" destOrd="0" presId="urn:microsoft.com/office/officeart/2005/8/layout/target3"/>
    <dgm:cxn modelId="{427850FF-3C01-45A7-9001-80369236FA84}" srcId="{D59A27D3-2DF4-47D9-8A3B-9484C1AE4FE1}" destId="{40625479-49DC-4522-9C53-2EDC80ADCF7D}" srcOrd="0" destOrd="0" parTransId="{8949BC39-635D-46E1-933F-98169FBCBD1C}" sibTransId="{C311D0BC-09B6-4FFB-8356-35D8FB693083}"/>
    <dgm:cxn modelId="{C7D6C0BF-8CA0-427C-B4A1-0E0A350758B5}" type="presParOf" srcId="{23760962-F1D1-48F5-9177-22EE48206388}" destId="{6FA4B46E-D235-48C4-8291-7FE8F936FEE5}" srcOrd="0" destOrd="0" presId="urn:microsoft.com/office/officeart/2005/8/layout/target3"/>
    <dgm:cxn modelId="{4D3A8AF7-9EB0-423E-9E8B-00BB09AD5D4B}" type="presParOf" srcId="{23760962-F1D1-48F5-9177-22EE48206388}" destId="{7E58EB41-BE24-4207-B17E-80D54D1DFA71}" srcOrd="1" destOrd="0" presId="urn:microsoft.com/office/officeart/2005/8/layout/target3"/>
    <dgm:cxn modelId="{DEF71F95-C9E5-4E70-A0E6-AA08C05CA4CF}" type="presParOf" srcId="{23760962-F1D1-48F5-9177-22EE48206388}" destId="{E52E45B4-4EC8-4599-B032-3489FD64DC3C}" srcOrd="2" destOrd="0" presId="urn:microsoft.com/office/officeart/2005/8/layout/target3"/>
    <dgm:cxn modelId="{D1F239AA-5D8E-4DE9-B9C4-2BE389E39474}" type="presParOf" srcId="{23760962-F1D1-48F5-9177-22EE48206388}" destId="{877F209C-CCF6-4630-9E01-E28575176AFB}" srcOrd="3" destOrd="0" presId="urn:microsoft.com/office/officeart/2005/8/layout/target3"/>
    <dgm:cxn modelId="{90E709AB-B979-4E25-9013-3AB369D80394}" type="presParOf" srcId="{23760962-F1D1-48F5-9177-22EE48206388}" destId="{B5965699-B328-4C7E-ADEC-55D24FA47AE0}" srcOrd="4" destOrd="0" presId="urn:microsoft.com/office/officeart/2005/8/layout/target3"/>
    <dgm:cxn modelId="{97221BC9-7A2B-4993-AE25-B048DFD14387}" type="presParOf" srcId="{23760962-F1D1-48F5-9177-22EE48206388}" destId="{A2AE98B6-4FCD-48D2-B391-387B5CE61857}" srcOrd="5" destOrd="0" presId="urn:microsoft.com/office/officeart/2005/8/layout/target3"/>
    <dgm:cxn modelId="{03F6793C-51F3-4F75-9616-EA6B0C08E010}" type="presParOf" srcId="{23760962-F1D1-48F5-9177-22EE48206388}" destId="{5EF575E7-A138-46F3-872D-9FE1CEF79216}" srcOrd="6" destOrd="0" presId="urn:microsoft.com/office/officeart/2005/8/layout/target3"/>
    <dgm:cxn modelId="{717B5F6D-F014-4B11-AC00-7915152E8ED7}" type="presParOf" srcId="{23760962-F1D1-48F5-9177-22EE48206388}" destId="{12527CFF-8775-4E9C-B43B-D02A995592EB}" srcOrd="7" destOrd="0" presId="urn:microsoft.com/office/officeart/2005/8/layout/target3"/>
    <dgm:cxn modelId="{01306E01-4A30-4070-9BBD-B40C37776117}" type="presParOf" srcId="{23760962-F1D1-48F5-9177-22EE48206388}" destId="{55640A6D-A721-4B58-B9DA-0CD49F92BCA2}" srcOrd="8" destOrd="0" presId="urn:microsoft.com/office/officeart/2005/8/layout/target3"/>
    <dgm:cxn modelId="{0F39A151-5219-41EF-B20E-5E12C56B4073}" type="presParOf" srcId="{23760962-F1D1-48F5-9177-22EE48206388}" destId="{DE04F586-5BB8-45C7-B533-5E961E5F9726}" srcOrd="9" destOrd="0" presId="urn:microsoft.com/office/officeart/2005/8/layout/target3"/>
    <dgm:cxn modelId="{1DB0B282-BC2B-422D-B9EA-7EDBFE39D3F5}" type="presParOf" srcId="{23760962-F1D1-48F5-9177-22EE48206388}" destId="{54E9DDBE-1D29-447A-A52B-53DDB17A2C27}" srcOrd="10" destOrd="0" presId="urn:microsoft.com/office/officeart/2005/8/layout/target3"/>
    <dgm:cxn modelId="{3301F3E7-5172-406E-95A7-77ED9DEEA646}" type="presParOf" srcId="{23760962-F1D1-48F5-9177-22EE48206388}" destId="{8201583F-54C4-41F6-AC07-6D7AD19EEE88}" srcOrd="11" destOrd="0" presId="urn:microsoft.com/office/officeart/2005/8/layout/target3"/>
    <dgm:cxn modelId="{50B8CD73-13C2-4191-98F2-B24984FE2BE8}" type="presParOf" srcId="{23760962-F1D1-48F5-9177-22EE48206388}" destId="{0E06884F-2703-4A61-9304-83B0ED4EA4F6}" srcOrd="12" destOrd="0" presId="urn:microsoft.com/office/officeart/2005/8/layout/target3"/>
    <dgm:cxn modelId="{76182087-7132-43B6-BBBF-438D9EDABE6F}" type="presParOf" srcId="{23760962-F1D1-48F5-9177-22EE48206388}" destId="{D20202C0-58A8-4526-AC79-559CF8AA55D4}" srcOrd="13" destOrd="0" presId="urn:microsoft.com/office/officeart/2005/8/layout/target3"/>
    <dgm:cxn modelId="{2FE2E337-E773-4ACD-9ED5-6FD334FE83BD}" type="presParOf" srcId="{23760962-F1D1-48F5-9177-22EE48206388}" destId="{8A7A4827-C810-496C-9C8B-674A0B5A3713}" srcOrd="14"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830890-EAD8-4065-B6BC-7E092ACC4CEA}"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FFCB7711-5043-46B9-84B0-12FFA4FAD769}">
      <dgm:prSet phldrT="[Text]"/>
      <dgm:spPr/>
      <dgm:t>
        <a:bodyPr/>
        <a:lstStyle/>
        <a:p>
          <a:r>
            <a:rPr lang="en-US" dirty="0"/>
            <a:t> </a:t>
          </a:r>
        </a:p>
      </dgm:t>
    </dgm:pt>
    <dgm:pt modelId="{FC2D79CA-D402-4B4A-9E5D-52B770798A2B}" type="parTrans" cxnId="{90BC7206-7029-4979-BAD5-89A388CE3731}">
      <dgm:prSet/>
      <dgm:spPr/>
      <dgm:t>
        <a:bodyPr/>
        <a:lstStyle/>
        <a:p>
          <a:endParaRPr lang="en-US"/>
        </a:p>
      </dgm:t>
    </dgm:pt>
    <dgm:pt modelId="{403A5920-B8C3-406A-A269-B35A42759AB7}" type="sibTrans" cxnId="{90BC7206-7029-4979-BAD5-89A388CE3731}">
      <dgm:prSet/>
      <dgm:spPr/>
      <dgm:t>
        <a:bodyPr/>
        <a:lstStyle/>
        <a:p>
          <a:endParaRPr lang="en-US"/>
        </a:p>
      </dgm:t>
    </dgm:pt>
    <dgm:pt modelId="{A61AF49D-07F3-40FA-A769-779BC55A9C1D}">
      <dgm:prSet phldrT="[Text]"/>
      <dgm:spPr/>
      <dgm:t>
        <a:bodyPr/>
        <a:lstStyle/>
        <a:p>
          <a:r>
            <a:rPr lang="en-US" dirty="0"/>
            <a:t> </a:t>
          </a:r>
        </a:p>
      </dgm:t>
    </dgm:pt>
    <dgm:pt modelId="{9D78C9A8-14C2-4398-9EA0-9B14C4489218}" type="parTrans" cxnId="{43AE5D85-D5F3-40EF-AC6D-257D16351663}">
      <dgm:prSet/>
      <dgm:spPr/>
      <dgm:t>
        <a:bodyPr/>
        <a:lstStyle/>
        <a:p>
          <a:endParaRPr lang="en-US"/>
        </a:p>
      </dgm:t>
    </dgm:pt>
    <dgm:pt modelId="{127EFD47-B947-4C2D-ADC1-12F1ECF135C8}" type="sibTrans" cxnId="{43AE5D85-D5F3-40EF-AC6D-257D16351663}">
      <dgm:prSet/>
      <dgm:spPr/>
      <dgm:t>
        <a:bodyPr/>
        <a:lstStyle/>
        <a:p>
          <a:endParaRPr lang="en-US"/>
        </a:p>
      </dgm:t>
    </dgm:pt>
    <dgm:pt modelId="{8633D457-9EC4-499D-8AF2-96AFEDE279BA}">
      <dgm:prSet phldrT="[Text]"/>
      <dgm:spPr/>
      <dgm:t>
        <a:bodyPr/>
        <a:lstStyle/>
        <a:p>
          <a:r>
            <a:rPr lang="en-US" dirty="0"/>
            <a:t> </a:t>
          </a:r>
        </a:p>
      </dgm:t>
    </dgm:pt>
    <dgm:pt modelId="{4E8A7632-6B7D-4820-966E-1C4AC35EF8BA}" type="parTrans" cxnId="{52898129-9981-462F-BB89-C2B00F809E54}">
      <dgm:prSet/>
      <dgm:spPr/>
      <dgm:t>
        <a:bodyPr/>
        <a:lstStyle/>
        <a:p>
          <a:endParaRPr lang="en-US"/>
        </a:p>
      </dgm:t>
    </dgm:pt>
    <dgm:pt modelId="{E42A969C-BB2B-47CC-8D91-8D6015599BD6}" type="sibTrans" cxnId="{52898129-9981-462F-BB89-C2B00F809E54}">
      <dgm:prSet/>
      <dgm:spPr/>
      <dgm:t>
        <a:bodyPr/>
        <a:lstStyle/>
        <a:p>
          <a:endParaRPr lang="en-US"/>
        </a:p>
      </dgm:t>
    </dgm:pt>
    <dgm:pt modelId="{08C74BF7-2685-4572-B21D-A8990A735A11}" type="pres">
      <dgm:prSet presAssocID="{FA830890-EAD8-4065-B6BC-7E092ACC4CEA}" presName="Name0" presStyleCnt="0">
        <dgm:presLayoutVars>
          <dgm:dir/>
          <dgm:resizeHandles val="exact"/>
        </dgm:presLayoutVars>
      </dgm:prSet>
      <dgm:spPr/>
    </dgm:pt>
    <dgm:pt modelId="{DB990878-A6CA-4759-BE97-5473941173F0}" type="pres">
      <dgm:prSet presAssocID="{FFCB7711-5043-46B9-84B0-12FFA4FAD769}" presName="node" presStyleLbl="node1" presStyleIdx="0" presStyleCnt="3" custScaleX="143101" custScaleY="136507" custRadScaleRad="75601">
        <dgm:presLayoutVars>
          <dgm:bulletEnabled val="1"/>
        </dgm:presLayoutVars>
      </dgm:prSet>
      <dgm:spPr/>
    </dgm:pt>
    <dgm:pt modelId="{AF809D73-78A6-430A-9A30-96B66F6097F5}" type="pres">
      <dgm:prSet presAssocID="{403A5920-B8C3-406A-A269-B35A42759AB7}" presName="sibTrans" presStyleLbl="sibTrans2D1" presStyleIdx="0" presStyleCnt="3"/>
      <dgm:spPr/>
    </dgm:pt>
    <dgm:pt modelId="{AFF78A41-BC92-4AFC-A107-C3B97D001F98}" type="pres">
      <dgm:prSet presAssocID="{403A5920-B8C3-406A-A269-B35A42759AB7}" presName="connectorText" presStyleLbl="sibTrans2D1" presStyleIdx="0" presStyleCnt="3"/>
      <dgm:spPr/>
    </dgm:pt>
    <dgm:pt modelId="{20D45CB1-8DBF-453B-A78E-BAE498D9DB28}" type="pres">
      <dgm:prSet presAssocID="{A61AF49D-07F3-40FA-A769-779BC55A9C1D}" presName="node" presStyleLbl="node1" presStyleIdx="1" presStyleCnt="3" custScaleX="143101" custScaleY="136507" custRadScaleRad="136881" custRadScaleInc="-16126">
        <dgm:presLayoutVars>
          <dgm:bulletEnabled val="1"/>
        </dgm:presLayoutVars>
      </dgm:prSet>
      <dgm:spPr/>
    </dgm:pt>
    <dgm:pt modelId="{E5D368F9-C434-4557-B2DA-92B84BACAEA7}" type="pres">
      <dgm:prSet presAssocID="{127EFD47-B947-4C2D-ADC1-12F1ECF135C8}" presName="sibTrans" presStyleLbl="sibTrans2D1" presStyleIdx="1" presStyleCnt="3"/>
      <dgm:spPr/>
    </dgm:pt>
    <dgm:pt modelId="{8C301545-C8F2-4779-AC17-6F328C7F08D5}" type="pres">
      <dgm:prSet presAssocID="{127EFD47-B947-4C2D-ADC1-12F1ECF135C8}" presName="connectorText" presStyleLbl="sibTrans2D1" presStyleIdx="1" presStyleCnt="3"/>
      <dgm:spPr/>
    </dgm:pt>
    <dgm:pt modelId="{261DDB71-0A3A-4E31-A8FB-833DE8DC664F}" type="pres">
      <dgm:prSet presAssocID="{8633D457-9EC4-499D-8AF2-96AFEDE279BA}" presName="node" presStyleLbl="node1" presStyleIdx="2" presStyleCnt="3" custScaleX="143101" custScaleY="136507" custRadScaleRad="128269" custRadScaleInc="12555">
        <dgm:presLayoutVars>
          <dgm:bulletEnabled val="1"/>
        </dgm:presLayoutVars>
      </dgm:prSet>
      <dgm:spPr/>
    </dgm:pt>
    <dgm:pt modelId="{CA8722A6-E201-4211-B323-85558E2024ED}" type="pres">
      <dgm:prSet presAssocID="{E42A969C-BB2B-47CC-8D91-8D6015599BD6}" presName="sibTrans" presStyleLbl="sibTrans2D1" presStyleIdx="2" presStyleCnt="3"/>
      <dgm:spPr/>
    </dgm:pt>
    <dgm:pt modelId="{8F14B716-687E-4368-91CD-4419BE29BB43}" type="pres">
      <dgm:prSet presAssocID="{E42A969C-BB2B-47CC-8D91-8D6015599BD6}" presName="connectorText" presStyleLbl="sibTrans2D1" presStyleIdx="2" presStyleCnt="3"/>
      <dgm:spPr/>
    </dgm:pt>
  </dgm:ptLst>
  <dgm:cxnLst>
    <dgm:cxn modelId="{90BC7206-7029-4979-BAD5-89A388CE3731}" srcId="{FA830890-EAD8-4065-B6BC-7E092ACC4CEA}" destId="{FFCB7711-5043-46B9-84B0-12FFA4FAD769}" srcOrd="0" destOrd="0" parTransId="{FC2D79CA-D402-4B4A-9E5D-52B770798A2B}" sibTransId="{403A5920-B8C3-406A-A269-B35A42759AB7}"/>
    <dgm:cxn modelId="{1402F712-3334-496E-BAA6-20EC932B1732}" type="presOf" srcId="{FFCB7711-5043-46B9-84B0-12FFA4FAD769}" destId="{DB990878-A6CA-4759-BE97-5473941173F0}" srcOrd="0" destOrd="0" presId="urn:microsoft.com/office/officeart/2005/8/layout/cycle7"/>
    <dgm:cxn modelId="{52898129-9981-462F-BB89-C2B00F809E54}" srcId="{FA830890-EAD8-4065-B6BC-7E092ACC4CEA}" destId="{8633D457-9EC4-499D-8AF2-96AFEDE279BA}" srcOrd="2" destOrd="0" parTransId="{4E8A7632-6B7D-4820-966E-1C4AC35EF8BA}" sibTransId="{E42A969C-BB2B-47CC-8D91-8D6015599BD6}"/>
    <dgm:cxn modelId="{2937583D-B187-432B-8F92-A1A473D1B869}" type="presOf" srcId="{403A5920-B8C3-406A-A269-B35A42759AB7}" destId="{AF809D73-78A6-430A-9A30-96B66F6097F5}" srcOrd="0" destOrd="0" presId="urn:microsoft.com/office/officeart/2005/8/layout/cycle7"/>
    <dgm:cxn modelId="{F7910D5F-9960-4586-8BDC-66DEEB62F64F}" type="presOf" srcId="{E42A969C-BB2B-47CC-8D91-8D6015599BD6}" destId="{8F14B716-687E-4368-91CD-4419BE29BB43}" srcOrd="1" destOrd="0" presId="urn:microsoft.com/office/officeart/2005/8/layout/cycle7"/>
    <dgm:cxn modelId="{78693E76-604E-454C-8637-103269A509BC}" type="presOf" srcId="{A61AF49D-07F3-40FA-A769-779BC55A9C1D}" destId="{20D45CB1-8DBF-453B-A78E-BAE498D9DB28}" srcOrd="0" destOrd="0" presId="urn:microsoft.com/office/officeart/2005/8/layout/cycle7"/>
    <dgm:cxn modelId="{43AE5D85-D5F3-40EF-AC6D-257D16351663}" srcId="{FA830890-EAD8-4065-B6BC-7E092ACC4CEA}" destId="{A61AF49D-07F3-40FA-A769-779BC55A9C1D}" srcOrd="1" destOrd="0" parTransId="{9D78C9A8-14C2-4398-9EA0-9B14C4489218}" sibTransId="{127EFD47-B947-4C2D-ADC1-12F1ECF135C8}"/>
    <dgm:cxn modelId="{E224119F-B839-4FFA-A321-398699B443BD}" type="presOf" srcId="{FA830890-EAD8-4065-B6BC-7E092ACC4CEA}" destId="{08C74BF7-2685-4572-B21D-A8990A735A11}" srcOrd="0" destOrd="0" presId="urn:microsoft.com/office/officeart/2005/8/layout/cycle7"/>
    <dgm:cxn modelId="{A05F1FA5-25D7-4A5D-8B0A-E5890AEC3270}" type="presOf" srcId="{127EFD47-B947-4C2D-ADC1-12F1ECF135C8}" destId="{8C301545-C8F2-4779-AC17-6F328C7F08D5}" srcOrd="1" destOrd="0" presId="urn:microsoft.com/office/officeart/2005/8/layout/cycle7"/>
    <dgm:cxn modelId="{C10DE6AD-C5AC-489B-9CAD-F30949ACB868}" type="presOf" srcId="{403A5920-B8C3-406A-A269-B35A42759AB7}" destId="{AFF78A41-BC92-4AFC-A107-C3B97D001F98}" srcOrd="1" destOrd="0" presId="urn:microsoft.com/office/officeart/2005/8/layout/cycle7"/>
    <dgm:cxn modelId="{3DBE52C5-746F-40C8-B123-1E5A4A1DE617}" type="presOf" srcId="{127EFD47-B947-4C2D-ADC1-12F1ECF135C8}" destId="{E5D368F9-C434-4557-B2DA-92B84BACAEA7}" srcOrd="0" destOrd="0" presId="urn:microsoft.com/office/officeart/2005/8/layout/cycle7"/>
    <dgm:cxn modelId="{FA0959DD-E493-4F17-9442-57D21B6A81BE}" type="presOf" srcId="{E42A969C-BB2B-47CC-8D91-8D6015599BD6}" destId="{CA8722A6-E201-4211-B323-85558E2024ED}" srcOrd="0" destOrd="0" presId="urn:microsoft.com/office/officeart/2005/8/layout/cycle7"/>
    <dgm:cxn modelId="{594715EC-B3FB-4794-9E9E-22C6B59DCCCD}" type="presOf" srcId="{8633D457-9EC4-499D-8AF2-96AFEDE279BA}" destId="{261DDB71-0A3A-4E31-A8FB-833DE8DC664F}" srcOrd="0" destOrd="0" presId="urn:microsoft.com/office/officeart/2005/8/layout/cycle7"/>
    <dgm:cxn modelId="{A2C3FE1F-938F-40CE-BEC3-01C84DAA7403}" type="presParOf" srcId="{08C74BF7-2685-4572-B21D-A8990A735A11}" destId="{DB990878-A6CA-4759-BE97-5473941173F0}" srcOrd="0" destOrd="0" presId="urn:microsoft.com/office/officeart/2005/8/layout/cycle7"/>
    <dgm:cxn modelId="{D51F5E64-0220-4556-B48C-35FEC98BD6E6}" type="presParOf" srcId="{08C74BF7-2685-4572-B21D-A8990A735A11}" destId="{AF809D73-78A6-430A-9A30-96B66F6097F5}" srcOrd="1" destOrd="0" presId="urn:microsoft.com/office/officeart/2005/8/layout/cycle7"/>
    <dgm:cxn modelId="{06DCDA86-4FCF-4AE6-87AD-56C352B194F0}" type="presParOf" srcId="{AF809D73-78A6-430A-9A30-96B66F6097F5}" destId="{AFF78A41-BC92-4AFC-A107-C3B97D001F98}" srcOrd="0" destOrd="0" presId="urn:microsoft.com/office/officeart/2005/8/layout/cycle7"/>
    <dgm:cxn modelId="{900B10A7-2F36-4EE8-906B-6445E80A26E8}" type="presParOf" srcId="{08C74BF7-2685-4572-B21D-A8990A735A11}" destId="{20D45CB1-8DBF-453B-A78E-BAE498D9DB28}" srcOrd="2" destOrd="0" presId="urn:microsoft.com/office/officeart/2005/8/layout/cycle7"/>
    <dgm:cxn modelId="{5D52CBD9-E73D-4BEE-9CDC-63397A7A198A}" type="presParOf" srcId="{08C74BF7-2685-4572-B21D-A8990A735A11}" destId="{E5D368F9-C434-4557-B2DA-92B84BACAEA7}" srcOrd="3" destOrd="0" presId="urn:microsoft.com/office/officeart/2005/8/layout/cycle7"/>
    <dgm:cxn modelId="{11B965CE-63E1-4A69-9476-1E46EA6AD2B4}" type="presParOf" srcId="{E5D368F9-C434-4557-B2DA-92B84BACAEA7}" destId="{8C301545-C8F2-4779-AC17-6F328C7F08D5}" srcOrd="0" destOrd="0" presId="urn:microsoft.com/office/officeart/2005/8/layout/cycle7"/>
    <dgm:cxn modelId="{FFA886BC-3BBD-4BA1-ADB5-2EE10108391D}" type="presParOf" srcId="{08C74BF7-2685-4572-B21D-A8990A735A11}" destId="{261DDB71-0A3A-4E31-A8FB-833DE8DC664F}" srcOrd="4" destOrd="0" presId="urn:microsoft.com/office/officeart/2005/8/layout/cycle7"/>
    <dgm:cxn modelId="{41D5ABA9-1E1D-494B-BC11-5A4397FC382C}" type="presParOf" srcId="{08C74BF7-2685-4572-B21D-A8990A735A11}" destId="{CA8722A6-E201-4211-B323-85558E2024ED}" srcOrd="5" destOrd="0" presId="urn:microsoft.com/office/officeart/2005/8/layout/cycle7"/>
    <dgm:cxn modelId="{BAEBB802-D88B-4C14-96AA-7629A32D9C56}" type="presParOf" srcId="{CA8722A6-E201-4211-B323-85558E2024ED}" destId="{8F14B716-687E-4368-91CD-4419BE29BB4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4213AC-7795-4F2C-ABA3-86443787D8AA}" type="doc">
      <dgm:prSet loTypeId="urn:microsoft.com/office/officeart/2005/8/layout/chevron2" loCatId="process" qsTypeId="urn:microsoft.com/office/officeart/2005/8/quickstyle/simple1" qsCatId="simple" csTypeId="urn:microsoft.com/office/officeart/2005/8/colors/accent6_5" csCatId="accent6" phldr="1"/>
      <dgm:spPr/>
      <dgm:t>
        <a:bodyPr/>
        <a:lstStyle/>
        <a:p>
          <a:endParaRPr lang="en-US"/>
        </a:p>
      </dgm:t>
    </dgm:pt>
    <dgm:pt modelId="{991F4770-5EAF-4036-BFCF-A03543C10F76}">
      <dgm:prSet phldrT="[Text]"/>
      <dgm:spPr/>
      <dgm:t>
        <a:bodyPr/>
        <a:lstStyle/>
        <a:p>
          <a:r>
            <a:rPr lang="en-US" dirty="0"/>
            <a:t> 1</a:t>
          </a:r>
        </a:p>
      </dgm:t>
    </dgm:pt>
    <dgm:pt modelId="{D6C64568-D07F-4691-9708-72E2C2D4BA62}" type="parTrans" cxnId="{39A81224-DE55-401F-BDCA-4FC3E1D876CC}">
      <dgm:prSet/>
      <dgm:spPr/>
      <dgm:t>
        <a:bodyPr/>
        <a:lstStyle/>
        <a:p>
          <a:endParaRPr lang="en-US"/>
        </a:p>
      </dgm:t>
    </dgm:pt>
    <dgm:pt modelId="{EB0DD6AD-D3D0-49AC-ADAC-764A5A4F656C}" type="sibTrans" cxnId="{39A81224-DE55-401F-BDCA-4FC3E1D876CC}">
      <dgm:prSet/>
      <dgm:spPr/>
      <dgm:t>
        <a:bodyPr/>
        <a:lstStyle/>
        <a:p>
          <a:endParaRPr lang="en-US"/>
        </a:p>
      </dgm:t>
    </dgm:pt>
    <dgm:pt modelId="{268285A9-C748-4FC1-9603-96C38577EC10}">
      <dgm:prSet phldrT="[Text]"/>
      <dgm:spPr/>
      <dgm:t>
        <a:bodyPr/>
        <a:lstStyle/>
        <a:p>
          <a:pPr>
            <a:buNone/>
          </a:pPr>
          <a:r>
            <a:rPr lang="en-US" dirty="0"/>
            <a:t> </a:t>
          </a:r>
        </a:p>
      </dgm:t>
    </dgm:pt>
    <dgm:pt modelId="{36DDD532-95A1-4A33-8896-3FBB800AC5F1}" type="parTrans" cxnId="{73152603-EF64-4653-8E84-BCA54B258F6A}">
      <dgm:prSet/>
      <dgm:spPr/>
      <dgm:t>
        <a:bodyPr/>
        <a:lstStyle/>
        <a:p>
          <a:endParaRPr lang="en-US"/>
        </a:p>
      </dgm:t>
    </dgm:pt>
    <dgm:pt modelId="{8BF7DB53-EDAA-49FD-BB8A-45D09E5CF75B}" type="sibTrans" cxnId="{73152603-EF64-4653-8E84-BCA54B258F6A}">
      <dgm:prSet/>
      <dgm:spPr/>
      <dgm:t>
        <a:bodyPr/>
        <a:lstStyle/>
        <a:p>
          <a:endParaRPr lang="en-US"/>
        </a:p>
      </dgm:t>
    </dgm:pt>
    <dgm:pt modelId="{528B2EF4-5EE3-436D-B3B5-529DA840B13F}">
      <dgm:prSet phldrT="[Text]"/>
      <dgm:spPr/>
      <dgm:t>
        <a:bodyPr/>
        <a:lstStyle/>
        <a:p>
          <a:r>
            <a:rPr lang="en-US" dirty="0"/>
            <a:t> 2</a:t>
          </a:r>
        </a:p>
      </dgm:t>
    </dgm:pt>
    <dgm:pt modelId="{24DE6D55-9A59-46BA-B6A4-0D0F96C4A3C4}" type="parTrans" cxnId="{9CAEF028-4F4B-4E13-81F5-43796FF2D707}">
      <dgm:prSet/>
      <dgm:spPr/>
      <dgm:t>
        <a:bodyPr/>
        <a:lstStyle/>
        <a:p>
          <a:endParaRPr lang="en-US"/>
        </a:p>
      </dgm:t>
    </dgm:pt>
    <dgm:pt modelId="{E86F38C9-8F22-40F1-9831-AC7976714C3E}" type="sibTrans" cxnId="{9CAEF028-4F4B-4E13-81F5-43796FF2D707}">
      <dgm:prSet/>
      <dgm:spPr/>
      <dgm:t>
        <a:bodyPr/>
        <a:lstStyle/>
        <a:p>
          <a:endParaRPr lang="en-US"/>
        </a:p>
      </dgm:t>
    </dgm:pt>
    <dgm:pt modelId="{6BAA17C1-1A6A-456D-B729-6DB327801975}">
      <dgm:prSet phldrT="[Text]"/>
      <dgm:spPr/>
      <dgm:t>
        <a:bodyPr/>
        <a:lstStyle/>
        <a:p>
          <a:pPr>
            <a:buNone/>
          </a:pPr>
          <a:r>
            <a:rPr lang="en-US" dirty="0"/>
            <a:t>    </a:t>
          </a:r>
        </a:p>
      </dgm:t>
    </dgm:pt>
    <dgm:pt modelId="{6BFE9EB8-C4C0-4F06-9A77-EF634EC06C65}" type="parTrans" cxnId="{7A189745-0415-4A3C-96E6-EB0D117CA86C}">
      <dgm:prSet/>
      <dgm:spPr/>
      <dgm:t>
        <a:bodyPr/>
        <a:lstStyle/>
        <a:p>
          <a:endParaRPr lang="en-US"/>
        </a:p>
      </dgm:t>
    </dgm:pt>
    <dgm:pt modelId="{71F25D69-E5C2-44A7-A552-03544509B52D}" type="sibTrans" cxnId="{7A189745-0415-4A3C-96E6-EB0D117CA86C}">
      <dgm:prSet/>
      <dgm:spPr/>
      <dgm:t>
        <a:bodyPr/>
        <a:lstStyle/>
        <a:p>
          <a:endParaRPr lang="en-US"/>
        </a:p>
      </dgm:t>
    </dgm:pt>
    <dgm:pt modelId="{B4DBC32A-4F5E-48FC-B664-23F2A388B58B}">
      <dgm:prSet phldrT="[Text]"/>
      <dgm:spPr/>
      <dgm:t>
        <a:bodyPr/>
        <a:lstStyle/>
        <a:p>
          <a:r>
            <a:rPr lang="en-US" dirty="0"/>
            <a:t> 3</a:t>
          </a:r>
        </a:p>
      </dgm:t>
    </dgm:pt>
    <dgm:pt modelId="{AECAC5C1-588B-4201-A5EB-6AC60C0538D0}" type="parTrans" cxnId="{969BC86A-2EE8-43DC-A957-28BE07B412B3}">
      <dgm:prSet/>
      <dgm:spPr/>
      <dgm:t>
        <a:bodyPr/>
        <a:lstStyle/>
        <a:p>
          <a:endParaRPr lang="en-US"/>
        </a:p>
      </dgm:t>
    </dgm:pt>
    <dgm:pt modelId="{1B1C9865-1E2D-4D45-84D8-58D5BA711260}" type="sibTrans" cxnId="{969BC86A-2EE8-43DC-A957-28BE07B412B3}">
      <dgm:prSet/>
      <dgm:spPr/>
      <dgm:t>
        <a:bodyPr/>
        <a:lstStyle/>
        <a:p>
          <a:endParaRPr lang="en-US"/>
        </a:p>
      </dgm:t>
    </dgm:pt>
    <dgm:pt modelId="{23A848B7-2E39-4257-9C74-AEE2A25848C8}">
      <dgm:prSet phldrT="[Text]"/>
      <dgm:spPr/>
      <dgm:t>
        <a:bodyPr/>
        <a:lstStyle/>
        <a:p>
          <a:pPr>
            <a:buNone/>
          </a:pPr>
          <a:r>
            <a:rPr lang="en-US" dirty="0"/>
            <a:t> </a:t>
          </a:r>
        </a:p>
      </dgm:t>
    </dgm:pt>
    <dgm:pt modelId="{EB07704D-799D-4C01-ADD2-EC5327E9CE99}" type="parTrans" cxnId="{7043804C-71B2-4098-ACF3-FB5EB458C3E6}">
      <dgm:prSet/>
      <dgm:spPr/>
      <dgm:t>
        <a:bodyPr/>
        <a:lstStyle/>
        <a:p>
          <a:endParaRPr lang="en-US"/>
        </a:p>
      </dgm:t>
    </dgm:pt>
    <dgm:pt modelId="{E08B9F0B-70F6-41F8-B05F-3FC7EF407428}" type="sibTrans" cxnId="{7043804C-71B2-4098-ACF3-FB5EB458C3E6}">
      <dgm:prSet/>
      <dgm:spPr/>
      <dgm:t>
        <a:bodyPr/>
        <a:lstStyle/>
        <a:p>
          <a:endParaRPr lang="en-US"/>
        </a:p>
      </dgm:t>
    </dgm:pt>
    <dgm:pt modelId="{3AAFCAC8-8E47-4AEE-82C8-DAD03D14304C}" type="pres">
      <dgm:prSet presAssocID="{514213AC-7795-4F2C-ABA3-86443787D8AA}" presName="linearFlow" presStyleCnt="0">
        <dgm:presLayoutVars>
          <dgm:dir/>
          <dgm:animLvl val="lvl"/>
          <dgm:resizeHandles val="exact"/>
        </dgm:presLayoutVars>
      </dgm:prSet>
      <dgm:spPr/>
    </dgm:pt>
    <dgm:pt modelId="{1526E3B1-8D4A-46DE-99CD-DEEC36A8CFAD}" type="pres">
      <dgm:prSet presAssocID="{991F4770-5EAF-4036-BFCF-A03543C10F76}" presName="composite" presStyleCnt="0"/>
      <dgm:spPr/>
    </dgm:pt>
    <dgm:pt modelId="{CE06D512-98FD-4358-BAAA-03603FB4DB1C}" type="pres">
      <dgm:prSet presAssocID="{991F4770-5EAF-4036-BFCF-A03543C10F76}" presName="parentText" presStyleLbl="alignNode1" presStyleIdx="0" presStyleCnt="3" custLinFactNeighborX="2434" custLinFactNeighborY="-3006">
        <dgm:presLayoutVars>
          <dgm:chMax val="1"/>
          <dgm:bulletEnabled val="1"/>
        </dgm:presLayoutVars>
      </dgm:prSet>
      <dgm:spPr/>
    </dgm:pt>
    <dgm:pt modelId="{F07BA46A-8652-4AB1-A943-83DD9043CBA9}" type="pres">
      <dgm:prSet presAssocID="{991F4770-5EAF-4036-BFCF-A03543C10F76}" presName="descendantText" presStyleLbl="alignAcc1" presStyleIdx="0" presStyleCnt="3">
        <dgm:presLayoutVars>
          <dgm:bulletEnabled val="1"/>
        </dgm:presLayoutVars>
      </dgm:prSet>
      <dgm:spPr/>
    </dgm:pt>
    <dgm:pt modelId="{73C95C24-2749-4672-8DDF-FB7FA1307A14}" type="pres">
      <dgm:prSet presAssocID="{EB0DD6AD-D3D0-49AC-ADAC-764A5A4F656C}" presName="sp" presStyleCnt="0"/>
      <dgm:spPr/>
    </dgm:pt>
    <dgm:pt modelId="{31F00892-4AAC-41E9-BBE8-C41CE6298A49}" type="pres">
      <dgm:prSet presAssocID="{528B2EF4-5EE3-436D-B3B5-529DA840B13F}" presName="composite" presStyleCnt="0"/>
      <dgm:spPr/>
    </dgm:pt>
    <dgm:pt modelId="{DE2464DF-823A-469A-A24C-C815EAFC628C}" type="pres">
      <dgm:prSet presAssocID="{528B2EF4-5EE3-436D-B3B5-529DA840B13F}" presName="parentText" presStyleLbl="alignNode1" presStyleIdx="1" presStyleCnt="3">
        <dgm:presLayoutVars>
          <dgm:chMax val="1"/>
          <dgm:bulletEnabled val="1"/>
        </dgm:presLayoutVars>
      </dgm:prSet>
      <dgm:spPr/>
    </dgm:pt>
    <dgm:pt modelId="{AC87CD5A-6F24-4C09-B10F-B5A4C4A043E4}" type="pres">
      <dgm:prSet presAssocID="{528B2EF4-5EE3-436D-B3B5-529DA840B13F}" presName="descendantText" presStyleLbl="alignAcc1" presStyleIdx="1" presStyleCnt="3">
        <dgm:presLayoutVars>
          <dgm:bulletEnabled val="1"/>
        </dgm:presLayoutVars>
      </dgm:prSet>
      <dgm:spPr/>
    </dgm:pt>
    <dgm:pt modelId="{C05B9713-42FE-40D1-91B5-819DEB535198}" type="pres">
      <dgm:prSet presAssocID="{E86F38C9-8F22-40F1-9831-AC7976714C3E}" presName="sp" presStyleCnt="0"/>
      <dgm:spPr/>
    </dgm:pt>
    <dgm:pt modelId="{2CC30A23-B74C-467D-930D-82BC6D2C5E23}" type="pres">
      <dgm:prSet presAssocID="{B4DBC32A-4F5E-48FC-B664-23F2A388B58B}" presName="composite" presStyleCnt="0"/>
      <dgm:spPr/>
    </dgm:pt>
    <dgm:pt modelId="{06B136E1-FFBA-4FBB-B718-C4BAFEBC06BD}" type="pres">
      <dgm:prSet presAssocID="{B4DBC32A-4F5E-48FC-B664-23F2A388B58B}" presName="parentText" presStyleLbl="alignNode1" presStyleIdx="2" presStyleCnt="3">
        <dgm:presLayoutVars>
          <dgm:chMax val="1"/>
          <dgm:bulletEnabled val="1"/>
        </dgm:presLayoutVars>
      </dgm:prSet>
      <dgm:spPr/>
    </dgm:pt>
    <dgm:pt modelId="{7FFEB09E-6896-4B40-9736-C8A1C406AD7B}" type="pres">
      <dgm:prSet presAssocID="{B4DBC32A-4F5E-48FC-B664-23F2A388B58B}" presName="descendantText" presStyleLbl="alignAcc1" presStyleIdx="2" presStyleCnt="3">
        <dgm:presLayoutVars>
          <dgm:bulletEnabled val="1"/>
        </dgm:presLayoutVars>
      </dgm:prSet>
      <dgm:spPr/>
    </dgm:pt>
  </dgm:ptLst>
  <dgm:cxnLst>
    <dgm:cxn modelId="{73152603-EF64-4653-8E84-BCA54B258F6A}" srcId="{991F4770-5EAF-4036-BFCF-A03543C10F76}" destId="{268285A9-C748-4FC1-9603-96C38577EC10}" srcOrd="0" destOrd="0" parTransId="{36DDD532-95A1-4A33-8896-3FBB800AC5F1}" sibTransId="{8BF7DB53-EDAA-49FD-BB8A-45D09E5CF75B}"/>
    <dgm:cxn modelId="{39A81224-DE55-401F-BDCA-4FC3E1D876CC}" srcId="{514213AC-7795-4F2C-ABA3-86443787D8AA}" destId="{991F4770-5EAF-4036-BFCF-A03543C10F76}" srcOrd="0" destOrd="0" parTransId="{D6C64568-D07F-4691-9708-72E2C2D4BA62}" sibTransId="{EB0DD6AD-D3D0-49AC-ADAC-764A5A4F656C}"/>
    <dgm:cxn modelId="{9CAEF028-4F4B-4E13-81F5-43796FF2D707}" srcId="{514213AC-7795-4F2C-ABA3-86443787D8AA}" destId="{528B2EF4-5EE3-436D-B3B5-529DA840B13F}" srcOrd="1" destOrd="0" parTransId="{24DE6D55-9A59-46BA-B6A4-0D0F96C4A3C4}" sibTransId="{E86F38C9-8F22-40F1-9831-AC7976714C3E}"/>
    <dgm:cxn modelId="{A8AB9F39-8AE2-41A6-B821-A65A8ECBECCE}" type="presOf" srcId="{6BAA17C1-1A6A-456D-B729-6DB327801975}" destId="{AC87CD5A-6F24-4C09-B10F-B5A4C4A043E4}" srcOrd="0" destOrd="0" presId="urn:microsoft.com/office/officeart/2005/8/layout/chevron2"/>
    <dgm:cxn modelId="{7A189745-0415-4A3C-96E6-EB0D117CA86C}" srcId="{528B2EF4-5EE3-436D-B3B5-529DA840B13F}" destId="{6BAA17C1-1A6A-456D-B729-6DB327801975}" srcOrd="0" destOrd="0" parTransId="{6BFE9EB8-C4C0-4F06-9A77-EF634EC06C65}" sibTransId="{71F25D69-E5C2-44A7-A552-03544509B52D}"/>
    <dgm:cxn modelId="{9656A269-2FDC-491A-A1EC-A94FAA27314F}" type="presOf" srcId="{528B2EF4-5EE3-436D-B3B5-529DA840B13F}" destId="{DE2464DF-823A-469A-A24C-C815EAFC628C}" srcOrd="0" destOrd="0" presId="urn:microsoft.com/office/officeart/2005/8/layout/chevron2"/>
    <dgm:cxn modelId="{969BC86A-2EE8-43DC-A957-28BE07B412B3}" srcId="{514213AC-7795-4F2C-ABA3-86443787D8AA}" destId="{B4DBC32A-4F5E-48FC-B664-23F2A388B58B}" srcOrd="2" destOrd="0" parTransId="{AECAC5C1-588B-4201-A5EB-6AC60C0538D0}" sibTransId="{1B1C9865-1E2D-4D45-84D8-58D5BA711260}"/>
    <dgm:cxn modelId="{7043804C-71B2-4098-ACF3-FB5EB458C3E6}" srcId="{B4DBC32A-4F5E-48FC-B664-23F2A388B58B}" destId="{23A848B7-2E39-4257-9C74-AEE2A25848C8}" srcOrd="0" destOrd="0" parTransId="{EB07704D-799D-4C01-ADD2-EC5327E9CE99}" sibTransId="{E08B9F0B-70F6-41F8-B05F-3FC7EF407428}"/>
    <dgm:cxn modelId="{1623C570-0F20-45DF-954D-34038AAEF899}" type="presOf" srcId="{514213AC-7795-4F2C-ABA3-86443787D8AA}" destId="{3AAFCAC8-8E47-4AEE-82C8-DAD03D14304C}" srcOrd="0" destOrd="0" presId="urn:microsoft.com/office/officeart/2005/8/layout/chevron2"/>
    <dgm:cxn modelId="{79240C93-983F-41C4-A68C-ECD2FC09692F}" type="presOf" srcId="{268285A9-C748-4FC1-9603-96C38577EC10}" destId="{F07BA46A-8652-4AB1-A943-83DD9043CBA9}" srcOrd="0" destOrd="0" presId="urn:microsoft.com/office/officeart/2005/8/layout/chevron2"/>
    <dgm:cxn modelId="{560534B9-2B1D-4A42-B655-F1D7CE3FBC4D}" type="presOf" srcId="{991F4770-5EAF-4036-BFCF-A03543C10F76}" destId="{CE06D512-98FD-4358-BAAA-03603FB4DB1C}" srcOrd="0" destOrd="0" presId="urn:microsoft.com/office/officeart/2005/8/layout/chevron2"/>
    <dgm:cxn modelId="{68F018BE-6261-4DBC-AADA-4870F91D33B7}" type="presOf" srcId="{B4DBC32A-4F5E-48FC-B664-23F2A388B58B}" destId="{06B136E1-FFBA-4FBB-B718-C4BAFEBC06BD}" srcOrd="0" destOrd="0" presId="urn:microsoft.com/office/officeart/2005/8/layout/chevron2"/>
    <dgm:cxn modelId="{B26617FA-59A3-4599-A447-573EDDF7F231}" type="presOf" srcId="{23A848B7-2E39-4257-9C74-AEE2A25848C8}" destId="{7FFEB09E-6896-4B40-9736-C8A1C406AD7B}" srcOrd="0" destOrd="0" presId="urn:microsoft.com/office/officeart/2005/8/layout/chevron2"/>
    <dgm:cxn modelId="{D3BD9FD0-8615-4E2E-A0D2-E53C69738F98}" type="presParOf" srcId="{3AAFCAC8-8E47-4AEE-82C8-DAD03D14304C}" destId="{1526E3B1-8D4A-46DE-99CD-DEEC36A8CFAD}" srcOrd="0" destOrd="0" presId="urn:microsoft.com/office/officeart/2005/8/layout/chevron2"/>
    <dgm:cxn modelId="{971A6B70-194B-4B5C-9788-7A5B68995201}" type="presParOf" srcId="{1526E3B1-8D4A-46DE-99CD-DEEC36A8CFAD}" destId="{CE06D512-98FD-4358-BAAA-03603FB4DB1C}" srcOrd="0" destOrd="0" presId="urn:microsoft.com/office/officeart/2005/8/layout/chevron2"/>
    <dgm:cxn modelId="{6E8DF020-D02E-4583-8B39-F2DF6FD7F087}" type="presParOf" srcId="{1526E3B1-8D4A-46DE-99CD-DEEC36A8CFAD}" destId="{F07BA46A-8652-4AB1-A943-83DD9043CBA9}" srcOrd="1" destOrd="0" presId="urn:microsoft.com/office/officeart/2005/8/layout/chevron2"/>
    <dgm:cxn modelId="{CD84280E-B009-409C-B4D8-46009130F5C0}" type="presParOf" srcId="{3AAFCAC8-8E47-4AEE-82C8-DAD03D14304C}" destId="{73C95C24-2749-4672-8DDF-FB7FA1307A14}" srcOrd="1" destOrd="0" presId="urn:microsoft.com/office/officeart/2005/8/layout/chevron2"/>
    <dgm:cxn modelId="{68B2D6C9-7475-4215-86B4-43699D5AE733}" type="presParOf" srcId="{3AAFCAC8-8E47-4AEE-82C8-DAD03D14304C}" destId="{31F00892-4AAC-41E9-BBE8-C41CE6298A49}" srcOrd="2" destOrd="0" presId="urn:microsoft.com/office/officeart/2005/8/layout/chevron2"/>
    <dgm:cxn modelId="{86049CCE-044E-43A3-8D41-AEB24923EA96}" type="presParOf" srcId="{31F00892-4AAC-41E9-BBE8-C41CE6298A49}" destId="{DE2464DF-823A-469A-A24C-C815EAFC628C}" srcOrd="0" destOrd="0" presId="urn:microsoft.com/office/officeart/2005/8/layout/chevron2"/>
    <dgm:cxn modelId="{A17C01C9-27A8-4102-8C32-E26E60260453}" type="presParOf" srcId="{31F00892-4AAC-41E9-BBE8-C41CE6298A49}" destId="{AC87CD5A-6F24-4C09-B10F-B5A4C4A043E4}" srcOrd="1" destOrd="0" presId="urn:microsoft.com/office/officeart/2005/8/layout/chevron2"/>
    <dgm:cxn modelId="{DC6B2935-F794-4296-93F1-EF77BA410C26}" type="presParOf" srcId="{3AAFCAC8-8E47-4AEE-82C8-DAD03D14304C}" destId="{C05B9713-42FE-40D1-91B5-819DEB535198}" srcOrd="3" destOrd="0" presId="urn:microsoft.com/office/officeart/2005/8/layout/chevron2"/>
    <dgm:cxn modelId="{455A1137-364C-4E93-A97C-3E40A41C29CE}" type="presParOf" srcId="{3AAFCAC8-8E47-4AEE-82C8-DAD03D14304C}" destId="{2CC30A23-B74C-467D-930D-82BC6D2C5E23}" srcOrd="4" destOrd="0" presId="urn:microsoft.com/office/officeart/2005/8/layout/chevron2"/>
    <dgm:cxn modelId="{09186736-3388-4778-8B04-F57510262B5B}" type="presParOf" srcId="{2CC30A23-B74C-467D-930D-82BC6D2C5E23}" destId="{06B136E1-FFBA-4FBB-B718-C4BAFEBC06BD}" srcOrd="0" destOrd="0" presId="urn:microsoft.com/office/officeart/2005/8/layout/chevron2"/>
    <dgm:cxn modelId="{B14036A6-194D-4A6E-BAF4-2E7BA073B494}" type="presParOf" srcId="{2CC30A23-B74C-467D-930D-82BC6D2C5E23}" destId="{7FFEB09E-6896-4B40-9736-C8A1C406AD7B}"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188B9F-CEBC-4E22-99D2-57A81692D18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06B50CD-FC11-4CC9-966B-7ED1912296C1}">
      <dgm:prSet phldrT="[Text]" custT="1"/>
      <dgm:spPr/>
      <dgm:t>
        <a:bodyPr/>
        <a:lstStyle/>
        <a:p>
          <a:r>
            <a:rPr lang="en-US" sz="8000" dirty="0">
              <a:latin typeface="Algerian" panose="04020705040A02060702" pitchFamily="82" charset="0"/>
            </a:rPr>
            <a:t>1</a:t>
          </a:r>
        </a:p>
      </dgm:t>
    </dgm:pt>
    <dgm:pt modelId="{7B1313AB-D322-4215-AEF8-F530F435C263}" type="parTrans" cxnId="{A11E9450-8EFD-4B7C-8586-D59714200EE5}">
      <dgm:prSet/>
      <dgm:spPr/>
      <dgm:t>
        <a:bodyPr/>
        <a:lstStyle/>
        <a:p>
          <a:endParaRPr lang="en-US"/>
        </a:p>
      </dgm:t>
    </dgm:pt>
    <dgm:pt modelId="{9E7E4669-79F0-4380-9F51-3025EE1FB1BA}" type="sibTrans" cxnId="{A11E9450-8EFD-4B7C-8586-D59714200EE5}">
      <dgm:prSet/>
      <dgm:spPr/>
      <dgm:t>
        <a:bodyPr/>
        <a:lstStyle/>
        <a:p>
          <a:endParaRPr lang="en-US"/>
        </a:p>
      </dgm:t>
    </dgm:pt>
    <dgm:pt modelId="{2FC81B18-C258-4F11-88DF-037C5AFE7DD5}">
      <dgm:prSet phldrT="[Text]"/>
      <dgm:spPr/>
      <dgm:t>
        <a:bodyPr/>
        <a:lstStyle/>
        <a:p>
          <a:pPr>
            <a:buNone/>
          </a:pPr>
          <a:r>
            <a:rPr lang="en-US" dirty="0"/>
            <a:t> </a:t>
          </a:r>
        </a:p>
      </dgm:t>
    </dgm:pt>
    <dgm:pt modelId="{55A0F051-C843-47BE-B957-2FC9154553FA}" type="parTrans" cxnId="{457F9C37-C1A7-4621-93EC-A94A64EB8618}">
      <dgm:prSet/>
      <dgm:spPr/>
      <dgm:t>
        <a:bodyPr/>
        <a:lstStyle/>
        <a:p>
          <a:endParaRPr lang="en-US"/>
        </a:p>
      </dgm:t>
    </dgm:pt>
    <dgm:pt modelId="{F53CC379-D516-4763-BB13-C72F3E124E26}" type="sibTrans" cxnId="{457F9C37-C1A7-4621-93EC-A94A64EB8618}">
      <dgm:prSet/>
      <dgm:spPr/>
      <dgm:t>
        <a:bodyPr/>
        <a:lstStyle/>
        <a:p>
          <a:endParaRPr lang="en-US"/>
        </a:p>
      </dgm:t>
    </dgm:pt>
    <dgm:pt modelId="{01894A8D-A49A-4478-A125-9490DF3439EA}">
      <dgm:prSet phldrT="[Text]" custT="1"/>
      <dgm:spPr/>
      <dgm:t>
        <a:bodyPr/>
        <a:lstStyle/>
        <a:p>
          <a:r>
            <a:rPr lang="en-US" sz="8000" dirty="0">
              <a:latin typeface="Algerian" panose="04020705040A02060702" pitchFamily="82" charset="0"/>
            </a:rPr>
            <a:t>2</a:t>
          </a:r>
        </a:p>
      </dgm:t>
    </dgm:pt>
    <dgm:pt modelId="{99061D46-5AB5-4205-9C2A-769B8A5DA61F}" type="parTrans" cxnId="{36759C9E-BD7E-4BF7-BFB0-DC817983A513}">
      <dgm:prSet/>
      <dgm:spPr/>
      <dgm:t>
        <a:bodyPr/>
        <a:lstStyle/>
        <a:p>
          <a:endParaRPr lang="en-US"/>
        </a:p>
      </dgm:t>
    </dgm:pt>
    <dgm:pt modelId="{F1FF4BD8-1D41-4B0B-8C90-A88AAD101536}" type="sibTrans" cxnId="{36759C9E-BD7E-4BF7-BFB0-DC817983A513}">
      <dgm:prSet/>
      <dgm:spPr/>
      <dgm:t>
        <a:bodyPr/>
        <a:lstStyle/>
        <a:p>
          <a:endParaRPr lang="en-US"/>
        </a:p>
      </dgm:t>
    </dgm:pt>
    <dgm:pt modelId="{7363C385-07E9-4972-8018-31B5BD0186E9}">
      <dgm:prSet phldrT="[Text]"/>
      <dgm:spPr/>
      <dgm:t>
        <a:bodyPr/>
        <a:lstStyle/>
        <a:p>
          <a:pPr>
            <a:buNone/>
          </a:pPr>
          <a:r>
            <a:rPr lang="en-US" dirty="0"/>
            <a:t> </a:t>
          </a:r>
        </a:p>
      </dgm:t>
    </dgm:pt>
    <dgm:pt modelId="{26ED3B0C-12EA-466A-BBBD-642DDA45989D}" type="parTrans" cxnId="{809FA1A3-999C-4DE3-8B8E-DA805E7E9800}">
      <dgm:prSet/>
      <dgm:spPr/>
      <dgm:t>
        <a:bodyPr/>
        <a:lstStyle/>
        <a:p>
          <a:endParaRPr lang="en-US"/>
        </a:p>
      </dgm:t>
    </dgm:pt>
    <dgm:pt modelId="{116877E1-AC3B-43FE-9318-BDE4B4BC0EA4}" type="sibTrans" cxnId="{809FA1A3-999C-4DE3-8B8E-DA805E7E9800}">
      <dgm:prSet/>
      <dgm:spPr/>
      <dgm:t>
        <a:bodyPr/>
        <a:lstStyle/>
        <a:p>
          <a:endParaRPr lang="en-US"/>
        </a:p>
      </dgm:t>
    </dgm:pt>
    <dgm:pt modelId="{3AEE2ABE-0E5E-46DD-8169-3A81734CF1BC}">
      <dgm:prSet phldrT="[Text]" custT="1"/>
      <dgm:spPr/>
      <dgm:t>
        <a:bodyPr/>
        <a:lstStyle/>
        <a:p>
          <a:r>
            <a:rPr lang="en-US" sz="8000" dirty="0">
              <a:latin typeface="Algerian" panose="04020705040A02060702" pitchFamily="82" charset="0"/>
            </a:rPr>
            <a:t>3</a:t>
          </a:r>
        </a:p>
      </dgm:t>
    </dgm:pt>
    <dgm:pt modelId="{B3D7DF21-29B4-429A-AF52-484D7CBD6154}" type="parTrans" cxnId="{3710FA2E-FE3C-4695-A6B4-A2103F6EF3ED}">
      <dgm:prSet/>
      <dgm:spPr/>
      <dgm:t>
        <a:bodyPr/>
        <a:lstStyle/>
        <a:p>
          <a:endParaRPr lang="en-US"/>
        </a:p>
      </dgm:t>
    </dgm:pt>
    <dgm:pt modelId="{C10B70A2-F485-4850-B976-F0D64071C866}" type="sibTrans" cxnId="{3710FA2E-FE3C-4695-A6B4-A2103F6EF3ED}">
      <dgm:prSet/>
      <dgm:spPr/>
      <dgm:t>
        <a:bodyPr/>
        <a:lstStyle/>
        <a:p>
          <a:endParaRPr lang="en-US"/>
        </a:p>
      </dgm:t>
    </dgm:pt>
    <dgm:pt modelId="{AC2245B3-A217-4D87-91EC-A9BE9C3B2AE6}">
      <dgm:prSet phldrT="[Text]"/>
      <dgm:spPr/>
      <dgm:t>
        <a:bodyPr/>
        <a:lstStyle/>
        <a:p>
          <a:pPr>
            <a:buNone/>
          </a:pPr>
          <a:r>
            <a:rPr lang="en-US" dirty="0"/>
            <a:t> </a:t>
          </a:r>
        </a:p>
      </dgm:t>
    </dgm:pt>
    <dgm:pt modelId="{08FB0BEC-8B08-4951-925E-FBAE699C5BCC}" type="parTrans" cxnId="{D2875924-61AF-47F5-8186-8BC325AB0195}">
      <dgm:prSet/>
      <dgm:spPr/>
      <dgm:t>
        <a:bodyPr/>
        <a:lstStyle/>
        <a:p>
          <a:endParaRPr lang="en-US"/>
        </a:p>
      </dgm:t>
    </dgm:pt>
    <dgm:pt modelId="{CD650A2D-037E-4A61-B319-62FB4F3CC169}" type="sibTrans" cxnId="{D2875924-61AF-47F5-8186-8BC325AB0195}">
      <dgm:prSet/>
      <dgm:spPr/>
      <dgm:t>
        <a:bodyPr/>
        <a:lstStyle/>
        <a:p>
          <a:endParaRPr lang="en-US"/>
        </a:p>
      </dgm:t>
    </dgm:pt>
    <dgm:pt modelId="{94EA9A4A-F5F5-4731-8C53-60E28337FB08}" type="pres">
      <dgm:prSet presAssocID="{F8188B9F-CEBC-4E22-99D2-57A81692D18A}" presName="Name0" presStyleCnt="0">
        <dgm:presLayoutVars>
          <dgm:dir/>
          <dgm:animLvl val="lvl"/>
          <dgm:resizeHandles val="exact"/>
        </dgm:presLayoutVars>
      </dgm:prSet>
      <dgm:spPr/>
    </dgm:pt>
    <dgm:pt modelId="{4CE4D844-D062-402D-AB4F-6DE8648F7395}" type="pres">
      <dgm:prSet presAssocID="{206B50CD-FC11-4CC9-966B-7ED1912296C1}" presName="linNode" presStyleCnt="0"/>
      <dgm:spPr/>
    </dgm:pt>
    <dgm:pt modelId="{7DDFC7CB-31FA-4ACC-A8A1-CB0CF9875788}" type="pres">
      <dgm:prSet presAssocID="{206B50CD-FC11-4CC9-966B-7ED1912296C1}" presName="parentText" presStyleLbl="node1" presStyleIdx="0" presStyleCnt="3" custScaleX="38536">
        <dgm:presLayoutVars>
          <dgm:chMax val="1"/>
          <dgm:bulletEnabled val="1"/>
        </dgm:presLayoutVars>
      </dgm:prSet>
      <dgm:spPr/>
    </dgm:pt>
    <dgm:pt modelId="{455751B7-EA1D-4317-A4F9-E64848648F19}" type="pres">
      <dgm:prSet presAssocID="{206B50CD-FC11-4CC9-966B-7ED1912296C1}" presName="descendantText" presStyleLbl="alignAccFollowNode1" presStyleIdx="0" presStyleCnt="3" custScaleX="124634" custScaleY="112844">
        <dgm:presLayoutVars>
          <dgm:bulletEnabled val="1"/>
        </dgm:presLayoutVars>
      </dgm:prSet>
      <dgm:spPr/>
    </dgm:pt>
    <dgm:pt modelId="{86C7B14D-C862-42DD-946D-2A3A78692712}" type="pres">
      <dgm:prSet presAssocID="{9E7E4669-79F0-4380-9F51-3025EE1FB1BA}" presName="sp" presStyleCnt="0"/>
      <dgm:spPr/>
    </dgm:pt>
    <dgm:pt modelId="{B9EC8D17-343A-45D9-818A-4970AC5DDDCC}" type="pres">
      <dgm:prSet presAssocID="{01894A8D-A49A-4478-A125-9490DF3439EA}" presName="linNode" presStyleCnt="0"/>
      <dgm:spPr/>
    </dgm:pt>
    <dgm:pt modelId="{9817DD2B-9A3D-4326-B2C9-FB4B951C5632}" type="pres">
      <dgm:prSet presAssocID="{01894A8D-A49A-4478-A125-9490DF3439EA}" presName="parentText" presStyleLbl="node1" presStyleIdx="1" presStyleCnt="3" custScaleX="38536">
        <dgm:presLayoutVars>
          <dgm:chMax val="1"/>
          <dgm:bulletEnabled val="1"/>
        </dgm:presLayoutVars>
      </dgm:prSet>
      <dgm:spPr/>
    </dgm:pt>
    <dgm:pt modelId="{AC3222D2-4FCB-4CE0-8E91-8CCB8612F4C8}" type="pres">
      <dgm:prSet presAssocID="{01894A8D-A49A-4478-A125-9490DF3439EA}" presName="descendantText" presStyleLbl="alignAccFollowNode1" presStyleIdx="1" presStyleCnt="3" custScaleX="124634" custScaleY="112844">
        <dgm:presLayoutVars>
          <dgm:bulletEnabled val="1"/>
        </dgm:presLayoutVars>
      </dgm:prSet>
      <dgm:spPr/>
    </dgm:pt>
    <dgm:pt modelId="{E02D1591-AA9E-4EE0-A82E-582D2681DE91}" type="pres">
      <dgm:prSet presAssocID="{F1FF4BD8-1D41-4B0B-8C90-A88AAD101536}" presName="sp" presStyleCnt="0"/>
      <dgm:spPr/>
    </dgm:pt>
    <dgm:pt modelId="{B0329BCB-C873-4737-A8B6-666F08B8C03C}" type="pres">
      <dgm:prSet presAssocID="{3AEE2ABE-0E5E-46DD-8169-3A81734CF1BC}" presName="linNode" presStyleCnt="0"/>
      <dgm:spPr/>
    </dgm:pt>
    <dgm:pt modelId="{BACFAB28-2B9C-4DF2-8712-4A754DD0E505}" type="pres">
      <dgm:prSet presAssocID="{3AEE2ABE-0E5E-46DD-8169-3A81734CF1BC}" presName="parentText" presStyleLbl="node1" presStyleIdx="2" presStyleCnt="3" custScaleX="38536">
        <dgm:presLayoutVars>
          <dgm:chMax val="1"/>
          <dgm:bulletEnabled val="1"/>
        </dgm:presLayoutVars>
      </dgm:prSet>
      <dgm:spPr/>
    </dgm:pt>
    <dgm:pt modelId="{9C202FE9-4E06-48F9-911F-4348407BE535}" type="pres">
      <dgm:prSet presAssocID="{3AEE2ABE-0E5E-46DD-8169-3A81734CF1BC}" presName="descendantText" presStyleLbl="alignAccFollowNode1" presStyleIdx="2" presStyleCnt="3" custScaleX="124634" custScaleY="112844">
        <dgm:presLayoutVars>
          <dgm:bulletEnabled val="1"/>
        </dgm:presLayoutVars>
      </dgm:prSet>
      <dgm:spPr/>
    </dgm:pt>
  </dgm:ptLst>
  <dgm:cxnLst>
    <dgm:cxn modelId="{090D0715-D79F-4514-8C46-B6BCC794F2AF}" type="presOf" srcId="{AC2245B3-A217-4D87-91EC-A9BE9C3B2AE6}" destId="{9C202FE9-4E06-48F9-911F-4348407BE535}" srcOrd="0" destOrd="0" presId="urn:microsoft.com/office/officeart/2005/8/layout/vList5"/>
    <dgm:cxn modelId="{C66C7E1F-0DEF-4220-A4EF-0CD8C8CD00B5}" type="presOf" srcId="{3AEE2ABE-0E5E-46DD-8169-3A81734CF1BC}" destId="{BACFAB28-2B9C-4DF2-8712-4A754DD0E505}" srcOrd="0" destOrd="0" presId="urn:microsoft.com/office/officeart/2005/8/layout/vList5"/>
    <dgm:cxn modelId="{D2875924-61AF-47F5-8186-8BC325AB0195}" srcId="{3AEE2ABE-0E5E-46DD-8169-3A81734CF1BC}" destId="{AC2245B3-A217-4D87-91EC-A9BE9C3B2AE6}" srcOrd="0" destOrd="0" parTransId="{08FB0BEC-8B08-4951-925E-FBAE699C5BCC}" sibTransId="{CD650A2D-037E-4A61-B319-62FB4F3CC169}"/>
    <dgm:cxn modelId="{3710FA2E-FE3C-4695-A6B4-A2103F6EF3ED}" srcId="{F8188B9F-CEBC-4E22-99D2-57A81692D18A}" destId="{3AEE2ABE-0E5E-46DD-8169-3A81734CF1BC}" srcOrd="2" destOrd="0" parTransId="{B3D7DF21-29B4-429A-AF52-484D7CBD6154}" sibTransId="{C10B70A2-F485-4850-B976-F0D64071C866}"/>
    <dgm:cxn modelId="{457F9C37-C1A7-4621-93EC-A94A64EB8618}" srcId="{206B50CD-FC11-4CC9-966B-7ED1912296C1}" destId="{2FC81B18-C258-4F11-88DF-037C5AFE7DD5}" srcOrd="0" destOrd="0" parTransId="{55A0F051-C843-47BE-B957-2FC9154553FA}" sibTransId="{F53CC379-D516-4763-BB13-C72F3E124E26}"/>
    <dgm:cxn modelId="{56794C3C-B82B-460C-A1D6-7CEF7FFC4D02}" type="presOf" srcId="{01894A8D-A49A-4478-A125-9490DF3439EA}" destId="{9817DD2B-9A3D-4326-B2C9-FB4B951C5632}" srcOrd="0" destOrd="0" presId="urn:microsoft.com/office/officeart/2005/8/layout/vList5"/>
    <dgm:cxn modelId="{CB020C5B-EE27-4174-89BA-AECBBF13FE73}" type="presOf" srcId="{2FC81B18-C258-4F11-88DF-037C5AFE7DD5}" destId="{455751B7-EA1D-4317-A4F9-E64848648F19}" srcOrd="0" destOrd="0" presId="urn:microsoft.com/office/officeart/2005/8/layout/vList5"/>
    <dgm:cxn modelId="{A11E9450-8EFD-4B7C-8586-D59714200EE5}" srcId="{F8188B9F-CEBC-4E22-99D2-57A81692D18A}" destId="{206B50CD-FC11-4CC9-966B-7ED1912296C1}" srcOrd="0" destOrd="0" parTransId="{7B1313AB-D322-4215-AEF8-F530F435C263}" sibTransId="{9E7E4669-79F0-4380-9F51-3025EE1FB1BA}"/>
    <dgm:cxn modelId="{59B2477F-D6CC-478C-9722-B0FF31654E69}" type="presOf" srcId="{206B50CD-FC11-4CC9-966B-7ED1912296C1}" destId="{7DDFC7CB-31FA-4ACC-A8A1-CB0CF9875788}" srcOrd="0" destOrd="0" presId="urn:microsoft.com/office/officeart/2005/8/layout/vList5"/>
    <dgm:cxn modelId="{36759C9E-BD7E-4BF7-BFB0-DC817983A513}" srcId="{F8188B9F-CEBC-4E22-99D2-57A81692D18A}" destId="{01894A8D-A49A-4478-A125-9490DF3439EA}" srcOrd="1" destOrd="0" parTransId="{99061D46-5AB5-4205-9C2A-769B8A5DA61F}" sibTransId="{F1FF4BD8-1D41-4B0B-8C90-A88AAD101536}"/>
    <dgm:cxn modelId="{809FA1A3-999C-4DE3-8B8E-DA805E7E9800}" srcId="{01894A8D-A49A-4478-A125-9490DF3439EA}" destId="{7363C385-07E9-4972-8018-31B5BD0186E9}" srcOrd="0" destOrd="0" parTransId="{26ED3B0C-12EA-466A-BBBD-642DDA45989D}" sibTransId="{116877E1-AC3B-43FE-9318-BDE4B4BC0EA4}"/>
    <dgm:cxn modelId="{4F5E31C0-9182-4BEE-A487-C30EA9C4DF19}" type="presOf" srcId="{F8188B9F-CEBC-4E22-99D2-57A81692D18A}" destId="{94EA9A4A-F5F5-4731-8C53-60E28337FB08}" srcOrd="0" destOrd="0" presId="urn:microsoft.com/office/officeart/2005/8/layout/vList5"/>
    <dgm:cxn modelId="{125122FD-A238-4CE7-B4FD-97CA807C44D7}" type="presOf" srcId="{7363C385-07E9-4972-8018-31B5BD0186E9}" destId="{AC3222D2-4FCB-4CE0-8E91-8CCB8612F4C8}" srcOrd="0" destOrd="0" presId="urn:microsoft.com/office/officeart/2005/8/layout/vList5"/>
    <dgm:cxn modelId="{81252D41-428C-4B96-8AAF-40B825BF9A0F}" type="presParOf" srcId="{94EA9A4A-F5F5-4731-8C53-60E28337FB08}" destId="{4CE4D844-D062-402D-AB4F-6DE8648F7395}" srcOrd="0" destOrd="0" presId="urn:microsoft.com/office/officeart/2005/8/layout/vList5"/>
    <dgm:cxn modelId="{6BA8DFCA-05F2-48CC-B554-E2B7D0546475}" type="presParOf" srcId="{4CE4D844-D062-402D-AB4F-6DE8648F7395}" destId="{7DDFC7CB-31FA-4ACC-A8A1-CB0CF9875788}" srcOrd="0" destOrd="0" presId="urn:microsoft.com/office/officeart/2005/8/layout/vList5"/>
    <dgm:cxn modelId="{EBFF5CC1-D8C8-48DA-8768-20950356098E}" type="presParOf" srcId="{4CE4D844-D062-402D-AB4F-6DE8648F7395}" destId="{455751B7-EA1D-4317-A4F9-E64848648F19}" srcOrd="1" destOrd="0" presId="urn:microsoft.com/office/officeart/2005/8/layout/vList5"/>
    <dgm:cxn modelId="{01E9CAD1-70D0-4016-B848-EFCB97968B13}" type="presParOf" srcId="{94EA9A4A-F5F5-4731-8C53-60E28337FB08}" destId="{86C7B14D-C862-42DD-946D-2A3A78692712}" srcOrd="1" destOrd="0" presId="urn:microsoft.com/office/officeart/2005/8/layout/vList5"/>
    <dgm:cxn modelId="{D01A025D-34D8-45B0-8041-301DC5D761C0}" type="presParOf" srcId="{94EA9A4A-F5F5-4731-8C53-60E28337FB08}" destId="{B9EC8D17-343A-45D9-818A-4970AC5DDDCC}" srcOrd="2" destOrd="0" presId="urn:microsoft.com/office/officeart/2005/8/layout/vList5"/>
    <dgm:cxn modelId="{B2E06487-7D7B-4CFE-9FD6-79EE6417E01B}" type="presParOf" srcId="{B9EC8D17-343A-45D9-818A-4970AC5DDDCC}" destId="{9817DD2B-9A3D-4326-B2C9-FB4B951C5632}" srcOrd="0" destOrd="0" presId="urn:microsoft.com/office/officeart/2005/8/layout/vList5"/>
    <dgm:cxn modelId="{401B4101-7C14-46E3-9C0F-410C706B4083}" type="presParOf" srcId="{B9EC8D17-343A-45D9-818A-4970AC5DDDCC}" destId="{AC3222D2-4FCB-4CE0-8E91-8CCB8612F4C8}" srcOrd="1" destOrd="0" presId="urn:microsoft.com/office/officeart/2005/8/layout/vList5"/>
    <dgm:cxn modelId="{EF21B0CD-621B-4962-8DF2-6CDC9A39D53E}" type="presParOf" srcId="{94EA9A4A-F5F5-4731-8C53-60E28337FB08}" destId="{E02D1591-AA9E-4EE0-A82E-582D2681DE91}" srcOrd="3" destOrd="0" presId="urn:microsoft.com/office/officeart/2005/8/layout/vList5"/>
    <dgm:cxn modelId="{71908BEA-801B-4EE2-A360-5C408F427B96}" type="presParOf" srcId="{94EA9A4A-F5F5-4731-8C53-60E28337FB08}" destId="{B0329BCB-C873-4737-A8B6-666F08B8C03C}" srcOrd="4" destOrd="0" presId="urn:microsoft.com/office/officeart/2005/8/layout/vList5"/>
    <dgm:cxn modelId="{E0E745CA-5A42-486E-96D7-1F0BF1366808}" type="presParOf" srcId="{B0329BCB-C873-4737-A8B6-666F08B8C03C}" destId="{BACFAB28-2B9C-4DF2-8712-4A754DD0E505}" srcOrd="0" destOrd="0" presId="urn:microsoft.com/office/officeart/2005/8/layout/vList5"/>
    <dgm:cxn modelId="{3FF29F0E-BAC7-44EB-955A-097CE78B114B}" type="presParOf" srcId="{B0329BCB-C873-4737-A8B6-666F08B8C03C}" destId="{9C202FE9-4E06-48F9-911F-4348407BE535}"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8D476E3-8D56-4419-85BC-59E7AF5D482A}" type="doc">
      <dgm:prSet loTypeId="urn:microsoft.com/office/officeart/2005/8/layout/radial4" loCatId="relationship" qsTypeId="urn:microsoft.com/office/officeart/2005/8/quickstyle/simple3" qsCatId="simple" csTypeId="urn:microsoft.com/office/officeart/2005/8/colors/accent6_3" csCatId="accent6" phldr="1"/>
      <dgm:spPr/>
      <dgm:t>
        <a:bodyPr/>
        <a:lstStyle/>
        <a:p>
          <a:endParaRPr lang="en-US"/>
        </a:p>
      </dgm:t>
    </dgm:pt>
    <dgm:pt modelId="{7C4C4E88-74FA-4B3E-BCC4-3F84CA7C6C17}">
      <dgm:prSet phldrT="[Text]"/>
      <dgm:spPr/>
      <dgm:t>
        <a:bodyPr/>
        <a:lstStyle/>
        <a:p>
          <a:r>
            <a:rPr lang="en-US" dirty="0"/>
            <a:t> </a:t>
          </a:r>
        </a:p>
      </dgm:t>
    </dgm:pt>
    <dgm:pt modelId="{9F190574-5B97-422B-9FA8-A1FD7C615AF3}" type="parTrans" cxnId="{18EE3CA8-6045-43D9-8AC1-BC0B1E646512}">
      <dgm:prSet/>
      <dgm:spPr/>
      <dgm:t>
        <a:bodyPr/>
        <a:lstStyle/>
        <a:p>
          <a:endParaRPr lang="en-US"/>
        </a:p>
      </dgm:t>
    </dgm:pt>
    <dgm:pt modelId="{58463DF9-9CAB-4425-8BA3-6E78F9D05B52}" type="sibTrans" cxnId="{18EE3CA8-6045-43D9-8AC1-BC0B1E646512}">
      <dgm:prSet/>
      <dgm:spPr/>
      <dgm:t>
        <a:bodyPr/>
        <a:lstStyle/>
        <a:p>
          <a:endParaRPr lang="en-US"/>
        </a:p>
      </dgm:t>
    </dgm:pt>
    <dgm:pt modelId="{760BB5C1-A321-44D8-879E-7C6AA803A6BE}">
      <dgm:prSet phldrT="[Text]"/>
      <dgm:spPr/>
      <dgm:t>
        <a:bodyPr/>
        <a:lstStyle/>
        <a:p>
          <a:r>
            <a:rPr lang="en-US" dirty="0"/>
            <a:t> </a:t>
          </a:r>
        </a:p>
      </dgm:t>
    </dgm:pt>
    <dgm:pt modelId="{40FEBA53-EE44-4713-A54F-F5A03916A3E8}" type="parTrans" cxnId="{44669FA5-6E4E-4D93-B234-164698FB1617}">
      <dgm:prSet/>
      <dgm:spPr/>
      <dgm:t>
        <a:bodyPr/>
        <a:lstStyle/>
        <a:p>
          <a:endParaRPr lang="en-US"/>
        </a:p>
      </dgm:t>
    </dgm:pt>
    <dgm:pt modelId="{47F20F82-B54F-47F2-B1B3-EA2D6B78C759}" type="sibTrans" cxnId="{44669FA5-6E4E-4D93-B234-164698FB1617}">
      <dgm:prSet/>
      <dgm:spPr/>
      <dgm:t>
        <a:bodyPr/>
        <a:lstStyle/>
        <a:p>
          <a:endParaRPr lang="en-US"/>
        </a:p>
      </dgm:t>
    </dgm:pt>
    <dgm:pt modelId="{0B4B03BA-048B-4A39-A6A3-708B6E89F560}">
      <dgm:prSet phldrT="[Text]"/>
      <dgm:spPr/>
      <dgm:t>
        <a:bodyPr/>
        <a:lstStyle/>
        <a:p>
          <a:r>
            <a:rPr lang="en-US" dirty="0"/>
            <a:t> </a:t>
          </a:r>
        </a:p>
      </dgm:t>
    </dgm:pt>
    <dgm:pt modelId="{E05C5CBC-56B1-4250-AD04-FFB6B3AEFB1D}" type="parTrans" cxnId="{A1485927-199A-428D-A39B-FBD4FCD33C29}">
      <dgm:prSet/>
      <dgm:spPr/>
      <dgm:t>
        <a:bodyPr/>
        <a:lstStyle/>
        <a:p>
          <a:endParaRPr lang="en-US"/>
        </a:p>
      </dgm:t>
    </dgm:pt>
    <dgm:pt modelId="{D9BCDD0F-3B15-479C-B69D-1BB678791AD5}" type="sibTrans" cxnId="{A1485927-199A-428D-A39B-FBD4FCD33C29}">
      <dgm:prSet/>
      <dgm:spPr/>
      <dgm:t>
        <a:bodyPr/>
        <a:lstStyle/>
        <a:p>
          <a:endParaRPr lang="en-US"/>
        </a:p>
      </dgm:t>
    </dgm:pt>
    <dgm:pt modelId="{BDF15F6D-5ADE-46C7-B012-B38C54C48B1D}">
      <dgm:prSet phldrT="[Text]"/>
      <dgm:spPr/>
      <dgm:t>
        <a:bodyPr/>
        <a:lstStyle/>
        <a:p>
          <a:r>
            <a:rPr lang="en-US" dirty="0"/>
            <a:t> </a:t>
          </a:r>
        </a:p>
      </dgm:t>
    </dgm:pt>
    <dgm:pt modelId="{393306C7-8D21-4D37-AB5D-85CA6C3C66F6}" type="parTrans" cxnId="{15DBF52A-8534-4EC6-9871-3D7488098D80}">
      <dgm:prSet/>
      <dgm:spPr/>
      <dgm:t>
        <a:bodyPr/>
        <a:lstStyle/>
        <a:p>
          <a:endParaRPr lang="en-US"/>
        </a:p>
      </dgm:t>
    </dgm:pt>
    <dgm:pt modelId="{E148C618-0D37-4877-8CBA-C1C3EEFFED2D}" type="sibTrans" cxnId="{15DBF52A-8534-4EC6-9871-3D7488098D80}">
      <dgm:prSet/>
      <dgm:spPr/>
      <dgm:t>
        <a:bodyPr/>
        <a:lstStyle/>
        <a:p>
          <a:endParaRPr lang="en-US"/>
        </a:p>
      </dgm:t>
    </dgm:pt>
    <dgm:pt modelId="{7E24C398-3171-4477-A5CE-FFDACBFA328A}" type="pres">
      <dgm:prSet presAssocID="{78D476E3-8D56-4419-85BC-59E7AF5D482A}" presName="cycle" presStyleCnt="0">
        <dgm:presLayoutVars>
          <dgm:chMax val="1"/>
          <dgm:dir/>
          <dgm:animLvl val="ctr"/>
          <dgm:resizeHandles val="exact"/>
        </dgm:presLayoutVars>
      </dgm:prSet>
      <dgm:spPr/>
    </dgm:pt>
    <dgm:pt modelId="{119B7490-BBE9-4A38-BBA4-13625175EF96}" type="pres">
      <dgm:prSet presAssocID="{7C4C4E88-74FA-4B3E-BCC4-3F84CA7C6C17}" presName="centerShape" presStyleLbl="node0" presStyleIdx="0" presStyleCnt="1" custScaleX="110000" custScaleY="110000"/>
      <dgm:spPr>
        <a:prstGeom prst="roundRect">
          <a:avLst/>
        </a:prstGeom>
      </dgm:spPr>
    </dgm:pt>
    <dgm:pt modelId="{0576866F-C90E-4DED-99FB-7F8DB61F5449}" type="pres">
      <dgm:prSet presAssocID="{40FEBA53-EE44-4713-A54F-F5A03916A3E8}" presName="parTrans" presStyleLbl="bgSibTrans2D1" presStyleIdx="0" presStyleCnt="3"/>
      <dgm:spPr/>
    </dgm:pt>
    <dgm:pt modelId="{E7DCF2D4-9BF4-4983-A9EC-B2A12C834EBE}" type="pres">
      <dgm:prSet presAssocID="{760BB5C1-A321-44D8-879E-7C6AA803A6BE}" presName="node" presStyleLbl="node1" presStyleIdx="0" presStyleCnt="3" custScaleX="187691" custRadScaleRad="169096" custRadScaleInc="-27622">
        <dgm:presLayoutVars>
          <dgm:bulletEnabled val="1"/>
        </dgm:presLayoutVars>
      </dgm:prSet>
      <dgm:spPr/>
    </dgm:pt>
    <dgm:pt modelId="{D1F062F0-295B-4CD7-B8DE-24C927B7559B}" type="pres">
      <dgm:prSet presAssocID="{E05C5CBC-56B1-4250-AD04-FFB6B3AEFB1D}" presName="parTrans" presStyleLbl="bgSibTrans2D1" presStyleIdx="1" presStyleCnt="3"/>
      <dgm:spPr/>
    </dgm:pt>
    <dgm:pt modelId="{452B2D07-5EBA-44BF-86A8-3191FF84CCF5}" type="pres">
      <dgm:prSet presAssocID="{0B4B03BA-048B-4A39-A6A3-708B6E89F560}" presName="node" presStyleLbl="node1" presStyleIdx="1" presStyleCnt="3" custScaleX="187691">
        <dgm:presLayoutVars>
          <dgm:bulletEnabled val="1"/>
        </dgm:presLayoutVars>
      </dgm:prSet>
      <dgm:spPr/>
    </dgm:pt>
    <dgm:pt modelId="{2676380A-D949-4D8A-80BC-248AF31114CA}" type="pres">
      <dgm:prSet presAssocID="{393306C7-8D21-4D37-AB5D-85CA6C3C66F6}" presName="parTrans" presStyleLbl="bgSibTrans2D1" presStyleIdx="2" presStyleCnt="3"/>
      <dgm:spPr/>
    </dgm:pt>
    <dgm:pt modelId="{9C47DD34-062B-43CD-B643-BD0498C0D7AA}" type="pres">
      <dgm:prSet presAssocID="{BDF15F6D-5ADE-46C7-B012-B38C54C48B1D}" presName="node" presStyleLbl="node1" presStyleIdx="2" presStyleCnt="3" custScaleX="187691" custRadScaleRad="154224" custRadScaleInc="21707">
        <dgm:presLayoutVars>
          <dgm:bulletEnabled val="1"/>
        </dgm:presLayoutVars>
      </dgm:prSet>
      <dgm:spPr/>
    </dgm:pt>
  </dgm:ptLst>
  <dgm:cxnLst>
    <dgm:cxn modelId="{D866CD06-2D89-4BA6-991F-CB90DA22A83E}" type="presOf" srcId="{40FEBA53-EE44-4713-A54F-F5A03916A3E8}" destId="{0576866F-C90E-4DED-99FB-7F8DB61F5449}" srcOrd="0" destOrd="0" presId="urn:microsoft.com/office/officeart/2005/8/layout/radial4"/>
    <dgm:cxn modelId="{5990310D-49ED-40C4-A636-402292C49CEA}" type="presOf" srcId="{760BB5C1-A321-44D8-879E-7C6AA803A6BE}" destId="{E7DCF2D4-9BF4-4983-A9EC-B2A12C834EBE}" srcOrd="0" destOrd="0" presId="urn:microsoft.com/office/officeart/2005/8/layout/radial4"/>
    <dgm:cxn modelId="{A1485927-199A-428D-A39B-FBD4FCD33C29}" srcId="{7C4C4E88-74FA-4B3E-BCC4-3F84CA7C6C17}" destId="{0B4B03BA-048B-4A39-A6A3-708B6E89F560}" srcOrd="1" destOrd="0" parTransId="{E05C5CBC-56B1-4250-AD04-FFB6B3AEFB1D}" sibTransId="{D9BCDD0F-3B15-479C-B69D-1BB678791AD5}"/>
    <dgm:cxn modelId="{B1BDE228-A02A-4DEB-9958-7990ED2198E4}" type="presOf" srcId="{BDF15F6D-5ADE-46C7-B012-B38C54C48B1D}" destId="{9C47DD34-062B-43CD-B643-BD0498C0D7AA}" srcOrd="0" destOrd="0" presId="urn:microsoft.com/office/officeart/2005/8/layout/radial4"/>
    <dgm:cxn modelId="{15DBF52A-8534-4EC6-9871-3D7488098D80}" srcId="{7C4C4E88-74FA-4B3E-BCC4-3F84CA7C6C17}" destId="{BDF15F6D-5ADE-46C7-B012-B38C54C48B1D}" srcOrd="2" destOrd="0" parTransId="{393306C7-8D21-4D37-AB5D-85CA6C3C66F6}" sibTransId="{E148C618-0D37-4877-8CBA-C1C3EEFFED2D}"/>
    <dgm:cxn modelId="{084C3539-56AA-407D-9789-333FD1D35A92}" type="presOf" srcId="{0B4B03BA-048B-4A39-A6A3-708B6E89F560}" destId="{452B2D07-5EBA-44BF-86A8-3191FF84CCF5}" srcOrd="0" destOrd="0" presId="urn:microsoft.com/office/officeart/2005/8/layout/radial4"/>
    <dgm:cxn modelId="{D674C184-2DF6-428A-AE2A-57C589854099}" type="presOf" srcId="{78D476E3-8D56-4419-85BC-59E7AF5D482A}" destId="{7E24C398-3171-4477-A5CE-FFDACBFA328A}" srcOrd="0" destOrd="0" presId="urn:microsoft.com/office/officeart/2005/8/layout/radial4"/>
    <dgm:cxn modelId="{44669FA5-6E4E-4D93-B234-164698FB1617}" srcId="{7C4C4E88-74FA-4B3E-BCC4-3F84CA7C6C17}" destId="{760BB5C1-A321-44D8-879E-7C6AA803A6BE}" srcOrd="0" destOrd="0" parTransId="{40FEBA53-EE44-4713-A54F-F5A03916A3E8}" sibTransId="{47F20F82-B54F-47F2-B1B3-EA2D6B78C759}"/>
    <dgm:cxn modelId="{18EE3CA8-6045-43D9-8AC1-BC0B1E646512}" srcId="{78D476E3-8D56-4419-85BC-59E7AF5D482A}" destId="{7C4C4E88-74FA-4B3E-BCC4-3F84CA7C6C17}" srcOrd="0" destOrd="0" parTransId="{9F190574-5B97-422B-9FA8-A1FD7C615AF3}" sibTransId="{58463DF9-9CAB-4425-8BA3-6E78F9D05B52}"/>
    <dgm:cxn modelId="{9AD2DDBC-0DAA-43DD-8572-36D45642ADF4}" type="presOf" srcId="{E05C5CBC-56B1-4250-AD04-FFB6B3AEFB1D}" destId="{D1F062F0-295B-4CD7-B8DE-24C927B7559B}" srcOrd="0" destOrd="0" presId="urn:microsoft.com/office/officeart/2005/8/layout/radial4"/>
    <dgm:cxn modelId="{E14CF8C7-4DDF-4160-80E7-20A462781FA0}" type="presOf" srcId="{7C4C4E88-74FA-4B3E-BCC4-3F84CA7C6C17}" destId="{119B7490-BBE9-4A38-BBA4-13625175EF96}" srcOrd="0" destOrd="0" presId="urn:microsoft.com/office/officeart/2005/8/layout/radial4"/>
    <dgm:cxn modelId="{88E15DCD-2FFF-4628-9275-CD8323EE2A48}" type="presOf" srcId="{393306C7-8D21-4D37-AB5D-85CA6C3C66F6}" destId="{2676380A-D949-4D8A-80BC-248AF31114CA}" srcOrd="0" destOrd="0" presId="urn:microsoft.com/office/officeart/2005/8/layout/radial4"/>
    <dgm:cxn modelId="{B13E27C8-1660-482B-801B-7454FE01BA6A}" type="presParOf" srcId="{7E24C398-3171-4477-A5CE-FFDACBFA328A}" destId="{119B7490-BBE9-4A38-BBA4-13625175EF96}" srcOrd="0" destOrd="0" presId="urn:microsoft.com/office/officeart/2005/8/layout/radial4"/>
    <dgm:cxn modelId="{5966AAC9-96D9-47D3-A992-1356670F8C13}" type="presParOf" srcId="{7E24C398-3171-4477-A5CE-FFDACBFA328A}" destId="{0576866F-C90E-4DED-99FB-7F8DB61F5449}" srcOrd="1" destOrd="0" presId="urn:microsoft.com/office/officeart/2005/8/layout/radial4"/>
    <dgm:cxn modelId="{AD01A834-2338-4069-90B0-A253A1361E05}" type="presParOf" srcId="{7E24C398-3171-4477-A5CE-FFDACBFA328A}" destId="{E7DCF2D4-9BF4-4983-A9EC-B2A12C834EBE}" srcOrd="2" destOrd="0" presId="urn:microsoft.com/office/officeart/2005/8/layout/radial4"/>
    <dgm:cxn modelId="{1EB054D2-C970-4227-ABE1-6C60823137B9}" type="presParOf" srcId="{7E24C398-3171-4477-A5CE-FFDACBFA328A}" destId="{D1F062F0-295B-4CD7-B8DE-24C927B7559B}" srcOrd="3" destOrd="0" presId="urn:microsoft.com/office/officeart/2005/8/layout/radial4"/>
    <dgm:cxn modelId="{B200266C-81CC-41D7-AD9F-17178A4E3F35}" type="presParOf" srcId="{7E24C398-3171-4477-A5CE-FFDACBFA328A}" destId="{452B2D07-5EBA-44BF-86A8-3191FF84CCF5}" srcOrd="4" destOrd="0" presId="urn:microsoft.com/office/officeart/2005/8/layout/radial4"/>
    <dgm:cxn modelId="{62023E3E-3EB4-4144-98CE-1A9E4A852306}" type="presParOf" srcId="{7E24C398-3171-4477-A5CE-FFDACBFA328A}" destId="{2676380A-D949-4D8A-80BC-248AF31114CA}" srcOrd="5" destOrd="0" presId="urn:microsoft.com/office/officeart/2005/8/layout/radial4"/>
    <dgm:cxn modelId="{A2F961A6-0AD5-45D4-A0AC-A124912F150A}" type="presParOf" srcId="{7E24C398-3171-4477-A5CE-FFDACBFA328A}" destId="{9C47DD34-062B-43CD-B643-BD0498C0D7AA}" srcOrd="6"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BC0AB-F643-4BE2-B53E-2680BA8056C6}">
      <dsp:nvSpPr>
        <dsp:cNvPr id="0" name=""/>
        <dsp:cNvSpPr/>
      </dsp:nvSpPr>
      <dsp:spPr>
        <a:xfrm>
          <a:off x="0" y="177427"/>
          <a:ext cx="5387336" cy="16475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8256" y="225683"/>
        <a:ext cx="5290824" cy="1551072"/>
      </dsp:txXfrm>
    </dsp:sp>
    <dsp:sp modelId="{A82682C7-0B2C-4483-9729-5FD19D5D75B9}">
      <dsp:nvSpPr>
        <dsp:cNvPr id="0" name=""/>
        <dsp:cNvSpPr/>
      </dsp:nvSpPr>
      <dsp:spPr>
        <a:xfrm>
          <a:off x="538733" y="1825011"/>
          <a:ext cx="104006" cy="1235688"/>
        </a:xfrm>
        <a:custGeom>
          <a:avLst/>
          <a:gdLst/>
          <a:ahLst/>
          <a:cxnLst/>
          <a:rect l="0" t="0" r="0" b="0"/>
          <a:pathLst>
            <a:path>
              <a:moveTo>
                <a:pt x="0" y="0"/>
              </a:moveTo>
              <a:lnTo>
                <a:pt x="0" y="1235688"/>
              </a:lnTo>
              <a:lnTo>
                <a:pt x="104006" y="12356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7403E3-91B9-48A8-87B5-9B3BDC83F038}">
      <dsp:nvSpPr>
        <dsp:cNvPr id="0" name=""/>
        <dsp:cNvSpPr/>
      </dsp:nvSpPr>
      <dsp:spPr>
        <a:xfrm>
          <a:off x="642740" y="2236907"/>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0996" y="2285163"/>
        <a:ext cx="5312467" cy="1551072"/>
      </dsp:txXfrm>
    </dsp:sp>
    <dsp:sp modelId="{0E35C541-5FB1-4927-822D-00369737A66B}">
      <dsp:nvSpPr>
        <dsp:cNvPr id="0" name=""/>
        <dsp:cNvSpPr/>
      </dsp:nvSpPr>
      <dsp:spPr>
        <a:xfrm>
          <a:off x="538733" y="1825011"/>
          <a:ext cx="112495" cy="3257076"/>
        </a:xfrm>
        <a:custGeom>
          <a:avLst/>
          <a:gdLst/>
          <a:ahLst/>
          <a:cxnLst/>
          <a:rect l="0" t="0" r="0" b="0"/>
          <a:pathLst>
            <a:path>
              <a:moveTo>
                <a:pt x="0" y="0"/>
              </a:moveTo>
              <a:lnTo>
                <a:pt x="0" y="3257076"/>
              </a:lnTo>
              <a:lnTo>
                <a:pt x="112495" y="32570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6C08D1-C6C4-4F9F-87EB-1643CDB5CD23}">
      <dsp:nvSpPr>
        <dsp:cNvPr id="0" name=""/>
        <dsp:cNvSpPr/>
      </dsp:nvSpPr>
      <dsp:spPr>
        <a:xfrm>
          <a:off x="651228" y="4258295"/>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9484" y="4306551"/>
        <a:ext cx="5312467" cy="1551072"/>
      </dsp:txXfrm>
    </dsp:sp>
    <dsp:sp modelId="{9F91AB57-C3EE-4EB4-8564-CD040B3E5265}">
      <dsp:nvSpPr>
        <dsp:cNvPr id="0" name=""/>
        <dsp:cNvSpPr/>
      </dsp:nvSpPr>
      <dsp:spPr>
        <a:xfrm>
          <a:off x="6518744" y="187000"/>
          <a:ext cx="5387336" cy="16475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567000" y="235256"/>
        <a:ext cx="5290824" cy="1551072"/>
      </dsp:txXfrm>
    </dsp:sp>
    <dsp:sp modelId="{32AAFD21-0965-459C-95DB-DE8FBDB36820}">
      <dsp:nvSpPr>
        <dsp:cNvPr id="0" name=""/>
        <dsp:cNvSpPr/>
      </dsp:nvSpPr>
      <dsp:spPr>
        <a:xfrm>
          <a:off x="7057477" y="1834584"/>
          <a:ext cx="266570" cy="1191269"/>
        </a:xfrm>
        <a:custGeom>
          <a:avLst/>
          <a:gdLst/>
          <a:ahLst/>
          <a:cxnLst/>
          <a:rect l="0" t="0" r="0" b="0"/>
          <a:pathLst>
            <a:path>
              <a:moveTo>
                <a:pt x="0" y="0"/>
              </a:moveTo>
              <a:lnTo>
                <a:pt x="0" y="1191269"/>
              </a:lnTo>
              <a:lnTo>
                <a:pt x="266570" y="11912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AD8314-C5EB-4921-9E6F-AC31FF0D4790}">
      <dsp:nvSpPr>
        <dsp:cNvPr id="0" name=""/>
        <dsp:cNvSpPr/>
      </dsp:nvSpPr>
      <dsp:spPr>
        <a:xfrm>
          <a:off x="7324048" y="2202061"/>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372304" y="2250317"/>
        <a:ext cx="5312467" cy="1551072"/>
      </dsp:txXfrm>
    </dsp:sp>
    <dsp:sp modelId="{57FDD5F3-7A4C-4108-8E8C-F0691467D490}">
      <dsp:nvSpPr>
        <dsp:cNvPr id="0" name=""/>
        <dsp:cNvSpPr/>
      </dsp:nvSpPr>
      <dsp:spPr>
        <a:xfrm>
          <a:off x="7057477" y="1834584"/>
          <a:ext cx="266570" cy="3250749"/>
        </a:xfrm>
        <a:custGeom>
          <a:avLst/>
          <a:gdLst/>
          <a:ahLst/>
          <a:cxnLst/>
          <a:rect l="0" t="0" r="0" b="0"/>
          <a:pathLst>
            <a:path>
              <a:moveTo>
                <a:pt x="0" y="0"/>
              </a:moveTo>
              <a:lnTo>
                <a:pt x="0" y="3250749"/>
              </a:lnTo>
              <a:lnTo>
                <a:pt x="266570" y="32507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B2EF47-27B6-4B95-AF5D-EB882F3AAEFF}">
      <dsp:nvSpPr>
        <dsp:cNvPr id="0" name=""/>
        <dsp:cNvSpPr/>
      </dsp:nvSpPr>
      <dsp:spPr>
        <a:xfrm>
          <a:off x="7324048" y="4261541"/>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372304" y="4309797"/>
        <a:ext cx="5312467" cy="15510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4B46E-D235-48C4-8291-7FE8F936FEE5}">
      <dsp:nvSpPr>
        <dsp:cNvPr id="0" name=""/>
        <dsp:cNvSpPr/>
      </dsp:nvSpPr>
      <dsp:spPr>
        <a:xfrm>
          <a:off x="0" y="0"/>
          <a:ext cx="7467328" cy="7467328"/>
        </a:xfrm>
        <a:prstGeom prst="pie">
          <a:avLst>
            <a:gd name="adj1" fmla="val 5400000"/>
            <a:gd name="adj2" fmla="val 1620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2E45B4-4EC8-4599-B032-3489FD64DC3C}">
      <dsp:nvSpPr>
        <dsp:cNvPr id="0" name=""/>
        <dsp:cNvSpPr/>
      </dsp:nvSpPr>
      <dsp:spPr>
        <a:xfrm>
          <a:off x="3733664" y="0"/>
          <a:ext cx="10185535" cy="7467328"/>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3733664" y="0"/>
        <a:ext cx="5092767" cy="2240203"/>
      </dsp:txXfrm>
    </dsp:sp>
    <dsp:sp modelId="{B5965699-B328-4C7E-ADEC-55D24FA47AE0}">
      <dsp:nvSpPr>
        <dsp:cNvPr id="0" name=""/>
        <dsp:cNvSpPr/>
      </dsp:nvSpPr>
      <dsp:spPr>
        <a:xfrm>
          <a:off x="1306784" y="2240203"/>
          <a:ext cx="4853758" cy="4853758"/>
        </a:xfrm>
        <a:prstGeom prst="pie">
          <a:avLst>
            <a:gd name="adj1" fmla="val 5400000"/>
            <a:gd name="adj2" fmla="val 1620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AE98B6-4FCD-48D2-B391-387B5CE61857}">
      <dsp:nvSpPr>
        <dsp:cNvPr id="0" name=""/>
        <dsp:cNvSpPr/>
      </dsp:nvSpPr>
      <dsp:spPr>
        <a:xfrm>
          <a:off x="3733664" y="2240203"/>
          <a:ext cx="10185535" cy="4853758"/>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3733664" y="2240203"/>
        <a:ext cx="5092767" cy="2240195"/>
      </dsp:txXfrm>
    </dsp:sp>
    <dsp:sp modelId="{12527CFF-8775-4E9C-B43B-D02A995592EB}">
      <dsp:nvSpPr>
        <dsp:cNvPr id="0" name=""/>
        <dsp:cNvSpPr/>
      </dsp:nvSpPr>
      <dsp:spPr>
        <a:xfrm>
          <a:off x="2613565" y="4480399"/>
          <a:ext cx="2240196" cy="2240196"/>
        </a:xfrm>
        <a:prstGeom prst="pie">
          <a:avLst>
            <a:gd name="adj1" fmla="val 5400000"/>
            <a:gd name="adj2" fmla="val 1620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640A6D-A721-4B58-B9DA-0CD49F92BCA2}">
      <dsp:nvSpPr>
        <dsp:cNvPr id="0" name=""/>
        <dsp:cNvSpPr/>
      </dsp:nvSpPr>
      <dsp:spPr>
        <a:xfrm>
          <a:off x="3733664" y="4480399"/>
          <a:ext cx="10185535" cy="2240196"/>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3733664" y="4480399"/>
        <a:ext cx="5092767" cy="2240196"/>
      </dsp:txXfrm>
    </dsp:sp>
    <dsp:sp modelId="{54E9DDBE-1D29-447A-A52B-53DDB17A2C27}">
      <dsp:nvSpPr>
        <dsp:cNvPr id="0" name=""/>
        <dsp:cNvSpPr/>
      </dsp:nvSpPr>
      <dsp:spPr>
        <a:xfrm>
          <a:off x="8826431" y="0"/>
          <a:ext cx="5092767" cy="224020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8826431" y="0"/>
        <a:ext cx="5092767" cy="2240203"/>
      </dsp:txXfrm>
    </dsp:sp>
    <dsp:sp modelId="{0E06884F-2703-4A61-9304-83B0ED4EA4F6}">
      <dsp:nvSpPr>
        <dsp:cNvPr id="0" name=""/>
        <dsp:cNvSpPr/>
      </dsp:nvSpPr>
      <dsp:spPr>
        <a:xfrm>
          <a:off x="8826431" y="2240203"/>
          <a:ext cx="5092767" cy="224019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8826431" y="2240203"/>
        <a:ext cx="5092767" cy="2240195"/>
      </dsp:txXfrm>
    </dsp:sp>
    <dsp:sp modelId="{8A7A4827-C810-496C-9C8B-674A0B5A3713}">
      <dsp:nvSpPr>
        <dsp:cNvPr id="0" name=""/>
        <dsp:cNvSpPr/>
      </dsp:nvSpPr>
      <dsp:spPr>
        <a:xfrm>
          <a:off x="8826431" y="4480399"/>
          <a:ext cx="5092767" cy="224019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2889250">
            <a:lnSpc>
              <a:spcPct val="90000"/>
            </a:lnSpc>
            <a:spcBef>
              <a:spcPct val="0"/>
            </a:spcBef>
            <a:spcAft>
              <a:spcPct val="15000"/>
            </a:spcAft>
            <a:buChar char="•"/>
          </a:pPr>
          <a:endParaRPr lang="en-US" sz="6500" kern="1200" dirty="0"/>
        </a:p>
      </dsp:txBody>
      <dsp:txXfrm>
        <a:off x="8826431" y="4480399"/>
        <a:ext cx="5092767" cy="22401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90878-A6CA-4759-BE97-5473941173F0}">
      <dsp:nvSpPr>
        <dsp:cNvPr id="0" name=""/>
        <dsp:cNvSpPr/>
      </dsp:nvSpPr>
      <dsp:spPr>
        <a:xfrm>
          <a:off x="5968147" y="577699"/>
          <a:ext cx="5818304" cy="27751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049427" y="658979"/>
        <a:ext cx="5655744" cy="2612540"/>
      </dsp:txXfrm>
    </dsp:sp>
    <dsp:sp modelId="{AF809D73-78A6-430A-9A30-96B66F6097F5}">
      <dsp:nvSpPr>
        <dsp:cNvPr id="0" name=""/>
        <dsp:cNvSpPr/>
      </dsp:nvSpPr>
      <dsp:spPr>
        <a:xfrm rot="2628736">
          <a:off x="10230281" y="3997159"/>
          <a:ext cx="2271589" cy="71152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10443739" y="4139464"/>
        <a:ext cx="1844673" cy="426917"/>
      </dsp:txXfrm>
    </dsp:sp>
    <dsp:sp modelId="{20D45CB1-8DBF-453B-A78E-BAE498D9DB28}">
      <dsp:nvSpPr>
        <dsp:cNvPr id="0" name=""/>
        <dsp:cNvSpPr/>
      </dsp:nvSpPr>
      <dsp:spPr>
        <a:xfrm>
          <a:off x="10945700" y="5353047"/>
          <a:ext cx="5818304" cy="27751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1026980" y="5434327"/>
        <a:ext cx="5655744" cy="2612540"/>
      </dsp:txXfrm>
    </dsp:sp>
    <dsp:sp modelId="{E5D368F9-C434-4557-B2DA-92B84BACAEA7}">
      <dsp:nvSpPr>
        <dsp:cNvPr id="0" name=""/>
        <dsp:cNvSpPr/>
      </dsp:nvSpPr>
      <dsp:spPr>
        <a:xfrm rot="10779468">
          <a:off x="7932015" y="6413424"/>
          <a:ext cx="2271589" cy="71152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rot="10800000">
        <a:off x="8145473" y="6555729"/>
        <a:ext cx="1844673" cy="426917"/>
      </dsp:txXfrm>
    </dsp:sp>
    <dsp:sp modelId="{261DDB71-0A3A-4E31-A8FB-833DE8DC664F}">
      <dsp:nvSpPr>
        <dsp:cNvPr id="0" name=""/>
        <dsp:cNvSpPr/>
      </dsp:nvSpPr>
      <dsp:spPr>
        <a:xfrm>
          <a:off x="1371615" y="5410229"/>
          <a:ext cx="5818304" cy="27751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452895" y="5491509"/>
        <a:ext cx="5655744" cy="2612540"/>
      </dsp:txXfrm>
    </dsp:sp>
    <dsp:sp modelId="{CA8722A6-E201-4211-B323-85558E2024ED}">
      <dsp:nvSpPr>
        <dsp:cNvPr id="0" name=""/>
        <dsp:cNvSpPr/>
      </dsp:nvSpPr>
      <dsp:spPr>
        <a:xfrm rot="18813975">
          <a:off x="5443238" y="4025750"/>
          <a:ext cx="2271589" cy="711527"/>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5656696" y="4168055"/>
        <a:ext cx="1844673" cy="4269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6D512-98FD-4358-BAAA-03603FB4DB1C}">
      <dsp:nvSpPr>
        <dsp:cNvPr id="0" name=""/>
        <dsp:cNvSpPr/>
      </dsp:nvSpPr>
      <dsp:spPr>
        <a:xfrm rot="5400000">
          <a:off x="-349744" y="394560"/>
          <a:ext cx="2630405" cy="1841283"/>
        </a:xfrm>
        <a:prstGeom prst="chevron">
          <a:avLst/>
        </a:prstGeom>
        <a:solidFill>
          <a:schemeClr val="accent6">
            <a:alpha val="9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 1</a:t>
          </a:r>
        </a:p>
      </dsp:txBody>
      <dsp:txXfrm rot="-5400000">
        <a:off x="44818" y="920641"/>
        <a:ext cx="1841283" cy="789122"/>
      </dsp:txXfrm>
    </dsp:sp>
    <dsp:sp modelId="{F07BA46A-8652-4AB1-A943-83DD9043CBA9}">
      <dsp:nvSpPr>
        <dsp:cNvPr id="0" name=""/>
        <dsp:cNvSpPr/>
      </dsp:nvSpPr>
      <dsp:spPr>
        <a:xfrm rot="5400000">
          <a:off x="6756846" y="-4911970"/>
          <a:ext cx="1709763" cy="11540888"/>
        </a:xfrm>
        <a:prstGeom prst="round2SameRect">
          <a:avLst/>
        </a:prstGeom>
        <a:solidFill>
          <a:schemeClr val="lt1">
            <a:alpha val="9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1841284" y="87056"/>
        <a:ext cx="11457424" cy="1542835"/>
      </dsp:txXfrm>
    </dsp:sp>
    <dsp:sp modelId="{DE2464DF-823A-469A-A24C-C815EAFC628C}">
      <dsp:nvSpPr>
        <dsp:cNvPr id="0" name=""/>
        <dsp:cNvSpPr/>
      </dsp:nvSpPr>
      <dsp:spPr>
        <a:xfrm rot="5400000">
          <a:off x="-394560" y="2841279"/>
          <a:ext cx="2630405" cy="1841283"/>
        </a:xfrm>
        <a:prstGeom prst="chevron">
          <a:avLst/>
        </a:prstGeom>
        <a:solidFill>
          <a:schemeClr val="accent6">
            <a:alpha val="90000"/>
            <a:hueOff val="0"/>
            <a:satOff val="0"/>
            <a:lumOff val="0"/>
            <a:alphaOff val="-20000"/>
          </a:schemeClr>
        </a:solidFill>
        <a:ln w="25400" cap="flat" cmpd="sng"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 2</a:t>
          </a:r>
        </a:p>
      </dsp:txBody>
      <dsp:txXfrm rot="-5400000">
        <a:off x="2" y="3367360"/>
        <a:ext cx="1841283" cy="789122"/>
      </dsp:txXfrm>
    </dsp:sp>
    <dsp:sp modelId="{AC87CD5A-6F24-4C09-B10F-B5A4C4A043E4}">
      <dsp:nvSpPr>
        <dsp:cNvPr id="0" name=""/>
        <dsp:cNvSpPr/>
      </dsp:nvSpPr>
      <dsp:spPr>
        <a:xfrm rot="5400000">
          <a:off x="6756846" y="-2468844"/>
          <a:ext cx="1709763" cy="11540888"/>
        </a:xfrm>
        <a:prstGeom prst="round2SameRect">
          <a:avLst/>
        </a:prstGeom>
        <a:solidFill>
          <a:schemeClr val="lt1">
            <a:alpha val="90000"/>
            <a:hueOff val="0"/>
            <a:satOff val="0"/>
            <a:lumOff val="0"/>
            <a:alphaOff val="0"/>
          </a:schemeClr>
        </a:solidFill>
        <a:ln w="25400" cap="flat" cmpd="sng"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1841284" y="2530182"/>
        <a:ext cx="11457424" cy="1542835"/>
      </dsp:txXfrm>
    </dsp:sp>
    <dsp:sp modelId="{06B136E1-FFBA-4FBB-B718-C4BAFEBC06BD}">
      <dsp:nvSpPr>
        <dsp:cNvPr id="0" name=""/>
        <dsp:cNvSpPr/>
      </dsp:nvSpPr>
      <dsp:spPr>
        <a:xfrm rot="5400000">
          <a:off x="-394560" y="5284405"/>
          <a:ext cx="2630405" cy="1841283"/>
        </a:xfrm>
        <a:prstGeom prst="chevron">
          <a:avLst/>
        </a:prstGeom>
        <a:solidFill>
          <a:schemeClr val="accent6">
            <a:alpha val="90000"/>
            <a:hueOff val="0"/>
            <a:satOff val="0"/>
            <a:lumOff val="0"/>
            <a:alphaOff val="-40000"/>
          </a:schemeClr>
        </a:solidFill>
        <a:ln w="2540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 3</a:t>
          </a:r>
        </a:p>
      </dsp:txBody>
      <dsp:txXfrm rot="-5400000">
        <a:off x="2" y="5810486"/>
        <a:ext cx="1841283" cy="789122"/>
      </dsp:txXfrm>
    </dsp:sp>
    <dsp:sp modelId="{7FFEB09E-6896-4B40-9736-C8A1C406AD7B}">
      <dsp:nvSpPr>
        <dsp:cNvPr id="0" name=""/>
        <dsp:cNvSpPr/>
      </dsp:nvSpPr>
      <dsp:spPr>
        <a:xfrm rot="5400000">
          <a:off x="6756846" y="-25717"/>
          <a:ext cx="1709763" cy="11540888"/>
        </a:xfrm>
        <a:prstGeom prst="round2SameRect">
          <a:avLst/>
        </a:prstGeom>
        <a:solidFill>
          <a:schemeClr val="lt1">
            <a:alpha val="90000"/>
            <a:hueOff val="0"/>
            <a:satOff val="0"/>
            <a:lumOff val="0"/>
            <a:alphaOff val="0"/>
          </a:schemeClr>
        </a:solidFill>
        <a:ln w="2540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1841284" y="4973309"/>
        <a:ext cx="11457424" cy="15428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751B7-EA1D-4317-A4F9-E64848648F19}">
      <dsp:nvSpPr>
        <dsp:cNvPr id="0" name=""/>
        <dsp:cNvSpPr/>
      </dsp:nvSpPr>
      <dsp:spPr>
        <a:xfrm rot="5400000">
          <a:off x="7537845" y="-4874675"/>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206088"/>
        <a:ext cx="11847162" cy="1782040"/>
      </dsp:txXfrm>
    </dsp:sp>
    <dsp:sp modelId="{7DDFC7CB-31FA-4ACC-A8A1-CB0CF9875788}">
      <dsp:nvSpPr>
        <dsp:cNvPr id="0" name=""/>
        <dsp:cNvSpPr/>
      </dsp:nvSpPr>
      <dsp:spPr>
        <a:xfrm>
          <a:off x="476246" y="3314"/>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1</a:t>
          </a:r>
        </a:p>
      </dsp:txBody>
      <dsp:txXfrm>
        <a:off x="577648" y="104716"/>
        <a:ext cx="1874435" cy="1984783"/>
      </dsp:txXfrm>
    </dsp:sp>
    <dsp:sp modelId="{AC3222D2-4FCB-4CE0-8E91-8CCB8612F4C8}">
      <dsp:nvSpPr>
        <dsp:cNvPr id="0" name=""/>
        <dsp:cNvSpPr/>
      </dsp:nvSpPr>
      <dsp:spPr>
        <a:xfrm rot="5400000">
          <a:off x="7537845" y="-2577708"/>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2503055"/>
        <a:ext cx="11847162" cy="1782040"/>
      </dsp:txXfrm>
    </dsp:sp>
    <dsp:sp modelId="{9817DD2B-9A3D-4326-B2C9-FB4B951C5632}">
      <dsp:nvSpPr>
        <dsp:cNvPr id="0" name=""/>
        <dsp:cNvSpPr/>
      </dsp:nvSpPr>
      <dsp:spPr>
        <a:xfrm>
          <a:off x="476246" y="2300281"/>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2</a:t>
          </a:r>
        </a:p>
      </dsp:txBody>
      <dsp:txXfrm>
        <a:off x="577648" y="2401683"/>
        <a:ext cx="1874435" cy="1984783"/>
      </dsp:txXfrm>
    </dsp:sp>
    <dsp:sp modelId="{9C202FE9-4E06-48F9-911F-4348407BE535}">
      <dsp:nvSpPr>
        <dsp:cNvPr id="0" name=""/>
        <dsp:cNvSpPr/>
      </dsp:nvSpPr>
      <dsp:spPr>
        <a:xfrm rot="5400000">
          <a:off x="7537845" y="-280741"/>
          <a:ext cx="1974848" cy="1194356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2889250">
            <a:lnSpc>
              <a:spcPct val="90000"/>
            </a:lnSpc>
            <a:spcBef>
              <a:spcPct val="0"/>
            </a:spcBef>
            <a:spcAft>
              <a:spcPct val="15000"/>
            </a:spcAft>
            <a:buNone/>
          </a:pPr>
          <a:r>
            <a:rPr lang="en-US" sz="6500" kern="1200" dirty="0"/>
            <a:t> </a:t>
          </a:r>
        </a:p>
      </dsp:txBody>
      <dsp:txXfrm rot="-5400000">
        <a:off x="2553486" y="4800022"/>
        <a:ext cx="11847162" cy="1782040"/>
      </dsp:txXfrm>
    </dsp:sp>
    <dsp:sp modelId="{BACFAB28-2B9C-4DF2-8712-4A754DD0E505}">
      <dsp:nvSpPr>
        <dsp:cNvPr id="0" name=""/>
        <dsp:cNvSpPr/>
      </dsp:nvSpPr>
      <dsp:spPr>
        <a:xfrm>
          <a:off x="476246" y="4597248"/>
          <a:ext cx="2077239" cy="21875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152400" rIns="304800" bIns="152400" numCol="1" spcCol="1270" anchor="ctr" anchorCtr="0">
          <a:noAutofit/>
        </a:bodyPr>
        <a:lstStyle/>
        <a:p>
          <a:pPr marL="0" lvl="0" indent="0" algn="ctr" defTabSz="3556000">
            <a:lnSpc>
              <a:spcPct val="90000"/>
            </a:lnSpc>
            <a:spcBef>
              <a:spcPct val="0"/>
            </a:spcBef>
            <a:spcAft>
              <a:spcPct val="35000"/>
            </a:spcAft>
            <a:buNone/>
          </a:pPr>
          <a:r>
            <a:rPr lang="en-US" sz="8000" kern="1200" dirty="0">
              <a:latin typeface="Algerian" panose="04020705040A02060702" pitchFamily="82" charset="0"/>
            </a:rPr>
            <a:t>3</a:t>
          </a:r>
        </a:p>
      </dsp:txBody>
      <dsp:txXfrm>
        <a:off x="577648" y="4698650"/>
        <a:ext cx="1874435" cy="19847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B7490-BBE9-4A38-BBA4-13625175EF96}">
      <dsp:nvSpPr>
        <dsp:cNvPr id="0" name=""/>
        <dsp:cNvSpPr/>
      </dsp:nvSpPr>
      <dsp:spPr>
        <a:xfrm>
          <a:off x="6906497" y="3479377"/>
          <a:ext cx="3424736" cy="3424736"/>
        </a:xfrm>
        <a:prstGeom prst="roundRect">
          <a:avLst/>
        </a:prstGeom>
        <a:gradFill rotWithShape="0">
          <a:gsLst>
            <a:gs pos="0">
              <a:schemeClr val="accent6">
                <a:shade val="80000"/>
                <a:hueOff val="0"/>
                <a:satOff val="0"/>
                <a:lumOff val="0"/>
                <a:alphaOff val="0"/>
                <a:tint val="50000"/>
                <a:satMod val="300000"/>
              </a:schemeClr>
            </a:gs>
            <a:gs pos="35000">
              <a:schemeClr val="accent6">
                <a:shade val="80000"/>
                <a:hueOff val="0"/>
                <a:satOff val="0"/>
                <a:lumOff val="0"/>
                <a:alphaOff val="0"/>
                <a:tint val="37000"/>
                <a:satMod val="300000"/>
              </a:schemeClr>
            </a:gs>
            <a:gs pos="100000">
              <a:schemeClr val="accent6">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073679" y="3646559"/>
        <a:ext cx="3090372" cy="3090372"/>
      </dsp:txXfrm>
    </dsp:sp>
    <dsp:sp modelId="{0576866F-C90E-4DED-99FB-7F8DB61F5449}">
      <dsp:nvSpPr>
        <dsp:cNvPr id="0" name=""/>
        <dsp:cNvSpPr/>
      </dsp:nvSpPr>
      <dsp:spPr>
        <a:xfrm rot="12029530">
          <a:off x="2640381" y="3312905"/>
          <a:ext cx="4276633" cy="887318"/>
        </a:xfrm>
        <a:prstGeom prst="leftArrow">
          <a:avLst>
            <a:gd name="adj1" fmla="val 60000"/>
            <a:gd name="adj2" fmla="val 50000"/>
          </a:avLst>
        </a:prstGeom>
        <a:gradFill rotWithShape="0">
          <a:gsLst>
            <a:gs pos="0">
              <a:schemeClr val="accent6">
                <a:shade val="90000"/>
                <a:hueOff val="0"/>
                <a:satOff val="0"/>
                <a:lumOff val="0"/>
                <a:alphaOff val="0"/>
                <a:tint val="50000"/>
                <a:satMod val="300000"/>
              </a:schemeClr>
            </a:gs>
            <a:gs pos="35000">
              <a:schemeClr val="accent6">
                <a:shade val="90000"/>
                <a:hueOff val="0"/>
                <a:satOff val="0"/>
                <a:lumOff val="0"/>
                <a:alphaOff val="0"/>
                <a:tint val="37000"/>
                <a:satMod val="300000"/>
              </a:schemeClr>
            </a:gs>
            <a:gs pos="100000">
              <a:schemeClr val="accent6">
                <a:shade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E7DCF2D4-9BF4-4983-A9EC-B2A12C834EBE}">
      <dsp:nvSpPr>
        <dsp:cNvPr id="0" name=""/>
        <dsp:cNvSpPr/>
      </dsp:nvSpPr>
      <dsp:spPr>
        <a:xfrm>
          <a:off x="0" y="1824893"/>
          <a:ext cx="5551387" cy="2366181"/>
        </a:xfrm>
        <a:prstGeom prst="roundRect">
          <a:avLst>
            <a:gd name="adj" fmla="val 10000"/>
          </a:avLst>
        </a:prstGeom>
        <a:gradFill rotWithShape="0">
          <a:gsLst>
            <a:gs pos="0">
              <a:schemeClr val="accent6">
                <a:shade val="80000"/>
                <a:hueOff val="0"/>
                <a:satOff val="0"/>
                <a:lumOff val="0"/>
                <a:alphaOff val="0"/>
                <a:tint val="50000"/>
                <a:satMod val="300000"/>
              </a:schemeClr>
            </a:gs>
            <a:gs pos="35000">
              <a:schemeClr val="accent6">
                <a:shade val="80000"/>
                <a:hueOff val="0"/>
                <a:satOff val="0"/>
                <a:lumOff val="0"/>
                <a:alphaOff val="0"/>
                <a:tint val="37000"/>
                <a:satMod val="300000"/>
              </a:schemeClr>
            </a:gs>
            <a:gs pos="100000">
              <a:schemeClr val="accent6">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303" y="1894196"/>
        <a:ext cx="5412781" cy="2227575"/>
      </dsp:txXfrm>
    </dsp:sp>
    <dsp:sp modelId="{D1F062F0-295B-4CD7-B8DE-24C927B7559B}">
      <dsp:nvSpPr>
        <dsp:cNvPr id="0" name=""/>
        <dsp:cNvSpPr/>
      </dsp:nvSpPr>
      <dsp:spPr>
        <a:xfrm rot="16200000">
          <a:off x="7497508" y="1783832"/>
          <a:ext cx="2242715" cy="887318"/>
        </a:xfrm>
        <a:prstGeom prst="leftArrow">
          <a:avLst>
            <a:gd name="adj1" fmla="val 60000"/>
            <a:gd name="adj2" fmla="val 50000"/>
          </a:avLst>
        </a:prstGeom>
        <a:gradFill rotWithShape="0">
          <a:gsLst>
            <a:gs pos="0">
              <a:schemeClr val="accent6">
                <a:shade val="90000"/>
                <a:hueOff val="-190867"/>
                <a:satOff val="3809"/>
                <a:lumOff val="10339"/>
                <a:alphaOff val="0"/>
                <a:tint val="50000"/>
                <a:satMod val="300000"/>
              </a:schemeClr>
            </a:gs>
            <a:gs pos="35000">
              <a:schemeClr val="accent6">
                <a:shade val="90000"/>
                <a:hueOff val="-190867"/>
                <a:satOff val="3809"/>
                <a:lumOff val="10339"/>
                <a:alphaOff val="0"/>
                <a:tint val="37000"/>
                <a:satMod val="300000"/>
              </a:schemeClr>
            </a:gs>
            <a:gs pos="100000">
              <a:schemeClr val="accent6">
                <a:shade val="90000"/>
                <a:hueOff val="-190867"/>
                <a:satOff val="3809"/>
                <a:lumOff val="10339"/>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52B2D07-5EBA-44BF-86A8-3191FF84CCF5}">
      <dsp:nvSpPr>
        <dsp:cNvPr id="0" name=""/>
        <dsp:cNvSpPr/>
      </dsp:nvSpPr>
      <dsp:spPr>
        <a:xfrm>
          <a:off x="5843172" y="-76957"/>
          <a:ext cx="5551387" cy="2366181"/>
        </a:xfrm>
        <a:prstGeom prst="roundRect">
          <a:avLst>
            <a:gd name="adj" fmla="val 10000"/>
          </a:avLst>
        </a:prstGeom>
        <a:gradFill rotWithShape="0">
          <a:gsLst>
            <a:gs pos="0">
              <a:schemeClr val="accent6">
                <a:shade val="80000"/>
                <a:hueOff val="-190846"/>
                <a:satOff val="8505"/>
                <a:lumOff val="11889"/>
                <a:alphaOff val="0"/>
                <a:tint val="50000"/>
                <a:satMod val="300000"/>
              </a:schemeClr>
            </a:gs>
            <a:gs pos="35000">
              <a:schemeClr val="accent6">
                <a:shade val="80000"/>
                <a:hueOff val="-190846"/>
                <a:satOff val="8505"/>
                <a:lumOff val="11889"/>
                <a:alphaOff val="0"/>
                <a:tint val="37000"/>
                <a:satMod val="300000"/>
              </a:schemeClr>
            </a:gs>
            <a:gs pos="100000">
              <a:schemeClr val="accent6">
                <a:shade val="80000"/>
                <a:hueOff val="-190846"/>
                <a:satOff val="8505"/>
                <a:lumOff val="1188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912475" y="-7654"/>
        <a:ext cx="5412781" cy="2227575"/>
      </dsp:txXfrm>
    </dsp:sp>
    <dsp:sp modelId="{2676380A-D949-4D8A-80BC-248AF31114CA}">
      <dsp:nvSpPr>
        <dsp:cNvPr id="0" name=""/>
        <dsp:cNvSpPr/>
      </dsp:nvSpPr>
      <dsp:spPr>
        <a:xfrm rot="20281451">
          <a:off x="10283322" y="3201505"/>
          <a:ext cx="4336247" cy="887318"/>
        </a:xfrm>
        <a:prstGeom prst="leftArrow">
          <a:avLst>
            <a:gd name="adj1" fmla="val 60000"/>
            <a:gd name="adj2" fmla="val 50000"/>
          </a:avLst>
        </a:prstGeom>
        <a:gradFill rotWithShape="0">
          <a:gsLst>
            <a:gs pos="0">
              <a:schemeClr val="accent6">
                <a:shade val="90000"/>
                <a:hueOff val="-381735"/>
                <a:satOff val="7617"/>
                <a:lumOff val="20678"/>
                <a:alphaOff val="0"/>
                <a:tint val="50000"/>
                <a:satMod val="300000"/>
              </a:schemeClr>
            </a:gs>
            <a:gs pos="35000">
              <a:schemeClr val="accent6">
                <a:shade val="90000"/>
                <a:hueOff val="-381735"/>
                <a:satOff val="7617"/>
                <a:lumOff val="20678"/>
                <a:alphaOff val="0"/>
                <a:tint val="37000"/>
                <a:satMod val="300000"/>
              </a:schemeClr>
            </a:gs>
            <a:gs pos="100000">
              <a:schemeClr val="accent6">
                <a:shade val="90000"/>
                <a:hueOff val="-381735"/>
                <a:satOff val="7617"/>
                <a:lumOff val="20678"/>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9C47DD34-062B-43CD-B643-BD0498C0D7AA}">
      <dsp:nvSpPr>
        <dsp:cNvPr id="0" name=""/>
        <dsp:cNvSpPr/>
      </dsp:nvSpPr>
      <dsp:spPr>
        <a:xfrm>
          <a:off x="11686344" y="1650728"/>
          <a:ext cx="5551387" cy="2366181"/>
        </a:xfrm>
        <a:prstGeom prst="roundRect">
          <a:avLst>
            <a:gd name="adj" fmla="val 10000"/>
          </a:avLst>
        </a:prstGeom>
        <a:gradFill rotWithShape="0">
          <a:gsLst>
            <a:gs pos="0">
              <a:schemeClr val="accent6">
                <a:shade val="80000"/>
                <a:hueOff val="-381692"/>
                <a:satOff val="17009"/>
                <a:lumOff val="23779"/>
                <a:alphaOff val="0"/>
                <a:tint val="50000"/>
                <a:satMod val="300000"/>
              </a:schemeClr>
            </a:gs>
            <a:gs pos="35000">
              <a:schemeClr val="accent6">
                <a:shade val="80000"/>
                <a:hueOff val="-381692"/>
                <a:satOff val="17009"/>
                <a:lumOff val="23779"/>
                <a:alphaOff val="0"/>
                <a:tint val="37000"/>
                <a:satMod val="300000"/>
              </a:schemeClr>
            </a:gs>
            <a:gs pos="100000">
              <a:schemeClr val="accent6">
                <a:shade val="80000"/>
                <a:hueOff val="-381692"/>
                <a:satOff val="17009"/>
                <a:lumOff val="2377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1755647" y="1720031"/>
        <a:ext cx="5412781" cy="222757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Layouts/_rels/slideLayout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png"/><Relationship Id="rId7" Type="http://schemas.openxmlformats.org/officeDocument/2006/relationships/diagramColors" Target="../diagrams/colors4.xml"/><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Layouts/_rels/slideLayout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png"/><Relationship Id="rId7" Type="http://schemas.openxmlformats.org/officeDocument/2006/relationships/diagramColors" Target="../diagrams/colors5.xml"/><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Layouts/_rels/slideLayout1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png"/><Relationship Id="rId7" Type="http://schemas.openxmlformats.org/officeDocument/2006/relationships/diagramColors" Target="../diagrams/colors6.xml"/><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1" preserve="1" userDrawn="1">
  <p:cSld name="1_Custom Layout 1">
    <p:spTree>
      <p:nvGrpSpPr>
        <p:cNvPr id="1" name="Shape 9"/>
        <p:cNvGrpSpPr/>
        <p:nvPr/>
      </p:nvGrpSpPr>
      <p:grpSpPr>
        <a:xfrm>
          <a:off x="0" y="0"/>
          <a:ext cx="0" cy="0"/>
          <a:chOff x="0" y="0"/>
          <a:chExt cx="0" cy="0"/>
        </a:xfrm>
      </p:grpSpPr>
      <p:sp>
        <p:nvSpPr>
          <p:cNvPr id="10" name="Google Shape;10;p3"/>
          <p:cNvSpPr/>
          <p:nvPr/>
        </p:nvSpPr>
        <p:spPr>
          <a:xfrm>
            <a:off x="2401254" y="2316907"/>
            <a:ext cx="13483900" cy="5652520"/>
          </a:xfrm>
          <a:custGeom>
            <a:avLst/>
            <a:gdLst/>
            <a:ahLst/>
            <a:cxnLst/>
            <a:rect l="l" t="t" r="r" b="b"/>
            <a:pathLst>
              <a:path w="1975663" h="828208" extrusionOk="0">
                <a:moveTo>
                  <a:pt x="987832" y="0"/>
                </a:moveTo>
                <a:cubicBezTo>
                  <a:pt x="442267" y="0"/>
                  <a:pt x="0" y="185401"/>
                  <a:pt x="0" y="414104"/>
                </a:cubicBezTo>
                <a:cubicBezTo>
                  <a:pt x="0" y="642807"/>
                  <a:pt x="442267" y="828208"/>
                  <a:pt x="987832" y="828208"/>
                </a:cubicBezTo>
                <a:cubicBezTo>
                  <a:pt x="1533396" y="828208"/>
                  <a:pt x="1975663" y="642807"/>
                  <a:pt x="1975663" y="414104"/>
                </a:cubicBezTo>
                <a:cubicBezTo>
                  <a:pt x="1975663" y="185401"/>
                  <a:pt x="1533396" y="0"/>
                  <a:pt x="987832" y="0"/>
                </a:cubicBezTo>
                <a:close/>
              </a:path>
            </a:pathLst>
          </a:custGeom>
          <a:blipFill rotWithShape="1">
            <a:blip r:embed="rId2">
              <a:alphaModFix/>
            </a:blip>
            <a:stretch>
              <a:fillRect t="-42607" r="-8059" b="-2928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3"/>
          <p:cNvSpPr txBox="1">
            <a:spLocks noGrp="1"/>
          </p:cNvSpPr>
          <p:nvPr>
            <p:ph type="subTitle" idx="1" hasCustomPrompt="1"/>
          </p:nvPr>
        </p:nvSpPr>
        <p:spPr>
          <a:xfrm>
            <a:off x="934524" y="8654300"/>
            <a:ext cx="8065785" cy="575100"/>
          </a:xfrm>
          <a:prstGeom prst="rect">
            <a:avLst/>
          </a:prstGeom>
        </p:spPr>
        <p:txBody>
          <a:bodyPr spcFirstLastPara="1" wrap="square" lIns="91425" tIns="45700" rIns="91425" bIns="45700" anchor="t" anchorCtr="0">
            <a:normAutofit/>
          </a:bodyPr>
          <a:lstStyle>
            <a:lvl1pPr lvl="0" algn="l" rtl="0">
              <a:spcBef>
                <a:spcPts val="640"/>
              </a:spcBef>
              <a:spcAft>
                <a:spcPts val="0"/>
              </a:spcAft>
              <a:buSzPts val="2750"/>
              <a:buNone/>
              <a:defRPr sz="2750"/>
            </a:lvl1pPr>
            <a:lvl2pPr lvl="1" rtl="0">
              <a:spcBef>
                <a:spcPts val="560"/>
              </a:spcBef>
              <a:spcAft>
                <a:spcPts val="0"/>
              </a:spcAft>
              <a:buSzPts val="2100"/>
              <a:buNone/>
              <a:defRPr/>
            </a:lvl2pPr>
            <a:lvl3pPr lvl="2" rtl="0">
              <a:spcBef>
                <a:spcPts val="480"/>
              </a:spcBef>
              <a:spcAft>
                <a:spcPts val="0"/>
              </a:spcAft>
              <a:buSzPts val="2100"/>
              <a:buNone/>
              <a:defRPr/>
            </a:lvl3pPr>
            <a:lvl4pPr lvl="3" rtl="0">
              <a:spcBef>
                <a:spcPts val="400"/>
              </a:spcBef>
              <a:spcAft>
                <a:spcPts val="0"/>
              </a:spcAft>
              <a:buSzPts val="2100"/>
              <a:buNone/>
              <a:defRPr/>
            </a:lvl4pPr>
            <a:lvl5pPr lvl="4" rtl="0">
              <a:spcBef>
                <a:spcPts val="400"/>
              </a:spcBef>
              <a:spcAft>
                <a:spcPts val="0"/>
              </a:spcAft>
              <a:buSzPts val="2100"/>
              <a:buNone/>
              <a:defRPr/>
            </a:lvl5pPr>
            <a:lvl6pPr lvl="5" rtl="0">
              <a:spcBef>
                <a:spcPts val="400"/>
              </a:spcBef>
              <a:spcAft>
                <a:spcPts val="0"/>
              </a:spcAft>
              <a:buSzPts val="2100"/>
              <a:buNone/>
              <a:defRPr/>
            </a:lvl6pPr>
            <a:lvl7pPr lvl="6" rtl="0">
              <a:spcBef>
                <a:spcPts val="400"/>
              </a:spcBef>
              <a:spcAft>
                <a:spcPts val="0"/>
              </a:spcAft>
              <a:buSzPts val="2100"/>
              <a:buNone/>
              <a:defRPr/>
            </a:lvl7pPr>
            <a:lvl8pPr lvl="7" rtl="0">
              <a:spcBef>
                <a:spcPts val="400"/>
              </a:spcBef>
              <a:spcAft>
                <a:spcPts val="0"/>
              </a:spcAft>
              <a:buSzPts val="2100"/>
              <a:buNone/>
              <a:defRPr/>
            </a:lvl8pPr>
            <a:lvl9pPr lvl="8" rtl="0">
              <a:spcBef>
                <a:spcPts val="400"/>
              </a:spcBef>
              <a:spcAft>
                <a:spcPts val="0"/>
              </a:spcAft>
              <a:buSzPts val="2100"/>
              <a:buNone/>
              <a:defRPr/>
            </a:lvl9pPr>
          </a:lstStyle>
          <a:p>
            <a:r>
              <a:rPr lang="en-US" dirty="0"/>
              <a:t>Author, 140, str</a:t>
            </a:r>
            <a:endParaRPr dirty="0"/>
          </a:p>
        </p:txBody>
      </p:sp>
      <p:sp>
        <p:nvSpPr>
          <p:cNvPr id="13" name="Google Shape;13;p3"/>
          <p:cNvSpPr txBox="1">
            <a:spLocks noGrp="1"/>
          </p:cNvSpPr>
          <p:nvPr>
            <p:ph type="title" hasCustomPrompt="1"/>
          </p:nvPr>
        </p:nvSpPr>
        <p:spPr>
          <a:xfrm>
            <a:off x="2401254" y="2387003"/>
            <a:ext cx="13483900" cy="5582424"/>
          </a:xfrm>
          <a:prstGeom prst="rect">
            <a:avLst/>
          </a:prstGeom>
        </p:spPr>
        <p:txBody>
          <a:bodyPr spcFirstLastPara="1" wrap="square" lIns="91425" tIns="45700" rIns="91425" bIns="45700" anchor="ctr" anchorCtr="0">
            <a:normAutofit/>
          </a:bodyPr>
          <a:lstStyle>
            <a:lvl1pPr lvl="0" algn="ctr">
              <a:spcBef>
                <a:spcPts val="0"/>
              </a:spcBef>
              <a:spcAft>
                <a:spcPts val="0"/>
              </a:spcAft>
              <a:buSzPts val="13000"/>
              <a:buNone/>
              <a:defRPr sz="8000">
                <a:solidFill>
                  <a:schemeClr val="bg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160, str</a:t>
            </a:r>
            <a:endParaRPr dirty="0"/>
          </a:p>
        </p:txBody>
      </p:sp>
      <p:pic>
        <p:nvPicPr>
          <p:cNvPr id="14" name="Google Shape;14;p3"/>
          <p:cNvPicPr preferRelativeResize="0"/>
          <p:nvPr/>
        </p:nvPicPr>
        <p:blipFill>
          <a:blip r:embed="rId3">
            <a:alphaModFix/>
          </a:blip>
          <a:stretch>
            <a:fillRect/>
          </a:stretch>
        </p:blipFill>
        <p:spPr>
          <a:xfrm>
            <a:off x="12868878" y="1165767"/>
            <a:ext cx="6592170" cy="2535450"/>
          </a:xfrm>
          <a:prstGeom prst="rect">
            <a:avLst/>
          </a:prstGeom>
          <a:noFill/>
          <a:ln>
            <a:noFill/>
          </a:ln>
        </p:spPr>
      </p:pic>
      <p:sp>
        <p:nvSpPr>
          <p:cNvPr id="15" name="Google Shape;15;p3"/>
          <p:cNvSpPr/>
          <p:nvPr/>
        </p:nvSpPr>
        <p:spPr>
          <a:xfrm>
            <a:off x="-3284276" y="134681"/>
            <a:ext cx="6568552" cy="5265464"/>
          </a:xfrm>
          <a:custGeom>
            <a:avLst/>
            <a:gdLst/>
            <a:ahLst/>
            <a:cxnLst/>
            <a:rect l="l" t="t" r="r" b="b"/>
            <a:pathLst>
              <a:path w="6568552" h="5265464" extrusionOk="0">
                <a:moveTo>
                  <a:pt x="0" y="0"/>
                </a:moveTo>
                <a:lnTo>
                  <a:pt x="6568552" y="0"/>
                </a:lnTo>
                <a:lnTo>
                  <a:pt x="6568552" y="5265464"/>
                </a:lnTo>
                <a:lnTo>
                  <a:pt x="0" y="5265464"/>
                </a:lnTo>
                <a:lnTo>
                  <a:pt x="0" y="0"/>
                </a:lnTo>
                <a:close/>
              </a:path>
            </a:pathLst>
          </a:custGeom>
          <a:blipFill rotWithShape="1">
            <a:blip r:embed="rId4">
              <a:alphaModFix/>
            </a:blip>
            <a:stretch>
              <a:fillRect l="-35055" t="-106476" r="-211240" b="-81616"/>
            </a:stretch>
          </a:blipFill>
          <a:ln>
            <a:noFill/>
          </a:ln>
        </p:spPr>
      </p:sp>
    </p:spTree>
    <p:extLst>
      <p:ext uri="{BB962C8B-B14F-4D97-AF65-F5344CB8AC3E}">
        <p14:creationId xmlns:p14="http://schemas.microsoft.com/office/powerpoint/2010/main" val="813701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grpSp>
        <p:nvGrpSpPr>
          <p:cNvPr id="3" name="Google Shape;348;p19">
            <a:extLst>
              <a:ext uri="{FF2B5EF4-FFF2-40B4-BE49-F238E27FC236}">
                <a16:creationId xmlns:a16="http://schemas.microsoft.com/office/drawing/2014/main" id="{58DCC513-34BE-E833-3EBD-8D91CAA12685}"/>
              </a:ext>
            </a:extLst>
          </p:cNvPr>
          <p:cNvGrpSpPr/>
          <p:nvPr userDrawn="1"/>
        </p:nvGrpSpPr>
        <p:grpSpPr>
          <a:xfrm>
            <a:off x="2990850" y="1695450"/>
            <a:ext cx="12306300" cy="6896100"/>
            <a:chOff x="0" y="-19050"/>
            <a:chExt cx="4602329" cy="2514119"/>
          </a:xfrm>
        </p:grpSpPr>
        <p:sp>
          <p:nvSpPr>
            <p:cNvPr id="6" name="Google Shape;349;p19">
              <a:extLst>
                <a:ext uri="{FF2B5EF4-FFF2-40B4-BE49-F238E27FC236}">
                  <a16:creationId xmlns:a16="http://schemas.microsoft.com/office/drawing/2014/main" id="{77EC6ACE-64E6-6FBC-ACD0-2C323A2A4694}"/>
                </a:ext>
              </a:extLst>
            </p:cNvPr>
            <p:cNvSpPr/>
            <p:nvPr/>
          </p:nvSpPr>
          <p:spPr>
            <a:xfrm>
              <a:off x="0" y="0"/>
              <a:ext cx="4602329" cy="2495069"/>
            </a:xfrm>
            <a:custGeom>
              <a:avLst/>
              <a:gdLst/>
              <a:ahLst/>
              <a:cxnLst/>
              <a:rect l="l" t="t" r="r" b="b"/>
              <a:pathLst>
                <a:path w="4602329" h="2495069" extrusionOk="0">
                  <a:moveTo>
                    <a:pt x="0" y="0"/>
                  </a:moveTo>
                  <a:lnTo>
                    <a:pt x="4602329" y="0"/>
                  </a:lnTo>
                  <a:lnTo>
                    <a:pt x="4602329" y="2495069"/>
                  </a:lnTo>
                  <a:lnTo>
                    <a:pt x="0" y="2495069"/>
                  </a:lnTo>
                  <a:close/>
                </a:path>
              </a:pathLst>
            </a:custGeom>
            <a:solidFill>
              <a:srgbClr val="FFFFFF"/>
            </a:solidFill>
            <a:ln>
              <a:noFill/>
            </a:ln>
          </p:spPr>
          <p:txBody>
            <a:bodyPr/>
            <a:lstStyle/>
            <a:p>
              <a:endParaRPr lang="en-US"/>
            </a:p>
          </p:txBody>
        </p:sp>
        <p:sp>
          <p:nvSpPr>
            <p:cNvPr id="7" name="Google Shape;350;p19">
              <a:extLst>
                <a:ext uri="{FF2B5EF4-FFF2-40B4-BE49-F238E27FC236}">
                  <a16:creationId xmlns:a16="http://schemas.microsoft.com/office/drawing/2014/main" id="{B046BB57-6792-D35B-BDD3-CED0B6D20CD4}"/>
                </a:ext>
              </a:extLst>
            </p:cNvPr>
            <p:cNvSpPr txBox="1"/>
            <p:nvPr/>
          </p:nvSpPr>
          <p:spPr>
            <a:xfrm>
              <a:off x="0" y="-19050"/>
              <a:ext cx="4602329" cy="2514119"/>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45" name="Google Shape;376;p19">
            <a:extLst>
              <a:ext uri="{FF2B5EF4-FFF2-40B4-BE49-F238E27FC236}">
                <a16:creationId xmlns:a16="http://schemas.microsoft.com/office/drawing/2014/main" id="{764D8C57-7908-ECE9-949E-16AADD3BAF43}"/>
              </a:ext>
            </a:extLst>
          </p:cNvPr>
          <p:cNvPicPr preferRelativeResize="0"/>
          <p:nvPr userDrawn="1"/>
        </p:nvPicPr>
        <p:blipFill rotWithShape="1">
          <a:blip r:embed="rId2">
            <a:alphaModFix/>
          </a:blip>
          <a:srcRect l="46216" t="49556" r="23827" b="18405"/>
          <a:stretch/>
        </p:blipFill>
        <p:spPr>
          <a:xfrm>
            <a:off x="2990850" y="1747703"/>
            <a:ext cx="1415349" cy="1509624"/>
          </a:xfrm>
          <a:prstGeom prst="rect">
            <a:avLst/>
          </a:prstGeom>
          <a:noFill/>
          <a:ln>
            <a:noFill/>
          </a:ln>
        </p:spPr>
      </p:pic>
      <p:pic>
        <p:nvPicPr>
          <p:cNvPr id="46" name="Google Shape;377;p19">
            <a:extLst>
              <a:ext uri="{FF2B5EF4-FFF2-40B4-BE49-F238E27FC236}">
                <a16:creationId xmlns:a16="http://schemas.microsoft.com/office/drawing/2014/main" id="{C1A47B55-950E-3F1A-4E08-10E815BB12FE}"/>
              </a:ext>
            </a:extLst>
          </p:cNvPr>
          <p:cNvPicPr preferRelativeResize="0"/>
          <p:nvPr userDrawn="1"/>
        </p:nvPicPr>
        <p:blipFill rotWithShape="1">
          <a:blip r:embed="rId3">
            <a:alphaModFix/>
          </a:blip>
          <a:srcRect l="24435" t="15320" r="45608" b="50579"/>
          <a:stretch/>
        </p:blipFill>
        <p:spPr>
          <a:xfrm>
            <a:off x="13881801" y="6984875"/>
            <a:ext cx="1415349" cy="1606675"/>
          </a:xfrm>
          <a:prstGeom prst="rect">
            <a:avLst/>
          </a:prstGeom>
          <a:noFill/>
          <a:ln>
            <a:noFill/>
          </a:ln>
        </p:spPr>
      </p:pic>
      <p:sp>
        <p:nvSpPr>
          <p:cNvPr id="48" name="Google Shape;48;p5"/>
          <p:cNvSpPr txBox="1">
            <a:spLocks noGrp="1"/>
          </p:cNvSpPr>
          <p:nvPr>
            <p:ph type="title" hasCustomPrompt="1"/>
          </p:nvPr>
        </p:nvSpPr>
        <p:spPr>
          <a:xfrm>
            <a:off x="2990850" y="1747703"/>
            <a:ext cx="12306300" cy="6791594"/>
          </a:xfrm>
          <a:prstGeom prst="rect">
            <a:avLst/>
          </a:prstGeom>
        </p:spPr>
        <p:txBody>
          <a:bodyPr spcFirstLastPara="1" wrap="square" lIns="91425" tIns="45700" rIns="91425" bIns="45700" anchor="ctr" anchorCtr="0">
            <a:normAutofit/>
          </a:bodyPr>
          <a:lstStyle>
            <a:lvl1pPr lvl="0" algn="ctr">
              <a:spcBef>
                <a:spcPts val="0"/>
              </a:spcBef>
              <a:spcAft>
                <a:spcPts val="0"/>
              </a:spcAft>
              <a:buClr>
                <a:srgbClr val="FFB359"/>
              </a:buClr>
              <a:buSzPts val="13400"/>
              <a:buNone/>
              <a:defRPr sz="8800">
                <a:solidFill>
                  <a:srgbClr val="FFB359"/>
                </a:solidFill>
              </a:defRPr>
            </a:lvl1pPr>
            <a:lvl2pPr lvl="1">
              <a:spcBef>
                <a:spcPts val="0"/>
              </a:spcBef>
              <a:spcAft>
                <a:spcPts val="0"/>
              </a:spcAft>
              <a:buSzPts val="13400"/>
              <a:buNone/>
              <a:defRPr sz="13400"/>
            </a:lvl2pPr>
            <a:lvl3pPr lvl="2">
              <a:spcBef>
                <a:spcPts val="0"/>
              </a:spcBef>
              <a:spcAft>
                <a:spcPts val="0"/>
              </a:spcAft>
              <a:buSzPts val="13400"/>
              <a:buNone/>
              <a:defRPr sz="13400"/>
            </a:lvl3pPr>
            <a:lvl4pPr lvl="3">
              <a:spcBef>
                <a:spcPts val="0"/>
              </a:spcBef>
              <a:spcAft>
                <a:spcPts val="0"/>
              </a:spcAft>
              <a:buSzPts val="13400"/>
              <a:buNone/>
              <a:defRPr sz="13400"/>
            </a:lvl4pPr>
            <a:lvl5pPr lvl="4">
              <a:spcBef>
                <a:spcPts val="0"/>
              </a:spcBef>
              <a:spcAft>
                <a:spcPts val="0"/>
              </a:spcAft>
              <a:buSzPts val="13400"/>
              <a:buNone/>
              <a:defRPr sz="13400"/>
            </a:lvl5pPr>
            <a:lvl6pPr lvl="5">
              <a:spcBef>
                <a:spcPts val="0"/>
              </a:spcBef>
              <a:spcAft>
                <a:spcPts val="0"/>
              </a:spcAft>
              <a:buSzPts val="13400"/>
              <a:buNone/>
              <a:defRPr sz="13400"/>
            </a:lvl6pPr>
            <a:lvl7pPr lvl="6">
              <a:spcBef>
                <a:spcPts val="0"/>
              </a:spcBef>
              <a:spcAft>
                <a:spcPts val="0"/>
              </a:spcAft>
              <a:buSzPts val="13400"/>
              <a:buNone/>
              <a:defRPr sz="13400"/>
            </a:lvl7pPr>
            <a:lvl8pPr lvl="7">
              <a:spcBef>
                <a:spcPts val="0"/>
              </a:spcBef>
              <a:spcAft>
                <a:spcPts val="0"/>
              </a:spcAft>
              <a:buSzPts val="13400"/>
              <a:buNone/>
              <a:defRPr sz="13400"/>
            </a:lvl8pPr>
            <a:lvl9pPr lvl="8">
              <a:spcBef>
                <a:spcPts val="0"/>
              </a:spcBef>
              <a:spcAft>
                <a:spcPts val="0"/>
              </a:spcAft>
              <a:buSzPts val="13400"/>
              <a:buNone/>
              <a:defRPr sz="13400"/>
            </a:lvl9pPr>
          </a:lstStyle>
          <a:p>
            <a:r>
              <a:rPr lang="en-US" dirty="0"/>
              <a:t>outro, 150, str</a:t>
            </a:r>
            <a:endParaRPr dirty="0"/>
          </a:p>
        </p:txBody>
      </p:sp>
      <p:pic>
        <p:nvPicPr>
          <p:cNvPr id="2" name="Google Shape;646;p28">
            <a:extLst>
              <a:ext uri="{FF2B5EF4-FFF2-40B4-BE49-F238E27FC236}">
                <a16:creationId xmlns:a16="http://schemas.microsoft.com/office/drawing/2014/main" id="{3B2F2D19-104C-2573-206F-9EF2C5C5A040}"/>
              </a:ext>
            </a:extLst>
          </p:cNvPr>
          <p:cNvPicPr preferRelativeResize="0"/>
          <p:nvPr userDrawn="1"/>
        </p:nvPicPr>
        <p:blipFill>
          <a:blip r:embed="rId4">
            <a:alphaModFix/>
          </a:blip>
          <a:stretch>
            <a:fillRect/>
          </a:stretch>
        </p:blipFill>
        <p:spPr>
          <a:xfrm>
            <a:off x="16402100" y="9848850"/>
            <a:ext cx="1695400" cy="361950"/>
          </a:xfrm>
          <a:prstGeom prst="rect">
            <a:avLst/>
          </a:prstGeom>
          <a:noFill/>
          <a:ln>
            <a:noFill/>
          </a:ln>
        </p:spPr>
      </p:pic>
    </p:spTree>
    <p:extLst>
      <p:ext uri="{BB962C8B-B14F-4D97-AF65-F5344CB8AC3E}">
        <p14:creationId xmlns:p14="http://schemas.microsoft.com/office/powerpoint/2010/main" val="4213199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sp>
        <p:nvSpPr>
          <p:cNvPr id="4" name="Google Shape;6;p1">
            <a:extLst>
              <a:ext uri="{FF2B5EF4-FFF2-40B4-BE49-F238E27FC236}">
                <a16:creationId xmlns:a16="http://schemas.microsoft.com/office/drawing/2014/main" id="{0F9959A5-E795-6798-66B4-95E772B60BC1}"/>
              </a:ext>
            </a:extLst>
          </p:cNvPr>
          <p:cNvSpPr txBox="1">
            <a:spLocks noGrp="1"/>
          </p:cNvSpPr>
          <p:nvPr>
            <p:ph type="title" hasCustomPrompt="1"/>
          </p:nvPr>
        </p:nvSpPr>
        <p:spPr>
          <a:xfrm>
            <a:off x="1308100" y="609600"/>
            <a:ext cx="15671800" cy="17526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6600" i="0" u="none" strike="noStrike" cap="none">
                <a:solidFill>
                  <a:srgbClr val="5592C2"/>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a:t>
            </a:r>
            <a:endParaRPr dirty="0"/>
          </a:p>
        </p:txBody>
      </p:sp>
      <p:sp>
        <p:nvSpPr>
          <p:cNvPr id="5" name="Google Shape;7;p1">
            <a:extLst>
              <a:ext uri="{FF2B5EF4-FFF2-40B4-BE49-F238E27FC236}">
                <a16:creationId xmlns:a16="http://schemas.microsoft.com/office/drawing/2014/main" id="{DFAA3AB1-F8EE-B604-18FE-8F67686F9F63}"/>
              </a:ext>
            </a:extLst>
          </p:cNvPr>
          <p:cNvSpPr txBox="1">
            <a:spLocks noGrp="1"/>
          </p:cNvSpPr>
          <p:nvPr>
            <p:ph idx="1" hasCustomPrompt="1"/>
          </p:nvPr>
        </p:nvSpPr>
        <p:spPr>
          <a:xfrm>
            <a:off x="1308100" y="3186974"/>
            <a:ext cx="15671800" cy="6172925"/>
          </a:xfrm>
          <a:prstGeom prst="rect">
            <a:avLst/>
          </a:prstGeom>
          <a:noFill/>
          <a:ln>
            <a:noFill/>
          </a:ln>
        </p:spPr>
        <p:txBody>
          <a:bodyPr spcFirstLastPara="1" wrap="square" lIns="91425" tIns="45700" rIns="91425" bIns="45700" anchor="t" anchorCtr="0">
            <a:normAutofit/>
          </a:bodyPr>
          <a:lstStyle>
            <a:lvl1pPr marL="95250" marR="0" lvl="0" indent="0" algn="l" rtl="0">
              <a:spcBef>
                <a:spcPts val="640"/>
              </a:spcBef>
              <a:spcAft>
                <a:spcPts val="0"/>
              </a:spcAft>
              <a:buClr>
                <a:schemeClr val="dk1"/>
              </a:buClr>
              <a:buSzPts val="2100"/>
              <a:buFont typeface="Asap"/>
              <a:buNone/>
              <a:defRPr sz="2800" i="0" u="none" strike="noStrike" cap="none">
                <a:solidFill>
                  <a:schemeClr val="dk1"/>
                </a:solidFill>
                <a:latin typeface="Asap"/>
                <a:ea typeface="Asap"/>
                <a:cs typeface="Asap"/>
                <a:sym typeface="Asap"/>
              </a:defRPr>
            </a:lvl1pPr>
            <a:lvl2pPr marL="914400" marR="0" lvl="1" indent="-361950" algn="ctr" rtl="0">
              <a:spcBef>
                <a:spcPts val="56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2pPr>
            <a:lvl3pPr marL="1371600" marR="0" lvl="2" indent="-361950" algn="ctr" rtl="0">
              <a:spcBef>
                <a:spcPts val="48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3pPr>
            <a:lvl4pPr marL="1828800" marR="0" lvl="3"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4pPr>
            <a:lvl5pPr marL="2286000" marR="0" lvl="4"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5pPr>
            <a:lvl6pPr marL="2743200" marR="0" lvl="5"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6pPr>
            <a:lvl7pPr marL="3200400" marR="0" lvl="6"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7pPr>
            <a:lvl8pPr marL="3657600" marR="0" lvl="7"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8pPr>
            <a:lvl9pPr marL="4114800" marR="0" lvl="8"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9pPr>
          </a:lstStyle>
          <a:p>
            <a:r>
              <a:rPr lang="en-US" dirty="0"/>
              <a:t>content</a:t>
            </a:r>
            <a:endParaRPr dirty="0"/>
          </a:p>
        </p:txBody>
      </p:sp>
    </p:spTree>
    <p:extLst>
      <p:ext uri="{BB962C8B-B14F-4D97-AF65-F5344CB8AC3E}">
        <p14:creationId xmlns:p14="http://schemas.microsoft.com/office/powerpoint/2010/main" val="1783582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sp>
        <p:nvSpPr>
          <p:cNvPr id="4" name="Google Shape;6;p1">
            <a:extLst>
              <a:ext uri="{FF2B5EF4-FFF2-40B4-BE49-F238E27FC236}">
                <a16:creationId xmlns:a16="http://schemas.microsoft.com/office/drawing/2014/main" id="{0F9959A5-E795-6798-66B4-95E772B60BC1}"/>
              </a:ext>
            </a:extLst>
          </p:cNvPr>
          <p:cNvSpPr txBox="1">
            <a:spLocks noGrp="1"/>
          </p:cNvSpPr>
          <p:nvPr>
            <p:ph type="title" hasCustomPrompt="1"/>
          </p:nvPr>
        </p:nvSpPr>
        <p:spPr>
          <a:xfrm>
            <a:off x="1155700" y="406400"/>
            <a:ext cx="15976600" cy="16637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6600" i="0" u="none" strike="noStrike" cap="none">
                <a:solidFill>
                  <a:srgbClr val="5592C2"/>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38</a:t>
            </a:r>
            <a:endParaRPr dirty="0"/>
          </a:p>
        </p:txBody>
      </p:sp>
      <p:pic>
        <p:nvPicPr>
          <p:cNvPr id="11" name="Google Shape;220;p13">
            <a:extLst>
              <a:ext uri="{FF2B5EF4-FFF2-40B4-BE49-F238E27FC236}">
                <a16:creationId xmlns:a16="http://schemas.microsoft.com/office/drawing/2014/main" id="{8A4EC065-E3CC-9E54-C5EF-D8629D84AA06}"/>
              </a:ext>
            </a:extLst>
          </p:cNvPr>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12" name="Google Shape;377;p19">
            <a:extLst>
              <a:ext uri="{FF2B5EF4-FFF2-40B4-BE49-F238E27FC236}">
                <a16:creationId xmlns:a16="http://schemas.microsoft.com/office/drawing/2014/main" id="{BA9C0F51-2B19-712F-19B4-0076C98DF52E}"/>
              </a:ext>
            </a:extLst>
          </p:cNvPr>
          <p:cNvPicPr preferRelativeResize="0"/>
          <p:nvPr userDrawn="1"/>
        </p:nvPicPr>
        <p:blipFill rotWithShape="1">
          <a:blip r:embed="rId3">
            <a:alphaModFix/>
          </a:blip>
          <a:srcRect l="24435" t="15320" r="45608" b="50579"/>
          <a:stretch/>
        </p:blipFill>
        <p:spPr>
          <a:xfrm>
            <a:off x="16872651" y="8680325"/>
            <a:ext cx="1415349" cy="1606675"/>
          </a:xfrm>
          <a:prstGeom prst="rect">
            <a:avLst/>
          </a:prstGeom>
          <a:noFill/>
          <a:ln>
            <a:noFill/>
          </a:ln>
        </p:spPr>
      </p:pic>
      <p:graphicFrame>
        <p:nvGraphicFramePr>
          <p:cNvPr id="20" name="Diagram 19">
            <a:extLst>
              <a:ext uri="{FF2B5EF4-FFF2-40B4-BE49-F238E27FC236}">
                <a16:creationId xmlns:a16="http://schemas.microsoft.com/office/drawing/2014/main" id="{CAEAAAA1-85B1-274C-C5D7-C767682FDB40}"/>
              </a:ext>
            </a:extLst>
          </p:cNvPr>
          <p:cNvGraphicFramePr/>
          <p:nvPr userDrawn="1">
            <p:extLst>
              <p:ext uri="{D42A27DB-BD31-4B8C-83A1-F6EECF244321}">
                <p14:modId xmlns:p14="http://schemas.microsoft.com/office/powerpoint/2010/main" val="1758505521"/>
              </p:ext>
            </p:extLst>
          </p:nvPr>
        </p:nvGraphicFramePr>
        <p:xfrm>
          <a:off x="2993386" y="3144277"/>
          <a:ext cx="12733028" cy="6121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1" name="Text Placeholder 6">
            <a:extLst>
              <a:ext uri="{FF2B5EF4-FFF2-40B4-BE49-F238E27FC236}">
                <a16:creationId xmlns:a16="http://schemas.microsoft.com/office/drawing/2014/main" id="{D5558986-B1F7-4B0B-2E76-AB74E7FAE55B}"/>
              </a:ext>
            </a:extLst>
          </p:cNvPr>
          <p:cNvSpPr>
            <a:spLocks noGrp="1"/>
          </p:cNvSpPr>
          <p:nvPr>
            <p:ph type="body" sz="quarter" idx="10" hasCustomPrompt="1"/>
          </p:nvPr>
        </p:nvSpPr>
        <p:spPr>
          <a:xfrm>
            <a:off x="3078841" y="3397373"/>
            <a:ext cx="5172715" cy="1509087"/>
          </a:xfrm>
          <a:prstGeom prst="rect">
            <a:avLst/>
          </a:prstGeom>
        </p:spPr>
        <p:txBody>
          <a:bodyPr>
            <a:normAutofit/>
          </a:bodyPr>
          <a:lstStyle>
            <a:lvl1pPr marL="95250" indent="0" algn="l">
              <a:lnSpc>
                <a:spcPct val="100000"/>
              </a:lnSpc>
              <a:buFont typeface="Arial" panose="020B0604020202020204" pitchFamily="34" charset="0"/>
              <a:buNone/>
              <a:defRPr sz="2000" spc="0">
                <a:solidFill>
                  <a:schemeClr val="bg1"/>
                </a:solidFill>
                <a:latin typeface="Times New Roman" panose="02020603050405020304" pitchFamily="18" charset="0"/>
                <a:cs typeface="Times New Roman" panose="02020603050405020304" pitchFamily="18" charset="0"/>
              </a:defRPr>
            </a:lvl1pPr>
          </a:lstStyle>
          <a:p>
            <a:pPr lvl="0"/>
            <a:r>
              <a:rPr lang="en-US" dirty="0"/>
              <a:t>Subtitle1, 80, str, 26</a:t>
            </a:r>
          </a:p>
        </p:txBody>
      </p:sp>
      <p:sp>
        <p:nvSpPr>
          <p:cNvPr id="22" name="Text Placeholder 6">
            <a:extLst>
              <a:ext uri="{FF2B5EF4-FFF2-40B4-BE49-F238E27FC236}">
                <a16:creationId xmlns:a16="http://schemas.microsoft.com/office/drawing/2014/main" id="{790878C1-A15D-77BD-07E4-9B7BF1EB3DEB}"/>
              </a:ext>
            </a:extLst>
          </p:cNvPr>
          <p:cNvSpPr>
            <a:spLocks noGrp="1"/>
          </p:cNvSpPr>
          <p:nvPr>
            <p:ph type="body" sz="quarter" idx="11" hasCustomPrompt="1"/>
          </p:nvPr>
        </p:nvSpPr>
        <p:spPr>
          <a:xfrm>
            <a:off x="3653870" y="5413258"/>
            <a:ext cx="5290828" cy="1583439"/>
          </a:xfrm>
          <a:prstGeom prst="rect">
            <a:avLst/>
          </a:prstGeom>
        </p:spPr>
        <p:txBody>
          <a:bodyPr>
            <a:normAutofit/>
          </a:bodyPr>
          <a:lstStyle>
            <a:lvl1pPr marL="95250" indent="0" algn="l">
              <a:lnSpc>
                <a:spcPct val="100000"/>
              </a:lnSpc>
              <a:buFont typeface="Arial" panose="020B0604020202020204" pitchFamily="34" charset="0"/>
              <a:buNone/>
              <a:defRPr sz="2000" b="0" spc="0">
                <a:latin typeface="Times New Roman" panose="02020603050405020304" pitchFamily="18" charset="0"/>
                <a:cs typeface="Times New Roman" panose="02020603050405020304" pitchFamily="18" charset="0"/>
              </a:defRPr>
            </a:lvl1pPr>
          </a:lstStyle>
          <a:p>
            <a:pPr lvl="0"/>
            <a:r>
              <a:rPr lang="en-US" dirty="0"/>
              <a:t>Content1_1, 250, str, 20</a:t>
            </a:r>
          </a:p>
        </p:txBody>
      </p:sp>
      <p:sp>
        <p:nvSpPr>
          <p:cNvPr id="23" name="Text Placeholder 6">
            <a:extLst>
              <a:ext uri="{FF2B5EF4-FFF2-40B4-BE49-F238E27FC236}">
                <a16:creationId xmlns:a16="http://schemas.microsoft.com/office/drawing/2014/main" id="{3600DCE2-2FA5-7C60-9A7B-6596AF1ECE41}"/>
              </a:ext>
            </a:extLst>
          </p:cNvPr>
          <p:cNvSpPr>
            <a:spLocks noGrp="1"/>
          </p:cNvSpPr>
          <p:nvPr>
            <p:ph type="body" sz="quarter" idx="12" hasCustomPrompt="1"/>
          </p:nvPr>
        </p:nvSpPr>
        <p:spPr>
          <a:xfrm>
            <a:off x="3771983" y="7453983"/>
            <a:ext cx="5172715" cy="1537617"/>
          </a:xfrm>
          <a:prstGeom prst="rect">
            <a:avLst/>
          </a:prstGeom>
        </p:spPr>
        <p:txBody>
          <a:bodyPr>
            <a:normAutofit/>
          </a:bodyPr>
          <a:lstStyle>
            <a:lvl1pPr marL="95250" indent="0" algn="l">
              <a:lnSpc>
                <a:spcPct val="100000"/>
              </a:lnSpc>
              <a:buFont typeface="Arial" panose="020B0604020202020204" pitchFamily="34" charset="0"/>
              <a:buNone/>
              <a:defRPr sz="2000" b="0" spc="0">
                <a:latin typeface="Times New Roman" panose="02020603050405020304" pitchFamily="18" charset="0"/>
                <a:cs typeface="Times New Roman" panose="02020603050405020304" pitchFamily="18" charset="0"/>
              </a:defRPr>
            </a:lvl1pPr>
          </a:lstStyle>
          <a:p>
            <a:pPr lvl="0"/>
            <a:r>
              <a:rPr lang="en-US" dirty="0"/>
              <a:t>Content1_2, 250, str, 20</a:t>
            </a:r>
          </a:p>
        </p:txBody>
      </p:sp>
      <p:sp>
        <p:nvSpPr>
          <p:cNvPr id="24" name="Text Placeholder 6">
            <a:extLst>
              <a:ext uri="{FF2B5EF4-FFF2-40B4-BE49-F238E27FC236}">
                <a16:creationId xmlns:a16="http://schemas.microsoft.com/office/drawing/2014/main" id="{E1BB1D9D-952F-580C-5B21-20D7501D70D9}"/>
              </a:ext>
            </a:extLst>
          </p:cNvPr>
          <p:cNvSpPr>
            <a:spLocks noGrp="1"/>
          </p:cNvSpPr>
          <p:nvPr>
            <p:ph type="body" sz="quarter" idx="13" hasCustomPrompt="1"/>
          </p:nvPr>
        </p:nvSpPr>
        <p:spPr>
          <a:xfrm>
            <a:off x="9531061" y="3406897"/>
            <a:ext cx="5273696" cy="1509087"/>
          </a:xfrm>
          <a:prstGeom prst="rect">
            <a:avLst/>
          </a:prstGeom>
        </p:spPr>
        <p:txBody>
          <a:bodyPr>
            <a:normAutofit/>
          </a:bodyPr>
          <a:lstStyle>
            <a:lvl1pPr marL="95250" indent="0" algn="l">
              <a:lnSpc>
                <a:spcPct val="100000"/>
              </a:lnSpc>
              <a:buFont typeface="Arial" panose="020B0604020202020204" pitchFamily="34" charset="0"/>
              <a:buNone/>
              <a:defRPr sz="2000" spc="0">
                <a:solidFill>
                  <a:schemeClr val="bg1"/>
                </a:solidFill>
                <a:latin typeface="Times New Roman" panose="02020603050405020304" pitchFamily="18" charset="0"/>
                <a:cs typeface="Times New Roman" panose="02020603050405020304" pitchFamily="18" charset="0"/>
              </a:defRPr>
            </a:lvl1pPr>
          </a:lstStyle>
          <a:p>
            <a:pPr lvl="0"/>
            <a:r>
              <a:rPr lang="en-US" dirty="0"/>
              <a:t>Subtitle2, 80, str, 26</a:t>
            </a:r>
          </a:p>
        </p:txBody>
      </p:sp>
      <p:sp>
        <p:nvSpPr>
          <p:cNvPr id="25" name="Text Placeholder 6">
            <a:extLst>
              <a:ext uri="{FF2B5EF4-FFF2-40B4-BE49-F238E27FC236}">
                <a16:creationId xmlns:a16="http://schemas.microsoft.com/office/drawing/2014/main" id="{ABF0E45B-74C6-5051-3C99-FA1867937C25}"/>
              </a:ext>
            </a:extLst>
          </p:cNvPr>
          <p:cNvSpPr>
            <a:spLocks noGrp="1"/>
          </p:cNvSpPr>
          <p:nvPr>
            <p:ph type="body" sz="quarter" idx="14" hasCustomPrompt="1"/>
          </p:nvPr>
        </p:nvSpPr>
        <p:spPr>
          <a:xfrm>
            <a:off x="10414083" y="5382090"/>
            <a:ext cx="5273695" cy="1613692"/>
          </a:xfrm>
          <a:prstGeom prst="rect">
            <a:avLst/>
          </a:prstGeom>
        </p:spPr>
        <p:txBody>
          <a:bodyPr>
            <a:normAutofit/>
          </a:bodyPr>
          <a:lstStyle>
            <a:lvl1pPr marL="95250" indent="0" algn="l">
              <a:lnSpc>
                <a:spcPct val="100000"/>
              </a:lnSpc>
              <a:buFont typeface="Arial" panose="020B0604020202020204" pitchFamily="34" charset="0"/>
              <a:buNone/>
              <a:defRPr sz="2000" b="0" spc="0">
                <a:latin typeface="Times New Roman" panose="02020603050405020304" pitchFamily="18" charset="0"/>
                <a:cs typeface="Times New Roman" panose="02020603050405020304" pitchFamily="18" charset="0"/>
              </a:defRPr>
            </a:lvl1pPr>
          </a:lstStyle>
          <a:p>
            <a:pPr lvl="0"/>
            <a:r>
              <a:rPr lang="en-US" dirty="0"/>
              <a:t>Content2_1, 250, str, 20</a:t>
            </a:r>
          </a:p>
        </p:txBody>
      </p:sp>
      <p:sp>
        <p:nvSpPr>
          <p:cNvPr id="26" name="Text Placeholder 6">
            <a:extLst>
              <a:ext uri="{FF2B5EF4-FFF2-40B4-BE49-F238E27FC236}">
                <a16:creationId xmlns:a16="http://schemas.microsoft.com/office/drawing/2014/main" id="{1F8E268A-8319-442B-E2D9-7C37499713E1}"/>
              </a:ext>
            </a:extLst>
          </p:cNvPr>
          <p:cNvSpPr>
            <a:spLocks noGrp="1"/>
          </p:cNvSpPr>
          <p:nvPr>
            <p:ph type="body" sz="quarter" idx="15" hasCustomPrompt="1"/>
          </p:nvPr>
        </p:nvSpPr>
        <p:spPr>
          <a:xfrm>
            <a:off x="10414082" y="7453067"/>
            <a:ext cx="5172715" cy="1537618"/>
          </a:xfrm>
          <a:prstGeom prst="rect">
            <a:avLst/>
          </a:prstGeom>
        </p:spPr>
        <p:txBody>
          <a:bodyPr>
            <a:normAutofit/>
          </a:bodyPr>
          <a:lstStyle>
            <a:lvl1pPr marL="95250" indent="0" algn="l">
              <a:lnSpc>
                <a:spcPct val="100000"/>
              </a:lnSpc>
              <a:buFont typeface="Arial" panose="020B0604020202020204" pitchFamily="34" charset="0"/>
              <a:buNone/>
              <a:defRPr sz="2000" b="0" spc="0">
                <a:latin typeface="Times New Roman" panose="02020603050405020304" pitchFamily="18" charset="0"/>
                <a:cs typeface="Times New Roman" panose="02020603050405020304" pitchFamily="18" charset="0"/>
              </a:defRPr>
            </a:lvl1pPr>
          </a:lstStyle>
          <a:p>
            <a:pPr lvl="0"/>
            <a:r>
              <a:rPr lang="en-US" dirty="0"/>
              <a:t>Content2_2, 250, str, 20</a:t>
            </a:r>
          </a:p>
        </p:txBody>
      </p:sp>
    </p:spTree>
    <p:extLst>
      <p:ext uri="{BB962C8B-B14F-4D97-AF65-F5344CB8AC3E}">
        <p14:creationId xmlns:p14="http://schemas.microsoft.com/office/powerpoint/2010/main" val="3569606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sp>
        <p:nvSpPr>
          <p:cNvPr id="4" name="Google Shape;6;p1">
            <a:extLst>
              <a:ext uri="{FF2B5EF4-FFF2-40B4-BE49-F238E27FC236}">
                <a16:creationId xmlns:a16="http://schemas.microsoft.com/office/drawing/2014/main" id="{0F9959A5-E795-6798-66B4-95E772B60BC1}"/>
              </a:ext>
            </a:extLst>
          </p:cNvPr>
          <p:cNvSpPr txBox="1">
            <a:spLocks noGrp="1"/>
          </p:cNvSpPr>
          <p:nvPr>
            <p:ph type="title" hasCustomPrompt="1"/>
          </p:nvPr>
        </p:nvSpPr>
        <p:spPr>
          <a:xfrm>
            <a:off x="1155700" y="406400"/>
            <a:ext cx="15976600" cy="16637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6600" i="0" u="none" strike="noStrike" cap="none">
                <a:solidFill>
                  <a:srgbClr val="5592C2"/>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38</a:t>
            </a:r>
            <a:endParaRPr dirty="0"/>
          </a:p>
        </p:txBody>
      </p:sp>
      <p:pic>
        <p:nvPicPr>
          <p:cNvPr id="11" name="Google Shape;220;p13">
            <a:extLst>
              <a:ext uri="{FF2B5EF4-FFF2-40B4-BE49-F238E27FC236}">
                <a16:creationId xmlns:a16="http://schemas.microsoft.com/office/drawing/2014/main" id="{8A4EC065-E3CC-9E54-C5EF-D8629D84AA06}"/>
              </a:ext>
            </a:extLst>
          </p:cNvPr>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12" name="Google Shape;377;p19">
            <a:extLst>
              <a:ext uri="{FF2B5EF4-FFF2-40B4-BE49-F238E27FC236}">
                <a16:creationId xmlns:a16="http://schemas.microsoft.com/office/drawing/2014/main" id="{BA9C0F51-2B19-712F-19B4-0076C98DF52E}"/>
              </a:ext>
            </a:extLst>
          </p:cNvPr>
          <p:cNvPicPr preferRelativeResize="0"/>
          <p:nvPr userDrawn="1"/>
        </p:nvPicPr>
        <p:blipFill rotWithShape="1">
          <a:blip r:embed="rId3">
            <a:alphaModFix/>
          </a:blip>
          <a:srcRect l="24435" t="15320" r="45608" b="50579"/>
          <a:stretch/>
        </p:blipFill>
        <p:spPr>
          <a:xfrm>
            <a:off x="16872651" y="8680325"/>
            <a:ext cx="1415349" cy="1606675"/>
          </a:xfrm>
          <a:prstGeom prst="rect">
            <a:avLst/>
          </a:prstGeom>
          <a:noFill/>
          <a:ln>
            <a:noFill/>
          </a:ln>
        </p:spPr>
      </p:pic>
      <p:sp>
        <p:nvSpPr>
          <p:cNvPr id="6" name="Rectangle 5">
            <a:extLst>
              <a:ext uri="{FF2B5EF4-FFF2-40B4-BE49-F238E27FC236}">
                <a16:creationId xmlns:a16="http://schemas.microsoft.com/office/drawing/2014/main" id="{05F05A59-8935-32EB-38BD-DB6D5B5C98B5}"/>
              </a:ext>
            </a:extLst>
          </p:cNvPr>
          <p:cNvSpPr/>
          <p:nvPr userDrawn="1"/>
        </p:nvSpPr>
        <p:spPr>
          <a:xfrm>
            <a:off x="2483470" y="3492193"/>
            <a:ext cx="6415903" cy="2889684"/>
          </a:xfrm>
          <a:prstGeom prst="rect">
            <a:avLst/>
          </a:prstGeom>
          <a:no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5">
            <a:extLst>
              <a:ext uri="{FF2B5EF4-FFF2-40B4-BE49-F238E27FC236}">
                <a16:creationId xmlns:a16="http://schemas.microsoft.com/office/drawing/2014/main" id="{EE96910E-B185-5E8F-CF1B-8AE3EE91ACEB}"/>
              </a:ext>
            </a:extLst>
          </p:cNvPr>
          <p:cNvSpPr>
            <a:spLocks noGrp="1"/>
          </p:cNvSpPr>
          <p:nvPr>
            <p:ph type="body" sz="quarter" idx="10" hasCustomPrompt="1"/>
          </p:nvPr>
        </p:nvSpPr>
        <p:spPr>
          <a:xfrm>
            <a:off x="2594896" y="3604217"/>
            <a:ext cx="6192002" cy="2627506"/>
          </a:xfrm>
          <a:prstGeom prst="rect">
            <a:avLst/>
          </a:prstGeom>
          <a:ln>
            <a:noFill/>
          </a:ln>
        </p:spPr>
        <p:txBody>
          <a:bodyPr/>
          <a:lstStyle>
            <a:lvl1pPr marL="95250" indent="0" algn="l">
              <a:lnSpc>
                <a:spcPct val="100000"/>
              </a:lnSpc>
              <a:buFont typeface="Arial" panose="020B0604020202020204" pitchFamily="34" charset="0"/>
              <a:buNone/>
              <a:defRPr sz="2400" b="0" spc="0">
                <a:solidFill>
                  <a:schemeClr val="bg2"/>
                </a:solidFill>
                <a:latin typeface="Times New Roman" panose="02020603050405020304" pitchFamily="18" charset="0"/>
                <a:cs typeface="Times New Roman" panose="02020603050405020304" pitchFamily="18" charset="0"/>
              </a:defRPr>
            </a:lvl1pPr>
          </a:lstStyle>
          <a:p>
            <a:pPr lvl="0"/>
            <a:r>
              <a:rPr lang="en-US" dirty="0"/>
              <a:t>Content1, 350, str, 22</a:t>
            </a:r>
          </a:p>
        </p:txBody>
      </p:sp>
      <p:sp>
        <p:nvSpPr>
          <p:cNvPr id="8" name="Rectangle 7">
            <a:extLst>
              <a:ext uri="{FF2B5EF4-FFF2-40B4-BE49-F238E27FC236}">
                <a16:creationId xmlns:a16="http://schemas.microsoft.com/office/drawing/2014/main" id="{9A361C29-5B8F-ABFE-8867-A957009ED2D0}"/>
              </a:ext>
            </a:extLst>
          </p:cNvPr>
          <p:cNvSpPr/>
          <p:nvPr userDrawn="1"/>
        </p:nvSpPr>
        <p:spPr>
          <a:xfrm>
            <a:off x="9430370" y="3492193"/>
            <a:ext cx="6415903" cy="2889684"/>
          </a:xfrm>
          <a:prstGeom prst="rect">
            <a:avLst/>
          </a:prstGeom>
          <a:no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
            <a:extLst>
              <a:ext uri="{FF2B5EF4-FFF2-40B4-BE49-F238E27FC236}">
                <a16:creationId xmlns:a16="http://schemas.microsoft.com/office/drawing/2014/main" id="{531E0F7A-2B74-7EBC-9A00-3EB4A6350A60}"/>
              </a:ext>
            </a:extLst>
          </p:cNvPr>
          <p:cNvSpPr>
            <a:spLocks noGrp="1"/>
          </p:cNvSpPr>
          <p:nvPr>
            <p:ph type="body" sz="quarter" idx="11" hasCustomPrompt="1"/>
          </p:nvPr>
        </p:nvSpPr>
        <p:spPr>
          <a:xfrm>
            <a:off x="9541796" y="3604217"/>
            <a:ext cx="6192002" cy="2627506"/>
          </a:xfrm>
          <a:prstGeom prst="rect">
            <a:avLst/>
          </a:prstGeom>
          <a:ln>
            <a:noFill/>
          </a:ln>
        </p:spPr>
        <p:txBody>
          <a:bodyPr/>
          <a:lstStyle>
            <a:lvl1pPr marL="95250" indent="0" algn="l">
              <a:lnSpc>
                <a:spcPct val="100000"/>
              </a:lnSpc>
              <a:buFont typeface="Arial" panose="020B0604020202020204" pitchFamily="34" charset="0"/>
              <a:buNone/>
              <a:defRPr sz="2400" b="0" spc="0">
                <a:solidFill>
                  <a:schemeClr val="bg2"/>
                </a:solidFill>
                <a:latin typeface="Times New Roman" panose="02020603050405020304" pitchFamily="18" charset="0"/>
                <a:cs typeface="Times New Roman" panose="02020603050405020304" pitchFamily="18" charset="0"/>
              </a:defRPr>
            </a:lvl1pPr>
          </a:lstStyle>
          <a:p>
            <a:pPr lvl="0"/>
            <a:r>
              <a:rPr lang="en-US" dirty="0"/>
              <a:t>Content2, 350, str, 22</a:t>
            </a:r>
          </a:p>
        </p:txBody>
      </p:sp>
      <p:sp>
        <p:nvSpPr>
          <p:cNvPr id="10" name="Rectangle 9">
            <a:extLst>
              <a:ext uri="{FF2B5EF4-FFF2-40B4-BE49-F238E27FC236}">
                <a16:creationId xmlns:a16="http://schemas.microsoft.com/office/drawing/2014/main" id="{FEF12943-FB64-283A-BE37-516EAACA827A}"/>
              </a:ext>
            </a:extLst>
          </p:cNvPr>
          <p:cNvSpPr/>
          <p:nvPr userDrawn="1"/>
        </p:nvSpPr>
        <p:spPr>
          <a:xfrm>
            <a:off x="2496170" y="6756093"/>
            <a:ext cx="6415903" cy="2889684"/>
          </a:xfrm>
          <a:prstGeom prst="rect">
            <a:avLst/>
          </a:prstGeom>
          <a:no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5">
            <a:extLst>
              <a:ext uri="{FF2B5EF4-FFF2-40B4-BE49-F238E27FC236}">
                <a16:creationId xmlns:a16="http://schemas.microsoft.com/office/drawing/2014/main" id="{102C8359-FEE0-634B-ECB7-2F89C225FEFB}"/>
              </a:ext>
            </a:extLst>
          </p:cNvPr>
          <p:cNvSpPr>
            <a:spLocks noGrp="1"/>
          </p:cNvSpPr>
          <p:nvPr>
            <p:ph type="body" sz="quarter" idx="12" hasCustomPrompt="1"/>
          </p:nvPr>
        </p:nvSpPr>
        <p:spPr>
          <a:xfrm>
            <a:off x="2607596" y="6868117"/>
            <a:ext cx="6192002" cy="2627506"/>
          </a:xfrm>
          <a:prstGeom prst="rect">
            <a:avLst/>
          </a:prstGeom>
          <a:ln>
            <a:noFill/>
          </a:ln>
        </p:spPr>
        <p:txBody>
          <a:bodyPr/>
          <a:lstStyle>
            <a:lvl1pPr marL="95250" indent="0" algn="l">
              <a:lnSpc>
                <a:spcPct val="100000"/>
              </a:lnSpc>
              <a:buFont typeface="Arial" panose="020B0604020202020204" pitchFamily="34" charset="0"/>
              <a:buNone/>
              <a:defRPr sz="2400" b="0" spc="0">
                <a:solidFill>
                  <a:schemeClr val="bg2"/>
                </a:solidFill>
                <a:latin typeface="Times New Roman" panose="02020603050405020304" pitchFamily="18" charset="0"/>
                <a:cs typeface="Times New Roman" panose="02020603050405020304" pitchFamily="18" charset="0"/>
              </a:defRPr>
            </a:lvl1pPr>
          </a:lstStyle>
          <a:p>
            <a:pPr lvl="0"/>
            <a:r>
              <a:rPr lang="en-US" dirty="0"/>
              <a:t>Content3, 350, str, 22</a:t>
            </a:r>
          </a:p>
        </p:txBody>
      </p:sp>
      <p:sp>
        <p:nvSpPr>
          <p:cNvPr id="14" name="Rectangle 13">
            <a:extLst>
              <a:ext uri="{FF2B5EF4-FFF2-40B4-BE49-F238E27FC236}">
                <a16:creationId xmlns:a16="http://schemas.microsoft.com/office/drawing/2014/main" id="{9632B548-CAD6-863F-B1F9-F5FD7EB6366F}"/>
              </a:ext>
            </a:extLst>
          </p:cNvPr>
          <p:cNvSpPr/>
          <p:nvPr userDrawn="1"/>
        </p:nvSpPr>
        <p:spPr>
          <a:xfrm>
            <a:off x="9443070" y="6756093"/>
            <a:ext cx="6415903" cy="2889684"/>
          </a:xfrm>
          <a:prstGeom prst="rect">
            <a:avLst/>
          </a:prstGeom>
          <a:no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
            <a:extLst>
              <a:ext uri="{FF2B5EF4-FFF2-40B4-BE49-F238E27FC236}">
                <a16:creationId xmlns:a16="http://schemas.microsoft.com/office/drawing/2014/main" id="{F505D61B-1FC2-FCA4-E8BA-47D3D9A2B5B8}"/>
              </a:ext>
            </a:extLst>
          </p:cNvPr>
          <p:cNvSpPr>
            <a:spLocks noGrp="1"/>
          </p:cNvSpPr>
          <p:nvPr>
            <p:ph type="body" sz="quarter" idx="13" hasCustomPrompt="1"/>
          </p:nvPr>
        </p:nvSpPr>
        <p:spPr>
          <a:xfrm>
            <a:off x="9554496" y="6868117"/>
            <a:ext cx="6192002" cy="2627506"/>
          </a:xfrm>
          <a:prstGeom prst="rect">
            <a:avLst/>
          </a:prstGeom>
          <a:ln>
            <a:noFill/>
          </a:ln>
        </p:spPr>
        <p:txBody>
          <a:bodyPr/>
          <a:lstStyle>
            <a:lvl1pPr marL="95250" indent="0" algn="l">
              <a:lnSpc>
                <a:spcPct val="100000"/>
              </a:lnSpc>
              <a:buNone/>
              <a:defRPr lang="en-US" sz="2400" b="0" i="0" u="none" strike="noStrike" cap="none" spc="0" dirty="0">
                <a:solidFill>
                  <a:schemeClr val="bg2"/>
                </a:solidFill>
                <a:latin typeface="Times New Roman" panose="02020603050405020304" pitchFamily="18" charset="0"/>
                <a:ea typeface="Asap"/>
                <a:cs typeface="Times New Roman" panose="02020603050405020304" pitchFamily="18" charset="0"/>
                <a:sym typeface="Asap"/>
              </a:defRPr>
            </a:lvl1pPr>
          </a:lstStyle>
          <a:p>
            <a:pPr lvl="0"/>
            <a:r>
              <a:rPr lang="en-US" dirty="0"/>
              <a:t>Content4, 350, str, 22</a:t>
            </a:r>
          </a:p>
        </p:txBody>
      </p:sp>
    </p:spTree>
    <p:extLst>
      <p:ext uri="{BB962C8B-B14F-4D97-AF65-F5344CB8AC3E}">
        <p14:creationId xmlns:p14="http://schemas.microsoft.com/office/powerpoint/2010/main" val="3382204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sp>
        <p:nvSpPr>
          <p:cNvPr id="4" name="Google Shape;6;p1">
            <a:extLst>
              <a:ext uri="{FF2B5EF4-FFF2-40B4-BE49-F238E27FC236}">
                <a16:creationId xmlns:a16="http://schemas.microsoft.com/office/drawing/2014/main" id="{0F9959A5-E795-6798-66B4-95E772B60BC1}"/>
              </a:ext>
            </a:extLst>
          </p:cNvPr>
          <p:cNvSpPr txBox="1">
            <a:spLocks noGrp="1"/>
          </p:cNvSpPr>
          <p:nvPr>
            <p:ph type="title" hasCustomPrompt="1"/>
          </p:nvPr>
        </p:nvSpPr>
        <p:spPr>
          <a:xfrm>
            <a:off x="1155700" y="406400"/>
            <a:ext cx="15976600" cy="16637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6600" i="0" u="none" strike="noStrike" cap="none">
                <a:solidFill>
                  <a:schemeClr val="accent6">
                    <a:lumMod val="75000"/>
                  </a:schemeClr>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38</a:t>
            </a:r>
            <a:endParaRPr dirty="0"/>
          </a:p>
        </p:txBody>
      </p:sp>
      <p:pic>
        <p:nvPicPr>
          <p:cNvPr id="11" name="Google Shape;220;p13">
            <a:extLst>
              <a:ext uri="{FF2B5EF4-FFF2-40B4-BE49-F238E27FC236}">
                <a16:creationId xmlns:a16="http://schemas.microsoft.com/office/drawing/2014/main" id="{8A4EC065-E3CC-9E54-C5EF-D8629D84AA06}"/>
              </a:ext>
            </a:extLst>
          </p:cNvPr>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12" name="Google Shape;377;p19">
            <a:extLst>
              <a:ext uri="{FF2B5EF4-FFF2-40B4-BE49-F238E27FC236}">
                <a16:creationId xmlns:a16="http://schemas.microsoft.com/office/drawing/2014/main" id="{BA9C0F51-2B19-712F-19B4-0076C98DF52E}"/>
              </a:ext>
            </a:extLst>
          </p:cNvPr>
          <p:cNvPicPr preferRelativeResize="0"/>
          <p:nvPr userDrawn="1"/>
        </p:nvPicPr>
        <p:blipFill rotWithShape="1">
          <a:blip r:embed="rId3">
            <a:alphaModFix/>
          </a:blip>
          <a:srcRect l="24435" t="15320" r="45608" b="50579"/>
          <a:stretch/>
        </p:blipFill>
        <p:spPr>
          <a:xfrm>
            <a:off x="16872651" y="8680325"/>
            <a:ext cx="1415349" cy="1606675"/>
          </a:xfrm>
          <a:prstGeom prst="rect">
            <a:avLst/>
          </a:prstGeom>
          <a:noFill/>
          <a:ln>
            <a:noFill/>
          </a:ln>
        </p:spPr>
      </p:pic>
      <p:graphicFrame>
        <p:nvGraphicFramePr>
          <p:cNvPr id="2" name="Diagram 1">
            <a:extLst>
              <a:ext uri="{FF2B5EF4-FFF2-40B4-BE49-F238E27FC236}">
                <a16:creationId xmlns:a16="http://schemas.microsoft.com/office/drawing/2014/main" id="{14EDFE9E-CDA0-ACD6-8453-D0DB64154D01}"/>
              </a:ext>
            </a:extLst>
          </p:cNvPr>
          <p:cNvGraphicFramePr/>
          <p:nvPr userDrawn="1">
            <p:extLst>
              <p:ext uri="{D42A27DB-BD31-4B8C-83A1-F6EECF244321}">
                <p14:modId xmlns:p14="http://schemas.microsoft.com/office/powerpoint/2010/main" val="58808584"/>
              </p:ext>
            </p:extLst>
          </p:nvPr>
        </p:nvGraphicFramePr>
        <p:xfrm>
          <a:off x="2342243" y="2413272"/>
          <a:ext cx="13919200" cy="74673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 Placeholder 5">
            <a:extLst>
              <a:ext uri="{FF2B5EF4-FFF2-40B4-BE49-F238E27FC236}">
                <a16:creationId xmlns:a16="http://schemas.microsoft.com/office/drawing/2014/main" id="{03117413-85D8-E8CB-CD02-30284D3CB5E5}"/>
              </a:ext>
            </a:extLst>
          </p:cNvPr>
          <p:cNvSpPr>
            <a:spLocks noGrp="1"/>
          </p:cNvSpPr>
          <p:nvPr>
            <p:ph type="body" sz="quarter" idx="10" hasCustomPrompt="1"/>
          </p:nvPr>
        </p:nvSpPr>
        <p:spPr>
          <a:xfrm>
            <a:off x="6205842" y="2577952"/>
            <a:ext cx="3683829" cy="1838292"/>
          </a:xfrm>
          <a:prstGeom prst="rect">
            <a:avLst/>
          </a:prstGeom>
          <a:ln>
            <a:solidFill>
              <a:schemeClr val="accent6">
                <a:lumMod val="75000"/>
              </a:schemeClr>
            </a:solidFill>
          </a:ln>
        </p:spPr>
        <p:txBody>
          <a:bodyPr anchor="ctr"/>
          <a:lstStyle>
            <a:lvl1pPr marL="95250" indent="0">
              <a:lnSpc>
                <a:spcPct val="100000"/>
              </a:lnSpc>
              <a:buFont typeface="Arial" panose="020B0604020202020204" pitchFamily="34" charset="0"/>
              <a:buNone/>
              <a:defRPr sz="3000" b="1" spc="0">
                <a:solidFill>
                  <a:schemeClr val="bg2"/>
                </a:solidFill>
                <a:latin typeface="Times New Roman" panose="02020603050405020304" pitchFamily="18" charset="0"/>
                <a:cs typeface="Times New Roman" panose="02020603050405020304" pitchFamily="18" charset="0"/>
              </a:defRPr>
            </a:lvl1pPr>
          </a:lstStyle>
          <a:p>
            <a:pPr lvl="0"/>
            <a:r>
              <a:rPr lang="en-US" dirty="0"/>
              <a:t>subtitle1, 40, str, 30</a:t>
            </a:r>
          </a:p>
        </p:txBody>
      </p:sp>
      <p:sp>
        <p:nvSpPr>
          <p:cNvPr id="5" name="Text Placeholder 5">
            <a:extLst>
              <a:ext uri="{FF2B5EF4-FFF2-40B4-BE49-F238E27FC236}">
                <a16:creationId xmlns:a16="http://schemas.microsoft.com/office/drawing/2014/main" id="{5FA1BF47-5B53-93F0-CE49-CD33A970D3FA}"/>
              </a:ext>
            </a:extLst>
          </p:cNvPr>
          <p:cNvSpPr>
            <a:spLocks noGrp="1"/>
          </p:cNvSpPr>
          <p:nvPr>
            <p:ph type="body" sz="quarter" idx="11" hasCustomPrompt="1"/>
          </p:nvPr>
        </p:nvSpPr>
        <p:spPr>
          <a:xfrm>
            <a:off x="10175499" y="2577952"/>
            <a:ext cx="5694058" cy="1838292"/>
          </a:xfrm>
          <a:prstGeom prst="rect">
            <a:avLst/>
          </a:prstGeom>
          <a:ln>
            <a:solidFill>
              <a:schemeClr val="accent6">
                <a:lumMod val="75000"/>
              </a:schemeClr>
            </a:solidFill>
          </a:ln>
        </p:spPr>
        <p:txBody>
          <a:bodyPr anchor="ctr"/>
          <a:lstStyle>
            <a:lvl1pPr marL="95250" indent="0" algn="l">
              <a:lnSpc>
                <a:spcPct val="100000"/>
              </a:lnSpc>
              <a:buFont typeface="Arial" panose="020B0604020202020204" pitchFamily="34" charset="0"/>
              <a:buNone/>
              <a:defRPr sz="2400" b="0" spc="0">
                <a:solidFill>
                  <a:schemeClr val="bg2"/>
                </a:solidFill>
                <a:latin typeface="Times New Roman" panose="02020603050405020304" pitchFamily="18" charset="0"/>
                <a:cs typeface="Times New Roman" panose="02020603050405020304" pitchFamily="18" charset="0"/>
              </a:defRPr>
            </a:lvl1pPr>
          </a:lstStyle>
          <a:p>
            <a:pPr lvl="0"/>
            <a:r>
              <a:rPr lang="en-US" dirty="0"/>
              <a:t>content1, 250, str, 24</a:t>
            </a:r>
          </a:p>
        </p:txBody>
      </p:sp>
      <p:sp>
        <p:nvSpPr>
          <p:cNvPr id="6" name="Text Placeholder 5">
            <a:extLst>
              <a:ext uri="{FF2B5EF4-FFF2-40B4-BE49-F238E27FC236}">
                <a16:creationId xmlns:a16="http://schemas.microsoft.com/office/drawing/2014/main" id="{56901B3A-4D1D-EDD3-9354-D072BB83031E}"/>
              </a:ext>
            </a:extLst>
          </p:cNvPr>
          <p:cNvSpPr>
            <a:spLocks noGrp="1"/>
          </p:cNvSpPr>
          <p:nvPr>
            <p:ph type="body" sz="quarter" idx="12" hasCustomPrompt="1"/>
          </p:nvPr>
        </p:nvSpPr>
        <p:spPr>
          <a:xfrm>
            <a:off x="6213099" y="4849439"/>
            <a:ext cx="3683829" cy="1838292"/>
          </a:xfrm>
          <a:prstGeom prst="rect">
            <a:avLst/>
          </a:prstGeom>
          <a:ln>
            <a:solidFill>
              <a:schemeClr val="accent6">
                <a:lumMod val="75000"/>
              </a:schemeClr>
            </a:solidFill>
          </a:ln>
        </p:spPr>
        <p:txBody>
          <a:bodyPr anchor="ctr"/>
          <a:lstStyle>
            <a:lvl1pPr marL="95250" indent="0">
              <a:lnSpc>
                <a:spcPct val="100000"/>
              </a:lnSpc>
              <a:buFont typeface="Arial" panose="020B0604020202020204" pitchFamily="34" charset="0"/>
              <a:buNone/>
              <a:defRPr sz="3000" b="1" spc="0">
                <a:solidFill>
                  <a:schemeClr val="bg2"/>
                </a:solidFill>
                <a:latin typeface="Times New Roman" panose="02020603050405020304" pitchFamily="18" charset="0"/>
                <a:cs typeface="Times New Roman" panose="02020603050405020304" pitchFamily="18" charset="0"/>
              </a:defRPr>
            </a:lvl1pPr>
          </a:lstStyle>
          <a:p>
            <a:pPr lvl="0"/>
            <a:r>
              <a:rPr lang="en-US" dirty="0"/>
              <a:t>subtitle2, 40, str, 30</a:t>
            </a:r>
          </a:p>
        </p:txBody>
      </p:sp>
      <p:sp>
        <p:nvSpPr>
          <p:cNvPr id="7" name="Text Placeholder 5">
            <a:extLst>
              <a:ext uri="{FF2B5EF4-FFF2-40B4-BE49-F238E27FC236}">
                <a16:creationId xmlns:a16="http://schemas.microsoft.com/office/drawing/2014/main" id="{C4BDAABE-451B-A96F-8530-A17B7730EC15}"/>
              </a:ext>
            </a:extLst>
          </p:cNvPr>
          <p:cNvSpPr>
            <a:spLocks noGrp="1"/>
          </p:cNvSpPr>
          <p:nvPr>
            <p:ph type="body" sz="quarter" idx="13" hasCustomPrompt="1"/>
          </p:nvPr>
        </p:nvSpPr>
        <p:spPr>
          <a:xfrm>
            <a:off x="10182756" y="4849439"/>
            <a:ext cx="5694058" cy="1838292"/>
          </a:xfrm>
          <a:prstGeom prst="rect">
            <a:avLst/>
          </a:prstGeom>
          <a:ln>
            <a:solidFill>
              <a:schemeClr val="accent6">
                <a:lumMod val="75000"/>
              </a:schemeClr>
            </a:solidFill>
          </a:ln>
        </p:spPr>
        <p:txBody>
          <a:bodyPr anchor="ctr"/>
          <a:lstStyle>
            <a:lvl1pPr marL="95250" indent="0" algn="l">
              <a:lnSpc>
                <a:spcPct val="100000"/>
              </a:lnSpc>
              <a:buFont typeface="Arial" panose="020B0604020202020204" pitchFamily="34" charset="0"/>
              <a:buNone/>
              <a:defRPr sz="2400" b="0" spc="0">
                <a:solidFill>
                  <a:schemeClr val="bg2"/>
                </a:solidFill>
                <a:latin typeface="Times New Roman" panose="02020603050405020304" pitchFamily="18" charset="0"/>
                <a:cs typeface="Times New Roman" panose="02020603050405020304" pitchFamily="18" charset="0"/>
              </a:defRPr>
            </a:lvl1pPr>
          </a:lstStyle>
          <a:p>
            <a:pPr lvl="0"/>
            <a:r>
              <a:rPr lang="en-US" dirty="0"/>
              <a:t>content2, 250, str, 24</a:t>
            </a:r>
          </a:p>
        </p:txBody>
      </p:sp>
      <p:sp>
        <p:nvSpPr>
          <p:cNvPr id="8" name="Text Placeholder 5">
            <a:extLst>
              <a:ext uri="{FF2B5EF4-FFF2-40B4-BE49-F238E27FC236}">
                <a16:creationId xmlns:a16="http://schemas.microsoft.com/office/drawing/2014/main" id="{0C454852-01BD-EFAB-D73B-1E6764A03141}"/>
              </a:ext>
            </a:extLst>
          </p:cNvPr>
          <p:cNvSpPr>
            <a:spLocks noGrp="1"/>
          </p:cNvSpPr>
          <p:nvPr>
            <p:ph type="body" sz="quarter" idx="14" hasCustomPrompt="1"/>
          </p:nvPr>
        </p:nvSpPr>
        <p:spPr>
          <a:xfrm>
            <a:off x="6220356" y="7120926"/>
            <a:ext cx="3683829" cy="1838292"/>
          </a:xfrm>
          <a:prstGeom prst="rect">
            <a:avLst/>
          </a:prstGeom>
          <a:ln>
            <a:solidFill>
              <a:schemeClr val="accent6">
                <a:lumMod val="75000"/>
              </a:schemeClr>
            </a:solidFill>
          </a:ln>
        </p:spPr>
        <p:txBody>
          <a:bodyPr anchor="ctr"/>
          <a:lstStyle>
            <a:lvl1pPr marL="95250" indent="0">
              <a:lnSpc>
                <a:spcPct val="100000"/>
              </a:lnSpc>
              <a:buFont typeface="Arial" panose="020B0604020202020204" pitchFamily="34" charset="0"/>
              <a:buNone/>
              <a:defRPr sz="3000" b="1" spc="0">
                <a:solidFill>
                  <a:schemeClr val="bg2"/>
                </a:solidFill>
                <a:latin typeface="Times New Roman" panose="02020603050405020304" pitchFamily="18" charset="0"/>
                <a:cs typeface="Times New Roman" panose="02020603050405020304" pitchFamily="18" charset="0"/>
              </a:defRPr>
            </a:lvl1pPr>
          </a:lstStyle>
          <a:p>
            <a:pPr lvl="0"/>
            <a:r>
              <a:rPr lang="en-US" dirty="0"/>
              <a:t>subtitle3, 40, str, 30</a:t>
            </a:r>
          </a:p>
        </p:txBody>
      </p:sp>
      <p:sp>
        <p:nvSpPr>
          <p:cNvPr id="9" name="Text Placeholder 5">
            <a:extLst>
              <a:ext uri="{FF2B5EF4-FFF2-40B4-BE49-F238E27FC236}">
                <a16:creationId xmlns:a16="http://schemas.microsoft.com/office/drawing/2014/main" id="{1E3DBF48-C17F-912E-FAA8-363BDDEF6FE9}"/>
              </a:ext>
            </a:extLst>
          </p:cNvPr>
          <p:cNvSpPr>
            <a:spLocks noGrp="1"/>
          </p:cNvSpPr>
          <p:nvPr>
            <p:ph type="body" sz="quarter" idx="15" hasCustomPrompt="1"/>
          </p:nvPr>
        </p:nvSpPr>
        <p:spPr>
          <a:xfrm>
            <a:off x="10190013" y="7120926"/>
            <a:ext cx="5694058" cy="1838292"/>
          </a:xfrm>
          <a:prstGeom prst="rect">
            <a:avLst/>
          </a:prstGeom>
          <a:ln>
            <a:solidFill>
              <a:schemeClr val="accent6">
                <a:lumMod val="75000"/>
              </a:schemeClr>
            </a:solidFill>
          </a:ln>
        </p:spPr>
        <p:txBody>
          <a:bodyPr anchor="ctr"/>
          <a:lstStyle>
            <a:lvl1pPr marL="95250" indent="0" algn="l">
              <a:lnSpc>
                <a:spcPct val="100000"/>
              </a:lnSpc>
              <a:buFont typeface="Arial" panose="020B0604020202020204" pitchFamily="34" charset="0"/>
              <a:buNone/>
              <a:defRPr sz="2400" b="0" spc="0">
                <a:solidFill>
                  <a:schemeClr val="bg2"/>
                </a:solidFill>
                <a:latin typeface="Times New Roman" panose="02020603050405020304" pitchFamily="18" charset="0"/>
                <a:cs typeface="Times New Roman" panose="02020603050405020304" pitchFamily="18" charset="0"/>
              </a:defRPr>
            </a:lvl1pPr>
          </a:lstStyle>
          <a:p>
            <a:pPr lvl="0"/>
            <a:r>
              <a:rPr lang="en-US" dirty="0"/>
              <a:t>content3, 250, str, 24</a:t>
            </a:r>
          </a:p>
        </p:txBody>
      </p:sp>
    </p:spTree>
    <p:extLst>
      <p:ext uri="{BB962C8B-B14F-4D97-AF65-F5344CB8AC3E}">
        <p14:creationId xmlns:p14="http://schemas.microsoft.com/office/powerpoint/2010/main" val="4283871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sp>
        <p:nvSpPr>
          <p:cNvPr id="4" name="Google Shape;6;p1">
            <a:extLst>
              <a:ext uri="{FF2B5EF4-FFF2-40B4-BE49-F238E27FC236}">
                <a16:creationId xmlns:a16="http://schemas.microsoft.com/office/drawing/2014/main" id="{0F9959A5-E795-6798-66B4-95E772B60BC1}"/>
              </a:ext>
            </a:extLst>
          </p:cNvPr>
          <p:cNvSpPr txBox="1">
            <a:spLocks noGrp="1"/>
          </p:cNvSpPr>
          <p:nvPr>
            <p:ph type="title" hasCustomPrompt="1"/>
          </p:nvPr>
        </p:nvSpPr>
        <p:spPr>
          <a:xfrm>
            <a:off x="1155700" y="406400"/>
            <a:ext cx="15976600" cy="16637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6600" i="0" u="none" strike="noStrike" cap="none">
                <a:solidFill>
                  <a:srgbClr val="5592C2"/>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38</a:t>
            </a:r>
            <a:endParaRPr dirty="0"/>
          </a:p>
        </p:txBody>
      </p:sp>
      <p:graphicFrame>
        <p:nvGraphicFramePr>
          <p:cNvPr id="2" name="Diagram 1">
            <a:extLst>
              <a:ext uri="{FF2B5EF4-FFF2-40B4-BE49-F238E27FC236}">
                <a16:creationId xmlns:a16="http://schemas.microsoft.com/office/drawing/2014/main" id="{A978232A-54EA-010A-4492-C2EB035DE86D}"/>
              </a:ext>
            </a:extLst>
          </p:cNvPr>
          <p:cNvGraphicFramePr/>
          <p:nvPr userDrawn="1">
            <p:extLst>
              <p:ext uri="{D42A27DB-BD31-4B8C-83A1-F6EECF244321}">
                <p14:modId xmlns:p14="http://schemas.microsoft.com/office/powerpoint/2010/main" val="1120837001"/>
              </p:ext>
            </p:extLst>
          </p:nvPr>
        </p:nvGraphicFramePr>
        <p:xfrm>
          <a:off x="533400" y="1790700"/>
          <a:ext cx="17754600" cy="7854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5">
            <a:extLst>
              <a:ext uri="{FF2B5EF4-FFF2-40B4-BE49-F238E27FC236}">
                <a16:creationId xmlns:a16="http://schemas.microsoft.com/office/drawing/2014/main" id="{FB1957F0-D2C1-94C8-08FA-2C12F7FCD61D}"/>
              </a:ext>
            </a:extLst>
          </p:cNvPr>
          <p:cNvSpPr>
            <a:spLocks noGrp="1"/>
          </p:cNvSpPr>
          <p:nvPr>
            <p:ph type="body" sz="quarter" idx="10" hasCustomPrompt="1"/>
          </p:nvPr>
        </p:nvSpPr>
        <p:spPr>
          <a:xfrm>
            <a:off x="6576346" y="2515994"/>
            <a:ext cx="5596604" cy="2627506"/>
          </a:xfrm>
          <a:prstGeom prst="rect">
            <a:avLst/>
          </a:prstGeom>
        </p:spPr>
        <p:txBody>
          <a:bodyPr/>
          <a:lstStyle>
            <a:lvl1pPr marL="95250" indent="0">
              <a:lnSpc>
                <a:spcPct val="100000"/>
              </a:lnSpc>
              <a:buFontTx/>
              <a:buNone/>
              <a:defRPr sz="2800" b="0" spc="0">
                <a:latin typeface="Times New Roman" panose="02020603050405020304" pitchFamily="18" charset="0"/>
                <a:cs typeface="Times New Roman" panose="02020603050405020304" pitchFamily="18" charset="0"/>
              </a:defRPr>
            </a:lvl1pPr>
          </a:lstStyle>
          <a:p>
            <a:pPr lvl="0"/>
            <a:r>
              <a:rPr lang="en-US" dirty="0"/>
              <a:t>Content1, 300, str, 24</a:t>
            </a:r>
          </a:p>
        </p:txBody>
      </p:sp>
      <p:sp>
        <p:nvSpPr>
          <p:cNvPr id="6" name="Text Placeholder 5">
            <a:extLst>
              <a:ext uri="{FF2B5EF4-FFF2-40B4-BE49-F238E27FC236}">
                <a16:creationId xmlns:a16="http://schemas.microsoft.com/office/drawing/2014/main" id="{E1527ABE-2CBF-2B16-6271-367CAD17C2E3}"/>
              </a:ext>
            </a:extLst>
          </p:cNvPr>
          <p:cNvSpPr>
            <a:spLocks noGrp="1"/>
          </p:cNvSpPr>
          <p:nvPr>
            <p:ph type="body" sz="quarter" idx="11" hasCustomPrompt="1"/>
          </p:nvPr>
        </p:nvSpPr>
        <p:spPr>
          <a:xfrm>
            <a:off x="2080546" y="7252637"/>
            <a:ext cx="5596604" cy="2627506"/>
          </a:xfrm>
          <a:prstGeom prst="rect">
            <a:avLst/>
          </a:prstGeom>
        </p:spPr>
        <p:txBody>
          <a:bodyPr/>
          <a:lstStyle>
            <a:lvl1pPr marL="95250" indent="0">
              <a:lnSpc>
                <a:spcPct val="100000"/>
              </a:lnSpc>
              <a:buFontTx/>
              <a:buNone/>
              <a:defRPr sz="2800" b="0" spc="0">
                <a:latin typeface="Times New Roman" panose="02020603050405020304" pitchFamily="18" charset="0"/>
                <a:cs typeface="Times New Roman" panose="02020603050405020304" pitchFamily="18" charset="0"/>
              </a:defRPr>
            </a:lvl1pPr>
          </a:lstStyle>
          <a:p>
            <a:pPr lvl="0"/>
            <a:r>
              <a:rPr lang="en-US" dirty="0"/>
              <a:t>Content2, 300, str, 24</a:t>
            </a:r>
          </a:p>
        </p:txBody>
      </p:sp>
      <p:sp>
        <p:nvSpPr>
          <p:cNvPr id="7" name="Text Placeholder 5">
            <a:extLst>
              <a:ext uri="{FF2B5EF4-FFF2-40B4-BE49-F238E27FC236}">
                <a16:creationId xmlns:a16="http://schemas.microsoft.com/office/drawing/2014/main" id="{58ED96CC-AEC5-4E67-CECD-BCB1D7698AF7}"/>
              </a:ext>
            </a:extLst>
          </p:cNvPr>
          <p:cNvSpPr>
            <a:spLocks noGrp="1"/>
          </p:cNvSpPr>
          <p:nvPr>
            <p:ph type="body" sz="quarter" idx="12" hasCustomPrompt="1"/>
          </p:nvPr>
        </p:nvSpPr>
        <p:spPr>
          <a:xfrm>
            <a:off x="11548396" y="7202317"/>
            <a:ext cx="5596604" cy="2627506"/>
          </a:xfrm>
          <a:prstGeom prst="rect">
            <a:avLst/>
          </a:prstGeom>
        </p:spPr>
        <p:txBody>
          <a:bodyPr/>
          <a:lstStyle>
            <a:lvl1pPr marL="95250" indent="0">
              <a:lnSpc>
                <a:spcPct val="100000"/>
              </a:lnSpc>
              <a:buFontTx/>
              <a:buNone/>
              <a:defRPr sz="2800" b="0" spc="0">
                <a:latin typeface="Times New Roman" panose="02020603050405020304" pitchFamily="18" charset="0"/>
                <a:cs typeface="Times New Roman" panose="02020603050405020304" pitchFamily="18" charset="0"/>
              </a:defRPr>
            </a:lvl1pPr>
          </a:lstStyle>
          <a:p>
            <a:pPr lvl="0"/>
            <a:r>
              <a:rPr lang="en-US" dirty="0"/>
              <a:t>Content3, 300, str, 24</a:t>
            </a:r>
          </a:p>
        </p:txBody>
      </p:sp>
    </p:spTree>
    <p:extLst>
      <p:ext uri="{BB962C8B-B14F-4D97-AF65-F5344CB8AC3E}">
        <p14:creationId xmlns:p14="http://schemas.microsoft.com/office/powerpoint/2010/main" val="48077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sp>
        <p:nvSpPr>
          <p:cNvPr id="4" name="Google Shape;6;p1">
            <a:extLst>
              <a:ext uri="{FF2B5EF4-FFF2-40B4-BE49-F238E27FC236}">
                <a16:creationId xmlns:a16="http://schemas.microsoft.com/office/drawing/2014/main" id="{0F9959A5-E795-6798-66B4-95E772B60BC1}"/>
              </a:ext>
            </a:extLst>
          </p:cNvPr>
          <p:cNvSpPr txBox="1">
            <a:spLocks noGrp="1"/>
          </p:cNvSpPr>
          <p:nvPr>
            <p:ph type="title" hasCustomPrompt="1"/>
          </p:nvPr>
        </p:nvSpPr>
        <p:spPr>
          <a:xfrm>
            <a:off x="1155700" y="406400"/>
            <a:ext cx="15976600" cy="16637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6600" i="0" u="none" strike="noStrike" cap="none">
                <a:solidFill>
                  <a:schemeClr val="accent6">
                    <a:lumMod val="75000"/>
                  </a:schemeClr>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38</a:t>
            </a:r>
            <a:endParaRPr dirty="0"/>
          </a:p>
        </p:txBody>
      </p:sp>
      <p:pic>
        <p:nvPicPr>
          <p:cNvPr id="11" name="Google Shape;220;p13">
            <a:extLst>
              <a:ext uri="{FF2B5EF4-FFF2-40B4-BE49-F238E27FC236}">
                <a16:creationId xmlns:a16="http://schemas.microsoft.com/office/drawing/2014/main" id="{8A4EC065-E3CC-9E54-C5EF-D8629D84AA06}"/>
              </a:ext>
            </a:extLst>
          </p:cNvPr>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12" name="Google Shape;377;p19">
            <a:extLst>
              <a:ext uri="{FF2B5EF4-FFF2-40B4-BE49-F238E27FC236}">
                <a16:creationId xmlns:a16="http://schemas.microsoft.com/office/drawing/2014/main" id="{BA9C0F51-2B19-712F-19B4-0076C98DF52E}"/>
              </a:ext>
            </a:extLst>
          </p:cNvPr>
          <p:cNvPicPr preferRelativeResize="0"/>
          <p:nvPr userDrawn="1"/>
        </p:nvPicPr>
        <p:blipFill rotWithShape="1">
          <a:blip r:embed="rId3">
            <a:alphaModFix/>
          </a:blip>
          <a:srcRect l="24435" t="15320" r="45608" b="50579"/>
          <a:stretch/>
        </p:blipFill>
        <p:spPr>
          <a:xfrm>
            <a:off x="16872651" y="8680325"/>
            <a:ext cx="1415349" cy="1606675"/>
          </a:xfrm>
          <a:prstGeom prst="rect">
            <a:avLst/>
          </a:prstGeom>
          <a:noFill/>
          <a:ln>
            <a:noFill/>
          </a:ln>
        </p:spPr>
      </p:pic>
      <p:graphicFrame>
        <p:nvGraphicFramePr>
          <p:cNvPr id="10" name="Diagram 9">
            <a:extLst>
              <a:ext uri="{FF2B5EF4-FFF2-40B4-BE49-F238E27FC236}">
                <a16:creationId xmlns:a16="http://schemas.microsoft.com/office/drawing/2014/main" id="{FA744CE0-8A50-5349-2908-E4617742689F}"/>
              </a:ext>
            </a:extLst>
          </p:cNvPr>
          <p:cNvGraphicFramePr/>
          <p:nvPr userDrawn="1">
            <p:extLst>
              <p:ext uri="{D42A27DB-BD31-4B8C-83A1-F6EECF244321}">
                <p14:modId xmlns:p14="http://schemas.microsoft.com/office/powerpoint/2010/main" val="4129636966"/>
              </p:ext>
            </p:extLst>
          </p:nvPr>
        </p:nvGraphicFramePr>
        <p:xfrm>
          <a:off x="2452914" y="2612571"/>
          <a:ext cx="13382172" cy="75238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 Placeholder 7">
            <a:extLst>
              <a:ext uri="{FF2B5EF4-FFF2-40B4-BE49-F238E27FC236}">
                <a16:creationId xmlns:a16="http://schemas.microsoft.com/office/drawing/2014/main" id="{FAF445F8-DDDE-F625-3D58-A674A77B6F79}"/>
              </a:ext>
            </a:extLst>
          </p:cNvPr>
          <p:cNvSpPr>
            <a:spLocks noGrp="1"/>
          </p:cNvSpPr>
          <p:nvPr>
            <p:ph type="body" sz="quarter" idx="10" hasCustomPrompt="1"/>
          </p:nvPr>
        </p:nvSpPr>
        <p:spPr>
          <a:xfrm>
            <a:off x="4339019" y="2612571"/>
            <a:ext cx="11379951" cy="1691329"/>
          </a:xfrm>
          <a:prstGeom prst="rect">
            <a:avLst/>
          </a:prstGeom>
        </p:spPr>
        <p:txBody>
          <a:bodyPr/>
          <a:lstStyle>
            <a:lvl1pPr marL="41275" indent="0" algn="l">
              <a:lnSpc>
                <a:spcPct val="100000"/>
              </a:lnSpc>
              <a:buNone/>
              <a:defRPr sz="2400" spc="0">
                <a:solidFill>
                  <a:srgbClr val="000000"/>
                </a:solidFill>
                <a:latin typeface="Times New Roman" panose="02020603050405020304" pitchFamily="18" charset="0"/>
                <a:cs typeface="Times New Roman" panose="02020603050405020304" pitchFamily="18" charset="0"/>
              </a:defRPr>
            </a:lvl1pPr>
          </a:lstStyle>
          <a:p>
            <a:pPr lvl="0"/>
            <a:r>
              <a:rPr lang="en-US" dirty="0"/>
              <a:t>Content1, 350, str, 23</a:t>
            </a:r>
          </a:p>
        </p:txBody>
      </p:sp>
      <p:sp>
        <p:nvSpPr>
          <p:cNvPr id="14" name="Text Placeholder 7">
            <a:extLst>
              <a:ext uri="{FF2B5EF4-FFF2-40B4-BE49-F238E27FC236}">
                <a16:creationId xmlns:a16="http://schemas.microsoft.com/office/drawing/2014/main" id="{4DACD903-8BE4-9FBA-01F8-7941175C3FC8}"/>
              </a:ext>
            </a:extLst>
          </p:cNvPr>
          <p:cNvSpPr>
            <a:spLocks noGrp="1"/>
          </p:cNvSpPr>
          <p:nvPr>
            <p:ph type="body" sz="quarter" idx="11" hasCustomPrompt="1"/>
          </p:nvPr>
        </p:nvSpPr>
        <p:spPr>
          <a:xfrm>
            <a:off x="4339017" y="5033609"/>
            <a:ext cx="11379951" cy="1691328"/>
          </a:xfrm>
          <a:prstGeom prst="rect">
            <a:avLst/>
          </a:prstGeom>
        </p:spPr>
        <p:txBody>
          <a:bodyPr/>
          <a:lstStyle>
            <a:lvl1pPr marL="41275" indent="0" algn="l">
              <a:lnSpc>
                <a:spcPct val="100000"/>
              </a:lnSpc>
              <a:buNone/>
              <a:defRPr sz="2400" spc="0">
                <a:solidFill>
                  <a:srgbClr val="000000"/>
                </a:solidFill>
                <a:latin typeface="Times New Roman" panose="02020603050405020304" pitchFamily="18" charset="0"/>
                <a:cs typeface="Times New Roman" panose="02020603050405020304" pitchFamily="18" charset="0"/>
              </a:defRPr>
            </a:lvl1pPr>
          </a:lstStyle>
          <a:p>
            <a:pPr lvl="0"/>
            <a:r>
              <a:rPr lang="en-US" dirty="0"/>
              <a:t>Content2, 350, str, 23</a:t>
            </a:r>
          </a:p>
        </p:txBody>
      </p:sp>
      <p:sp>
        <p:nvSpPr>
          <p:cNvPr id="15" name="Text Placeholder 7">
            <a:extLst>
              <a:ext uri="{FF2B5EF4-FFF2-40B4-BE49-F238E27FC236}">
                <a16:creationId xmlns:a16="http://schemas.microsoft.com/office/drawing/2014/main" id="{6AAB7DD7-19A4-BC5C-87F7-8B2F03A379D2}"/>
              </a:ext>
            </a:extLst>
          </p:cNvPr>
          <p:cNvSpPr>
            <a:spLocks noGrp="1"/>
          </p:cNvSpPr>
          <p:nvPr>
            <p:ph type="body" sz="quarter" idx="12" hasCustomPrompt="1"/>
          </p:nvPr>
        </p:nvSpPr>
        <p:spPr>
          <a:xfrm>
            <a:off x="4339018" y="7525244"/>
            <a:ext cx="11379951" cy="1691328"/>
          </a:xfrm>
          <a:prstGeom prst="rect">
            <a:avLst/>
          </a:prstGeom>
        </p:spPr>
        <p:txBody>
          <a:bodyPr/>
          <a:lstStyle>
            <a:lvl1pPr marL="41275" indent="0" algn="l">
              <a:lnSpc>
                <a:spcPct val="100000"/>
              </a:lnSpc>
              <a:buNone/>
              <a:defRPr sz="2400" spc="0">
                <a:solidFill>
                  <a:srgbClr val="000000"/>
                </a:solidFill>
                <a:latin typeface="Times New Roman" panose="02020603050405020304" pitchFamily="18" charset="0"/>
                <a:cs typeface="Times New Roman" panose="02020603050405020304" pitchFamily="18" charset="0"/>
              </a:defRPr>
            </a:lvl1pPr>
          </a:lstStyle>
          <a:p>
            <a:pPr lvl="0"/>
            <a:r>
              <a:rPr lang="en-US" dirty="0"/>
              <a:t>Content3, 350, str, 23</a:t>
            </a:r>
          </a:p>
        </p:txBody>
      </p:sp>
    </p:spTree>
    <p:extLst>
      <p:ext uri="{BB962C8B-B14F-4D97-AF65-F5344CB8AC3E}">
        <p14:creationId xmlns:p14="http://schemas.microsoft.com/office/powerpoint/2010/main" val="817413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sp>
        <p:nvSpPr>
          <p:cNvPr id="4" name="Google Shape;6;p1">
            <a:extLst>
              <a:ext uri="{FF2B5EF4-FFF2-40B4-BE49-F238E27FC236}">
                <a16:creationId xmlns:a16="http://schemas.microsoft.com/office/drawing/2014/main" id="{0F9959A5-E795-6798-66B4-95E772B60BC1}"/>
              </a:ext>
            </a:extLst>
          </p:cNvPr>
          <p:cNvSpPr txBox="1">
            <a:spLocks noGrp="1"/>
          </p:cNvSpPr>
          <p:nvPr>
            <p:ph type="title" hasCustomPrompt="1"/>
          </p:nvPr>
        </p:nvSpPr>
        <p:spPr>
          <a:xfrm>
            <a:off x="1155700" y="406400"/>
            <a:ext cx="15976600" cy="16637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6600" i="0" u="none" strike="noStrike" cap="none">
                <a:solidFill>
                  <a:srgbClr val="5592C2"/>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38</a:t>
            </a:r>
            <a:endParaRPr dirty="0"/>
          </a:p>
        </p:txBody>
      </p:sp>
      <p:pic>
        <p:nvPicPr>
          <p:cNvPr id="11" name="Google Shape;220;p13">
            <a:extLst>
              <a:ext uri="{FF2B5EF4-FFF2-40B4-BE49-F238E27FC236}">
                <a16:creationId xmlns:a16="http://schemas.microsoft.com/office/drawing/2014/main" id="{8A4EC065-E3CC-9E54-C5EF-D8629D84AA06}"/>
              </a:ext>
            </a:extLst>
          </p:cNvPr>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12" name="Google Shape;377;p19">
            <a:extLst>
              <a:ext uri="{FF2B5EF4-FFF2-40B4-BE49-F238E27FC236}">
                <a16:creationId xmlns:a16="http://schemas.microsoft.com/office/drawing/2014/main" id="{BA9C0F51-2B19-712F-19B4-0076C98DF52E}"/>
              </a:ext>
            </a:extLst>
          </p:cNvPr>
          <p:cNvPicPr preferRelativeResize="0"/>
          <p:nvPr userDrawn="1"/>
        </p:nvPicPr>
        <p:blipFill rotWithShape="1">
          <a:blip r:embed="rId3">
            <a:alphaModFix/>
          </a:blip>
          <a:srcRect l="24435" t="15320" r="45608" b="50579"/>
          <a:stretch/>
        </p:blipFill>
        <p:spPr>
          <a:xfrm>
            <a:off x="16872651" y="8680325"/>
            <a:ext cx="1415349" cy="1606675"/>
          </a:xfrm>
          <a:prstGeom prst="rect">
            <a:avLst/>
          </a:prstGeom>
          <a:noFill/>
          <a:ln>
            <a:noFill/>
          </a:ln>
        </p:spPr>
      </p:pic>
      <p:graphicFrame>
        <p:nvGraphicFramePr>
          <p:cNvPr id="2" name="Diagram 1">
            <a:extLst>
              <a:ext uri="{FF2B5EF4-FFF2-40B4-BE49-F238E27FC236}">
                <a16:creationId xmlns:a16="http://schemas.microsoft.com/office/drawing/2014/main" id="{00AE63CB-D2C5-B268-A410-CDBA4F74C826}"/>
              </a:ext>
            </a:extLst>
          </p:cNvPr>
          <p:cNvGraphicFramePr/>
          <p:nvPr userDrawn="1">
            <p:extLst>
              <p:ext uri="{D42A27DB-BD31-4B8C-83A1-F6EECF244321}">
                <p14:modId xmlns:p14="http://schemas.microsoft.com/office/powerpoint/2010/main" val="3158606022"/>
              </p:ext>
            </p:extLst>
          </p:nvPr>
        </p:nvGraphicFramePr>
        <p:xfrm>
          <a:off x="1692609" y="2438400"/>
          <a:ext cx="14973300" cy="67881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 Placeholder 7">
            <a:extLst>
              <a:ext uri="{FF2B5EF4-FFF2-40B4-BE49-F238E27FC236}">
                <a16:creationId xmlns:a16="http://schemas.microsoft.com/office/drawing/2014/main" id="{5D27AA86-304E-0ACE-64D0-4183390B733A}"/>
              </a:ext>
            </a:extLst>
          </p:cNvPr>
          <p:cNvSpPr>
            <a:spLocks noGrp="1"/>
          </p:cNvSpPr>
          <p:nvPr>
            <p:ph type="body" sz="quarter" idx="11" hasCustomPrompt="1"/>
          </p:nvPr>
        </p:nvSpPr>
        <p:spPr>
          <a:xfrm>
            <a:off x="4431428" y="2688771"/>
            <a:ext cx="11379951" cy="1691329"/>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Content1, 350, str, 24</a:t>
            </a:r>
          </a:p>
        </p:txBody>
      </p:sp>
      <p:sp>
        <p:nvSpPr>
          <p:cNvPr id="5" name="Text Placeholder 7">
            <a:extLst>
              <a:ext uri="{FF2B5EF4-FFF2-40B4-BE49-F238E27FC236}">
                <a16:creationId xmlns:a16="http://schemas.microsoft.com/office/drawing/2014/main" id="{95F28865-1A57-865B-00A1-98ACB8516C6D}"/>
              </a:ext>
            </a:extLst>
          </p:cNvPr>
          <p:cNvSpPr>
            <a:spLocks noGrp="1"/>
          </p:cNvSpPr>
          <p:nvPr>
            <p:ph type="body" sz="quarter" idx="12" hasCustomPrompt="1"/>
          </p:nvPr>
        </p:nvSpPr>
        <p:spPr>
          <a:xfrm>
            <a:off x="4431426" y="5014559"/>
            <a:ext cx="11379951" cy="1691328"/>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Content2, 350, str, 24</a:t>
            </a:r>
          </a:p>
        </p:txBody>
      </p:sp>
      <p:sp>
        <p:nvSpPr>
          <p:cNvPr id="6" name="Text Placeholder 7">
            <a:extLst>
              <a:ext uri="{FF2B5EF4-FFF2-40B4-BE49-F238E27FC236}">
                <a16:creationId xmlns:a16="http://schemas.microsoft.com/office/drawing/2014/main" id="{1A4EE898-71AA-415B-8F9D-0255A78F749B}"/>
              </a:ext>
            </a:extLst>
          </p:cNvPr>
          <p:cNvSpPr>
            <a:spLocks noGrp="1"/>
          </p:cNvSpPr>
          <p:nvPr>
            <p:ph type="body" sz="quarter" idx="13" hasCustomPrompt="1"/>
          </p:nvPr>
        </p:nvSpPr>
        <p:spPr>
          <a:xfrm>
            <a:off x="4431427" y="7296644"/>
            <a:ext cx="11379951" cy="1691328"/>
          </a:xfrm>
          <a:prstGeom prst="rect">
            <a:avLst/>
          </a:prstGeom>
        </p:spPr>
        <p:txBody>
          <a:bodyPr>
            <a:normAutofit/>
          </a:bodyPr>
          <a:lstStyle>
            <a:lvl1pPr marL="41275" indent="0" algn="l">
              <a:lnSpc>
                <a:spcPct val="100000"/>
              </a:lnSpc>
              <a:buNone/>
              <a:defRPr sz="26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Content3, 350, str, 24</a:t>
            </a:r>
          </a:p>
        </p:txBody>
      </p:sp>
    </p:spTree>
    <p:extLst>
      <p:ext uri="{BB962C8B-B14F-4D97-AF65-F5344CB8AC3E}">
        <p14:creationId xmlns:p14="http://schemas.microsoft.com/office/powerpoint/2010/main" val="3604506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sp>
        <p:nvSpPr>
          <p:cNvPr id="4" name="Google Shape;6;p1">
            <a:extLst>
              <a:ext uri="{FF2B5EF4-FFF2-40B4-BE49-F238E27FC236}">
                <a16:creationId xmlns:a16="http://schemas.microsoft.com/office/drawing/2014/main" id="{0F9959A5-E795-6798-66B4-95E772B60BC1}"/>
              </a:ext>
            </a:extLst>
          </p:cNvPr>
          <p:cNvSpPr txBox="1">
            <a:spLocks noGrp="1"/>
          </p:cNvSpPr>
          <p:nvPr>
            <p:ph type="title" hasCustomPrompt="1"/>
          </p:nvPr>
        </p:nvSpPr>
        <p:spPr>
          <a:xfrm>
            <a:off x="1155700" y="406400"/>
            <a:ext cx="15976600" cy="16637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6600" i="0" u="none" strike="noStrike" cap="none">
                <a:solidFill>
                  <a:srgbClr val="5592C2"/>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en-US" dirty="0"/>
              <a:t>Title, 80, str, 38</a:t>
            </a:r>
            <a:endParaRPr dirty="0"/>
          </a:p>
        </p:txBody>
      </p:sp>
      <p:pic>
        <p:nvPicPr>
          <p:cNvPr id="11" name="Google Shape;220;p13">
            <a:extLst>
              <a:ext uri="{FF2B5EF4-FFF2-40B4-BE49-F238E27FC236}">
                <a16:creationId xmlns:a16="http://schemas.microsoft.com/office/drawing/2014/main" id="{8A4EC065-E3CC-9E54-C5EF-D8629D84AA06}"/>
              </a:ext>
            </a:extLst>
          </p:cNvPr>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12" name="Google Shape;377;p19">
            <a:extLst>
              <a:ext uri="{FF2B5EF4-FFF2-40B4-BE49-F238E27FC236}">
                <a16:creationId xmlns:a16="http://schemas.microsoft.com/office/drawing/2014/main" id="{BA9C0F51-2B19-712F-19B4-0076C98DF52E}"/>
              </a:ext>
            </a:extLst>
          </p:cNvPr>
          <p:cNvPicPr preferRelativeResize="0"/>
          <p:nvPr userDrawn="1"/>
        </p:nvPicPr>
        <p:blipFill rotWithShape="1">
          <a:blip r:embed="rId3">
            <a:alphaModFix/>
          </a:blip>
          <a:srcRect l="24435" t="15320" r="45608" b="50579"/>
          <a:stretch/>
        </p:blipFill>
        <p:spPr>
          <a:xfrm>
            <a:off x="16872651" y="8680325"/>
            <a:ext cx="1415349" cy="1606675"/>
          </a:xfrm>
          <a:prstGeom prst="rect">
            <a:avLst/>
          </a:prstGeom>
          <a:noFill/>
          <a:ln>
            <a:noFill/>
          </a:ln>
        </p:spPr>
      </p:pic>
      <p:graphicFrame>
        <p:nvGraphicFramePr>
          <p:cNvPr id="2" name="Diagram 1">
            <a:extLst>
              <a:ext uri="{FF2B5EF4-FFF2-40B4-BE49-F238E27FC236}">
                <a16:creationId xmlns:a16="http://schemas.microsoft.com/office/drawing/2014/main" id="{F2EC6CAD-D489-72F4-DA6D-1E1348BF7646}"/>
              </a:ext>
            </a:extLst>
          </p:cNvPr>
          <p:cNvGraphicFramePr/>
          <p:nvPr userDrawn="1">
            <p:extLst>
              <p:ext uri="{D42A27DB-BD31-4B8C-83A1-F6EECF244321}">
                <p14:modId xmlns:p14="http://schemas.microsoft.com/office/powerpoint/2010/main" val="2804366263"/>
              </p:ext>
            </p:extLst>
          </p:nvPr>
        </p:nvGraphicFramePr>
        <p:xfrm>
          <a:off x="694164" y="2652566"/>
          <a:ext cx="17237732" cy="68271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 Placeholder 5">
            <a:extLst>
              <a:ext uri="{FF2B5EF4-FFF2-40B4-BE49-F238E27FC236}">
                <a16:creationId xmlns:a16="http://schemas.microsoft.com/office/drawing/2014/main" id="{258C482F-FBF1-E102-32C0-29DE997C3773}"/>
              </a:ext>
            </a:extLst>
          </p:cNvPr>
          <p:cNvSpPr>
            <a:spLocks noGrp="1"/>
          </p:cNvSpPr>
          <p:nvPr>
            <p:ph type="body" sz="quarter" idx="10" hasCustomPrompt="1"/>
          </p:nvPr>
        </p:nvSpPr>
        <p:spPr>
          <a:xfrm>
            <a:off x="7794625" y="6303963"/>
            <a:ext cx="3062288" cy="3175000"/>
          </a:xfrm>
          <a:prstGeom prst="rect">
            <a:avLst/>
          </a:prstGeom>
        </p:spPr>
        <p:txBody>
          <a:bodyPr anchor="ctr">
            <a:normAutofit/>
          </a:bodyPr>
          <a:lstStyle>
            <a:lvl1pPr marL="95250" indent="0" algn="ctr">
              <a:buNone/>
              <a:defRPr sz="2800"/>
            </a:lvl1pPr>
          </a:lstStyle>
          <a:p>
            <a:pPr lvl="0"/>
            <a:r>
              <a:rPr lang="en-US" dirty="0"/>
              <a:t>Subtitle,  80, str, 26</a:t>
            </a:r>
          </a:p>
        </p:txBody>
      </p:sp>
      <p:sp>
        <p:nvSpPr>
          <p:cNvPr id="5" name="Text Placeholder 7">
            <a:extLst>
              <a:ext uri="{FF2B5EF4-FFF2-40B4-BE49-F238E27FC236}">
                <a16:creationId xmlns:a16="http://schemas.microsoft.com/office/drawing/2014/main" id="{6E052946-2FB1-4BFF-2856-189EDDB99E32}"/>
              </a:ext>
            </a:extLst>
          </p:cNvPr>
          <p:cNvSpPr>
            <a:spLocks noGrp="1"/>
          </p:cNvSpPr>
          <p:nvPr>
            <p:ph type="body" sz="quarter" idx="11" hasCustomPrompt="1"/>
          </p:nvPr>
        </p:nvSpPr>
        <p:spPr>
          <a:xfrm>
            <a:off x="798513" y="4562475"/>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Content1, 250, str, 22</a:t>
            </a:r>
          </a:p>
        </p:txBody>
      </p:sp>
      <p:sp>
        <p:nvSpPr>
          <p:cNvPr id="6" name="Text Placeholder 7">
            <a:extLst>
              <a:ext uri="{FF2B5EF4-FFF2-40B4-BE49-F238E27FC236}">
                <a16:creationId xmlns:a16="http://schemas.microsoft.com/office/drawing/2014/main" id="{951AA8EC-B75F-67A0-4156-874179D6EBCC}"/>
              </a:ext>
            </a:extLst>
          </p:cNvPr>
          <p:cNvSpPr>
            <a:spLocks noGrp="1"/>
          </p:cNvSpPr>
          <p:nvPr>
            <p:ph type="body" sz="quarter" idx="12" hasCustomPrompt="1"/>
          </p:nvPr>
        </p:nvSpPr>
        <p:spPr>
          <a:xfrm>
            <a:off x="12446492" y="4363950"/>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Content3, 250, str, 22</a:t>
            </a:r>
          </a:p>
        </p:txBody>
      </p:sp>
      <p:sp>
        <p:nvSpPr>
          <p:cNvPr id="7" name="Text Placeholder 7">
            <a:extLst>
              <a:ext uri="{FF2B5EF4-FFF2-40B4-BE49-F238E27FC236}">
                <a16:creationId xmlns:a16="http://schemas.microsoft.com/office/drawing/2014/main" id="{18BDAF47-18FE-1325-8D6D-E02FF542437F}"/>
              </a:ext>
            </a:extLst>
          </p:cNvPr>
          <p:cNvSpPr>
            <a:spLocks noGrp="1"/>
          </p:cNvSpPr>
          <p:nvPr>
            <p:ph type="body" sz="quarter" idx="13" hasCustomPrompt="1"/>
          </p:nvPr>
        </p:nvSpPr>
        <p:spPr>
          <a:xfrm>
            <a:off x="6613224" y="2652566"/>
            <a:ext cx="5311775" cy="2178050"/>
          </a:xfrm>
          <a:prstGeom prst="rect">
            <a:avLst/>
          </a:prstGeom>
        </p:spPr>
        <p:txBody>
          <a:bodyPr>
            <a:normAutofit/>
          </a:bodyPr>
          <a:lstStyle>
            <a:lvl1pPr marL="95250" indent="0">
              <a:buNone/>
              <a:defRPr sz="2200">
                <a:latin typeface="Times New Roman" panose="02020603050405020304" pitchFamily="18" charset="0"/>
                <a:cs typeface="Times New Roman" panose="02020603050405020304" pitchFamily="18" charset="0"/>
              </a:defRPr>
            </a:lvl1pPr>
          </a:lstStyle>
          <a:p>
            <a:pPr lvl="0"/>
            <a:r>
              <a:rPr lang="en-US" dirty="0"/>
              <a:t>Content2, 250, str, 22</a:t>
            </a:r>
          </a:p>
        </p:txBody>
      </p:sp>
    </p:spTree>
    <p:extLst>
      <p:ext uri="{BB962C8B-B14F-4D97-AF65-F5344CB8AC3E}">
        <p14:creationId xmlns:p14="http://schemas.microsoft.com/office/powerpoint/2010/main" val="327015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2" userDrawn="1">
  <p:cSld name="CUSTOM_1">
    <p:spTree>
      <p:nvGrpSpPr>
        <p:cNvPr id="1" name="Shape 21"/>
        <p:cNvGrpSpPr/>
        <p:nvPr/>
      </p:nvGrpSpPr>
      <p:grpSpPr>
        <a:xfrm>
          <a:off x="0" y="0"/>
          <a:ext cx="0" cy="0"/>
          <a:chOff x="0" y="0"/>
          <a:chExt cx="0" cy="0"/>
        </a:xfrm>
      </p:grpSpPr>
      <p:sp>
        <p:nvSpPr>
          <p:cNvPr id="23" name="Google Shape;23;p4"/>
          <p:cNvSpPr txBox="1">
            <a:spLocks noGrp="1"/>
          </p:cNvSpPr>
          <p:nvPr>
            <p:ph type="title" hasCustomPrompt="1"/>
          </p:nvPr>
        </p:nvSpPr>
        <p:spPr>
          <a:xfrm>
            <a:off x="551850" y="607250"/>
            <a:ext cx="17184300" cy="2883900"/>
          </a:xfrm>
          <a:prstGeom prst="rect">
            <a:avLst/>
          </a:prstGeom>
        </p:spPr>
        <p:txBody>
          <a:bodyPr spcFirstLastPara="1" wrap="square" lIns="91425" tIns="45700" rIns="91425" bIns="45700" anchor="ctr" anchorCtr="0">
            <a:normAutofit/>
          </a:bodyPr>
          <a:lstStyle>
            <a:lvl1pPr lvl="0">
              <a:spcBef>
                <a:spcPts val="0"/>
              </a:spcBef>
              <a:spcAft>
                <a:spcPts val="0"/>
              </a:spcAft>
              <a:buSzPts val="13400"/>
              <a:buNone/>
              <a:defRPr sz="9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Plan, 60, str</a:t>
            </a:r>
            <a:endParaRPr dirty="0"/>
          </a:p>
        </p:txBody>
      </p:sp>
      <p:grpSp>
        <p:nvGrpSpPr>
          <p:cNvPr id="24" name="Google Shape;24;p4"/>
          <p:cNvGrpSpPr/>
          <p:nvPr/>
        </p:nvGrpSpPr>
        <p:grpSpPr>
          <a:xfrm>
            <a:off x="1462830" y="4165219"/>
            <a:ext cx="1707945" cy="807674"/>
            <a:chOff x="0" y="-19050"/>
            <a:chExt cx="899676" cy="425450"/>
          </a:xfrm>
        </p:grpSpPr>
        <p:sp>
          <p:nvSpPr>
            <p:cNvPr id="25" name="Google Shape;25;p4"/>
            <p:cNvSpPr/>
            <p:nvPr/>
          </p:nvSpPr>
          <p:spPr>
            <a:xfrm>
              <a:off x="0" y="0"/>
              <a:ext cx="899676" cy="406400"/>
            </a:xfrm>
            <a:custGeom>
              <a:avLst/>
              <a:gdLst/>
              <a:ahLst/>
              <a:cxnLst/>
              <a:rect l="l" t="t" r="r" b="b"/>
              <a:pathLst>
                <a:path w="899676" h="406400" extrusionOk="0">
                  <a:moveTo>
                    <a:pt x="696476" y="0"/>
                  </a:moveTo>
                  <a:lnTo>
                    <a:pt x="0" y="0"/>
                  </a:lnTo>
                  <a:lnTo>
                    <a:pt x="0" y="406400"/>
                  </a:lnTo>
                  <a:lnTo>
                    <a:pt x="696476" y="406400"/>
                  </a:lnTo>
                  <a:lnTo>
                    <a:pt x="899676" y="203200"/>
                  </a:lnTo>
                  <a:lnTo>
                    <a:pt x="696476" y="0"/>
                  </a:lnTo>
                  <a:close/>
                </a:path>
              </a:pathLst>
            </a:custGeom>
            <a:solidFill>
              <a:srgbClr val="FFAA45"/>
            </a:solidFill>
            <a:ln>
              <a:noFill/>
            </a:ln>
          </p:spPr>
        </p:sp>
        <p:sp>
          <p:nvSpPr>
            <p:cNvPr id="26" name="Google Shape;26;p4"/>
            <p:cNvSpPr txBox="1"/>
            <p:nvPr/>
          </p:nvSpPr>
          <p:spPr>
            <a:xfrm>
              <a:off x="0" y="-19050"/>
              <a:ext cx="785400" cy="425400"/>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 name="Google Shape;27;p4"/>
          <p:cNvGrpSpPr/>
          <p:nvPr/>
        </p:nvGrpSpPr>
        <p:grpSpPr>
          <a:xfrm>
            <a:off x="1546517" y="7797419"/>
            <a:ext cx="1707945" cy="807674"/>
            <a:chOff x="0" y="-19050"/>
            <a:chExt cx="899676" cy="425450"/>
          </a:xfrm>
        </p:grpSpPr>
        <p:sp>
          <p:nvSpPr>
            <p:cNvPr id="28" name="Google Shape;28;p4"/>
            <p:cNvSpPr/>
            <p:nvPr/>
          </p:nvSpPr>
          <p:spPr>
            <a:xfrm>
              <a:off x="0" y="0"/>
              <a:ext cx="899676" cy="406400"/>
            </a:xfrm>
            <a:custGeom>
              <a:avLst/>
              <a:gdLst/>
              <a:ahLst/>
              <a:cxnLst/>
              <a:rect l="l" t="t" r="r" b="b"/>
              <a:pathLst>
                <a:path w="899676" h="406400" extrusionOk="0">
                  <a:moveTo>
                    <a:pt x="696476" y="0"/>
                  </a:moveTo>
                  <a:lnTo>
                    <a:pt x="0" y="0"/>
                  </a:lnTo>
                  <a:lnTo>
                    <a:pt x="0" y="406400"/>
                  </a:lnTo>
                  <a:lnTo>
                    <a:pt x="696476" y="406400"/>
                  </a:lnTo>
                  <a:lnTo>
                    <a:pt x="899676" y="203200"/>
                  </a:lnTo>
                  <a:lnTo>
                    <a:pt x="696476" y="0"/>
                  </a:lnTo>
                  <a:close/>
                </a:path>
              </a:pathLst>
            </a:custGeom>
            <a:solidFill>
              <a:srgbClr val="FFAA45"/>
            </a:solidFill>
            <a:ln>
              <a:noFill/>
            </a:ln>
          </p:spPr>
        </p:sp>
        <p:sp>
          <p:nvSpPr>
            <p:cNvPr id="29" name="Google Shape;29;p4"/>
            <p:cNvSpPr txBox="1"/>
            <p:nvPr/>
          </p:nvSpPr>
          <p:spPr>
            <a:xfrm>
              <a:off x="0" y="-19050"/>
              <a:ext cx="785400" cy="425400"/>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 name="Google Shape;30;p4"/>
          <p:cNvGrpSpPr/>
          <p:nvPr/>
        </p:nvGrpSpPr>
        <p:grpSpPr>
          <a:xfrm>
            <a:off x="1462830" y="6123273"/>
            <a:ext cx="1707945" cy="807674"/>
            <a:chOff x="0" y="-19050"/>
            <a:chExt cx="899676" cy="425450"/>
          </a:xfrm>
        </p:grpSpPr>
        <p:sp>
          <p:nvSpPr>
            <p:cNvPr id="31" name="Google Shape;31;p4"/>
            <p:cNvSpPr/>
            <p:nvPr/>
          </p:nvSpPr>
          <p:spPr>
            <a:xfrm>
              <a:off x="0" y="0"/>
              <a:ext cx="899676" cy="406400"/>
            </a:xfrm>
            <a:custGeom>
              <a:avLst/>
              <a:gdLst/>
              <a:ahLst/>
              <a:cxnLst/>
              <a:rect l="l" t="t" r="r" b="b"/>
              <a:pathLst>
                <a:path w="899676" h="406400" extrusionOk="0">
                  <a:moveTo>
                    <a:pt x="696476" y="0"/>
                  </a:moveTo>
                  <a:lnTo>
                    <a:pt x="0" y="0"/>
                  </a:lnTo>
                  <a:lnTo>
                    <a:pt x="0" y="406400"/>
                  </a:lnTo>
                  <a:lnTo>
                    <a:pt x="696476" y="406400"/>
                  </a:lnTo>
                  <a:lnTo>
                    <a:pt x="899676" y="203200"/>
                  </a:lnTo>
                  <a:lnTo>
                    <a:pt x="696476" y="0"/>
                  </a:lnTo>
                  <a:close/>
                </a:path>
              </a:pathLst>
            </a:custGeom>
            <a:solidFill>
              <a:srgbClr val="FFAA45"/>
            </a:solidFill>
            <a:ln>
              <a:noFill/>
            </a:ln>
          </p:spPr>
        </p:sp>
        <p:sp>
          <p:nvSpPr>
            <p:cNvPr id="32" name="Google Shape;32;p4"/>
            <p:cNvSpPr txBox="1"/>
            <p:nvPr/>
          </p:nvSpPr>
          <p:spPr>
            <a:xfrm>
              <a:off x="0" y="-19050"/>
              <a:ext cx="785400" cy="425400"/>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6" name="Google Shape;36;p4"/>
          <p:cNvSpPr txBox="1"/>
          <p:nvPr/>
        </p:nvSpPr>
        <p:spPr>
          <a:xfrm>
            <a:off x="1486953" y="3802317"/>
            <a:ext cx="1455300" cy="699900"/>
          </a:xfrm>
          <a:prstGeom prst="rect">
            <a:avLst/>
          </a:prstGeom>
          <a:noFill/>
          <a:ln>
            <a:noFill/>
          </a:ln>
        </p:spPr>
        <p:txBody>
          <a:bodyPr spcFirstLastPara="1" wrap="square" lIns="0" tIns="0" rIns="0" bIns="0" anchor="t" anchorCtr="0">
            <a:spAutoFit/>
          </a:bodyPr>
          <a:lstStyle/>
          <a:p>
            <a:pPr marL="0" marR="0" lvl="0" indent="0" algn="ctr" rtl="0">
              <a:lnSpc>
                <a:spcPct val="194040"/>
              </a:lnSpc>
              <a:spcBef>
                <a:spcPts val="0"/>
              </a:spcBef>
              <a:spcAft>
                <a:spcPts val="0"/>
              </a:spcAft>
              <a:buNone/>
            </a:pPr>
            <a:r>
              <a:rPr lang="en-US" sz="4547" b="0" i="0" u="none" strike="noStrike" cap="none" dirty="0">
                <a:solidFill>
                  <a:srgbClr val="000000"/>
                </a:solidFill>
                <a:latin typeface="Marcellus"/>
                <a:ea typeface="Marcellus"/>
                <a:cs typeface="Marcellus"/>
                <a:sym typeface="Marcellus"/>
              </a:rPr>
              <a:t>01</a:t>
            </a:r>
            <a:endParaRPr dirty="0"/>
          </a:p>
        </p:txBody>
      </p:sp>
      <p:sp>
        <p:nvSpPr>
          <p:cNvPr id="37" name="Google Shape;37;p4"/>
          <p:cNvSpPr txBox="1"/>
          <p:nvPr/>
        </p:nvSpPr>
        <p:spPr>
          <a:xfrm>
            <a:off x="1564368" y="7465552"/>
            <a:ext cx="1455300" cy="699900"/>
          </a:xfrm>
          <a:prstGeom prst="rect">
            <a:avLst/>
          </a:prstGeom>
          <a:noFill/>
          <a:ln>
            <a:noFill/>
          </a:ln>
        </p:spPr>
        <p:txBody>
          <a:bodyPr spcFirstLastPara="1" wrap="square" lIns="0" tIns="0" rIns="0" bIns="0" anchor="t" anchorCtr="0">
            <a:spAutoFit/>
          </a:bodyPr>
          <a:lstStyle/>
          <a:p>
            <a:pPr marL="0" marR="0" lvl="0" indent="0" algn="ctr" rtl="0">
              <a:lnSpc>
                <a:spcPct val="194040"/>
              </a:lnSpc>
              <a:spcBef>
                <a:spcPts val="0"/>
              </a:spcBef>
              <a:spcAft>
                <a:spcPts val="0"/>
              </a:spcAft>
              <a:buNone/>
            </a:pPr>
            <a:r>
              <a:rPr lang="en-US" sz="4547" b="0" i="0" u="none" strike="noStrike" cap="none" dirty="0">
                <a:solidFill>
                  <a:srgbClr val="000000"/>
                </a:solidFill>
                <a:latin typeface="Marcellus"/>
                <a:ea typeface="Marcellus"/>
                <a:cs typeface="Marcellus"/>
                <a:sym typeface="Marcellus"/>
              </a:rPr>
              <a:t>02</a:t>
            </a:r>
            <a:endParaRPr dirty="0"/>
          </a:p>
        </p:txBody>
      </p:sp>
      <p:sp>
        <p:nvSpPr>
          <p:cNvPr id="38" name="Google Shape;38;p4"/>
          <p:cNvSpPr txBox="1"/>
          <p:nvPr/>
        </p:nvSpPr>
        <p:spPr>
          <a:xfrm>
            <a:off x="1486953" y="5734971"/>
            <a:ext cx="1455300" cy="699900"/>
          </a:xfrm>
          <a:prstGeom prst="rect">
            <a:avLst/>
          </a:prstGeom>
          <a:noFill/>
          <a:ln>
            <a:noFill/>
          </a:ln>
        </p:spPr>
        <p:txBody>
          <a:bodyPr spcFirstLastPara="1" wrap="square" lIns="0" tIns="0" rIns="0" bIns="0" anchor="t" anchorCtr="0">
            <a:spAutoFit/>
          </a:bodyPr>
          <a:lstStyle/>
          <a:p>
            <a:pPr marL="0" marR="0" lvl="0" indent="0" algn="ctr" rtl="0">
              <a:lnSpc>
                <a:spcPct val="194040"/>
              </a:lnSpc>
              <a:spcBef>
                <a:spcPts val="0"/>
              </a:spcBef>
              <a:spcAft>
                <a:spcPts val="0"/>
              </a:spcAft>
              <a:buNone/>
            </a:pPr>
            <a:r>
              <a:rPr lang="en-US" sz="4547" b="0" i="0" u="none" strike="noStrike" cap="none" dirty="0">
                <a:solidFill>
                  <a:srgbClr val="000000"/>
                </a:solidFill>
                <a:latin typeface="Marcellus"/>
                <a:ea typeface="Marcellus"/>
                <a:cs typeface="Marcellus"/>
                <a:sym typeface="Marcellus"/>
              </a:rPr>
              <a:t>03</a:t>
            </a:r>
            <a:endParaRPr dirty="0"/>
          </a:p>
        </p:txBody>
      </p:sp>
      <p:sp>
        <p:nvSpPr>
          <p:cNvPr id="40" name="Google Shape;40;p4"/>
          <p:cNvSpPr txBox="1">
            <a:spLocks noGrp="1"/>
          </p:cNvSpPr>
          <p:nvPr>
            <p:ph type="subTitle" idx="1" hasCustomPrompt="1"/>
          </p:nvPr>
        </p:nvSpPr>
        <p:spPr>
          <a:xfrm>
            <a:off x="3562124" y="3931100"/>
            <a:ext cx="11995375" cy="1212400"/>
          </a:xfrm>
          <a:prstGeom prst="rect">
            <a:avLst/>
          </a:prstGeom>
        </p:spPr>
        <p:txBody>
          <a:bodyPr spcFirstLastPara="1" wrap="square" lIns="91425" tIns="45700" rIns="91425" bIns="45700" anchor="ctr" anchorCtr="0">
            <a:normAutofit/>
          </a:bodyPr>
          <a:lstStyle>
            <a:lvl1pPr marL="95250" lvl="0" indent="0" algn="l">
              <a:spcBef>
                <a:spcPts val="640"/>
              </a:spcBef>
              <a:spcAft>
                <a:spcPts val="0"/>
              </a:spcAft>
              <a:buSzPts val="3450"/>
              <a:buFont typeface="Arial" panose="020B0604020202020204" pitchFamily="34" charset="0"/>
              <a:buNone/>
              <a:defRPr sz="3200"/>
            </a:lvl1pPr>
            <a:lvl2pPr lvl="1">
              <a:spcBef>
                <a:spcPts val="560"/>
              </a:spcBef>
              <a:spcAft>
                <a:spcPts val="0"/>
              </a:spcAft>
              <a:buSzPts val="3450"/>
              <a:buNone/>
              <a:defRPr sz="3450"/>
            </a:lvl2pPr>
            <a:lvl3pPr lvl="2">
              <a:spcBef>
                <a:spcPts val="480"/>
              </a:spcBef>
              <a:spcAft>
                <a:spcPts val="0"/>
              </a:spcAft>
              <a:buSzPts val="3450"/>
              <a:buNone/>
              <a:defRPr sz="3450"/>
            </a:lvl3pPr>
            <a:lvl4pPr lvl="3">
              <a:spcBef>
                <a:spcPts val="400"/>
              </a:spcBef>
              <a:spcAft>
                <a:spcPts val="0"/>
              </a:spcAft>
              <a:buSzPts val="3450"/>
              <a:buNone/>
              <a:defRPr sz="3450"/>
            </a:lvl4pPr>
            <a:lvl5pPr lvl="4">
              <a:spcBef>
                <a:spcPts val="400"/>
              </a:spcBef>
              <a:spcAft>
                <a:spcPts val="0"/>
              </a:spcAft>
              <a:buSzPts val="3450"/>
              <a:buNone/>
              <a:defRPr sz="3450"/>
            </a:lvl5pPr>
            <a:lvl6pPr lvl="5">
              <a:spcBef>
                <a:spcPts val="400"/>
              </a:spcBef>
              <a:spcAft>
                <a:spcPts val="0"/>
              </a:spcAft>
              <a:buSzPts val="3450"/>
              <a:buNone/>
              <a:defRPr sz="3450"/>
            </a:lvl6pPr>
            <a:lvl7pPr lvl="6">
              <a:spcBef>
                <a:spcPts val="400"/>
              </a:spcBef>
              <a:spcAft>
                <a:spcPts val="0"/>
              </a:spcAft>
              <a:buSzPts val="3450"/>
              <a:buNone/>
              <a:defRPr sz="3450"/>
            </a:lvl7pPr>
            <a:lvl8pPr lvl="7">
              <a:spcBef>
                <a:spcPts val="400"/>
              </a:spcBef>
              <a:spcAft>
                <a:spcPts val="0"/>
              </a:spcAft>
              <a:buSzPts val="3450"/>
              <a:buNone/>
              <a:defRPr sz="3450"/>
            </a:lvl8pPr>
            <a:lvl9pPr lvl="8">
              <a:spcBef>
                <a:spcPts val="400"/>
              </a:spcBef>
              <a:spcAft>
                <a:spcPts val="0"/>
              </a:spcAft>
              <a:buSzPts val="3450"/>
              <a:buNone/>
              <a:defRPr sz="3450"/>
            </a:lvl9pPr>
          </a:lstStyle>
          <a:p>
            <a:r>
              <a:rPr lang="en-US" dirty="0"/>
              <a:t>Plan1, 150, str</a:t>
            </a:r>
            <a:endParaRPr dirty="0"/>
          </a:p>
        </p:txBody>
      </p:sp>
      <p:sp>
        <p:nvSpPr>
          <p:cNvPr id="41" name="Google Shape;41;p4"/>
          <p:cNvSpPr txBox="1">
            <a:spLocks noGrp="1"/>
          </p:cNvSpPr>
          <p:nvPr>
            <p:ph type="subTitle" idx="3" hasCustomPrompt="1"/>
          </p:nvPr>
        </p:nvSpPr>
        <p:spPr>
          <a:xfrm>
            <a:off x="3562124" y="5811175"/>
            <a:ext cx="11995375" cy="1212400"/>
          </a:xfrm>
          <a:prstGeom prst="rect">
            <a:avLst/>
          </a:prstGeom>
        </p:spPr>
        <p:txBody>
          <a:bodyPr spcFirstLastPara="1" wrap="square" lIns="91425" tIns="45700" rIns="91425" bIns="45700" anchor="ctr" anchorCtr="0">
            <a:normAutofit/>
          </a:bodyPr>
          <a:lstStyle>
            <a:lvl1pPr marL="95250" lvl="0" indent="0" algn="l" rtl="0">
              <a:spcBef>
                <a:spcPts val="640"/>
              </a:spcBef>
              <a:spcAft>
                <a:spcPts val="0"/>
              </a:spcAft>
              <a:buSzPts val="3450"/>
              <a:buFont typeface="Arial" panose="020B0604020202020204" pitchFamily="34" charset="0"/>
              <a:buNone/>
              <a:defRPr sz="3200"/>
            </a:lvl1pPr>
            <a:lvl2pPr lvl="1" rtl="0">
              <a:spcBef>
                <a:spcPts val="560"/>
              </a:spcBef>
              <a:spcAft>
                <a:spcPts val="0"/>
              </a:spcAft>
              <a:buSzPts val="3450"/>
              <a:buNone/>
              <a:defRPr sz="3450"/>
            </a:lvl2pPr>
            <a:lvl3pPr lvl="2" rtl="0">
              <a:spcBef>
                <a:spcPts val="480"/>
              </a:spcBef>
              <a:spcAft>
                <a:spcPts val="0"/>
              </a:spcAft>
              <a:buSzPts val="3450"/>
              <a:buNone/>
              <a:defRPr sz="3450"/>
            </a:lvl3pPr>
            <a:lvl4pPr lvl="3" rtl="0">
              <a:spcBef>
                <a:spcPts val="400"/>
              </a:spcBef>
              <a:spcAft>
                <a:spcPts val="0"/>
              </a:spcAft>
              <a:buSzPts val="3450"/>
              <a:buNone/>
              <a:defRPr sz="3450"/>
            </a:lvl4pPr>
            <a:lvl5pPr lvl="4" rtl="0">
              <a:spcBef>
                <a:spcPts val="400"/>
              </a:spcBef>
              <a:spcAft>
                <a:spcPts val="0"/>
              </a:spcAft>
              <a:buSzPts val="3450"/>
              <a:buNone/>
              <a:defRPr sz="3450"/>
            </a:lvl5pPr>
            <a:lvl6pPr lvl="5" rtl="0">
              <a:spcBef>
                <a:spcPts val="400"/>
              </a:spcBef>
              <a:spcAft>
                <a:spcPts val="0"/>
              </a:spcAft>
              <a:buSzPts val="3450"/>
              <a:buNone/>
              <a:defRPr sz="3450"/>
            </a:lvl6pPr>
            <a:lvl7pPr lvl="6" rtl="0">
              <a:spcBef>
                <a:spcPts val="400"/>
              </a:spcBef>
              <a:spcAft>
                <a:spcPts val="0"/>
              </a:spcAft>
              <a:buSzPts val="3450"/>
              <a:buNone/>
              <a:defRPr sz="3450"/>
            </a:lvl7pPr>
            <a:lvl8pPr lvl="7" rtl="0">
              <a:spcBef>
                <a:spcPts val="400"/>
              </a:spcBef>
              <a:spcAft>
                <a:spcPts val="0"/>
              </a:spcAft>
              <a:buSzPts val="3450"/>
              <a:buNone/>
              <a:defRPr sz="3450"/>
            </a:lvl8pPr>
            <a:lvl9pPr lvl="8" rtl="0">
              <a:spcBef>
                <a:spcPts val="400"/>
              </a:spcBef>
              <a:spcAft>
                <a:spcPts val="0"/>
              </a:spcAft>
              <a:buSzPts val="3450"/>
              <a:buNone/>
              <a:defRPr sz="3450"/>
            </a:lvl9pPr>
          </a:lstStyle>
          <a:p>
            <a:r>
              <a:rPr lang="en-US" dirty="0"/>
              <a:t>Plan2, 150, str</a:t>
            </a:r>
            <a:endParaRPr dirty="0"/>
          </a:p>
        </p:txBody>
      </p:sp>
      <p:sp>
        <p:nvSpPr>
          <p:cNvPr id="42" name="Google Shape;42;p4"/>
          <p:cNvSpPr txBox="1">
            <a:spLocks noGrp="1"/>
          </p:cNvSpPr>
          <p:nvPr>
            <p:ph type="subTitle" idx="4" hasCustomPrompt="1"/>
          </p:nvPr>
        </p:nvSpPr>
        <p:spPr>
          <a:xfrm>
            <a:off x="3587324" y="7563300"/>
            <a:ext cx="11995375" cy="1212400"/>
          </a:xfrm>
          <a:prstGeom prst="rect">
            <a:avLst/>
          </a:prstGeom>
        </p:spPr>
        <p:txBody>
          <a:bodyPr spcFirstLastPara="1" wrap="square" lIns="91425" tIns="45700" rIns="91425" bIns="45700" anchor="ctr" anchorCtr="0">
            <a:normAutofit/>
          </a:bodyPr>
          <a:lstStyle>
            <a:lvl1pPr marL="95250" lvl="0" indent="0" algn="l" rtl="0">
              <a:spcBef>
                <a:spcPts val="640"/>
              </a:spcBef>
              <a:spcAft>
                <a:spcPts val="0"/>
              </a:spcAft>
              <a:buSzPts val="3450"/>
              <a:buFont typeface="Arial" panose="020B0604020202020204" pitchFamily="34" charset="0"/>
              <a:buNone/>
              <a:defRPr sz="3200"/>
            </a:lvl1pPr>
            <a:lvl2pPr lvl="1" rtl="0">
              <a:spcBef>
                <a:spcPts val="560"/>
              </a:spcBef>
              <a:spcAft>
                <a:spcPts val="0"/>
              </a:spcAft>
              <a:buSzPts val="3450"/>
              <a:buNone/>
              <a:defRPr sz="3450"/>
            </a:lvl2pPr>
            <a:lvl3pPr lvl="2" rtl="0">
              <a:spcBef>
                <a:spcPts val="480"/>
              </a:spcBef>
              <a:spcAft>
                <a:spcPts val="0"/>
              </a:spcAft>
              <a:buSzPts val="3450"/>
              <a:buNone/>
              <a:defRPr sz="3450"/>
            </a:lvl3pPr>
            <a:lvl4pPr lvl="3" rtl="0">
              <a:spcBef>
                <a:spcPts val="400"/>
              </a:spcBef>
              <a:spcAft>
                <a:spcPts val="0"/>
              </a:spcAft>
              <a:buSzPts val="3450"/>
              <a:buNone/>
              <a:defRPr sz="3450"/>
            </a:lvl4pPr>
            <a:lvl5pPr lvl="4" rtl="0">
              <a:spcBef>
                <a:spcPts val="400"/>
              </a:spcBef>
              <a:spcAft>
                <a:spcPts val="0"/>
              </a:spcAft>
              <a:buSzPts val="3450"/>
              <a:buNone/>
              <a:defRPr sz="3450"/>
            </a:lvl5pPr>
            <a:lvl6pPr lvl="5" rtl="0">
              <a:spcBef>
                <a:spcPts val="400"/>
              </a:spcBef>
              <a:spcAft>
                <a:spcPts val="0"/>
              </a:spcAft>
              <a:buSzPts val="3450"/>
              <a:buNone/>
              <a:defRPr sz="3450"/>
            </a:lvl6pPr>
            <a:lvl7pPr lvl="6" rtl="0">
              <a:spcBef>
                <a:spcPts val="400"/>
              </a:spcBef>
              <a:spcAft>
                <a:spcPts val="0"/>
              </a:spcAft>
              <a:buSzPts val="3450"/>
              <a:buNone/>
              <a:defRPr sz="3450"/>
            </a:lvl7pPr>
            <a:lvl8pPr lvl="7" rtl="0">
              <a:spcBef>
                <a:spcPts val="400"/>
              </a:spcBef>
              <a:spcAft>
                <a:spcPts val="0"/>
              </a:spcAft>
              <a:buSzPts val="3450"/>
              <a:buNone/>
              <a:defRPr sz="3450"/>
            </a:lvl8pPr>
            <a:lvl9pPr lvl="8" rtl="0">
              <a:spcBef>
                <a:spcPts val="400"/>
              </a:spcBef>
              <a:spcAft>
                <a:spcPts val="0"/>
              </a:spcAft>
              <a:buSzPts val="3450"/>
              <a:buNone/>
              <a:defRPr sz="3450"/>
            </a:lvl9pPr>
          </a:lstStyle>
          <a:p>
            <a:r>
              <a:rPr lang="en-US" dirty="0"/>
              <a:t>Plan3, 150, str</a:t>
            </a: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3" userDrawn="1">
  <p:cSld name="CUSTOM_2">
    <p:bg>
      <p:bgPr>
        <a:solidFill>
          <a:srgbClr val="5592C2"/>
        </a:solidFill>
        <a:effectLst/>
      </p:bgPr>
    </p:bg>
    <p:spTree>
      <p:nvGrpSpPr>
        <p:cNvPr id="1" name="Shape 44"/>
        <p:cNvGrpSpPr/>
        <p:nvPr/>
      </p:nvGrpSpPr>
      <p:grpSpPr>
        <a:xfrm>
          <a:off x="0" y="0"/>
          <a:ext cx="0" cy="0"/>
          <a:chOff x="0" y="0"/>
          <a:chExt cx="0" cy="0"/>
        </a:xfrm>
      </p:grpSpPr>
      <p:pic>
        <p:nvPicPr>
          <p:cNvPr id="46" name="Google Shape;46;p5"/>
          <p:cNvPicPr preferRelativeResize="0"/>
          <p:nvPr/>
        </p:nvPicPr>
        <p:blipFill rotWithShape="1">
          <a:blip r:embed="rId2">
            <a:alphaModFix/>
          </a:blip>
          <a:srcRect l="64341"/>
          <a:stretch/>
        </p:blipFill>
        <p:spPr>
          <a:xfrm>
            <a:off x="0" y="838200"/>
            <a:ext cx="1375350" cy="4451550"/>
          </a:xfrm>
          <a:prstGeom prst="rect">
            <a:avLst/>
          </a:prstGeom>
          <a:noFill/>
          <a:ln>
            <a:noFill/>
          </a:ln>
        </p:spPr>
      </p:pic>
      <p:pic>
        <p:nvPicPr>
          <p:cNvPr id="47" name="Google Shape;47;p5"/>
          <p:cNvPicPr preferRelativeResize="0"/>
          <p:nvPr/>
        </p:nvPicPr>
        <p:blipFill>
          <a:blip r:embed="rId3">
            <a:alphaModFix/>
          </a:blip>
          <a:stretch>
            <a:fillRect/>
          </a:stretch>
        </p:blipFill>
        <p:spPr>
          <a:xfrm>
            <a:off x="9927874" y="558525"/>
            <a:ext cx="7844076" cy="2825899"/>
          </a:xfrm>
          <a:prstGeom prst="rect">
            <a:avLst/>
          </a:prstGeom>
          <a:noFill/>
          <a:ln>
            <a:noFill/>
          </a:ln>
        </p:spPr>
      </p:pic>
      <p:sp>
        <p:nvSpPr>
          <p:cNvPr id="48" name="Google Shape;48;p5"/>
          <p:cNvSpPr txBox="1">
            <a:spLocks noGrp="1"/>
          </p:cNvSpPr>
          <p:nvPr>
            <p:ph type="title" hasCustomPrompt="1"/>
          </p:nvPr>
        </p:nvSpPr>
        <p:spPr>
          <a:xfrm>
            <a:off x="2603375" y="3662250"/>
            <a:ext cx="13652700" cy="4451700"/>
          </a:xfrm>
          <a:prstGeom prst="rect">
            <a:avLst/>
          </a:prstGeom>
        </p:spPr>
        <p:txBody>
          <a:bodyPr spcFirstLastPara="1" wrap="square" lIns="91425" tIns="45700" rIns="91425" bIns="45700" anchor="t" anchorCtr="0">
            <a:normAutofit/>
          </a:bodyPr>
          <a:lstStyle>
            <a:lvl1pPr lvl="0" algn="ctr">
              <a:spcBef>
                <a:spcPts val="0"/>
              </a:spcBef>
              <a:spcAft>
                <a:spcPts val="0"/>
              </a:spcAft>
              <a:buClr>
                <a:srgbClr val="FFB359"/>
              </a:buClr>
              <a:buSzPts val="13400"/>
              <a:buNone/>
              <a:defRPr sz="8800">
                <a:solidFill>
                  <a:srgbClr val="FFB359"/>
                </a:solidFill>
              </a:defRPr>
            </a:lvl1pPr>
            <a:lvl2pPr lvl="1">
              <a:spcBef>
                <a:spcPts val="0"/>
              </a:spcBef>
              <a:spcAft>
                <a:spcPts val="0"/>
              </a:spcAft>
              <a:buSzPts val="13400"/>
              <a:buNone/>
              <a:defRPr sz="13400"/>
            </a:lvl2pPr>
            <a:lvl3pPr lvl="2">
              <a:spcBef>
                <a:spcPts val="0"/>
              </a:spcBef>
              <a:spcAft>
                <a:spcPts val="0"/>
              </a:spcAft>
              <a:buSzPts val="13400"/>
              <a:buNone/>
              <a:defRPr sz="13400"/>
            </a:lvl3pPr>
            <a:lvl4pPr lvl="3">
              <a:spcBef>
                <a:spcPts val="0"/>
              </a:spcBef>
              <a:spcAft>
                <a:spcPts val="0"/>
              </a:spcAft>
              <a:buSzPts val="13400"/>
              <a:buNone/>
              <a:defRPr sz="13400"/>
            </a:lvl4pPr>
            <a:lvl5pPr lvl="4">
              <a:spcBef>
                <a:spcPts val="0"/>
              </a:spcBef>
              <a:spcAft>
                <a:spcPts val="0"/>
              </a:spcAft>
              <a:buSzPts val="13400"/>
              <a:buNone/>
              <a:defRPr sz="13400"/>
            </a:lvl5pPr>
            <a:lvl6pPr lvl="5">
              <a:spcBef>
                <a:spcPts val="0"/>
              </a:spcBef>
              <a:spcAft>
                <a:spcPts val="0"/>
              </a:spcAft>
              <a:buSzPts val="13400"/>
              <a:buNone/>
              <a:defRPr sz="13400"/>
            </a:lvl6pPr>
            <a:lvl7pPr lvl="6">
              <a:spcBef>
                <a:spcPts val="0"/>
              </a:spcBef>
              <a:spcAft>
                <a:spcPts val="0"/>
              </a:spcAft>
              <a:buSzPts val="13400"/>
              <a:buNone/>
              <a:defRPr sz="13400"/>
            </a:lvl7pPr>
            <a:lvl8pPr lvl="7">
              <a:spcBef>
                <a:spcPts val="0"/>
              </a:spcBef>
              <a:spcAft>
                <a:spcPts val="0"/>
              </a:spcAft>
              <a:buSzPts val="13400"/>
              <a:buNone/>
              <a:defRPr sz="13400"/>
            </a:lvl8pPr>
            <a:lvl9pPr lvl="8">
              <a:spcBef>
                <a:spcPts val="0"/>
              </a:spcBef>
              <a:spcAft>
                <a:spcPts val="0"/>
              </a:spcAft>
              <a:buSzPts val="13400"/>
              <a:buNone/>
              <a:defRPr sz="13400"/>
            </a:lvl9pPr>
          </a:lstStyle>
          <a:p>
            <a:r>
              <a:rPr lang="en-US" dirty="0"/>
              <a:t>Module, 150, str</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4" userDrawn="1">
  <p:cSld name="CUSTOM_3">
    <p:spTree>
      <p:nvGrpSpPr>
        <p:cNvPr id="1" name="Shape 49"/>
        <p:cNvGrpSpPr/>
        <p:nvPr/>
      </p:nvGrpSpPr>
      <p:grpSpPr>
        <a:xfrm>
          <a:off x="0" y="0"/>
          <a:ext cx="0" cy="0"/>
          <a:chOff x="0" y="0"/>
          <a:chExt cx="0" cy="0"/>
        </a:xfrm>
      </p:grpSpPr>
      <p:grpSp>
        <p:nvGrpSpPr>
          <p:cNvPr id="50" name="Google Shape;50;p6"/>
          <p:cNvGrpSpPr/>
          <p:nvPr/>
        </p:nvGrpSpPr>
        <p:grpSpPr>
          <a:xfrm>
            <a:off x="601255" y="326846"/>
            <a:ext cx="17474583" cy="9582024"/>
            <a:chOff x="0" y="-28575"/>
            <a:chExt cx="4602329" cy="2523644"/>
          </a:xfrm>
        </p:grpSpPr>
        <p:sp>
          <p:nvSpPr>
            <p:cNvPr id="51" name="Google Shape;51;p6"/>
            <p:cNvSpPr/>
            <p:nvPr/>
          </p:nvSpPr>
          <p:spPr>
            <a:xfrm>
              <a:off x="0" y="0"/>
              <a:ext cx="4602329" cy="2495069"/>
            </a:xfrm>
            <a:custGeom>
              <a:avLst/>
              <a:gdLst/>
              <a:ahLst/>
              <a:cxnLst/>
              <a:rect l="l" t="t" r="r" b="b"/>
              <a:pathLst>
                <a:path w="4602329" h="2495069" extrusionOk="0">
                  <a:moveTo>
                    <a:pt x="0" y="0"/>
                  </a:moveTo>
                  <a:lnTo>
                    <a:pt x="4602329" y="0"/>
                  </a:lnTo>
                  <a:lnTo>
                    <a:pt x="4602329" y="2495069"/>
                  </a:lnTo>
                  <a:lnTo>
                    <a:pt x="0" y="2495069"/>
                  </a:lnTo>
                  <a:close/>
                </a:path>
              </a:pathLst>
            </a:custGeom>
            <a:solidFill>
              <a:srgbClr val="FFFFFF"/>
            </a:solidFill>
            <a:ln>
              <a:noFill/>
            </a:ln>
          </p:spPr>
        </p:sp>
        <p:sp>
          <p:nvSpPr>
            <p:cNvPr id="52" name="Google Shape;52;p6"/>
            <p:cNvSpPr txBox="1"/>
            <p:nvPr/>
          </p:nvSpPr>
          <p:spPr>
            <a:xfrm>
              <a:off x="0" y="-28575"/>
              <a:ext cx="4602300" cy="2523600"/>
            </a:xfrm>
            <a:prstGeom prst="rect">
              <a:avLst/>
            </a:prstGeom>
            <a:noFill/>
            <a:ln>
              <a:noFill/>
            </a:ln>
          </p:spPr>
          <p:txBody>
            <a:bodyPr spcFirstLastPara="1" wrap="square" lIns="50800" tIns="50800" rIns="50800" bIns="50800" anchor="ctr" anchorCtr="0">
              <a:noAutofit/>
            </a:bodyPr>
            <a:lstStyle/>
            <a:p>
              <a:pPr marL="0" marR="0" lvl="0" indent="0" algn="l" rtl="0">
                <a:lnSpc>
                  <a:spcPct val="651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53" name="Google Shape;53;p6"/>
          <p:cNvCxnSpPr/>
          <p:nvPr/>
        </p:nvCxnSpPr>
        <p:spPr>
          <a:xfrm>
            <a:off x="5897880" y="1841111"/>
            <a:ext cx="6492300" cy="0"/>
          </a:xfrm>
          <a:prstGeom prst="straightConnector1">
            <a:avLst/>
          </a:prstGeom>
          <a:noFill/>
          <a:ln w="57150" cap="flat" cmpd="sng">
            <a:solidFill>
              <a:srgbClr val="5592C2"/>
            </a:solidFill>
            <a:prstDash val="dot"/>
            <a:round/>
            <a:headEnd type="none" w="sm" len="sm"/>
            <a:tailEnd type="oval" w="lg" len="lg"/>
          </a:ln>
        </p:spPr>
      </p:cxnSp>
      <p:cxnSp>
        <p:nvCxnSpPr>
          <p:cNvPr id="54" name="Google Shape;54;p6"/>
          <p:cNvCxnSpPr/>
          <p:nvPr/>
        </p:nvCxnSpPr>
        <p:spPr>
          <a:xfrm rot="10800000">
            <a:off x="5897820" y="8339209"/>
            <a:ext cx="6492300" cy="0"/>
          </a:xfrm>
          <a:prstGeom prst="straightConnector1">
            <a:avLst/>
          </a:prstGeom>
          <a:noFill/>
          <a:ln w="57150" cap="flat" cmpd="sng">
            <a:solidFill>
              <a:srgbClr val="5592C2"/>
            </a:solidFill>
            <a:prstDash val="dot"/>
            <a:round/>
            <a:headEnd type="none" w="sm" len="sm"/>
            <a:tailEnd type="oval" w="lg" len="lg"/>
          </a:ln>
        </p:spPr>
      </p:cxnSp>
      <p:cxnSp>
        <p:nvCxnSpPr>
          <p:cNvPr id="55" name="Google Shape;55;p6"/>
          <p:cNvCxnSpPr/>
          <p:nvPr/>
        </p:nvCxnSpPr>
        <p:spPr>
          <a:xfrm>
            <a:off x="14875303" y="4348095"/>
            <a:ext cx="0" cy="1954200"/>
          </a:xfrm>
          <a:prstGeom prst="straightConnector1">
            <a:avLst/>
          </a:prstGeom>
          <a:noFill/>
          <a:ln w="57150" cap="flat" cmpd="sng">
            <a:solidFill>
              <a:srgbClr val="5592C2"/>
            </a:solidFill>
            <a:prstDash val="dot"/>
            <a:round/>
            <a:headEnd type="none" w="sm" len="sm"/>
            <a:tailEnd type="oval" w="lg" len="lg"/>
          </a:ln>
        </p:spPr>
      </p:cxnSp>
      <p:cxnSp>
        <p:nvCxnSpPr>
          <p:cNvPr id="56" name="Google Shape;56;p6"/>
          <p:cNvCxnSpPr/>
          <p:nvPr/>
        </p:nvCxnSpPr>
        <p:spPr>
          <a:xfrm rot="10800000">
            <a:off x="3683497" y="4348069"/>
            <a:ext cx="0" cy="1954200"/>
          </a:xfrm>
          <a:prstGeom prst="straightConnector1">
            <a:avLst/>
          </a:prstGeom>
          <a:noFill/>
          <a:ln w="57150" cap="flat" cmpd="sng">
            <a:solidFill>
              <a:srgbClr val="5592C2"/>
            </a:solidFill>
            <a:prstDash val="dot"/>
            <a:round/>
            <a:headEnd type="none" w="sm" len="sm"/>
            <a:tailEnd type="oval" w="lg" len="lg"/>
          </a:ln>
        </p:spPr>
      </p:cxnSp>
      <p:sp>
        <p:nvSpPr>
          <p:cNvPr id="57" name="Google Shape;57;p6"/>
          <p:cNvSpPr/>
          <p:nvPr/>
        </p:nvSpPr>
        <p:spPr>
          <a:xfrm>
            <a:off x="6442061" y="2564376"/>
            <a:ext cx="5403879" cy="5158248"/>
          </a:xfrm>
          <a:custGeom>
            <a:avLst/>
            <a:gdLst/>
            <a:ahLst/>
            <a:cxnLst/>
            <a:rect l="l" t="t" r="r" b="b"/>
            <a:pathLst>
              <a:path w="5403879" h="5158248" extrusionOk="0">
                <a:moveTo>
                  <a:pt x="0" y="0"/>
                </a:moveTo>
                <a:lnTo>
                  <a:pt x="5403878" y="0"/>
                </a:lnTo>
                <a:lnTo>
                  <a:pt x="5403878" y="5158248"/>
                </a:lnTo>
                <a:lnTo>
                  <a:pt x="0" y="5158248"/>
                </a:lnTo>
                <a:lnTo>
                  <a:pt x="0" y="0"/>
                </a:lnTo>
                <a:close/>
              </a:path>
            </a:pathLst>
          </a:custGeom>
          <a:blipFill rotWithShape="1">
            <a:blip r:embed="rId2">
              <a:alphaModFix/>
            </a:blip>
            <a:stretch>
              <a:fillRect/>
            </a:stretch>
          </a:blipFill>
          <a:ln>
            <a:noFill/>
          </a:ln>
        </p:spPr>
      </p:sp>
      <p:pic>
        <p:nvPicPr>
          <p:cNvPr id="62" name="Google Shape;62;p6"/>
          <p:cNvPicPr preferRelativeResize="0"/>
          <p:nvPr/>
        </p:nvPicPr>
        <p:blipFill rotWithShape="1">
          <a:blip r:embed="rId3">
            <a:alphaModFix/>
          </a:blip>
          <a:srcRect l="46216" t="49556" r="23827" b="18405"/>
          <a:stretch/>
        </p:blipFill>
        <p:spPr>
          <a:xfrm>
            <a:off x="0" y="0"/>
            <a:ext cx="1415349" cy="1509624"/>
          </a:xfrm>
          <a:prstGeom prst="rect">
            <a:avLst/>
          </a:prstGeom>
          <a:noFill/>
          <a:ln>
            <a:noFill/>
          </a:ln>
        </p:spPr>
      </p:pic>
      <p:pic>
        <p:nvPicPr>
          <p:cNvPr id="63" name="Google Shape;63;p6"/>
          <p:cNvPicPr preferRelativeResize="0"/>
          <p:nvPr/>
        </p:nvPicPr>
        <p:blipFill rotWithShape="1">
          <a:blip r:embed="rId4">
            <a:alphaModFix/>
          </a:blip>
          <a:srcRect l="24435" t="15320" r="45608" b="50579"/>
          <a:stretch/>
        </p:blipFill>
        <p:spPr>
          <a:xfrm>
            <a:off x="16872650" y="8680325"/>
            <a:ext cx="1415349" cy="1606675"/>
          </a:xfrm>
          <a:prstGeom prst="rect">
            <a:avLst/>
          </a:prstGeom>
          <a:noFill/>
          <a:ln>
            <a:noFill/>
          </a:ln>
        </p:spPr>
      </p:pic>
      <p:sp>
        <p:nvSpPr>
          <p:cNvPr id="64" name="Google Shape;64;p6"/>
          <p:cNvSpPr txBox="1">
            <a:spLocks noGrp="1"/>
          </p:cNvSpPr>
          <p:nvPr>
            <p:ph type="subTitle" idx="1" hasCustomPrompt="1"/>
          </p:nvPr>
        </p:nvSpPr>
        <p:spPr>
          <a:xfrm>
            <a:off x="1873750" y="2366750"/>
            <a:ext cx="3619500" cy="495300"/>
          </a:xfrm>
          <a:prstGeom prst="rect">
            <a:avLst/>
          </a:prstGeom>
        </p:spPr>
        <p:txBody>
          <a:bodyPr spcFirstLastPara="1" wrap="square" lIns="91425" tIns="45700" rIns="91425" bIns="45700" anchor="t" anchorCtr="0">
            <a:normAutofit/>
          </a:bodyPr>
          <a:lstStyle>
            <a:lvl1pPr lvl="0">
              <a:spcBef>
                <a:spcPts val="640"/>
              </a:spcBef>
              <a:spcAft>
                <a:spcPts val="0"/>
              </a:spcAft>
              <a:buSzPts val="2450"/>
              <a:buNone/>
              <a:defRPr sz="2450" b="1"/>
            </a:lvl1pPr>
            <a:lvl2pPr lvl="1">
              <a:spcBef>
                <a:spcPts val="560"/>
              </a:spcBef>
              <a:spcAft>
                <a:spcPts val="0"/>
              </a:spcAft>
              <a:buSzPts val="2100"/>
              <a:buNone/>
              <a:defRPr/>
            </a:lvl2pPr>
            <a:lvl3pPr lvl="2">
              <a:spcBef>
                <a:spcPts val="480"/>
              </a:spcBef>
              <a:spcAft>
                <a:spcPts val="0"/>
              </a:spcAft>
              <a:buSzPts val="2100"/>
              <a:buNone/>
              <a:defRPr/>
            </a:lvl3pPr>
            <a:lvl4pPr lvl="3">
              <a:spcBef>
                <a:spcPts val="400"/>
              </a:spcBef>
              <a:spcAft>
                <a:spcPts val="0"/>
              </a:spcAft>
              <a:buSzPts val="2100"/>
              <a:buNone/>
              <a:defRPr/>
            </a:lvl4pPr>
            <a:lvl5pPr lvl="4">
              <a:spcBef>
                <a:spcPts val="400"/>
              </a:spcBef>
              <a:spcAft>
                <a:spcPts val="0"/>
              </a:spcAft>
              <a:buSzPts val="2100"/>
              <a:buNone/>
              <a:defRPr/>
            </a:lvl5pPr>
            <a:lvl6pPr lvl="5">
              <a:spcBef>
                <a:spcPts val="400"/>
              </a:spcBef>
              <a:spcAft>
                <a:spcPts val="0"/>
              </a:spcAft>
              <a:buSzPts val="2100"/>
              <a:buNone/>
              <a:defRPr/>
            </a:lvl6pPr>
            <a:lvl7pPr lvl="6">
              <a:spcBef>
                <a:spcPts val="400"/>
              </a:spcBef>
              <a:spcAft>
                <a:spcPts val="0"/>
              </a:spcAft>
              <a:buSzPts val="2100"/>
              <a:buNone/>
              <a:defRPr/>
            </a:lvl7pPr>
            <a:lvl8pPr lvl="7">
              <a:spcBef>
                <a:spcPts val="400"/>
              </a:spcBef>
              <a:spcAft>
                <a:spcPts val="0"/>
              </a:spcAft>
              <a:buSzPts val="2100"/>
              <a:buNone/>
              <a:defRPr/>
            </a:lvl8pPr>
            <a:lvl9pPr lvl="8">
              <a:spcBef>
                <a:spcPts val="400"/>
              </a:spcBef>
              <a:spcAft>
                <a:spcPts val="0"/>
              </a:spcAft>
              <a:buSzPts val="2100"/>
              <a:buNone/>
              <a:defRPr/>
            </a:lvl9pPr>
          </a:lstStyle>
          <a:p>
            <a:r>
              <a:rPr lang="en-US" dirty="0"/>
              <a:t>Subtitle1, 35, str</a:t>
            </a:r>
            <a:endParaRPr dirty="0"/>
          </a:p>
        </p:txBody>
      </p:sp>
      <p:sp>
        <p:nvSpPr>
          <p:cNvPr id="65" name="Google Shape;65;p6"/>
          <p:cNvSpPr txBox="1">
            <a:spLocks noGrp="1"/>
          </p:cNvSpPr>
          <p:nvPr>
            <p:ph type="body" idx="2" hasCustomPrompt="1"/>
          </p:nvPr>
        </p:nvSpPr>
        <p:spPr>
          <a:xfrm>
            <a:off x="1786750" y="3128750"/>
            <a:ext cx="3793500" cy="1314600"/>
          </a:xfrm>
          <a:prstGeom prst="rect">
            <a:avLst/>
          </a:prstGeom>
        </p:spPr>
        <p:txBody>
          <a:bodyPr spcFirstLastPara="1" wrap="square" lIns="91425" tIns="45700" rIns="91425" bIns="45700" anchor="t" anchorCtr="0">
            <a:normAutofit/>
          </a:bodyPr>
          <a:lstStyle>
            <a:lvl1pPr marL="457200" lvl="0" indent="-365125">
              <a:spcBef>
                <a:spcPts val="640"/>
              </a:spcBef>
              <a:spcAft>
                <a:spcPts val="0"/>
              </a:spcAft>
              <a:buSzPts val="2150"/>
              <a:buChar char="•"/>
              <a:defRPr sz="2150"/>
            </a:lvl1pPr>
            <a:lvl2pPr marL="914400" lvl="1" indent="-365125">
              <a:spcBef>
                <a:spcPts val="560"/>
              </a:spcBef>
              <a:spcAft>
                <a:spcPts val="0"/>
              </a:spcAft>
              <a:buSzPts val="2150"/>
              <a:buChar char="–"/>
              <a:defRPr sz="2150"/>
            </a:lvl2pPr>
            <a:lvl3pPr marL="1371600" lvl="2" indent="-365125">
              <a:spcBef>
                <a:spcPts val="480"/>
              </a:spcBef>
              <a:spcAft>
                <a:spcPts val="0"/>
              </a:spcAft>
              <a:buSzPts val="2150"/>
              <a:buChar char="•"/>
              <a:defRPr sz="2150"/>
            </a:lvl3pPr>
            <a:lvl4pPr marL="1828800" lvl="3" indent="-365125">
              <a:spcBef>
                <a:spcPts val="400"/>
              </a:spcBef>
              <a:spcAft>
                <a:spcPts val="0"/>
              </a:spcAft>
              <a:buSzPts val="2150"/>
              <a:buChar char="–"/>
              <a:defRPr sz="2150"/>
            </a:lvl4pPr>
            <a:lvl5pPr marL="2286000" lvl="4" indent="-365125">
              <a:spcBef>
                <a:spcPts val="400"/>
              </a:spcBef>
              <a:spcAft>
                <a:spcPts val="0"/>
              </a:spcAft>
              <a:buSzPts val="2150"/>
              <a:buChar char="»"/>
              <a:defRPr sz="2150"/>
            </a:lvl5pPr>
            <a:lvl6pPr marL="2743200" lvl="5" indent="-365125">
              <a:spcBef>
                <a:spcPts val="400"/>
              </a:spcBef>
              <a:spcAft>
                <a:spcPts val="0"/>
              </a:spcAft>
              <a:buSzPts val="2150"/>
              <a:buChar char="•"/>
              <a:defRPr sz="2150"/>
            </a:lvl6pPr>
            <a:lvl7pPr marL="3200400" lvl="6" indent="-365125">
              <a:spcBef>
                <a:spcPts val="400"/>
              </a:spcBef>
              <a:spcAft>
                <a:spcPts val="0"/>
              </a:spcAft>
              <a:buSzPts val="2150"/>
              <a:buChar char="•"/>
              <a:defRPr sz="2150"/>
            </a:lvl7pPr>
            <a:lvl8pPr marL="3657600" lvl="7" indent="-365125">
              <a:spcBef>
                <a:spcPts val="400"/>
              </a:spcBef>
              <a:spcAft>
                <a:spcPts val="0"/>
              </a:spcAft>
              <a:buSzPts val="2150"/>
              <a:buChar char="•"/>
              <a:defRPr sz="2150"/>
            </a:lvl8pPr>
            <a:lvl9pPr marL="4114800" lvl="8" indent="-365125">
              <a:spcBef>
                <a:spcPts val="400"/>
              </a:spcBef>
              <a:spcAft>
                <a:spcPts val="0"/>
              </a:spcAft>
              <a:buSzPts val="2150"/>
              <a:buChar char="•"/>
              <a:defRPr sz="2150"/>
            </a:lvl9pPr>
          </a:lstStyle>
          <a:p>
            <a:r>
              <a:rPr lang="en-US" dirty="0"/>
              <a:t>Content1, 120, str</a:t>
            </a:r>
            <a:endParaRPr dirty="0"/>
          </a:p>
        </p:txBody>
      </p:sp>
      <p:sp>
        <p:nvSpPr>
          <p:cNvPr id="66" name="Google Shape;66;p6"/>
          <p:cNvSpPr txBox="1">
            <a:spLocks noGrp="1"/>
          </p:cNvSpPr>
          <p:nvPr>
            <p:ph type="subTitle" idx="3" hasCustomPrompt="1"/>
          </p:nvPr>
        </p:nvSpPr>
        <p:spPr>
          <a:xfrm>
            <a:off x="13036925" y="2366750"/>
            <a:ext cx="3619500" cy="495300"/>
          </a:xfrm>
          <a:prstGeom prst="rect">
            <a:avLst/>
          </a:prstGeom>
        </p:spPr>
        <p:txBody>
          <a:bodyPr spcFirstLastPara="1" wrap="square" lIns="91425" tIns="45700" rIns="91425" bIns="45700" anchor="t" anchorCtr="0">
            <a:normAutofit/>
          </a:bodyPr>
          <a:lstStyle>
            <a:lvl1pPr lvl="0" rtl="0">
              <a:spcBef>
                <a:spcPts val="640"/>
              </a:spcBef>
              <a:spcAft>
                <a:spcPts val="0"/>
              </a:spcAft>
              <a:buSzPts val="2450"/>
              <a:buNone/>
              <a:defRPr sz="2450" b="1"/>
            </a:lvl1pPr>
            <a:lvl2pPr lvl="1" rtl="0">
              <a:spcBef>
                <a:spcPts val="560"/>
              </a:spcBef>
              <a:spcAft>
                <a:spcPts val="0"/>
              </a:spcAft>
              <a:buSzPts val="2100"/>
              <a:buNone/>
              <a:defRPr/>
            </a:lvl2pPr>
            <a:lvl3pPr lvl="2" rtl="0">
              <a:spcBef>
                <a:spcPts val="480"/>
              </a:spcBef>
              <a:spcAft>
                <a:spcPts val="0"/>
              </a:spcAft>
              <a:buSzPts val="2100"/>
              <a:buNone/>
              <a:defRPr/>
            </a:lvl3pPr>
            <a:lvl4pPr lvl="3" rtl="0">
              <a:spcBef>
                <a:spcPts val="400"/>
              </a:spcBef>
              <a:spcAft>
                <a:spcPts val="0"/>
              </a:spcAft>
              <a:buSzPts val="2100"/>
              <a:buNone/>
              <a:defRPr/>
            </a:lvl4pPr>
            <a:lvl5pPr lvl="4" rtl="0">
              <a:spcBef>
                <a:spcPts val="400"/>
              </a:spcBef>
              <a:spcAft>
                <a:spcPts val="0"/>
              </a:spcAft>
              <a:buSzPts val="2100"/>
              <a:buNone/>
              <a:defRPr/>
            </a:lvl5pPr>
            <a:lvl6pPr lvl="5" rtl="0">
              <a:spcBef>
                <a:spcPts val="400"/>
              </a:spcBef>
              <a:spcAft>
                <a:spcPts val="0"/>
              </a:spcAft>
              <a:buSzPts val="2100"/>
              <a:buNone/>
              <a:defRPr/>
            </a:lvl6pPr>
            <a:lvl7pPr lvl="6" rtl="0">
              <a:spcBef>
                <a:spcPts val="400"/>
              </a:spcBef>
              <a:spcAft>
                <a:spcPts val="0"/>
              </a:spcAft>
              <a:buSzPts val="2100"/>
              <a:buNone/>
              <a:defRPr/>
            </a:lvl7pPr>
            <a:lvl8pPr lvl="7" rtl="0">
              <a:spcBef>
                <a:spcPts val="400"/>
              </a:spcBef>
              <a:spcAft>
                <a:spcPts val="0"/>
              </a:spcAft>
              <a:buSzPts val="2100"/>
              <a:buNone/>
              <a:defRPr/>
            </a:lvl8pPr>
            <a:lvl9pPr lvl="8" rtl="0">
              <a:spcBef>
                <a:spcPts val="400"/>
              </a:spcBef>
              <a:spcAft>
                <a:spcPts val="0"/>
              </a:spcAft>
              <a:buSzPts val="2100"/>
              <a:buNone/>
              <a:defRPr/>
            </a:lvl9pPr>
          </a:lstStyle>
          <a:p>
            <a:r>
              <a:rPr lang="en-US" dirty="0"/>
              <a:t>Subtitle2, 25, str</a:t>
            </a:r>
            <a:endParaRPr dirty="0"/>
          </a:p>
        </p:txBody>
      </p:sp>
      <p:sp>
        <p:nvSpPr>
          <p:cNvPr id="67" name="Google Shape;67;p6"/>
          <p:cNvSpPr txBox="1">
            <a:spLocks noGrp="1"/>
          </p:cNvSpPr>
          <p:nvPr>
            <p:ph type="body" idx="4" hasCustomPrompt="1"/>
          </p:nvPr>
        </p:nvSpPr>
        <p:spPr>
          <a:xfrm>
            <a:off x="12949925" y="3128750"/>
            <a:ext cx="3793500" cy="1314600"/>
          </a:xfrm>
          <a:prstGeom prst="rect">
            <a:avLst/>
          </a:prstGeom>
        </p:spPr>
        <p:txBody>
          <a:bodyPr spcFirstLastPara="1" wrap="square" lIns="91425" tIns="45700" rIns="91425" bIns="45700" anchor="t" anchorCtr="0">
            <a:normAutofit/>
          </a:bodyPr>
          <a:lstStyle>
            <a:lvl1pPr marL="457200" lvl="0" indent="-365125" rtl="0">
              <a:spcBef>
                <a:spcPts val="640"/>
              </a:spcBef>
              <a:spcAft>
                <a:spcPts val="0"/>
              </a:spcAft>
              <a:buSzPts val="2150"/>
              <a:buChar char="•"/>
              <a:defRPr sz="2150"/>
            </a:lvl1pPr>
            <a:lvl2pPr marL="914400" lvl="1" indent="-365125" rtl="0">
              <a:spcBef>
                <a:spcPts val="560"/>
              </a:spcBef>
              <a:spcAft>
                <a:spcPts val="0"/>
              </a:spcAft>
              <a:buSzPts val="2150"/>
              <a:buChar char="–"/>
              <a:defRPr sz="2150"/>
            </a:lvl2pPr>
            <a:lvl3pPr marL="1371600" lvl="2" indent="-365125" rtl="0">
              <a:spcBef>
                <a:spcPts val="480"/>
              </a:spcBef>
              <a:spcAft>
                <a:spcPts val="0"/>
              </a:spcAft>
              <a:buSzPts val="2150"/>
              <a:buChar char="•"/>
              <a:defRPr sz="2150"/>
            </a:lvl3pPr>
            <a:lvl4pPr marL="1828800" lvl="3" indent="-365125" rtl="0">
              <a:spcBef>
                <a:spcPts val="400"/>
              </a:spcBef>
              <a:spcAft>
                <a:spcPts val="0"/>
              </a:spcAft>
              <a:buSzPts val="2150"/>
              <a:buChar char="–"/>
              <a:defRPr sz="2150"/>
            </a:lvl4pPr>
            <a:lvl5pPr marL="2286000" lvl="4" indent="-365125" rtl="0">
              <a:spcBef>
                <a:spcPts val="400"/>
              </a:spcBef>
              <a:spcAft>
                <a:spcPts val="0"/>
              </a:spcAft>
              <a:buSzPts val="2150"/>
              <a:buChar char="»"/>
              <a:defRPr sz="2150"/>
            </a:lvl5pPr>
            <a:lvl6pPr marL="2743200" lvl="5" indent="-365125" rtl="0">
              <a:spcBef>
                <a:spcPts val="400"/>
              </a:spcBef>
              <a:spcAft>
                <a:spcPts val="0"/>
              </a:spcAft>
              <a:buSzPts val="2150"/>
              <a:buChar char="•"/>
              <a:defRPr sz="2150"/>
            </a:lvl6pPr>
            <a:lvl7pPr marL="3200400" lvl="6" indent="-365125" rtl="0">
              <a:spcBef>
                <a:spcPts val="400"/>
              </a:spcBef>
              <a:spcAft>
                <a:spcPts val="0"/>
              </a:spcAft>
              <a:buSzPts val="2150"/>
              <a:buChar char="•"/>
              <a:defRPr sz="2150"/>
            </a:lvl7pPr>
            <a:lvl8pPr marL="3657600" lvl="7" indent="-365125" rtl="0">
              <a:spcBef>
                <a:spcPts val="400"/>
              </a:spcBef>
              <a:spcAft>
                <a:spcPts val="0"/>
              </a:spcAft>
              <a:buSzPts val="2150"/>
              <a:buChar char="•"/>
              <a:defRPr sz="2150"/>
            </a:lvl8pPr>
            <a:lvl9pPr marL="4114800" lvl="8" indent="-365125" rtl="0">
              <a:spcBef>
                <a:spcPts val="400"/>
              </a:spcBef>
              <a:spcAft>
                <a:spcPts val="0"/>
              </a:spcAft>
              <a:buSzPts val="2150"/>
              <a:buChar char="•"/>
              <a:defRPr sz="2150"/>
            </a:lvl9pPr>
          </a:lstStyle>
          <a:p>
            <a:r>
              <a:rPr lang="en-US" dirty="0"/>
              <a:t>Content2, 150, str</a:t>
            </a:r>
            <a:endParaRPr dirty="0"/>
          </a:p>
        </p:txBody>
      </p:sp>
      <p:sp>
        <p:nvSpPr>
          <p:cNvPr id="68" name="Google Shape;68;p6"/>
          <p:cNvSpPr txBox="1">
            <a:spLocks noGrp="1"/>
          </p:cNvSpPr>
          <p:nvPr>
            <p:ph type="subTitle" idx="5" hasCustomPrompt="1"/>
          </p:nvPr>
        </p:nvSpPr>
        <p:spPr>
          <a:xfrm>
            <a:off x="1873750" y="7643600"/>
            <a:ext cx="3619500" cy="495300"/>
          </a:xfrm>
          <a:prstGeom prst="rect">
            <a:avLst/>
          </a:prstGeom>
        </p:spPr>
        <p:txBody>
          <a:bodyPr spcFirstLastPara="1" wrap="square" lIns="91425" tIns="45700" rIns="91425" bIns="45700" anchor="t" anchorCtr="0">
            <a:normAutofit/>
          </a:bodyPr>
          <a:lstStyle>
            <a:lvl1pPr lvl="0" rtl="0">
              <a:spcBef>
                <a:spcPts val="640"/>
              </a:spcBef>
              <a:spcAft>
                <a:spcPts val="0"/>
              </a:spcAft>
              <a:buSzPts val="2450"/>
              <a:buNone/>
              <a:defRPr sz="2450" b="1"/>
            </a:lvl1pPr>
            <a:lvl2pPr lvl="1" rtl="0">
              <a:spcBef>
                <a:spcPts val="560"/>
              </a:spcBef>
              <a:spcAft>
                <a:spcPts val="0"/>
              </a:spcAft>
              <a:buSzPts val="2100"/>
              <a:buNone/>
              <a:defRPr/>
            </a:lvl2pPr>
            <a:lvl3pPr lvl="2" rtl="0">
              <a:spcBef>
                <a:spcPts val="480"/>
              </a:spcBef>
              <a:spcAft>
                <a:spcPts val="0"/>
              </a:spcAft>
              <a:buSzPts val="2100"/>
              <a:buNone/>
              <a:defRPr/>
            </a:lvl3pPr>
            <a:lvl4pPr lvl="3" rtl="0">
              <a:spcBef>
                <a:spcPts val="400"/>
              </a:spcBef>
              <a:spcAft>
                <a:spcPts val="0"/>
              </a:spcAft>
              <a:buSzPts val="2100"/>
              <a:buNone/>
              <a:defRPr/>
            </a:lvl4pPr>
            <a:lvl5pPr lvl="4" rtl="0">
              <a:spcBef>
                <a:spcPts val="400"/>
              </a:spcBef>
              <a:spcAft>
                <a:spcPts val="0"/>
              </a:spcAft>
              <a:buSzPts val="2100"/>
              <a:buNone/>
              <a:defRPr/>
            </a:lvl5pPr>
            <a:lvl6pPr lvl="5" rtl="0">
              <a:spcBef>
                <a:spcPts val="400"/>
              </a:spcBef>
              <a:spcAft>
                <a:spcPts val="0"/>
              </a:spcAft>
              <a:buSzPts val="2100"/>
              <a:buNone/>
              <a:defRPr/>
            </a:lvl6pPr>
            <a:lvl7pPr lvl="6" rtl="0">
              <a:spcBef>
                <a:spcPts val="400"/>
              </a:spcBef>
              <a:spcAft>
                <a:spcPts val="0"/>
              </a:spcAft>
              <a:buSzPts val="2100"/>
              <a:buNone/>
              <a:defRPr/>
            </a:lvl7pPr>
            <a:lvl8pPr lvl="7" rtl="0">
              <a:spcBef>
                <a:spcPts val="400"/>
              </a:spcBef>
              <a:spcAft>
                <a:spcPts val="0"/>
              </a:spcAft>
              <a:buSzPts val="2100"/>
              <a:buNone/>
              <a:defRPr/>
            </a:lvl8pPr>
            <a:lvl9pPr lvl="8" rtl="0">
              <a:spcBef>
                <a:spcPts val="400"/>
              </a:spcBef>
              <a:spcAft>
                <a:spcPts val="0"/>
              </a:spcAft>
              <a:buSzPts val="2100"/>
              <a:buNone/>
              <a:defRPr/>
            </a:lvl9pPr>
          </a:lstStyle>
          <a:p>
            <a:r>
              <a:rPr lang="en-US" dirty="0"/>
              <a:t>Subtitle3, 35, str</a:t>
            </a:r>
            <a:endParaRPr dirty="0"/>
          </a:p>
        </p:txBody>
      </p:sp>
      <p:sp>
        <p:nvSpPr>
          <p:cNvPr id="69" name="Google Shape;69;p6"/>
          <p:cNvSpPr txBox="1">
            <a:spLocks noGrp="1"/>
          </p:cNvSpPr>
          <p:nvPr>
            <p:ph type="body" idx="6" hasCustomPrompt="1"/>
          </p:nvPr>
        </p:nvSpPr>
        <p:spPr>
          <a:xfrm>
            <a:off x="1786750" y="8405600"/>
            <a:ext cx="3793500" cy="1314600"/>
          </a:xfrm>
          <a:prstGeom prst="rect">
            <a:avLst/>
          </a:prstGeom>
        </p:spPr>
        <p:txBody>
          <a:bodyPr spcFirstLastPara="1" wrap="square" lIns="91425" tIns="45700" rIns="91425" bIns="45700" anchor="t" anchorCtr="0">
            <a:normAutofit/>
          </a:bodyPr>
          <a:lstStyle>
            <a:lvl1pPr marL="457200" lvl="0" indent="-365125" rtl="0">
              <a:spcBef>
                <a:spcPts val="640"/>
              </a:spcBef>
              <a:spcAft>
                <a:spcPts val="0"/>
              </a:spcAft>
              <a:buSzPts val="2150"/>
              <a:buChar char="•"/>
              <a:defRPr sz="2150"/>
            </a:lvl1pPr>
            <a:lvl2pPr marL="914400" lvl="1" indent="-365125" rtl="0">
              <a:spcBef>
                <a:spcPts val="560"/>
              </a:spcBef>
              <a:spcAft>
                <a:spcPts val="0"/>
              </a:spcAft>
              <a:buSzPts val="2150"/>
              <a:buChar char="–"/>
              <a:defRPr sz="2150"/>
            </a:lvl2pPr>
            <a:lvl3pPr marL="1371600" lvl="2" indent="-365125" rtl="0">
              <a:spcBef>
                <a:spcPts val="480"/>
              </a:spcBef>
              <a:spcAft>
                <a:spcPts val="0"/>
              </a:spcAft>
              <a:buSzPts val="2150"/>
              <a:buChar char="•"/>
              <a:defRPr sz="2150"/>
            </a:lvl3pPr>
            <a:lvl4pPr marL="1828800" lvl="3" indent="-365125" rtl="0">
              <a:spcBef>
                <a:spcPts val="400"/>
              </a:spcBef>
              <a:spcAft>
                <a:spcPts val="0"/>
              </a:spcAft>
              <a:buSzPts val="2150"/>
              <a:buChar char="–"/>
              <a:defRPr sz="2150"/>
            </a:lvl4pPr>
            <a:lvl5pPr marL="2286000" lvl="4" indent="-365125" rtl="0">
              <a:spcBef>
                <a:spcPts val="400"/>
              </a:spcBef>
              <a:spcAft>
                <a:spcPts val="0"/>
              </a:spcAft>
              <a:buSzPts val="2150"/>
              <a:buChar char="»"/>
              <a:defRPr sz="2150"/>
            </a:lvl5pPr>
            <a:lvl6pPr marL="2743200" lvl="5" indent="-365125" rtl="0">
              <a:spcBef>
                <a:spcPts val="400"/>
              </a:spcBef>
              <a:spcAft>
                <a:spcPts val="0"/>
              </a:spcAft>
              <a:buSzPts val="2150"/>
              <a:buChar char="•"/>
              <a:defRPr sz="2150"/>
            </a:lvl6pPr>
            <a:lvl7pPr marL="3200400" lvl="6" indent="-365125" rtl="0">
              <a:spcBef>
                <a:spcPts val="400"/>
              </a:spcBef>
              <a:spcAft>
                <a:spcPts val="0"/>
              </a:spcAft>
              <a:buSzPts val="2150"/>
              <a:buChar char="•"/>
              <a:defRPr sz="2150"/>
            </a:lvl7pPr>
            <a:lvl8pPr marL="3657600" lvl="7" indent="-365125" rtl="0">
              <a:spcBef>
                <a:spcPts val="400"/>
              </a:spcBef>
              <a:spcAft>
                <a:spcPts val="0"/>
              </a:spcAft>
              <a:buSzPts val="2150"/>
              <a:buChar char="•"/>
              <a:defRPr sz="2150"/>
            </a:lvl8pPr>
            <a:lvl9pPr marL="4114800" lvl="8" indent="-365125" rtl="0">
              <a:spcBef>
                <a:spcPts val="400"/>
              </a:spcBef>
              <a:spcAft>
                <a:spcPts val="0"/>
              </a:spcAft>
              <a:buSzPts val="2150"/>
              <a:buChar char="•"/>
              <a:defRPr sz="2150"/>
            </a:lvl9pPr>
          </a:lstStyle>
          <a:p>
            <a:r>
              <a:rPr lang="en-US" dirty="0"/>
              <a:t>Content3, 120, str</a:t>
            </a:r>
            <a:endParaRPr dirty="0"/>
          </a:p>
        </p:txBody>
      </p:sp>
      <p:sp>
        <p:nvSpPr>
          <p:cNvPr id="70" name="Google Shape;70;p6"/>
          <p:cNvSpPr txBox="1">
            <a:spLocks noGrp="1"/>
          </p:cNvSpPr>
          <p:nvPr>
            <p:ph type="subTitle" idx="7" hasCustomPrompt="1"/>
          </p:nvPr>
        </p:nvSpPr>
        <p:spPr>
          <a:xfrm>
            <a:off x="13036925" y="7643600"/>
            <a:ext cx="3619500" cy="495300"/>
          </a:xfrm>
          <a:prstGeom prst="rect">
            <a:avLst/>
          </a:prstGeom>
        </p:spPr>
        <p:txBody>
          <a:bodyPr spcFirstLastPara="1" wrap="square" lIns="91425" tIns="45700" rIns="91425" bIns="45700" anchor="t" anchorCtr="0">
            <a:normAutofit/>
          </a:bodyPr>
          <a:lstStyle>
            <a:lvl1pPr lvl="0" rtl="0">
              <a:spcBef>
                <a:spcPts val="640"/>
              </a:spcBef>
              <a:spcAft>
                <a:spcPts val="0"/>
              </a:spcAft>
              <a:buSzPts val="2450"/>
              <a:buNone/>
              <a:defRPr sz="2450" b="1"/>
            </a:lvl1pPr>
            <a:lvl2pPr lvl="1" rtl="0">
              <a:spcBef>
                <a:spcPts val="560"/>
              </a:spcBef>
              <a:spcAft>
                <a:spcPts val="0"/>
              </a:spcAft>
              <a:buSzPts val="2100"/>
              <a:buNone/>
              <a:defRPr/>
            </a:lvl2pPr>
            <a:lvl3pPr lvl="2" rtl="0">
              <a:spcBef>
                <a:spcPts val="480"/>
              </a:spcBef>
              <a:spcAft>
                <a:spcPts val="0"/>
              </a:spcAft>
              <a:buSzPts val="2100"/>
              <a:buNone/>
              <a:defRPr/>
            </a:lvl3pPr>
            <a:lvl4pPr lvl="3" rtl="0">
              <a:spcBef>
                <a:spcPts val="400"/>
              </a:spcBef>
              <a:spcAft>
                <a:spcPts val="0"/>
              </a:spcAft>
              <a:buSzPts val="2100"/>
              <a:buNone/>
              <a:defRPr/>
            </a:lvl4pPr>
            <a:lvl5pPr lvl="4" rtl="0">
              <a:spcBef>
                <a:spcPts val="400"/>
              </a:spcBef>
              <a:spcAft>
                <a:spcPts val="0"/>
              </a:spcAft>
              <a:buSzPts val="2100"/>
              <a:buNone/>
              <a:defRPr/>
            </a:lvl5pPr>
            <a:lvl6pPr lvl="5" rtl="0">
              <a:spcBef>
                <a:spcPts val="400"/>
              </a:spcBef>
              <a:spcAft>
                <a:spcPts val="0"/>
              </a:spcAft>
              <a:buSzPts val="2100"/>
              <a:buNone/>
              <a:defRPr/>
            </a:lvl6pPr>
            <a:lvl7pPr lvl="6" rtl="0">
              <a:spcBef>
                <a:spcPts val="400"/>
              </a:spcBef>
              <a:spcAft>
                <a:spcPts val="0"/>
              </a:spcAft>
              <a:buSzPts val="2100"/>
              <a:buNone/>
              <a:defRPr/>
            </a:lvl7pPr>
            <a:lvl8pPr lvl="7" rtl="0">
              <a:spcBef>
                <a:spcPts val="400"/>
              </a:spcBef>
              <a:spcAft>
                <a:spcPts val="0"/>
              </a:spcAft>
              <a:buSzPts val="2100"/>
              <a:buNone/>
              <a:defRPr/>
            </a:lvl8pPr>
            <a:lvl9pPr lvl="8" rtl="0">
              <a:spcBef>
                <a:spcPts val="400"/>
              </a:spcBef>
              <a:spcAft>
                <a:spcPts val="0"/>
              </a:spcAft>
              <a:buSzPts val="2100"/>
              <a:buNone/>
              <a:defRPr/>
            </a:lvl9pPr>
          </a:lstStyle>
          <a:p>
            <a:r>
              <a:rPr lang="en-US" dirty="0"/>
              <a:t>Subtitle4, 35, str</a:t>
            </a:r>
            <a:endParaRPr dirty="0"/>
          </a:p>
        </p:txBody>
      </p:sp>
      <p:sp>
        <p:nvSpPr>
          <p:cNvPr id="71" name="Google Shape;71;p6"/>
          <p:cNvSpPr txBox="1">
            <a:spLocks noGrp="1"/>
          </p:cNvSpPr>
          <p:nvPr>
            <p:ph type="body" idx="8" hasCustomPrompt="1"/>
          </p:nvPr>
        </p:nvSpPr>
        <p:spPr>
          <a:xfrm>
            <a:off x="12949925" y="8405600"/>
            <a:ext cx="3793500" cy="1314600"/>
          </a:xfrm>
          <a:prstGeom prst="rect">
            <a:avLst/>
          </a:prstGeom>
        </p:spPr>
        <p:txBody>
          <a:bodyPr spcFirstLastPara="1" wrap="square" lIns="91425" tIns="45700" rIns="91425" bIns="45700" anchor="t" anchorCtr="0">
            <a:normAutofit/>
          </a:bodyPr>
          <a:lstStyle>
            <a:lvl1pPr marL="457200" lvl="0" indent="-365125" rtl="0">
              <a:spcBef>
                <a:spcPts val="640"/>
              </a:spcBef>
              <a:spcAft>
                <a:spcPts val="0"/>
              </a:spcAft>
              <a:buSzPts val="2150"/>
              <a:buChar char="•"/>
              <a:defRPr sz="2150"/>
            </a:lvl1pPr>
            <a:lvl2pPr marL="914400" lvl="1" indent="-365125" rtl="0">
              <a:spcBef>
                <a:spcPts val="560"/>
              </a:spcBef>
              <a:spcAft>
                <a:spcPts val="0"/>
              </a:spcAft>
              <a:buSzPts val="2150"/>
              <a:buChar char="–"/>
              <a:defRPr sz="2150"/>
            </a:lvl2pPr>
            <a:lvl3pPr marL="1371600" lvl="2" indent="-365125" rtl="0">
              <a:spcBef>
                <a:spcPts val="480"/>
              </a:spcBef>
              <a:spcAft>
                <a:spcPts val="0"/>
              </a:spcAft>
              <a:buSzPts val="2150"/>
              <a:buChar char="•"/>
              <a:defRPr sz="2150"/>
            </a:lvl3pPr>
            <a:lvl4pPr marL="1828800" lvl="3" indent="-365125" rtl="0">
              <a:spcBef>
                <a:spcPts val="400"/>
              </a:spcBef>
              <a:spcAft>
                <a:spcPts val="0"/>
              </a:spcAft>
              <a:buSzPts val="2150"/>
              <a:buChar char="–"/>
              <a:defRPr sz="2150"/>
            </a:lvl4pPr>
            <a:lvl5pPr marL="2286000" lvl="4" indent="-365125" rtl="0">
              <a:spcBef>
                <a:spcPts val="400"/>
              </a:spcBef>
              <a:spcAft>
                <a:spcPts val="0"/>
              </a:spcAft>
              <a:buSzPts val="2150"/>
              <a:buChar char="»"/>
              <a:defRPr sz="2150"/>
            </a:lvl5pPr>
            <a:lvl6pPr marL="2743200" lvl="5" indent="-365125" rtl="0">
              <a:spcBef>
                <a:spcPts val="400"/>
              </a:spcBef>
              <a:spcAft>
                <a:spcPts val="0"/>
              </a:spcAft>
              <a:buSzPts val="2150"/>
              <a:buChar char="•"/>
              <a:defRPr sz="2150"/>
            </a:lvl6pPr>
            <a:lvl7pPr marL="3200400" lvl="6" indent="-365125" rtl="0">
              <a:spcBef>
                <a:spcPts val="400"/>
              </a:spcBef>
              <a:spcAft>
                <a:spcPts val="0"/>
              </a:spcAft>
              <a:buSzPts val="2150"/>
              <a:buChar char="•"/>
              <a:defRPr sz="2150"/>
            </a:lvl7pPr>
            <a:lvl8pPr marL="3657600" lvl="7" indent="-365125" rtl="0">
              <a:spcBef>
                <a:spcPts val="400"/>
              </a:spcBef>
              <a:spcAft>
                <a:spcPts val="0"/>
              </a:spcAft>
              <a:buSzPts val="2150"/>
              <a:buChar char="•"/>
              <a:defRPr sz="2150"/>
            </a:lvl8pPr>
            <a:lvl9pPr marL="4114800" lvl="8" indent="-365125" rtl="0">
              <a:spcBef>
                <a:spcPts val="400"/>
              </a:spcBef>
              <a:spcAft>
                <a:spcPts val="0"/>
              </a:spcAft>
              <a:buSzPts val="2150"/>
              <a:buChar char="•"/>
              <a:defRPr sz="2150"/>
            </a:lvl9pPr>
          </a:lstStyle>
          <a:p>
            <a:r>
              <a:rPr lang="en-US" dirty="0"/>
              <a:t>Content4, 120, str</a:t>
            </a:r>
            <a:endParaRPr dirty="0"/>
          </a:p>
        </p:txBody>
      </p:sp>
      <p:sp>
        <p:nvSpPr>
          <p:cNvPr id="3" name="Text Placeholder 2">
            <a:extLst>
              <a:ext uri="{FF2B5EF4-FFF2-40B4-BE49-F238E27FC236}">
                <a16:creationId xmlns:a16="http://schemas.microsoft.com/office/drawing/2014/main" id="{717738D2-4D8C-CC98-7966-B11D4598066E}"/>
              </a:ext>
            </a:extLst>
          </p:cNvPr>
          <p:cNvSpPr>
            <a:spLocks noGrp="1"/>
          </p:cNvSpPr>
          <p:nvPr>
            <p:ph type="body" sz="quarter" idx="10" hasCustomPrompt="1"/>
          </p:nvPr>
        </p:nvSpPr>
        <p:spPr>
          <a:xfrm>
            <a:off x="1626804" y="1333500"/>
            <a:ext cx="4059621" cy="844550"/>
          </a:xfrm>
        </p:spPr>
        <p:txBody>
          <a:bodyPr>
            <a:noAutofit/>
          </a:bodyPr>
          <a:lstStyle>
            <a:lvl1pPr marL="95250" indent="0">
              <a:buNone/>
              <a:defRPr lang="en-US" sz="3600" b="0" i="0" u="none" strike="noStrike" cap="none" dirty="0">
                <a:solidFill>
                  <a:srgbClr val="5592C2"/>
                </a:solidFill>
                <a:latin typeface="Marcellus"/>
                <a:ea typeface="Marcellus"/>
                <a:cs typeface="Marcellus"/>
                <a:sym typeface="Arial"/>
              </a:defRPr>
            </a:lvl1pPr>
          </a:lstStyle>
          <a:p>
            <a:pPr marL="95250" marR="0" lvl="0" indent="0" algn="ctr" defTabSz="914400" rtl="0" eaLnBrk="1" fontAlgn="auto" latinLnBrk="0" hangingPunct="1">
              <a:lnSpc>
                <a:spcPct val="100000"/>
              </a:lnSpc>
              <a:spcBef>
                <a:spcPts val="640"/>
              </a:spcBef>
              <a:spcAft>
                <a:spcPts val="0"/>
              </a:spcAft>
              <a:buClr>
                <a:schemeClr val="dk1"/>
              </a:buClr>
              <a:buSzPts val="2100"/>
              <a:buFont typeface="Asap"/>
              <a:buNone/>
              <a:tabLst/>
              <a:defRPr/>
            </a:pPr>
            <a:r>
              <a:rPr lang="en-US" sz="3600" b="0" i="0" u="none" strike="noStrike" cap="none" dirty="0">
                <a:solidFill>
                  <a:srgbClr val="5592C2"/>
                </a:solidFill>
                <a:latin typeface="Marcellus"/>
                <a:sym typeface="Arial"/>
              </a:rPr>
              <a:t>Step1, 6, str</a:t>
            </a:r>
            <a:endParaRPr lang="en-US" dirty="0"/>
          </a:p>
        </p:txBody>
      </p:sp>
      <p:sp>
        <p:nvSpPr>
          <p:cNvPr id="4" name="Text Placeholder 2">
            <a:extLst>
              <a:ext uri="{FF2B5EF4-FFF2-40B4-BE49-F238E27FC236}">
                <a16:creationId xmlns:a16="http://schemas.microsoft.com/office/drawing/2014/main" id="{C2B74DBA-0975-5456-4092-8BCC22A50B27}"/>
              </a:ext>
            </a:extLst>
          </p:cNvPr>
          <p:cNvSpPr>
            <a:spLocks noGrp="1"/>
          </p:cNvSpPr>
          <p:nvPr>
            <p:ph type="body" sz="quarter" idx="11" hasCustomPrompt="1"/>
          </p:nvPr>
        </p:nvSpPr>
        <p:spPr>
          <a:xfrm>
            <a:off x="1520629" y="6629115"/>
            <a:ext cx="4059621" cy="844550"/>
          </a:xfrm>
        </p:spPr>
        <p:txBody>
          <a:bodyPr>
            <a:noAutofit/>
          </a:bodyPr>
          <a:lstStyle>
            <a:lvl1pPr marL="95250" indent="0">
              <a:buNone/>
              <a:defRPr lang="en-US" sz="3600" b="0" i="0" u="none" strike="noStrike" cap="none" dirty="0">
                <a:solidFill>
                  <a:srgbClr val="5592C2"/>
                </a:solidFill>
                <a:latin typeface="Marcellus"/>
                <a:ea typeface="Marcellus"/>
                <a:cs typeface="Marcellus"/>
                <a:sym typeface="Arial"/>
              </a:defRPr>
            </a:lvl1pPr>
          </a:lstStyle>
          <a:p>
            <a:pPr marL="95250" marR="0" lvl="0" indent="0" algn="ctr" defTabSz="914400" rtl="0" eaLnBrk="1" fontAlgn="auto" latinLnBrk="0" hangingPunct="1">
              <a:lnSpc>
                <a:spcPct val="100000"/>
              </a:lnSpc>
              <a:spcBef>
                <a:spcPts val="640"/>
              </a:spcBef>
              <a:spcAft>
                <a:spcPts val="0"/>
              </a:spcAft>
              <a:buClr>
                <a:schemeClr val="dk1"/>
              </a:buClr>
              <a:buSzPts val="2100"/>
              <a:buFont typeface="Asap"/>
              <a:buNone/>
              <a:tabLst/>
              <a:defRPr/>
            </a:pPr>
            <a:r>
              <a:rPr lang="en-US" sz="3600" b="0" i="0" u="none" strike="noStrike" cap="none" dirty="0">
                <a:solidFill>
                  <a:srgbClr val="5592C2"/>
                </a:solidFill>
                <a:latin typeface="Marcellus"/>
                <a:sym typeface="Arial"/>
              </a:rPr>
              <a:t>Step3, 6, str</a:t>
            </a:r>
            <a:endParaRPr lang="en-US" dirty="0"/>
          </a:p>
        </p:txBody>
      </p:sp>
      <p:sp>
        <p:nvSpPr>
          <p:cNvPr id="5" name="Text Placeholder 2">
            <a:extLst>
              <a:ext uri="{FF2B5EF4-FFF2-40B4-BE49-F238E27FC236}">
                <a16:creationId xmlns:a16="http://schemas.microsoft.com/office/drawing/2014/main" id="{DCD951A2-F942-1DB6-6E2F-36D11159F1B6}"/>
              </a:ext>
            </a:extLst>
          </p:cNvPr>
          <p:cNvSpPr>
            <a:spLocks noGrp="1"/>
          </p:cNvSpPr>
          <p:nvPr>
            <p:ph type="body" sz="quarter" idx="12" hasCustomPrompt="1"/>
          </p:nvPr>
        </p:nvSpPr>
        <p:spPr>
          <a:xfrm>
            <a:off x="12845492" y="1388850"/>
            <a:ext cx="4059621" cy="844550"/>
          </a:xfrm>
        </p:spPr>
        <p:txBody>
          <a:bodyPr>
            <a:noAutofit/>
          </a:bodyPr>
          <a:lstStyle>
            <a:lvl1pPr marL="95250" indent="0">
              <a:buNone/>
              <a:defRPr lang="en-US" sz="3600" b="0" i="0" u="none" strike="noStrike" cap="none" dirty="0">
                <a:solidFill>
                  <a:srgbClr val="5592C2"/>
                </a:solidFill>
                <a:latin typeface="Marcellus"/>
                <a:ea typeface="Marcellus"/>
                <a:cs typeface="Marcellus"/>
                <a:sym typeface="Arial"/>
              </a:defRPr>
            </a:lvl1pPr>
          </a:lstStyle>
          <a:p>
            <a:pPr marL="95250" marR="0" lvl="0" indent="0" algn="ctr" defTabSz="914400" rtl="0" eaLnBrk="1" fontAlgn="auto" latinLnBrk="0" hangingPunct="1">
              <a:lnSpc>
                <a:spcPct val="100000"/>
              </a:lnSpc>
              <a:spcBef>
                <a:spcPts val="640"/>
              </a:spcBef>
              <a:spcAft>
                <a:spcPts val="0"/>
              </a:spcAft>
              <a:buClr>
                <a:schemeClr val="dk1"/>
              </a:buClr>
              <a:buSzPts val="2100"/>
              <a:buFont typeface="Asap"/>
              <a:buNone/>
              <a:tabLst/>
              <a:defRPr/>
            </a:pPr>
            <a:r>
              <a:rPr lang="en-US" sz="3600" b="0" i="0" u="none" strike="noStrike" cap="none" dirty="0">
                <a:solidFill>
                  <a:srgbClr val="5592C2"/>
                </a:solidFill>
                <a:latin typeface="Marcellus"/>
                <a:sym typeface="Arial"/>
              </a:rPr>
              <a:t>Step2, 6, str</a:t>
            </a:r>
            <a:endParaRPr lang="en-US" dirty="0"/>
          </a:p>
        </p:txBody>
      </p:sp>
      <p:sp>
        <p:nvSpPr>
          <p:cNvPr id="6" name="Text Placeholder 2">
            <a:extLst>
              <a:ext uri="{FF2B5EF4-FFF2-40B4-BE49-F238E27FC236}">
                <a16:creationId xmlns:a16="http://schemas.microsoft.com/office/drawing/2014/main" id="{FC4C4CDA-5335-F128-B77F-F0E2CBC55A09}"/>
              </a:ext>
            </a:extLst>
          </p:cNvPr>
          <p:cNvSpPr>
            <a:spLocks noGrp="1"/>
          </p:cNvSpPr>
          <p:nvPr>
            <p:ph type="body" sz="quarter" idx="13" hasCustomPrompt="1"/>
          </p:nvPr>
        </p:nvSpPr>
        <p:spPr>
          <a:xfrm>
            <a:off x="12791515" y="6629115"/>
            <a:ext cx="4059621" cy="844550"/>
          </a:xfrm>
        </p:spPr>
        <p:txBody>
          <a:bodyPr>
            <a:noAutofit/>
          </a:bodyPr>
          <a:lstStyle>
            <a:lvl1pPr marL="95250" indent="0">
              <a:buNone/>
              <a:defRPr lang="en-US" sz="3600" b="0" i="0" u="none" strike="noStrike" cap="none" dirty="0">
                <a:solidFill>
                  <a:srgbClr val="5592C2"/>
                </a:solidFill>
                <a:latin typeface="Marcellus"/>
                <a:ea typeface="Marcellus"/>
                <a:cs typeface="Marcellus"/>
                <a:sym typeface="Arial"/>
              </a:defRPr>
            </a:lvl1pPr>
          </a:lstStyle>
          <a:p>
            <a:pPr marL="95250" marR="0" lvl="0" indent="0" algn="ctr" defTabSz="914400" rtl="0" eaLnBrk="1" fontAlgn="auto" latinLnBrk="0" hangingPunct="1">
              <a:lnSpc>
                <a:spcPct val="100000"/>
              </a:lnSpc>
              <a:spcBef>
                <a:spcPts val="640"/>
              </a:spcBef>
              <a:spcAft>
                <a:spcPts val="0"/>
              </a:spcAft>
              <a:buClr>
                <a:schemeClr val="dk1"/>
              </a:buClr>
              <a:buSzPts val="2100"/>
              <a:buFont typeface="Asap"/>
              <a:buNone/>
              <a:tabLst/>
              <a:defRPr/>
            </a:pPr>
            <a:r>
              <a:rPr lang="en-US" sz="3600" b="0" i="0" u="none" strike="noStrike" cap="none" dirty="0">
                <a:solidFill>
                  <a:srgbClr val="5592C2"/>
                </a:solidFill>
                <a:latin typeface="Marcellus"/>
                <a:sym typeface="Arial"/>
              </a:rPr>
              <a:t>Step4, 6, str</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5" userDrawn="1">
  <p:cSld name="CUSTOM_4">
    <p:spTree>
      <p:nvGrpSpPr>
        <p:cNvPr id="1" name="Shape 72"/>
        <p:cNvGrpSpPr/>
        <p:nvPr/>
      </p:nvGrpSpPr>
      <p:grpSpPr>
        <a:xfrm>
          <a:off x="0" y="0"/>
          <a:ext cx="0" cy="0"/>
          <a:chOff x="0" y="0"/>
          <a:chExt cx="0" cy="0"/>
        </a:xfrm>
      </p:grpSpPr>
      <p:grpSp>
        <p:nvGrpSpPr>
          <p:cNvPr id="73" name="Google Shape;73;p7"/>
          <p:cNvGrpSpPr/>
          <p:nvPr/>
        </p:nvGrpSpPr>
        <p:grpSpPr>
          <a:xfrm>
            <a:off x="406767" y="334436"/>
            <a:ext cx="17474583" cy="9545858"/>
            <a:chOff x="0" y="-19050"/>
            <a:chExt cx="4602329" cy="2514119"/>
          </a:xfrm>
        </p:grpSpPr>
        <p:sp>
          <p:nvSpPr>
            <p:cNvPr id="74" name="Google Shape;74;p7"/>
            <p:cNvSpPr/>
            <p:nvPr/>
          </p:nvSpPr>
          <p:spPr>
            <a:xfrm>
              <a:off x="0" y="0"/>
              <a:ext cx="4602329" cy="2495069"/>
            </a:xfrm>
            <a:custGeom>
              <a:avLst/>
              <a:gdLst/>
              <a:ahLst/>
              <a:cxnLst/>
              <a:rect l="l" t="t" r="r" b="b"/>
              <a:pathLst>
                <a:path w="4602329" h="2495069" extrusionOk="0">
                  <a:moveTo>
                    <a:pt x="0" y="0"/>
                  </a:moveTo>
                  <a:lnTo>
                    <a:pt x="4602329" y="0"/>
                  </a:lnTo>
                  <a:lnTo>
                    <a:pt x="4602329" y="2495069"/>
                  </a:lnTo>
                  <a:lnTo>
                    <a:pt x="0" y="2495069"/>
                  </a:lnTo>
                  <a:close/>
                </a:path>
              </a:pathLst>
            </a:custGeom>
            <a:solidFill>
              <a:srgbClr val="FFFFFF"/>
            </a:solidFill>
            <a:ln>
              <a:noFill/>
            </a:ln>
          </p:spPr>
        </p:sp>
        <p:sp>
          <p:nvSpPr>
            <p:cNvPr id="75" name="Google Shape;75;p7"/>
            <p:cNvSpPr txBox="1"/>
            <p:nvPr/>
          </p:nvSpPr>
          <p:spPr>
            <a:xfrm>
              <a:off x="0" y="-19050"/>
              <a:ext cx="4602300" cy="2514000"/>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7" name="Google Shape;77;p7"/>
          <p:cNvSpPr/>
          <p:nvPr/>
        </p:nvSpPr>
        <p:spPr>
          <a:xfrm>
            <a:off x="1713998" y="4709324"/>
            <a:ext cx="3023407" cy="1517824"/>
          </a:xfrm>
          <a:custGeom>
            <a:avLst/>
            <a:gdLst/>
            <a:ahLst/>
            <a:cxnLst/>
            <a:rect l="l" t="t" r="r" b="b"/>
            <a:pathLst>
              <a:path w="3023407" h="1517824" extrusionOk="0">
                <a:moveTo>
                  <a:pt x="0" y="0"/>
                </a:moveTo>
                <a:lnTo>
                  <a:pt x="3023407" y="0"/>
                </a:lnTo>
                <a:lnTo>
                  <a:pt x="3023407" y="1517824"/>
                </a:lnTo>
                <a:lnTo>
                  <a:pt x="0" y="1517824"/>
                </a:lnTo>
                <a:lnTo>
                  <a:pt x="0" y="0"/>
                </a:lnTo>
                <a:close/>
              </a:path>
            </a:pathLst>
          </a:custGeom>
          <a:blipFill rotWithShape="1">
            <a:blip r:embed="rId2">
              <a:alphaModFix/>
            </a:blip>
            <a:stretch>
              <a:fillRect/>
            </a:stretch>
          </a:blipFill>
          <a:ln>
            <a:noFill/>
          </a:ln>
        </p:spPr>
      </p:sp>
      <p:sp>
        <p:nvSpPr>
          <p:cNvPr id="78" name="Google Shape;78;p7"/>
          <p:cNvSpPr/>
          <p:nvPr/>
        </p:nvSpPr>
        <p:spPr>
          <a:xfrm>
            <a:off x="7632297" y="4709324"/>
            <a:ext cx="3023407" cy="1517824"/>
          </a:xfrm>
          <a:custGeom>
            <a:avLst/>
            <a:gdLst/>
            <a:ahLst/>
            <a:cxnLst/>
            <a:rect l="l" t="t" r="r" b="b"/>
            <a:pathLst>
              <a:path w="3023407" h="1517824" extrusionOk="0">
                <a:moveTo>
                  <a:pt x="0" y="0"/>
                </a:moveTo>
                <a:lnTo>
                  <a:pt x="3023406" y="0"/>
                </a:lnTo>
                <a:lnTo>
                  <a:pt x="3023406" y="1517824"/>
                </a:lnTo>
                <a:lnTo>
                  <a:pt x="0" y="1517824"/>
                </a:lnTo>
                <a:lnTo>
                  <a:pt x="0" y="0"/>
                </a:lnTo>
                <a:close/>
              </a:path>
            </a:pathLst>
          </a:custGeom>
          <a:blipFill rotWithShape="1">
            <a:blip r:embed="rId2">
              <a:alphaModFix/>
            </a:blip>
            <a:stretch>
              <a:fillRect/>
            </a:stretch>
          </a:blipFill>
          <a:ln>
            <a:noFill/>
          </a:ln>
        </p:spPr>
      </p:sp>
      <p:sp>
        <p:nvSpPr>
          <p:cNvPr id="79" name="Google Shape;79;p7"/>
          <p:cNvSpPr/>
          <p:nvPr/>
        </p:nvSpPr>
        <p:spPr>
          <a:xfrm>
            <a:off x="13546064" y="4709324"/>
            <a:ext cx="3023407" cy="1517824"/>
          </a:xfrm>
          <a:custGeom>
            <a:avLst/>
            <a:gdLst/>
            <a:ahLst/>
            <a:cxnLst/>
            <a:rect l="l" t="t" r="r" b="b"/>
            <a:pathLst>
              <a:path w="3023407" h="1517824" extrusionOk="0">
                <a:moveTo>
                  <a:pt x="0" y="0"/>
                </a:moveTo>
                <a:lnTo>
                  <a:pt x="3023407" y="0"/>
                </a:lnTo>
                <a:lnTo>
                  <a:pt x="3023407" y="1517824"/>
                </a:lnTo>
                <a:lnTo>
                  <a:pt x="0" y="1517824"/>
                </a:lnTo>
                <a:lnTo>
                  <a:pt x="0" y="0"/>
                </a:lnTo>
                <a:close/>
              </a:path>
            </a:pathLst>
          </a:custGeom>
          <a:blipFill rotWithShape="1">
            <a:blip r:embed="rId2">
              <a:alphaModFix/>
            </a:blip>
            <a:stretch>
              <a:fillRect/>
            </a:stretch>
          </a:blipFill>
          <a:ln>
            <a:noFill/>
          </a:ln>
        </p:spPr>
      </p:sp>
      <p:sp>
        <p:nvSpPr>
          <p:cNvPr id="80" name="Google Shape;80;p7"/>
          <p:cNvSpPr txBox="1"/>
          <p:nvPr/>
        </p:nvSpPr>
        <p:spPr>
          <a:xfrm>
            <a:off x="1827803" y="4612010"/>
            <a:ext cx="2795700" cy="1502700"/>
          </a:xfrm>
          <a:prstGeom prst="rect">
            <a:avLst/>
          </a:prstGeom>
          <a:noFill/>
          <a:ln>
            <a:noFill/>
          </a:ln>
        </p:spPr>
        <p:txBody>
          <a:bodyPr spcFirstLastPara="1" wrap="square" lIns="0" tIns="0" rIns="0" bIns="0" anchor="t" anchorCtr="0">
            <a:spAutoFit/>
          </a:bodyPr>
          <a:lstStyle/>
          <a:p>
            <a:pPr marL="0" marR="0" lvl="0" indent="0" algn="ctr" rtl="0">
              <a:lnSpc>
                <a:spcPct val="122001"/>
              </a:lnSpc>
              <a:spcBef>
                <a:spcPts val="0"/>
              </a:spcBef>
              <a:spcAft>
                <a:spcPts val="0"/>
              </a:spcAft>
              <a:buNone/>
            </a:pPr>
            <a:r>
              <a:rPr lang="en-US" sz="9763" b="0" i="0" u="none" strike="noStrike" cap="none">
                <a:solidFill>
                  <a:srgbClr val="5592C2"/>
                </a:solidFill>
                <a:latin typeface="Marcellus"/>
                <a:ea typeface="Marcellus"/>
                <a:cs typeface="Marcellus"/>
                <a:sym typeface="Marcellus"/>
              </a:rPr>
              <a:t>01</a:t>
            </a:r>
            <a:endParaRPr/>
          </a:p>
        </p:txBody>
      </p:sp>
      <p:sp>
        <p:nvSpPr>
          <p:cNvPr id="81" name="Google Shape;81;p7"/>
          <p:cNvSpPr txBox="1"/>
          <p:nvPr/>
        </p:nvSpPr>
        <p:spPr>
          <a:xfrm>
            <a:off x="7746101" y="4612010"/>
            <a:ext cx="2795700" cy="1502700"/>
          </a:xfrm>
          <a:prstGeom prst="rect">
            <a:avLst/>
          </a:prstGeom>
          <a:noFill/>
          <a:ln>
            <a:noFill/>
          </a:ln>
        </p:spPr>
        <p:txBody>
          <a:bodyPr spcFirstLastPara="1" wrap="square" lIns="0" tIns="0" rIns="0" bIns="0" anchor="t" anchorCtr="0">
            <a:spAutoFit/>
          </a:bodyPr>
          <a:lstStyle/>
          <a:p>
            <a:pPr marL="0" marR="0" lvl="0" indent="0" algn="ctr" rtl="0">
              <a:lnSpc>
                <a:spcPct val="122001"/>
              </a:lnSpc>
              <a:spcBef>
                <a:spcPts val="0"/>
              </a:spcBef>
              <a:spcAft>
                <a:spcPts val="0"/>
              </a:spcAft>
              <a:buNone/>
            </a:pPr>
            <a:r>
              <a:rPr lang="en-US" sz="9763" b="0" i="0" u="none" strike="noStrike" cap="none">
                <a:solidFill>
                  <a:srgbClr val="5592C2"/>
                </a:solidFill>
                <a:latin typeface="Marcellus"/>
                <a:ea typeface="Marcellus"/>
                <a:cs typeface="Marcellus"/>
                <a:sym typeface="Marcellus"/>
              </a:rPr>
              <a:t>02</a:t>
            </a:r>
            <a:endParaRPr/>
          </a:p>
        </p:txBody>
      </p:sp>
      <p:sp>
        <p:nvSpPr>
          <p:cNvPr id="82" name="Google Shape;82;p7"/>
          <p:cNvSpPr txBox="1"/>
          <p:nvPr/>
        </p:nvSpPr>
        <p:spPr>
          <a:xfrm>
            <a:off x="13659869" y="4612010"/>
            <a:ext cx="2795700" cy="1502700"/>
          </a:xfrm>
          <a:prstGeom prst="rect">
            <a:avLst/>
          </a:prstGeom>
          <a:noFill/>
          <a:ln>
            <a:noFill/>
          </a:ln>
        </p:spPr>
        <p:txBody>
          <a:bodyPr spcFirstLastPara="1" wrap="square" lIns="0" tIns="0" rIns="0" bIns="0" anchor="t" anchorCtr="0">
            <a:spAutoFit/>
          </a:bodyPr>
          <a:lstStyle/>
          <a:p>
            <a:pPr marL="0" marR="0" lvl="0" indent="0" algn="ctr" rtl="0">
              <a:lnSpc>
                <a:spcPct val="122001"/>
              </a:lnSpc>
              <a:spcBef>
                <a:spcPts val="0"/>
              </a:spcBef>
              <a:spcAft>
                <a:spcPts val="0"/>
              </a:spcAft>
              <a:buNone/>
            </a:pPr>
            <a:r>
              <a:rPr lang="en-US" sz="9763" b="0" i="0" u="none" strike="noStrike" cap="none">
                <a:solidFill>
                  <a:srgbClr val="5592C2"/>
                </a:solidFill>
                <a:latin typeface="Marcellus"/>
                <a:ea typeface="Marcellus"/>
                <a:cs typeface="Marcellus"/>
                <a:sym typeface="Marcellus"/>
              </a:rPr>
              <a:t>03</a:t>
            </a:r>
            <a:endParaRPr/>
          </a:p>
        </p:txBody>
      </p:sp>
      <p:pic>
        <p:nvPicPr>
          <p:cNvPr id="83" name="Google Shape;83;p7"/>
          <p:cNvPicPr preferRelativeResize="0"/>
          <p:nvPr/>
        </p:nvPicPr>
        <p:blipFill rotWithShape="1">
          <a:blip r:embed="rId3">
            <a:alphaModFix/>
          </a:blip>
          <a:srcRect l="46216" t="49556" r="23827" b="18405"/>
          <a:stretch/>
        </p:blipFill>
        <p:spPr>
          <a:xfrm>
            <a:off x="0" y="0"/>
            <a:ext cx="1415349" cy="1509624"/>
          </a:xfrm>
          <a:prstGeom prst="rect">
            <a:avLst/>
          </a:prstGeom>
          <a:noFill/>
          <a:ln>
            <a:noFill/>
          </a:ln>
        </p:spPr>
      </p:pic>
      <p:pic>
        <p:nvPicPr>
          <p:cNvPr id="84" name="Google Shape;84;p7"/>
          <p:cNvPicPr preferRelativeResize="0"/>
          <p:nvPr/>
        </p:nvPicPr>
        <p:blipFill rotWithShape="1">
          <a:blip r:embed="rId4">
            <a:alphaModFix/>
          </a:blip>
          <a:srcRect l="24435" t="15320" r="45608" b="50579"/>
          <a:stretch/>
        </p:blipFill>
        <p:spPr>
          <a:xfrm>
            <a:off x="16872650" y="8680325"/>
            <a:ext cx="1415349" cy="1606675"/>
          </a:xfrm>
          <a:prstGeom prst="rect">
            <a:avLst/>
          </a:prstGeom>
          <a:noFill/>
          <a:ln>
            <a:noFill/>
          </a:ln>
        </p:spPr>
      </p:pic>
      <p:sp>
        <p:nvSpPr>
          <p:cNvPr id="85" name="Google Shape;85;p7"/>
          <p:cNvSpPr txBox="1">
            <a:spLocks noGrp="1"/>
          </p:cNvSpPr>
          <p:nvPr>
            <p:ph type="title" hasCustomPrompt="1"/>
          </p:nvPr>
        </p:nvSpPr>
        <p:spPr>
          <a:xfrm>
            <a:off x="929500" y="602099"/>
            <a:ext cx="16428900" cy="3549985"/>
          </a:xfrm>
          <a:prstGeom prst="rect">
            <a:avLst/>
          </a:prstGeom>
        </p:spPr>
        <p:txBody>
          <a:bodyPr spcFirstLastPara="1" wrap="square" lIns="91425" tIns="45700" rIns="91425" bIns="45700" anchor="t" anchorCtr="0">
            <a:normAutofit/>
          </a:bodyPr>
          <a:lstStyle>
            <a:lvl1pPr lvl="0">
              <a:spcBef>
                <a:spcPts val="0"/>
              </a:spcBef>
              <a:spcAft>
                <a:spcPts val="0"/>
              </a:spcAft>
              <a:buSzPts val="9600"/>
              <a:buNone/>
              <a:defRPr sz="7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lang="en-US" dirty="0"/>
              <a:t>Title, 120, str</a:t>
            </a:r>
            <a:endParaRPr dirty="0"/>
          </a:p>
        </p:txBody>
      </p:sp>
      <p:sp>
        <p:nvSpPr>
          <p:cNvPr id="86" name="Google Shape;86;p7"/>
          <p:cNvSpPr txBox="1">
            <a:spLocks noGrp="1"/>
          </p:cNvSpPr>
          <p:nvPr>
            <p:ph type="subTitle" idx="1" hasCustomPrompt="1"/>
          </p:nvPr>
        </p:nvSpPr>
        <p:spPr>
          <a:xfrm>
            <a:off x="1415950" y="6574625"/>
            <a:ext cx="4121250" cy="495300"/>
          </a:xfrm>
          <a:prstGeom prst="rect">
            <a:avLst/>
          </a:prstGeom>
        </p:spPr>
        <p:txBody>
          <a:bodyPr spcFirstLastPara="1" wrap="square" lIns="91425" tIns="45700" rIns="91425" bIns="45700" anchor="t" anchorCtr="0">
            <a:normAutofit/>
          </a:bodyPr>
          <a:lstStyle>
            <a:lvl1pPr lvl="0" rtl="0">
              <a:spcBef>
                <a:spcPts val="640"/>
              </a:spcBef>
              <a:spcAft>
                <a:spcPts val="0"/>
              </a:spcAft>
              <a:buSzPts val="2450"/>
              <a:buNone/>
              <a:defRPr sz="2450" b="1"/>
            </a:lvl1pPr>
            <a:lvl2pPr lvl="1" rtl="0">
              <a:spcBef>
                <a:spcPts val="560"/>
              </a:spcBef>
              <a:spcAft>
                <a:spcPts val="0"/>
              </a:spcAft>
              <a:buSzPts val="2100"/>
              <a:buNone/>
              <a:defRPr/>
            </a:lvl2pPr>
            <a:lvl3pPr lvl="2" rtl="0">
              <a:spcBef>
                <a:spcPts val="480"/>
              </a:spcBef>
              <a:spcAft>
                <a:spcPts val="0"/>
              </a:spcAft>
              <a:buSzPts val="2100"/>
              <a:buNone/>
              <a:defRPr/>
            </a:lvl3pPr>
            <a:lvl4pPr lvl="3" rtl="0">
              <a:spcBef>
                <a:spcPts val="400"/>
              </a:spcBef>
              <a:spcAft>
                <a:spcPts val="0"/>
              </a:spcAft>
              <a:buSzPts val="2100"/>
              <a:buNone/>
              <a:defRPr/>
            </a:lvl4pPr>
            <a:lvl5pPr lvl="4" rtl="0">
              <a:spcBef>
                <a:spcPts val="400"/>
              </a:spcBef>
              <a:spcAft>
                <a:spcPts val="0"/>
              </a:spcAft>
              <a:buSzPts val="2100"/>
              <a:buNone/>
              <a:defRPr/>
            </a:lvl5pPr>
            <a:lvl6pPr lvl="5" rtl="0">
              <a:spcBef>
                <a:spcPts val="400"/>
              </a:spcBef>
              <a:spcAft>
                <a:spcPts val="0"/>
              </a:spcAft>
              <a:buSzPts val="2100"/>
              <a:buNone/>
              <a:defRPr/>
            </a:lvl6pPr>
            <a:lvl7pPr lvl="6" rtl="0">
              <a:spcBef>
                <a:spcPts val="400"/>
              </a:spcBef>
              <a:spcAft>
                <a:spcPts val="0"/>
              </a:spcAft>
              <a:buSzPts val="2100"/>
              <a:buNone/>
              <a:defRPr/>
            </a:lvl7pPr>
            <a:lvl8pPr lvl="7" rtl="0">
              <a:spcBef>
                <a:spcPts val="400"/>
              </a:spcBef>
              <a:spcAft>
                <a:spcPts val="0"/>
              </a:spcAft>
              <a:buSzPts val="2100"/>
              <a:buNone/>
              <a:defRPr/>
            </a:lvl8pPr>
            <a:lvl9pPr lvl="8" rtl="0">
              <a:spcBef>
                <a:spcPts val="400"/>
              </a:spcBef>
              <a:spcAft>
                <a:spcPts val="0"/>
              </a:spcAft>
              <a:buSzPts val="2100"/>
              <a:buNone/>
              <a:defRPr/>
            </a:lvl9pPr>
          </a:lstStyle>
          <a:p>
            <a:r>
              <a:rPr lang="en-US" dirty="0"/>
              <a:t>Subtitle1, 50, str</a:t>
            </a:r>
            <a:endParaRPr dirty="0"/>
          </a:p>
        </p:txBody>
      </p:sp>
      <p:sp>
        <p:nvSpPr>
          <p:cNvPr id="87" name="Google Shape;87;p7"/>
          <p:cNvSpPr txBox="1">
            <a:spLocks noGrp="1"/>
          </p:cNvSpPr>
          <p:nvPr>
            <p:ph type="body" idx="3" hasCustomPrompt="1"/>
          </p:nvPr>
        </p:nvSpPr>
        <p:spPr>
          <a:xfrm>
            <a:off x="1328950" y="7529850"/>
            <a:ext cx="3793500" cy="1314600"/>
          </a:xfrm>
          <a:prstGeom prst="rect">
            <a:avLst/>
          </a:prstGeom>
        </p:spPr>
        <p:txBody>
          <a:bodyPr spcFirstLastPara="1" wrap="square" lIns="91425" tIns="45700" rIns="91425" bIns="45700" anchor="t" anchorCtr="0">
            <a:normAutofit/>
          </a:bodyPr>
          <a:lstStyle>
            <a:lvl1pPr marL="92075" lvl="0" indent="0" rtl="0">
              <a:spcBef>
                <a:spcPts val="640"/>
              </a:spcBef>
              <a:spcAft>
                <a:spcPts val="0"/>
              </a:spcAft>
              <a:buSzPts val="2150"/>
              <a:buNone/>
              <a:defRPr sz="2150"/>
            </a:lvl1pPr>
            <a:lvl2pPr marL="914400" lvl="1" indent="-365125" rtl="0">
              <a:spcBef>
                <a:spcPts val="560"/>
              </a:spcBef>
              <a:spcAft>
                <a:spcPts val="0"/>
              </a:spcAft>
              <a:buSzPts val="2150"/>
              <a:buChar char="–"/>
              <a:defRPr sz="2150"/>
            </a:lvl2pPr>
            <a:lvl3pPr marL="1371600" lvl="2" indent="-365125" rtl="0">
              <a:spcBef>
                <a:spcPts val="480"/>
              </a:spcBef>
              <a:spcAft>
                <a:spcPts val="0"/>
              </a:spcAft>
              <a:buSzPts val="2150"/>
              <a:buChar char="•"/>
              <a:defRPr sz="2150"/>
            </a:lvl3pPr>
            <a:lvl4pPr marL="1828800" lvl="3" indent="-365125" rtl="0">
              <a:spcBef>
                <a:spcPts val="400"/>
              </a:spcBef>
              <a:spcAft>
                <a:spcPts val="0"/>
              </a:spcAft>
              <a:buSzPts val="2150"/>
              <a:buChar char="–"/>
              <a:defRPr sz="2150"/>
            </a:lvl4pPr>
            <a:lvl5pPr marL="2286000" lvl="4" indent="-365125" rtl="0">
              <a:spcBef>
                <a:spcPts val="400"/>
              </a:spcBef>
              <a:spcAft>
                <a:spcPts val="0"/>
              </a:spcAft>
              <a:buSzPts val="2150"/>
              <a:buChar char="»"/>
              <a:defRPr sz="2150"/>
            </a:lvl5pPr>
            <a:lvl6pPr marL="2743200" lvl="5" indent="-365125" rtl="0">
              <a:spcBef>
                <a:spcPts val="400"/>
              </a:spcBef>
              <a:spcAft>
                <a:spcPts val="0"/>
              </a:spcAft>
              <a:buSzPts val="2150"/>
              <a:buChar char="•"/>
              <a:defRPr sz="2150"/>
            </a:lvl6pPr>
            <a:lvl7pPr marL="3200400" lvl="6" indent="-365125" rtl="0">
              <a:spcBef>
                <a:spcPts val="400"/>
              </a:spcBef>
              <a:spcAft>
                <a:spcPts val="0"/>
              </a:spcAft>
              <a:buSzPts val="2150"/>
              <a:buChar char="•"/>
              <a:defRPr sz="2150"/>
            </a:lvl7pPr>
            <a:lvl8pPr marL="3657600" lvl="7" indent="-365125" rtl="0">
              <a:spcBef>
                <a:spcPts val="400"/>
              </a:spcBef>
              <a:spcAft>
                <a:spcPts val="0"/>
              </a:spcAft>
              <a:buSzPts val="2150"/>
              <a:buChar char="•"/>
              <a:defRPr sz="2150"/>
            </a:lvl8pPr>
            <a:lvl9pPr marL="4114800" lvl="8" indent="-365125" rtl="0">
              <a:spcBef>
                <a:spcPts val="400"/>
              </a:spcBef>
              <a:spcAft>
                <a:spcPts val="0"/>
              </a:spcAft>
              <a:buSzPts val="2150"/>
              <a:buChar char="•"/>
              <a:defRPr sz="2150"/>
            </a:lvl9pPr>
          </a:lstStyle>
          <a:p>
            <a:r>
              <a:rPr lang="en-US" dirty="0"/>
              <a:t>Content1, 150, str</a:t>
            </a:r>
            <a:endParaRPr dirty="0"/>
          </a:p>
        </p:txBody>
      </p:sp>
      <p:sp>
        <p:nvSpPr>
          <p:cNvPr id="88" name="Google Shape;88;p7"/>
          <p:cNvSpPr txBox="1">
            <a:spLocks noGrp="1"/>
          </p:cNvSpPr>
          <p:nvPr>
            <p:ph type="subTitle" idx="4" hasCustomPrompt="1"/>
          </p:nvPr>
        </p:nvSpPr>
        <p:spPr>
          <a:xfrm>
            <a:off x="7046400" y="6574625"/>
            <a:ext cx="4195100" cy="495300"/>
          </a:xfrm>
          <a:prstGeom prst="rect">
            <a:avLst/>
          </a:prstGeom>
        </p:spPr>
        <p:txBody>
          <a:bodyPr spcFirstLastPara="1" wrap="square" lIns="91425" tIns="45700" rIns="91425" bIns="45700" anchor="t" anchorCtr="0">
            <a:normAutofit/>
          </a:bodyPr>
          <a:lstStyle>
            <a:lvl1pPr lvl="0" rtl="0">
              <a:spcBef>
                <a:spcPts val="640"/>
              </a:spcBef>
              <a:spcAft>
                <a:spcPts val="0"/>
              </a:spcAft>
              <a:buSzPts val="2450"/>
              <a:buNone/>
              <a:defRPr sz="2450" b="1"/>
            </a:lvl1pPr>
            <a:lvl2pPr lvl="1" rtl="0">
              <a:spcBef>
                <a:spcPts val="560"/>
              </a:spcBef>
              <a:spcAft>
                <a:spcPts val="0"/>
              </a:spcAft>
              <a:buSzPts val="2100"/>
              <a:buNone/>
              <a:defRPr/>
            </a:lvl2pPr>
            <a:lvl3pPr lvl="2" rtl="0">
              <a:spcBef>
                <a:spcPts val="480"/>
              </a:spcBef>
              <a:spcAft>
                <a:spcPts val="0"/>
              </a:spcAft>
              <a:buSzPts val="2100"/>
              <a:buNone/>
              <a:defRPr/>
            </a:lvl3pPr>
            <a:lvl4pPr lvl="3" rtl="0">
              <a:spcBef>
                <a:spcPts val="400"/>
              </a:spcBef>
              <a:spcAft>
                <a:spcPts val="0"/>
              </a:spcAft>
              <a:buSzPts val="2100"/>
              <a:buNone/>
              <a:defRPr/>
            </a:lvl4pPr>
            <a:lvl5pPr lvl="4" rtl="0">
              <a:spcBef>
                <a:spcPts val="400"/>
              </a:spcBef>
              <a:spcAft>
                <a:spcPts val="0"/>
              </a:spcAft>
              <a:buSzPts val="2100"/>
              <a:buNone/>
              <a:defRPr/>
            </a:lvl5pPr>
            <a:lvl6pPr lvl="5" rtl="0">
              <a:spcBef>
                <a:spcPts val="400"/>
              </a:spcBef>
              <a:spcAft>
                <a:spcPts val="0"/>
              </a:spcAft>
              <a:buSzPts val="2100"/>
              <a:buNone/>
              <a:defRPr/>
            </a:lvl6pPr>
            <a:lvl7pPr lvl="6" rtl="0">
              <a:spcBef>
                <a:spcPts val="400"/>
              </a:spcBef>
              <a:spcAft>
                <a:spcPts val="0"/>
              </a:spcAft>
              <a:buSzPts val="2100"/>
              <a:buNone/>
              <a:defRPr/>
            </a:lvl7pPr>
            <a:lvl8pPr lvl="7" rtl="0">
              <a:spcBef>
                <a:spcPts val="400"/>
              </a:spcBef>
              <a:spcAft>
                <a:spcPts val="0"/>
              </a:spcAft>
              <a:buSzPts val="2100"/>
              <a:buNone/>
              <a:defRPr/>
            </a:lvl8pPr>
            <a:lvl9pPr lvl="8" rtl="0">
              <a:spcBef>
                <a:spcPts val="400"/>
              </a:spcBef>
              <a:spcAft>
                <a:spcPts val="0"/>
              </a:spcAft>
              <a:buSzPts val="2100"/>
              <a:buNone/>
              <a:defRPr/>
            </a:lvl9pPr>
          </a:lstStyle>
          <a:p>
            <a:pPr marL="457200" marR="0" lvl="0" indent="-361950" algn="ctr" defTabSz="914400" rtl="0" eaLnBrk="1" fontAlgn="auto" latinLnBrk="0" hangingPunct="1">
              <a:lnSpc>
                <a:spcPct val="100000"/>
              </a:lnSpc>
              <a:spcBef>
                <a:spcPts val="640"/>
              </a:spcBef>
              <a:spcAft>
                <a:spcPts val="0"/>
              </a:spcAft>
              <a:buClr>
                <a:schemeClr val="dk1"/>
              </a:buClr>
              <a:buSzPts val="2450"/>
              <a:buFont typeface="Asap"/>
              <a:buNone/>
              <a:tabLst/>
              <a:defRPr/>
            </a:pPr>
            <a:r>
              <a:rPr lang="en-US" dirty="0"/>
              <a:t>Subtitle2, 50, str</a:t>
            </a:r>
          </a:p>
        </p:txBody>
      </p:sp>
      <p:sp>
        <p:nvSpPr>
          <p:cNvPr id="89" name="Google Shape;89;p7"/>
          <p:cNvSpPr txBox="1">
            <a:spLocks noGrp="1"/>
          </p:cNvSpPr>
          <p:nvPr>
            <p:ph type="body" idx="5" hasCustomPrompt="1"/>
          </p:nvPr>
        </p:nvSpPr>
        <p:spPr>
          <a:xfrm>
            <a:off x="7247200" y="7529850"/>
            <a:ext cx="3793500" cy="1314600"/>
          </a:xfrm>
          <a:prstGeom prst="rect">
            <a:avLst/>
          </a:prstGeom>
        </p:spPr>
        <p:txBody>
          <a:bodyPr spcFirstLastPara="1" wrap="square" lIns="91425" tIns="45700" rIns="91425" bIns="45700" anchor="t" anchorCtr="0">
            <a:normAutofit/>
          </a:bodyPr>
          <a:lstStyle>
            <a:lvl1pPr marL="92075" lvl="0" indent="0" rtl="0">
              <a:spcBef>
                <a:spcPts val="640"/>
              </a:spcBef>
              <a:spcAft>
                <a:spcPts val="0"/>
              </a:spcAft>
              <a:buSzPts val="2150"/>
              <a:buNone/>
              <a:defRPr sz="2150"/>
            </a:lvl1pPr>
            <a:lvl2pPr marL="914400" lvl="1" indent="-365125" rtl="0">
              <a:spcBef>
                <a:spcPts val="560"/>
              </a:spcBef>
              <a:spcAft>
                <a:spcPts val="0"/>
              </a:spcAft>
              <a:buSzPts val="2150"/>
              <a:buChar char="–"/>
              <a:defRPr sz="2150"/>
            </a:lvl2pPr>
            <a:lvl3pPr marL="1371600" lvl="2" indent="-365125" rtl="0">
              <a:spcBef>
                <a:spcPts val="480"/>
              </a:spcBef>
              <a:spcAft>
                <a:spcPts val="0"/>
              </a:spcAft>
              <a:buSzPts val="2150"/>
              <a:buChar char="•"/>
              <a:defRPr sz="2150"/>
            </a:lvl3pPr>
            <a:lvl4pPr marL="1828800" lvl="3" indent="-365125" rtl="0">
              <a:spcBef>
                <a:spcPts val="400"/>
              </a:spcBef>
              <a:spcAft>
                <a:spcPts val="0"/>
              </a:spcAft>
              <a:buSzPts val="2150"/>
              <a:buChar char="–"/>
              <a:defRPr sz="2150"/>
            </a:lvl4pPr>
            <a:lvl5pPr marL="2286000" lvl="4" indent="-365125" rtl="0">
              <a:spcBef>
                <a:spcPts val="400"/>
              </a:spcBef>
              <a:spcAft>
                <a:spcPts val="0"/>
              </a:spcAft>
              <a:buSzPts val="2150"/>
              <a:buChar char="»"/>
              <a:defRPr sz="2150"/>
            </a:lvl5pPr>
            <a:lvl6pPr marL="2743200" lvl="5" indent="-365125" rtl="0">
              <a:spcBef>
                <a:spcPts val="400"/>
              </a:spcBef>
              <a:spcAft>
                <a:spcPts val="0"/>
              </a:spcAft>
              <a:buSzPts val="2150"/>
              <a:buChar char="•"/>
              <a:defRPr sz="2150"/>
            </a:lvl6pPr>
            <a:lvl7pPr marL="3200400" lvl="6" indent="-365125" rtl="0">
              <a:spcBef>
                <a:spcPts val="400"/>
              </a:spcBef>
              <a:spcAft>
                <a:spcPts val="0"/>
              </a:spcAft>
              <a:buSzPts val="2150"/>
              <a:buChar char="•"/>
              <a:defRPr sz="2150"/>
            </a:lvl7pPr>
            <a:lvl8pPr marL="3657600" lvl="7" indent="-365125" rtl="0">
              <a:spcBef>
                <a:spcPts val="400"/>
              </a:spcBef>
              <a:spcAft>
                <a:spcPts val="0"/>
              </a:spcAft>
              <a:buSzPts val="2150"/>
              <a:buChar char="•"/>
              <a:defRPr sz="2150"/>
            </a:lvl8pPr>
            <a:lvl9pPr marL="4114800" lvl="8" indent="-365125" rtl="0">
              <a:spcBef>
                <a:spcPts val="400"/>
              </a:spcBef>
              <a:spcAft>
                <a:spcPts val="0"/>
              </a:spcAft>
              <a:buSzPts val="2150"/>
              <a:buChar char="•"/>
              <a:defRPr sz="2150"/>
            </a:lvl9pPr>
          </a:lstStyle>
          <a:p>
            <a:pPr marL="92075" marR="0" lvl="0" indent="0" algn="ctr" defTabSz="914400" rtl="0" eaLnBrk="1" fontAlgn="auto" latinLnBrk="0" hangingPunct="1">
              <a:lnSpc>
                <a:spcPct val="100000"/>
              </a:lnSpc>
              <a:spcBef>
                <a:spcPts val="640"/>
              </a:spcBef>
              <a:spcAft>
                <a:spcPts val="0"/>
              </a:spcAft>
              <a:buClr>
                <a:schemeClr val="dk1"/>
              </a:buClr>
              <a:buSzPts val="2150"/>
              <a:buFont typeface="Asap"/>
              <a:buNone/>
              <a:tabLst/>
              <a:defRPr/>
            </a:pPr>
            <a:r>
              <a:rPr lang="en-US" dirty="0"/>
              <a:t>Content2, 150, str</a:t>
            </a:r>
          </a:p>
        </p:txBody>
      </p:sp>
      <p:sp>
        <p:nvSpPr>
          <p:cNvPr id="90" name="Google Shape;90;p7"/>
          <p:cNvSpPr txBox="1">
            <a:spLocks noGrp="1"/>
          </p:cNvSpPr>
          <p:nvPr>
            <p:ph type="subTitle" idx="6" hasCustomPrompt="1"/>
          </p:nvPr>
        </p:nvSpPr>
        <p:spPr>
          <a:xfrm>
            <a:off x="12928600" y="6574625"/>
            <a:ext cx="4030350" cy="495300"/>
          </a:xfrm>
          <a:prstGeom prst="rect">
            <a:avLst/>
          </a:prstGeom>
        </p:spPr>
        <p:txBody>
          <a:bodyPr spcFirstLastPara="1" wrap="square" lIns="91425" tIns="45700" rIns="91425" bIns="45700" anchor="t" anchorCtr="0">
            <a:normAutofit/>
          </a:bodyPr>
          <a:lstStyle>
            <a:lvl1pPr lvl="0" rtl="0">
              <a:spcBef>
                <a:spcPts val="640"/>
              </a:spcBef>
              <a:spcAft>
                <a:spcPts val="0"/>
              </a:spcAft>
              <a:buSzPts val="2450"/>
              <a:buNone/>
              <a:defRPr sz="2450" b="1"/>
            </a:lvl1pPr>
            <a:lvl2pPr lvl="1" rtl="0">
              <a:spcBef>
                <a:spcPts val="560"/>
              </a:spcBef>
              <a:spcAft>
                <a:spcPts val="0"/>
              </a:spcAft>
              <a:buSzPts val="2100"/>
              <a:buNone/>
              <a:defRPr/>
            </a:lvl2pPr>
            <a:lvl3pPr lvl="2" rtl="0">
              <a:spcBef>
                <a:spcPts val="480"/>
              </a:spcBef>
              <a:spcAft>
                <a:spcPts val="0"/>
              </a:spcAft>
              <a:buSzPts val="2100"/>
              <a:buNone/>
              <a:defRPr/>
            </a:lvl3pPr>
            <a:lvl4pPr lvl="3" rtl="0">
              <a:spcBef>
                <a:spcPts val="400"/>
              </a:spcBef>
              <a:spcAft>
                <a:spcPts val="0"/>
              </a:spcAft>
              <a:buSzPts val="2100"/>
              <a:buNone/>
              <a:defRPr/>
            </a:lvl4pPr>
            <a:lvl5pPr lvl="4" rtl="0">
              <a:spcBef>
                <a:spcPts val="400"/>
              </a:spcBef>
              <a:spcAft>
                <a:spcPts val="0"/>
              </a:spcAft>
              <a:buSzPts val="2100"/>
              <a:buNone/>
              <a:defRPr/>
            </a:lvl5pPr>
            <a:lvl6pPr lvl="5" rtl="0">
              <a:spcBef>
                <a:spcPts val="400"/>
              </a:spcBef>
              <a:spcAft>
                <a:spcPts val="0"/>
              </a:spcAft>
              <a:buSzPts val="2100"/>
              <a:buNone/>
              <a:defRPr/>
            </a:lvl6pPr>
            <a:lvl7pPr lvl="6" rtl="0">
              <a:spcBef>
                <a:spcPts val="400"/>
              </a:spcBef>
              <a:spcAft>
                <a:spcPts val="0"/>
              </a:spcAft>
              <a:buSzPts val="2100"/>
              <a:buNone/>
              <a:defRPr/>
            </a:lvl7pPr>
            <a:lvl8pPr lvl="7" rtl="0">
              <a:spcBef>
                <a:spcPts val="400"/>
              </a:spcBef>
              <a:spcAft>
                <a:spcPts val="0"/>
              </a:spcAft>
              <a:buSzPts val="2100"/>
              <a:buNone/>
              <a:defRPr/>
            </a:lvl8pPr>
            <a:lvl9pPr lvl="8" rtl="0">
              <a:spcBef>
                <a:spcPts val="400"/>
              </a:spcBef>
              <a:spcAft>
                <a:spcPts val="0"/>
              </a:spcAft>
              <a:buSzPts val="2100"/>
              <a:buNone/>
              <a:defRPr/>
            </a:lvl9pPr>
          </a:lstStyle>
          <a:p>
            <a:pPr marL="457200" marR="0" lvl="0" indent="-361950" algn="ctr" defTabSz="914400" rtl="0" eaLnBrk="1" fontAlgn="auto" latinLnBrk="0" hangingPunct="1">
              <a:lnSpc>
                <a:spcPct val="100000"/>
              </a:lnSpc>
              <a:spcBef>
                <a:spcPts val="640"/>
              </a:spcBef>
              <a:spcAft>
                <a:spcPts val="0"/>
              </a:spcAft>
              <a:buClr>
                <a:schemeClr val="dk1"/>
              </a:buClr>
              <a:buSzPts val="2450"/>
              <a:buFont typeface="Asap"/>
              <a:buNone/>
              <a:tabLst/>
              <a:defRPr/>
            </a:pPr>
            <a:r>
              <a:rPr lang="en-US" dirty="0"/>
              <a:t>Subtitle3, 50, str</a:t>
            </a:r>
          </a:p>
        </p:txBody>
      </p:sp>
      <p:sp>
        <p:nvSpPr>
          <p:cNvPr id="91" name="Google Shape;91;p7"/>
          <p:cNvSpPr txBox="1">
            <a:spLocks noGrp="1"/>
          </p:cNvSpPr>
          <p:nvPr>
            <p:ph type="body" idx="7" hasCustomPrompt="1"/>
          </p:nvPr>
        </p:nvSpPr>
        <p:spPr>
          <a:xfrm>
            <a:off x="13252450" y="7529850"/>
            <a:ext cx="3793500" cy="1314600"/>
          </a:xfrm>
          <a:prstGeom prst="rect">
            <a:avLst/>
          </a:prstGeom>
        </p:spPr>
        <p:txBody>
          <a:bodyPr spcFirstLastPara="1" wrap="square" lIns="91425" tIns="45700" rIns="91425" bIns="45700" anchor="t" anchorCtr="0">
            <a:normAutofit/>
          </a:bodyPr>
          <a:lstStyle>
            <a:lvl1pPr marL="92075" lvl="0" indent="0" rtl="0">
              <a:spcBef>
                <a:spcPts val="640"/>
              </a:spcBef>
              <a:spcAft>
                <a:spcPts val="0"/>
              </a:spcAft>
              <a:buSzPts val="2150"/>
              <a:buNone/>
              <a:defRPr sz="2150"/>
            </a:lvl1pPr>
            <a:lvl2pPr marL="914400" lvl="1" indent="-365125" rtl="0">
              <a:spcBef>
                <a:spcPts val="560"/>
              </a:spcBef>
              <a:spcAft>
                <a:spcPts val="0"/>
              </a:spcAft>
              <a:buSzPts val="2150"/>
              <a:buChar char="–"/>
              <a:defRPr sz="2150"/>
            </a:lvl2pPr>
            <a:lvl3pPr marL="1371600" lvl="2" indent="-365125" rtl="0">
              <a:spcBef>
                <a:spcPts val="480"/>
              </a:spcBef>
              <a:spcAft>
                <a:spcPts val="0"/>
              </a:spcAft>
              <a:buSzPts val="2150"/>
              <a:buChar char="•"/>
              <a:defRPr sz="2150"/>
            </a:lvl3pPr>
            <a:lvl4pPr marL="1828800" lvl="3" indent="-365125" rtl="0">
              <a:spcBef>
                <a:spcPts val="400"/>
              </a:spcBef>
              <a:spcAft>
                <a:spcPts val="0"/>
              </a:spcAft>
              <a:buSzPts val="2150"/>
              <a:buChar char="–"/>
              <a:defRPr sz="2150"/>
            </a:lvl4pPr>
            <a:lvl5pPr marL="2286000" lvl="4" indent="-365125" rtl="0">
              <a:spcBef>
                <a:spcPts val="400"/>
              </a:spcBef>
              <a:spcAft>
                <a:spcPts val="0"/>
              </a:spcAft>
              <a:buSzPts val="2150"/>
              <a:buChar char="»"/>
              <a:defRPr sz="2150"/>
            </a:lvl5pPr>
            <a:lvl6pPr marL="2743200" lvl="5" indent="-365125" rtl="0">
              <a:spcBef>
                <a:spcPts val="400"/>
              </a:spcBef>
              <a:spcAft>
                <a:spcPts val="0"/>
              </a:spcAft>
              <a:buSzPts val="2150"/>
              <a:buChar char="•"/>
              <a:defRPr sz="2150"/>
            </a:lvl6pPr>
            <a:lvl7pPr marL="3200400" lvl="6" indent="-365125" rtl="0">
              <a:spcBef>
                <a:spcPts val="400"/>
              </a:spcBef>
              <a:spcAft>
                <a:spcPts val="0"/>
              </a:spcAft>
              <a:buSzPts val="2150"/>
              <a:buChar char="•"/>
              <a:defRPr sz="2150"/>
            </a:lvl7pPr>
            <a:lvl8pPr marL="3657600" lvl="7" indent="-365125" rtl="0">
              <a:spcBef>
                <a:spcPts val="400"/>
              </a:spcBef>
              <a:spcAft>
                <a:spcPts val="0"/>
              </a:spcAft>
              <a:buSzPts val="2150"/>
              <a:buChar char="•"/>
              <a:defRPr sz="2150"/>
            </a:lvl8pPr>
            <a:lvl9pPr marL="4114800" lvl="8" indent="-365125" rtl="0">
              <a:spcBef>
                <a:spcPts val="400"/>
              </a:spcBef>
              <a:spcAft>
                <a:spcPts val="0"/>
              </a:spcAft>
              <a:buSzPts val="2150"/>
              <a:buChar char="•"/>
              <a:defRPr sz="2150"/>
            </a:lvl9pPr>
          </a:lstStyle>
          <a:p>
            <a:pPr marL="92075" marR="0" lvl="0" indent="0" algn="ctr" defTabSz="914400" rtl="0" eaLnBrk="1" fontAlgn="auto" latinLnBrk="0" hangingPunct="1">
              <a:lnSpc>
                <a:spcPct val="100000"/>
              </a:lnSpc>
              <a:spcBef>
                <a:spcPts val="640"/>
              </a:spcBef>
              <a:spcAft>
                <a:spcPts val="0"/>
              </a:spcAft>
              <a:buClr>
                <a:schemeClr val="dk1"/>
              </a:buClr>
              <a:buSzPts val="2150"/>
              <a:buFont typeface="Asap"/>
              <a:buNone/>
              <a:tabLst/>
              <a:defRPr/>
            </a:pPr>
            <a:r>
              <a:rPr lang="en-US" dirty="0"/>
              <a:t>Content3, 150, str</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grpSp>
        <p:nvGrpSpPr>
          <p:cNvPr id="196" name="Google Shape;196;p13"/>
          <p:cNvGrpSpPr/>
          <p:nvPr userDrawn="1"/>
        </p:nvGrpSpPr>
        <p:grpSpPr>
          <a:xfrm>
            <a:off x="406766" y="370601"/>
            <a:ext cx="17474467" cy="9545797"/>
            <a:chOff x="0" y="-19050"/>
            <a:chExt cx="4602329" cy="2514119"/>
          </a:xfrm>
        </p:grpSpPr>
        <p:sp>
          <p:nvSpPr>
            <p:cNvPr id="197" name="Google Shape;197;p13"/>
            <p:cNvSpPr/>
            <p:nvPr/>
          </p:nvSpPr>
          <p:spPr>
            <a:xfrm>
              <a:off x="0" y="0"/>
              <a:ext cx="4602329" cy="2495069"/>
            </a:xfrm>
            <a:custGeom>
              <a:avLst/>
              <a:gdLst/>
              <a:ahLst/>
              <a:cxnLst/>
              <a:rect l="l" t="t" r="r" b="b"/>
              <a:pathLst>
                <a:path w="4602329" h="2495069" extrusionOk="0">
                  <a:moveTo>
                    <a:pt x="0" y="0"/>
                  </a:moveTo>
                  <a:lnTo>
                    <a:pt x="4602329" y="0"/>
                  </a:lnTo>
                  <a:lnTo>
                    <a:pt x="4602329" y="2495069"/>
                  </a:lnTo>
                  <a:lnTo>
                    <a:pt x="0" y="2495069"/>
                  </a:lnTo>
                  <a:close/>
                </a:path>
              </a:pathLst>
            </a:custGeom>
            <a:solidFill>
              <a:srgbClr val="FFFFFF"/>
            </a:solidFill>
            <a:ln>
              <a:noFill/>
            </a:ln>
          </p:spPr>
          <p:txBody>
            <a:bodyPr/>
            <a:lstStyle/>
            <a:p>
              <a:endParaRPr lang="en-US"/>
            </a:p>
          </p:txBody>
        </p:sp>
        <p:sp>
          <p:nvSpPr>
            <p:cNvPr id="198" name="Google Shape;198;p13"/>
            <p:cNvSpPr txBox="1"/>
            <p:nvPr/>
          </p:nvSpPr>
          <p:spPr>
            <a:xfrm>
              <a:off x="0" y="-19050"/>
              <a:ext cx="4602329" cy="2514119"/>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220" name="Google Shape;220;p13"/>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221" name="Google Shape;221;p13"/>
          <p:cNvPicPr preferRelativeResize="0"/>
          <p:nvPr userDrawn="1"/>
        </p:nvPicPr>
        <p:blipFill rotWithShape="1">
          <a:blip r:embed="rId3">
            <a:alphaModFix/>
          </a:blip>
          <a:srcRect l="24435" t="15320" r="45608" b="50579"/>
          <a:stretch/>
        </p:blipFill>
        <p:spPr>
          <a:xfrm>
            <a:off x="16872650" y="8680325"/>
            <a:ext cx="1415349" cy="1606675"/>
          </a:xfrm>
          <a:prstGeom prst="rect">
            <a:avLst/>
          </a:prstGeom>
          <a:noFill/>
          <a:ln>
            <a:noFill/>
          </a:ln>
        </p:spPr>
      </p:pic>
      <p:sp>
        <p:nvSpPr>
          <p:cNvPr id="2" name="Google Shape;85;p7">
            <a:extLst>
              <a:ext uri="{FF2B5EF4-FFF2-40B4-BE49-F238E27FC236}">
                <a16:creationId xmlns:a16="http://schemas.microsoft.com/office/drawing/2014/main" id="{9C41D8B9-7CE6-CC9E-E14D-19FA7F3A5FEC}"/>
              </a:ext>
            </a:extLst>
          </p:cNvPr>
          <p:cNvSpPr txBox="1">
            <a:spLocks noGrp="1"/>
          </p:cNvSpPr>
          <p:nvPr>
            <p:ph type="title" hasCustomPrompt="1"/>
          </p:nvPr>
        </p:nvSpPr>
        <p:spPr>
          <a:xfrm>
            <a:off x="929500" y="602099"/>
            <a:ext cx="8432214" cy="2024987"/>
          </a:xfrm>
          <a:prstGeom prst="rect">
            <a:avLst/>
          </a:prstGeom>
        </p:spPr>
        <p:txBody>
          <a:bodyPr spcFirstLastPara="1" wrap="square" lIns="91425" tIns="45700" rIns="91425" bIns="45700" anchor="t" anchorCtr="0">
            <a:normAutofit/>
          </a:bodyPr>
          <a:lstStyle>
            <a:lvl1pPr lvl="0" algn="l">
              <a:spcBef>
                <a:spcPts val="0"/>
              </a:spcBef>
              <a:spcAft>
                <a:spcPts val="0"/>
              </a:spcAft>
              <a:buSzPts val="9600"/>
              <a:buNone/>
              <a:defRPr sz="44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lang="en-US" dirty="0"/>
              <a:t>Title, 120, str</a:t>
            </a:r>
            <a:endParaRPr dirty="0"/>
          </a:p>
        </p:txBody>
      </p:sp>
      <p:pic>
        <p:nvPicPr>
          <p:cNvPr id="3" name="Google Shape;220;p13">
            <a:extLst>
              <a:ext uri="{FF2B5EF4-FFF2-40B4-BE49-F238E27FC236}">
                <a16:creationId xmlns:a16="http://schemas.microsoft.com/office/drawing/2014/main" id="{41E270E0-DF02-2440-640F-A7F70E21A52D}"/>
              </a:ext>
            </a:extLst>
          </p:cNvPr>
          <p:cNvPicPr preferRelativeResize="0"/>
          <p:nvPr userDrawn="1"/>
        </p:nvPicPr>
        <p:blipFill rotWithShape="1">
          <a:blip r:embed="rId2">
            <a:alphaModFix/>
          </a:blip>
          <a:srcRect l="46216" t="49556" r="23827" b="18405"/>
          <a:stretch/>
        </p:blipFill>
        <p:spPr>
          <a:xfrm>
            <a:off x="10247086" y="1458303"/>
            <a:ext cx="1415349" cy="1509624"/>
          </a:xfrm>
          <a:prstGeom prst="rect">
            <a:avLst/>
          </a:prstGeom>
          <a:noFill/>
          <a:ln>
            <a:noFill/>
          </a:ln>
        </p:spPr>
      </p:pic>
      <p:pic>
        <p:nvPicPr>
          <p:cNvPr id="6" name="Google Shape;221;p13">
            <a:extLst>
              <a:ext uri="{FF2B5EF4-FFF2-40B4-BE49-F238E27FC236}">
                <a16:creationId xmlns:a16="http://schemas.microsoft.com/office/drawing/2014/main" id="{074866CC-697C-915B-C116-A2CEF30E451E}"/>
              </a:ext>
            </a:extLst>
          </p:cNvPr>
          <p:cNvPicPr preferRelativeResize="0"/>
          <p:nvPr userDrawn="1"/>
        </p:nvPicPr>
        <p:blipFill rotWithShape="1">
          <a:blip r:embed="rId3">
            <a:alphaModFix/>
          </a:blip>
          <a:srcRect l="24435" t="15320" r="45608" b="50579"/>
          <a:stretch/>
        </p:blipFill>
        <p:spPr>
          <a:xfrm>
            <a:off x="15253917" y="7349421"/>
            <a:ext cx="1415349" cy="1606675"/>
          </a:xfrm>
          <a:prstGeom prst="rect">
            <a:avLst/>
          </a:prstGeom>
          <a:noFill/>
          <a:ln>
            <a:noFill/>
          </a:ln>
        </p:spPr>
      </p:pic>
      <p:sp>
        <p:nvSpPr>
          <p:cNvPr id="7" name="Google Shape;87;p7">
            <a:extLst>
              <a:ext uri="{FF2B5EF4-FFF2-40B4-BE49-F238E27FC236}">
                <a16:creationId xmlns:a16="http://schemas.microsoft.com/office/drawing/2014/main" id="{51764AAE-F021-26CF-1B14-56F4EC27A551}"/>
              </a:ext>
            </a:extLst>
          </p:cNvPr>
          <p:cNvSpPr txBox="1">
            <a:spLocks noGrp="1"/>
          </p:cNvSpPr>
          <p:nvPr>
            <p:ph type="body" idx="3" hasCustomPrompt="1"/>
          </p:nvPr>
        </p:nvSpPr>
        <p:spPr>
          <a:xfrm>
            <a:off x="929500" y="3164297"/>
            <a:ext cx="8432214" cy="5516027"/>
          </a:xfrm>
          <a:prstGeom prst="rect">
            <a:avLst/>
          </a:prstGeom>
        </p:spPr>
        <p:txBody>
          <a:bodyPr spcFirstLastPara="1" wrap="square" lIns="91425" tIns="45700" rIns="91425" bIns="45700" anchor="t" anchorCtr="0">
            <a:normAutofit/>
          </a:bodyPr>
          <a:lstStyle>
            <a:lvl1pPr marL="92075" lvl="0" indent="0" algn="l" rtl="0">
              <a:spcBef>
                <a:spcPts val="640"/>
              </a:spcBef>
              <a:spcAft>
                <a:spcPts val="0"/>
              </a:spcAft>
              <a:buSzPts val="2150"/>
              <a:buNone/>
              <a:defRPr sz="2400"/>
            </a:lvl1pPr>
            <a:lvl2pPr marL="914400" lvl="1" indent="-365125" rtl="0">
              <a:spcBef>
                <a:spcPts val="560"/>
              </a:spcBef>
              <a:spcAft>
                <a:spcPts val="0"/>
              </a:spcAft>
              <a:buSzPts val="2150"/>
              <a:buChar char="–"/>
              <a:defRPr sz="2150"/>
            </a:lvl2pPr>
            <a:lvl3pPr marL="1371600" lvl="2" indent="-365125" rtl="0">
              <a:spcBef>
                <a:spcPts val="480"/>
              </a:spcBef>
              <a:spcAft>
                <a:spcPts val="0"/>
              </a:spcAft>
              <a:buSzPts val="2150"/>
              <a:buChar char="•"/>
              <a:defRPr sz="2150"/>
            </a:lvl3pPr>
            <a:lvl4pPr marL="1828800" lvl="3" indent="-365125" rtl="0">
              <a:spcBef>
                <a:spcPts val="400"/>
              </a:spcBef>
              <a:spcAft>
                <a:spcPts val="0"/>
              </a:spcAft>
              <a:buSzPts val="2150"/>
              <a:buChar char="–"/>
              <a:defRPr sz="2150"/>
            </a:lvl4pPr>
            <a:lvl5pPr marL="2286000" lvl="4" indent="-365125" rtl="0">
              <a:spcBef>
                <a:spcPts val="400"/>
              </a:spcBef>
              <a:spcAft>
                <a:spcPts val="0"/>
              </a:spcAft>
              <a:buSzPts val="2150"/>
              <a:buChar char="»"/>
              <a:defRPr sz="2150"/>
            </a:lvl5pPr>
            <a:lvl6pPr marL="2743200" lvl="5" indent="-365125" rtl="0">
              <a:spcBef>
                <a:spcPts val="400"/>
              </a:spcBef>
              <a:spcAft>
                <a:spcPts val="0"/>
              </a:spcAft>
              <a:buSzPts val="2150"/>
              <a:buChar char="•"/>
              <a:defRPr sz="2150"/>
            </a:lvl6pPr>
            <a:lvl7pPr marL="3200400" lvl="6" indent="-365125" rtl="0">
              <a:spcBef>
                <a:spcPts val="400"/>
              </a:spcBef>
              <a:spcAft>
                <a:spcPts val="0"/>
              </a:spcAft>
              <a:buSzPts val="2150"/>
              <a:buChar char="•"/>
              <a:defRPr sz="2150"/>
            </a:lvl7pPr>
            <a:lvl8pPr marL="3657600" lvl="7" indent="-365125" rtl="0">
              <a:spcBef>
                <a:spcPts val="400"/>
              </a:spcBef>
              <a:spcAft>
                <a:spcPts val="0"/>
              </a:spcAft>
              <a:buSzPts val="2150"/>
              <a:buChar char="•"/>
              <a:defRPr sz="2150"/>
            </a:lvl8pPr>
            <a:lvl9pPr marL="4114800" lvl="8" indent="-365125" rtl="0">
              <a:spcBef>
                <a:spcPts val="400"/>
              </a:spcBef>
              <a:spcAft>
                <a:spcPts val="0"/>
              </a:spcAft>
              <a:buSzPts val="2150"/>
              <a:buChar char="•"/>
              <a:defRPr sz="2150"/>
            </a:lvl9pPr>
          </a:lstStyle>
          <a:p>
            <a:r>
              <a:rPr lang="en-US" dirty="0"/>
              <a:t>Content, 450, str</a:t>
            </a:r>
            <a:endParaRPr dirty="0"/>
          </a:p>
        </p:txBody>
      </p:sp>
      <p:sp>
        <p:nvSpPr>
          <p:cNvPr id="9" name="Picture Placeholder 8">
            <a:extLst>
              <a:ext uri="{FF2B5EF4-FFF2-40B4-BE49-F238E27FC236}">
                <a16:creationId xmlns:a16="http://schemas.microsoft.com/office/drawing/2014/main" id="{09C9C788-4EFB-70A9-A6D1-C19B77CAC5B1}"/>
              </a:ext>
            </a:extLst>
          </p:cNvPr>
          <p:cNvSpPr>
            <a:spLocks noGrp="1"/>
          </p:cNvSpPr>
          <p:nvPr>
            <p:ph type="pic" sz="quarter" idx="10" hasCustomPrompt="1"/>
          </p:nvPr>
        </p:nvSpPr>
        <p:spPr>
          <a:xfrm>
            <a:off x="10464800" y="1669596"/>
            <a:ext cx="5951538" cy="7097713"/>
          </a:xfrm>
        </p:spPr>
        <p:txBody>
          <a:bodyPr/>
          <a:lstStyle>
            <a:lvl1pPr marL="95250" indent="0">
              <a:buNone/>
              <a:defRPr/>
            </a:lvl1pPr>
          </a:lstStyle>
          <a:p>
            <a:r>
              <a:rPr lang="en-US" dirty="0"/>
              <a:t>Image, 0, </a:t>
            </a:r>
            <a:r>
              <a:rPr lang="en-US" dirty="0" err="1"/>
              <a:t>img</a:t>
            </a:r>
            <a:endParaRPr lang="en-US" dirty="0"/>
          </a:p>
        </p:txBody>
      </p:sp>
    </p:spTree>
    <p:extLst>
      <p:ext uri="{BB962C8B-B14F-4D97-AF65-F5344CB8AC3E}">
        <p14:creationId xmlns:p14="http://schemas.microsoft.com/office/powerpoint/2010/main" val="2059379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grpSp>
        <p:nvGrpSpPr>
          <p:cNvPr id="196" name="Google Shape;196;p13"/>
          <p:cNvGrpSpPr/>
          <p:nvPr userDrawn="1"/>
        </p:nvGrpSpPr>
        <p:grpSpPr>
          <a:xfrm>
            <a:off x="406766" y="370601"/>
            <a:ext cx="17474467" cy="9545797"/>
            <a:chOff x="0" y="-19050"/>
            <a:chExt cx="4602329" cy="2514119"/>
          </a:xfrm>
        </p:grpSpPr>
        <p:sp>
          <p:nvSpPr>
            <p:cNvPr id="197" name="Google Shape;197;p13"/>
            <p:cNvSpPr/>
            <p:nvPr/>
          </p:nvSpPr>
          <p:spPr>
            <a:xfrm>
              <a:off x="0" y="0"/>
              <a:ext cx="4602329" cy="2495069"/>
            </a:xfrm>
            <a:custGeom>
              <a:avLst/>
              <a:gdLst/>
              <a:ahLst/>
              <a:cxnLst/>
              <a:rect l="l" t="t" r="r" b="b"/>
              <a:pathLst>
                <a:path w="4602329" h="2495069" extrusionOk="0">
                  <a:moveTo>
                    <a:pt x="0" y="0"/>
                  </a:moveTo>
                  <a:lnTo>
                    <a:pt x="4602329" y="0"/>
                  </a:lnTo>
                  <a:lnTo>
                    <a:pt x="4602329" y="2495069"/>
                  </a:lnTo>
                  <a:lnTo>
                    <a:pt x="0" y="2495069"/>
                  </a:lnTo>
                  <a:close/>
                </a:path>
              </a:pathLst>
            </a:custGeom>
            <a:solidFill>
              <a:srgbClr val="FFFFFF"/>
            </a:solidFill>
            <a:ln>
              <a:noFill/>
            </a:ln>
          </p:spPr>
          <p:txBody>
            <a:bodyPr/>
            <a:lstStyle/>
            <a:p>
              <a:endParaRPr lang="en-US"/>
            </a:p>
          </p:txBody>
        </p:sp>
        <p:sp>
          <p:nvSpPr>
            <p:cNvPr id="198" name="Google Shape;198;p13"/>
            <p:cNvSpPr txBox="1"/>
            <p:nvPr/>
          </p:nvSpPr>
          <p:spPr>
            <a:xfrm>
              <a:off x="0" y="-19050"/>
              <a:ext cx="4602329" cy="2514119"/>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220" name="Google Shape;220;p13"/>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221" name="Google Shape;221;p13"/>
          <p:cNvPicPr preferRelativeResize="0"/>
          <p:nvPr userDrawn="1"/>
        </p:nvPicPr>
        <p:blipFill rotWithShape="1">
          <a:blip r:embed="rId3">
            <a:alphaModFix/>
          </a:blip>
          <a:srcRect l="24435" t="15320" r="45608" b="50579"/>
          <a:stretch/>
        </p:blipFill>
        <p:spPr>
          <a:xfrm>
            <a:off x="16872650" y="8680325"/>
            <a:ext cx="1415349" cy="1606675"/>
          </a:xfrm>
          <a:prstGeom prst="rect">
            <a:avLst/>
          </a:prstGeom>
          <a:noFill/>
          <a:ln>
            <a:noFill/>
          </a:ln>
        </p:spPr>
      </p:pic>
      <p:sp>
        <p:nvSpPr>
          <p:cNvPr id="2" name="Google Shape;85;p7">
            <a:extLst>
              <a:ext uri="{FF2B5EF4-FFF2-40B4-BE49-F238E27FC236}">
                <a16:creationId xmlns:a16="http://schemas.microsoft.com/office/drawing/2014/main" id="{9C41D8B9-7CE6-CC9E-E14D-19FA7F3A5FEC}"/>
              </a:ext>
            </a:extLst>
          </p:cNvPr>
          <p:cNvSpPr txBox="1">
            <a:spLocks noGrp="1"/>
          </p:cNvSpPr>
          <p:nvPr>
            <p:ph type="title" hasCustomPrompt="1"/>
          </p:nvPr>
        </p:nvSpPr>
        <p:spPr>
          <a:xfrm>
            <a:off x="929500" y="602099"/>
            <a:ext cx="8432214" cy="2024987"/>
          </a:xfrm>
          <a:prstGeom prst="rect">
            <a:avLst/>
          </a:prstGeom>
        </p:spPr>
        <p:txBody>
          <a:bodyPr spcFirstLastPara="1" wrap="square" lIns="91425" tIns="45700" rIns="91425" bIns="45700" anchor="t" anchorCtr="0">
            <a:normAutofit/>
          </a:bodyPr>
          <a:lstStyle>
            <a:lvl1pPr lvl="0" algn="l">
              <a:spcBef>
                <a:spcPts val="0"/>
              </a:spcBef>
              <a:spcAft>
                <a:spcPts val="0"/>
              </a:spcAft>
              <a:buSzPts val="9600"/>
              <a:buNone/>
              <a:defRPr sz="44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lang="en-US" dirty="0"/>
              <a:t>Title, 120, str</a:t>
            </a:r>
            <a:endParaRPr dirty="0"/>
          </a:p>
        </p:txBody>
      </p:sp>
      <p:sp>
        <p:nvSpPr>
          <p:cNvPr id="9" name="Picture Placeholder 8">
            <a:extLst>
              <a:ext uri="{FF2B5EF4-FFF2-40B4-BE49-F238E27FC236}">
                <a16:creationId xmlns:a16="http://schemas.microsoft.com/office/drawing/2014/main" id="{09C9C788-4EFB-70A9-A6D1-C19B77CAC5B1}"/>
              </a:ext>
            </a:extLst>
          </p:cNvPr>
          <p:cNvSpPr>
            <a:spLocks noGrp="1"/>
          </p:cNvSpPr>
          <p:nvPr>
            <p:ph type="pic" sz="quarter" idx="10" hasCustomPrompt="1"/>
          </p:nvPr>
        </p:nvSpPr>
        <p:spPr>
          <a:xfrm>
            <a:off x="929499" y="3189286"/>
            <a:ext cx="8432213" cy="5491039"/>
          </a:xfrm>
        </p:spPr>
        <p:txBody>
          <a:bodyPr/>
          <a:lstStyle>
            <a:lvl1pPr marL="95250" indent="0">
              <a:buNone/>
              <a:defRPr/>
            </a:lvl1pPr>
          </a:lstStyle>
          <a:p>
            <a:r>
              <a:rPr lang="en-US" dirty="0"/>
              <a:t>Image, 0, </a:t>
            </a:r>
            <a:r>
              <a:rPr lang="en-US" dirty="0" err="1"/>
              <a:t>img</a:t>
            </a:r>
            <a:endParaRPr lang="en-US" dirty="0"/>
          </a:p>
        </p:txBody>
      </p:sp>
      <p:cxnSp>
        <p:nvCxnSpPr>
          <p:cNvPr id="4" name="Google Shape;313;p18">
            <a:extLst>
              <a:ext uri="{FF2B5EF4-FFF2-40B4-BE49-F238E27FC236}">
                <a16:creationId xmlns:a16="http://schemas.microsoft.com/office/drawing/2014/main" id="{9E7B74E1-51BE-49AA-79EB-9E3DA25DA763}"/>
              </a:ext>
            </a:extLst>
          </p:cNvPr>
          <p:cNvCxnSpPr/>
          <p:nvPr userDrawn="1"/>
        </p:nvCxnSpPr>
        <p:spPr>
          <a:xfrm rot="10800000">
            <a:off x="10316887" y="406767"/>
            <a:ext cx="0" cy="9473467"/>
          </a:xfrm>
          <a:prstGeom prst="straightConnector1">
            <a:avLst/>
          </a:prstGeom>
          <a:noFill/>
          <a:ln w="38100" cap="flat" cmpd="sng">
            <a:solidFill>
              <a:srgbClr val="FFAA45"/>
            </a:solidFill>
            <a:prstDash val="solid"/>
            <a:round/>
            <a:headEnd type="none" w="sm" len="sm"/>
            <a:tailEnd type="none" w="sm" len="sm"/>
          </a:ln>
        </p:spPr>
      </p:cxnSp>
      <p:sp>
        <p:nvSpPr>
          <p:cNvPr id="5" name="Google Shape;314;p18">
            <a:extLst>
              <a:ext uri="{FF2B5EF4-FFF2-40B4-BE49-F238E27FC236}">
                <a16:creationId xmlns:a16="http://schemas.microsoft.com/office/drawing/2014/main" id="{076C6436-17DE-8FF5-E415-0FAAC275EA85}"/>
              </a:ext>
            </a:extLst>
          </p:cNvPr>
          <p:cNvSpPr/>
          <p:nvPr userDrawn="1"/>
        </p:nvSpPr>
        <p:spPr>
          <a:xfrm>
            <a:off x="9883365" y="829199"/>
            <a:ext cx="867044" cy="867044"/>
          </a:xfrm>
          <a:custGeom>
            <a:avLst/>
            <a:gdLst/>
            <a:ahLst/>
            <a:cxnLst/>
            <a:rect l="l" t="t" r="r" b="b"/>
            <a:pathLst>
              <a:path w="867044" h="867044" extrusionOk="0">
                <a:moveTo>
                  <a:pt x="0" y="0"/>
                </a:moveTo>
                <a:lnTo>
                  <a:pt x="867044" y="0"/>
                </a:lnTo>
                <a:lnTo>
                  <a:pt x="867044" y="867044"/>
                </a:lnTo>
                <a:lnTo>
                  <a:pt x="0" y="867044"/>
                </a:lnTo>
                <a:lnTo>
                  <a:pt x="0" y="0"/>
                </a:lnTo>
                <a:close/>
              </a:path>
            </a:pathLst>
          </a:custGeom>
          <a:blipFill rotWithShape="1">
            <a:blip r:embed="rId4">
              <a:alphaModFix/>
            </a:blip>
            <a:stretch>
              <a:fillRect/>
            </a:stretch>
          </a:blipFill>
          <a:ln>
            <a:noFill/>
          </a:ln>
        </p:spPr>
        <p:txBody>
          <a:bodyPr/>
          <a:lstStyle/>
          <a:p>
            <a:endParaRPr lang="en-US"/>
          </a:p>
        </p:txBody>
      </p:sp>
      <p:sp>
        <p:nvSpPr>
          <p:cNvPr id="8" name="Google Shape;315;p18">
            <a:extLst>
              <a:ext uri="{FF2B5EF4-FFF2-40B4-BE49-F238E27FC236}">
                <a16:creationId xmlns:a16="http://schemas.microsoft.com/office/drawing/2014/main" id="{D9679787-2E3C-898E-3EF9-1E7D27E4E85A}"/>
              </a:ext>
            </a:extLst>
          </p:cNvPr>
          <p:cNvSpPr/>
          <p:nvPr userDrawn="1"/>
        </p:nvSpPr>
        <p:spPr>
          <a:xfrm>
            <a:off x="9883365" y="3119095"/>
            <a:ext cx="867044" cy="867044"/>
          </a:xfrm>
          <a:custGeom>
            <a:avLst/>
            <a:gdLst/>
            <a:ahLst/>
            <a:cxnLst/>
            <a:rect l="l" t="t" r="r" b="b"/>
            <a:pathLst>
              <a:path w="867044" h="867044" extrusionOk="0">
                <a:moveTo>
                  <a:pt x="0" y="0"/>
                </a:moveTo>
                <a:lnTo>
                  <a:pt x="867044" y="0"/>
                </a:lnTo>
                <a:lnTo>
                  <a:pt x="867044" y="867043"/>
                </a:lnTo>
                <a:lnTo>
                  <a:pt x="0" y="867043"/>
                </a:lnTo>
                <a:lnTo>
                  <a:pt x="0" y="0"/>
                </a:lnTo>
                <a:close/>
              </a:path>
            </a:pathLst>
          </a:custGeom>
          <a:blipFill rotWithShape="1">
            <a:blip r:embed="rId4">
              <a:alphaModFix/>
            </a:blip>
            <a:stretch>
              <a:fillRect/>
            </a:stretch>
          </a:blipFill>
          <a:ln>
            <a:noFill/>
          </a:ln>
        </p:spPr>
        <p:txBody>
          <a:bodyPr/>
          <a:lstStyle/>
          <a:p>
            <a:endParaRPr lang="en-US"/>
          </a:p>
        </p:txBody>
      </p:sp>
      <p:sp>
        <p:nvSpPr>
          <p:cNvPr id="10" name="Google Shape;316;p18">
            <a:extLst>
              <a:ext uri="{FF2B5EF4-FFF2-40B4-BE49-F238E27FC236}">
                <a16:creationId xmlns:a16="http://schemas.microsoft.com/office/drawing/2014/main" id="{D8EC97FD-AA33-E64D-58D7-816B28790234}"/>
              </a:ext>
            </a:extLst>
          </p:cNvPr>
          <p:cNvSpPr/>
          <p:nvPr userDrawn="1"/>
        </p:nvSpPr>
        <p:spPr>
          <a:xfrm>
            <a:off x="9883365" y="5492615"/>
            <a:ext cx="867044" cy="867044"/>
          </a:xfrm>
          <a:custGeom>
            <a:avLst/>
            <a:gdLst/>
            <a:ahLst/>
            <a:cxnLst/>
            <a:rect l="l" t="t" r="r" b="b"/>
            <a:pathLst>
              <a:path w="867044" h="867044" extrusionOk="0">
                <a:moveTo>
                  <a:pt x="0" y="0"/>
                </a:moveTo>
                <a:lnTo>
                  <a:pt x="867044" y="0"/>
                </a:lnTo>
                <a:lnTo>
                  <a:pt x="867044" y="867044"/>
                </a:lnTo>
                <a:lnTo>
                  <a:pt x="0" y="867044"/>
                </a:lnTo>
                <a:lnTo>
                  <a:pt x="0" y="0"/>
                </a:lnTo>
                <a:close/>
              </a:path>
            </a:pathLst>
          </a:custGeom>
          <a:blipFill rotWithShape="1">
            <a:blip r:embed="rId4">
              <a:alphaModFix/>
            </a:blip>
            <a:stretch>
              <a:fillRect/>
            </a:stretch>
          </a:blipFill>
          <a:ln>
            <a:noFill/>
          </a:ln>
        </p:spPr>
        <p:txBody>
          <a:bodyPr/>
          <a:lstStyle/>
          <a:p>
            <a:endParaRPr lang="en-US"/>
          </a:p>
        </p:txBody>
      </p:sp>
      <p:sp>
        <p:nvSpPr>
          <p:cNvPr id="11" name="Google Shape;317;p18">
            <a:extLst>
              <a:ext uri="{FF2B5EF4-FFF2-40B4-BE49-F238E27FC236}">
                <a16:creationId xmlns:a16="http://schemas.microsoft.com/office/drawing/2014/main" id="{C1169083-EECA-AD90-A3B0-17DB2DFF7C51}"/>
              </a:ext>
            </a:extLst>
          </p:cNvPr>
          <p:cNvSpPr/>
          <p:nvPr userDrawn="1"/>
        </p:nvSpPr>
        <p:spPr>
          <a:xfrm>
            <a:off x="9883365" y="7970342"/>
            <a:ext cx="867044" cy="867044"/>
          </a:xfrm>
          <a:custGeom>
            <a:avLst/>
            <a:gdLst/>
            <a:ahLst/>
            <a:cxnLst/>
            <a:rect l="l" t="t" r="r" b="b"/>
            <a:pathLst>
              <a:path w="867044" h="867044" extrusionOk="0">
                <a:moveTo>
                  <a:pt x="0" y="0"/>
                </a:moveTo>
                <a:lnTo>
                  <a:pt x="867044" y="0"/>
                </a:lnTo>
                <a:lnTo>
                  <a:pt x="867044" y="867044"/>
                </a:lnTo>
                <a:lnTo>
                  <a:pt x="0" y="867044"/>
                </a:lnTo>
                <a:lnTo>
                  <a:pt x="0" y="0"/>
                </a:lnTo>
                <a:close/>
              </a:path>
            </a:pathLst>
          </a:custGeom>
          <a:blipFill rotWithShape="1">
            <a:blip r:embed="rId4">
              <a:alphaModFix/>
            </a:blip>
            <a:stretch>
              <a:fillRect/>
            </a:stretch>
          </a:blipFill>
          <a:ln>
            <a:noFill/>
          </a:ln>
        </p:spPr>
        <p:txBody>
          <a:bodyPr/>
          <a:lstStyle/>
          <a:p>
            <a:endParaRPr lang="en-US"/>
          </a:p>
        </p:txBody>
      </p:sp>
      <p:sp>
        <p:nvSpPr>
          <p:cNvPr id="14" name="Text Placeholder 13">
            <a:extLst>
              <a:ext uri="{FF2B5EF4-FFF2-40B4-BE49-F238E27FC236}">
                <a16:creationId xmlns:a16="http://schemas.microsoft.com/office/drawing/2014/main" id="{6B4ACF5C-BA4A-4FC7-4B5B-DEFE23346919}"/>
              </a:ext>
            </a:extLst>
          </p:cNvPr>
          <p:cNvSpPr>
            <a:spLocks noGrp="1"/>
          </p:cNvSpPr>
          <p:nvPr>
            <p:ph type="body" sz="quarter" idx="11" hasCustomPrompt="1"/>
          </p:nvPr>
        </p:nvSpPr>
        <p:spPr>
          <a:xfrm>
            <a:off x="10987088" y="828675"/>
            <a:ext cx="6530975" cy="681038"/>
          </a:xfrm>
        </p:spPr>
        <p:txBody>
          <a:bodyPr>
            <a:noAutofit/>
          </a:bodyPr>
          <a:lstStyle>
            <a:lvl1pPr marL="95250" indent="0" algn="l">
              <a:buNone/>
              <a:defRPr lang="en-US" sz="2400" b="0" i="0" u="none" strike="noStrike" cap="none" dirty="0">
                <a:solidFill>
                  <a:srgbClr val="5592C2"/>
                </a:solidFill>
                <a:latin typeface="Marcellus"/>
                <a:ea typeface="Marcellus"/>
                <a:cs typeface="Marcellus"/>
                <a:sym typeface="Marcellus"/>
              </a:defRPr>
            </a:lvl1pPr>
          </a:lstStyle>
          <a:p>
            <a:pPr lvl="0"/>
            <a:r>
              <a:rPr lang="en-US" dirty="0"/>
              <a:t>Subtitle1, 60, str</a:t>
            </a:r>
          </a:p>
        </p:txBody>
      </p:sp>
      <p:sp>
        <p:nvSpPr>
          <p:cNvPr id="15" name="Text Placeholder 13">
            <a:extLst>
              <a:ext uri="{FF2B5EF4-FFF2-40B4-BE49-F238E27FC236}">
                <a16:creationId xmlns:a16="http://schemas.microsoft.com/office/drawing/2014/main" id="{EC9EA2E6-8F81-1BEA-AF06-11A4DA0AF289}"/>
              </a:ext>
            </a:extLst>
          </p:cNvPr>
          <p:cNvSpPr>
            <a:spLocks noGrp="1"/>
          </p:cNvSpPr>
          <p:nvPr>
            <p:ph type="body" sz="quarter" idx="12" hasCustomPrompt="1"/>
          </p:nvPr>
        </p:nvSpPr>
        <p:spPr>
          <a:xfrm>
            <a:off x="10987088" y="1807176"/>
            <a:ext cx="6530975" cy="681038"/>
          </a:xfrm>
        </p:spPr>
        <p:txBody>
          <a:bodyPr>
            <a:noAutofit/>
          </a:bodyPr>
          <a:lstStyle>
            <a:lvl1pPr marL="95250" indent="0" algn="l">
              <a:buNone/>
              <a:defRPr lang="en-US" sz="1800" b="0" i="0" u="none" strike="noStrike" cap="none" dirty="0">
                <a:solidFill>
                  <a:schemeClr val="tx1"/>
                </a:solidFill>
                <a:latin typeface="Asap" panose="020B0604020202020204" charset="0"/>
                <a:ea typeface="Asap" panose="020B0604020202020204" charset="0"/>
                <a:cs typeface="Asap" panose="020B0604020202020204" charset="0"/>
                <a:sym typeface="Marcellus"/>
              </a:defRPr>
            </a:lvl1pPr>
          </a:lstStyle>
          <a:p>
            <a:pPr lvl="0"/>
            <a:r>
              <a:rPr lang="en-US" dirty="0"/>
              <a:t>content1, 200, str</a:t>
            </a:r>
          </a:p>
        </p:txBody>
      </p:sp>
      <p:sp>
        <p:nvSpPr>
          <p:cNvPr id="16" name="Text Placeholder 13">
            <a:extLst>
              <a:ext uri="{FF2B5EF4-FFF2-40B4-BE49-F238E27FC236}">
                <a16:creationId xmlns:a16="http://schemas.microsoft.com/office/drawing/2014/main" id="{0B2B1CAE-F6B8-A446-A805-C47DA3396A7F}"/>
              </a:ext>
            </a:extLst>
          </p:cNvPr>
          <p:cNvSpPr>
            <a:spLocks noGrp="1"/>
          </p:cNvSpPr>
          <p:nvPr>
            <p:ph type="body" sz="quarter" idx="13" hasCustomPrompt="1"/>
          </p:nvPr>
        </p:nvSpPr>
        <p:spPr>
          <a:xfrm>
            <a:off x="10994345" y="3158220"/>
            <a:ext cx="6530975" cy="681038"/>
          </a:xfrm>
        </p:spPr>
        <p:txBody>
          <a:bodyPr>
            <a:noAutofit/>
          </a:bodyPr>
          <a:lstStyle>
            <a:lvl1pPr marL="95250" indent="0" algn="l">
              <a:buNone/>
              <a:defRPr lang="en-US" sz="2400" b="0" i="0" u="none" strike="noStrike" cap="none" dirty="0">
                <a:solidFill>
                  <a:srgbClr val="5592C2"/>
                </a:solidFill>
                <a:latin typeface="Marcellus"/>
                <a:ea typeface="Marcellus"/>
                <a:cs typeface="Marcellus"/>
                <a:sym typeface="Marcellus"/>
              </a:defRPr>
            </a:lvl1pPr>
          </a:lstStyle>
          <a:p>
            <a:pPr lvl="0"/>
            <a:r>
              <a:rPr lang="en-US" dirty="0"/>
              <a:t>Subtitle2, 60, str</a:t>
            </a:r>
          </a:p>
        </p:txBody>
      </p:sp>
      <p:sp>
        <p:nvSpPr>
          <p:cNvPr id="17" name="Text Placeholder 13">
            <a:extLst>
              <a:ext uri="{FF2B5EF4-FFF2-40B4-BE49-F238E27FC236}">
                <a16:creationId xmlns:a16="http://schemas.microsoft.com/office/drawing/2014/main" id="{A128538E-D2DF-6250-D70C-B5089B14197F}"/>
              </a:ext>
            </a:extLst>
          </p:cNvPr>
          <p:cNvSpPr>
            <a:spLocks noGrp="1"/>
          </p:cNvSpPr>
          <p:nvPr>
            <p:ph type="body" sz="quarter" idx="14" hasCustomPrompt="1"/>
          </p:nvPr>
        </p:nvSpPr>
        <p:spPr>
          <a:xfrm>
            <a:off x="10994345" y="4136721"/>
            <a:ext cx="6530975" cy="681038"/>
          </a:xfrm>
        </p:spPr>
        <p:txBody>
          <a:bodyPr>
            <a:noAutofit/>
          </a:bodyPr>
          <a:lstStyle>
            <a:lvl1pPr marL="95250" indent="0" algn="l">
              <a:buNone/>
              <a:defRPr lang="en-US" sz="1800" b="0" i="0" u="none" strike="noStrike" cap="none" dirty="0">
                <a:solidFill>
                  <a:schemeClr val="tx1"/>
                </a:solidFill>
                <a:latin typeface="Asap" panose="020B0604020202020204" charset="0"/>
                <a:ea typeface="Asap" panose="020B0604020202020204" charset="0"/>
                <a:cs typeface="Asap" panose="020B0604020202020204" charset="0"/>
                <a:sym typeface="Marcellus"/>
              </a:defRPr>
            </a:lvl1pPr>
          </a:lstStyle>
          <a:p>
            <a:pPr lvl="0"/>
            <a:r>
              <a:rPr lang="en-US" dirty="0"/>
              <a:t>content2, 200, str</a:t>
            </a:r>
          </a:p>
        </p:txBody>
      </p:sp>
      <p:sp>
        <p:nvSpPr>
          <p:cNvPr id="18" name="Text Placeholder 13">
            <a:extLst>
              <a:ext uri="{FF2B5EF4-FFF2-40B4-BE49-F238E27FC236}">
                <a16:creationId xmlns:a16="http://schemas.microsoft.com/office/drawing/2014/main" id="{9DC957BF-0D22-48F5-844E-8935709ADEF4}"/>
              </a:ext>
            </a:extLst>
          </p:cNvPr>
          <p:cNvSpPr>
            <a:spLocks noGrp="1"/>
          </p:cNvSpPr>
          <p:nvPr>
            <p:ph type="body" sz="quarter" idx="15" hasCustomPrompt="1"/>
          </p:nvPr>
        </p:nvSpPr>
        <p:spPr>
          <a:xfrm>
            <a:off x="11001602" y="5458737"/>
            <a:ext cx="6530975" cy="681038"/>
          </a:xfrm>
        </p:spPr>
        <p:txBody>
          <a:bodyPr>
            <a:noAutofit/>
          </a:bodyPr>
          <a:lstStyle>
            <a:lvl1pPr marL="95250" indent="0" algn="l">
              <a:buNone/>
              <a:defRPr lang="en-US" sz="2400" b="0" i="0" u="none" strike="noStrike" cap="none" dirty="0">
                <a:solidFill>
                  <a:srgbClr val="5592C2"/>
                </a:solidFill>
                <a:latin typeface="Marcellus"/>
                <a:ea typeface="Marcellus"/>
                <a:cs typeface="Marcellus"/>
                <a:sym typeface="Marcellus"/>
              </a:defRPr>
            </a:lvl1pPr>
          </a:lstStyle>
          <a:p>
            <a:pPr lvl="0"/>
            <a:r>
              <a:rPr lang="en-US" dirty="0"/>
              <a:t>Subtitle3, 60, str</a:t>
            </a:r>
          </a:p>
        </p:txBody>
      </p:sp>
      <p:sp>
        <p:nvSpPr>
          <p:cNvPr id="19" name="Text Placeholder 13">
            <a:extLst>
              <a:ext uri="{FF2B5EF4-FFF2-40B4-BE49-F238E27FC236}">
                <a16:creationId xmlns:a16="http://schemas.microsoft.com/office/drawing/2014/main" id="{0D9EEB21-1C50-7B67-6777-D0DF96BDBCD1}"/>
              </a:ext>
            </a:extLst>
          </p:cNvPr>
          <p:cNvSpPr>
            <a:spLocks noGrp="1"/>
          </p:cNvSpPr>
          <p:nvPr>
            <p:ph type="body" sz="quarter" idx="16" hasCustomPrompt="1"/>
          </p:nvPr>
        </p:nvSpPr>
        <p:spPr>
          <a:xfrm>
            <a:off x="11001602" y="6437238"/>
            <a:ext cx="6530975" cy="681038"/>
          </a:xfrm>
        </p:spPr>
        <p:txBody>
          <a:bodyPr>
            <a:noAutofit/>
          </a:bodyPr>
          <a:lstStyle>
            <a:lvl1pPr marL="95250" indent="0" algn="l">
              <a:buNone/>
              <a:defRPr lang="en-US" sz="1800" b="0" i="0" u="none" strike="noStrike" cap="none" dirty="0">
                <a:solidFill>
                  <a:schemeClr val="tx1"/>
                </a:solidFill>
                <a:latin typeface="Asap" panose="020B0604020202020204" charset="0"/>
                <a:ea typeface="Asap" panose="020B0604020202020204" charset="0"/>
                <a:cs typeface="Asap" panose="020B0604020202020204" charset="0"/>
                <a:sym typeface="Marcellus"/>
              </a:defRPr>
            </a:lvl1pPr>
          </a:lstStyle>
          <a:p>
            <a:pPr lvl="0"/>
            <a:r>
              <a:rPr lang="en-US" dirty="0"/>
              <a:t>content3, 200, str</a:t>
            </a:r>
          </a:p>
        </p:txBody>
      </p:sp>
      <p:sp>
        <p:nvSpPr>
          <p:cNvPr id="20" name="Text Placeholder 13">
            <a:extLst>
              <a:ext uri="{FF2B5EF4-FFF2-40B4-BE49-F238E27FC236}">
                <a16:creationId xmlns:a16="http://schemas.microsoft.com/office/drawing/2014/main" id="{A2793028-6037-21D1-1B30-E097D06E5F10}"/>
              </a:ext>
            </a:extLst>
          </p:cNvPr>
          <p:cNvSpPr>
            <a:spLocks noGrp="1"/>
          </p:cNvSpPr>
          <p:nvPr>
            <p:ph type="body" sz="quarter" idx="17" hasCustomPrompt="1"/>
          </p:nvPr>
        </p:nvSpPr>
        <p:spPr>
          <a:xfrm>
            <a:off x="11008859" y="7759254"/>
            <a:ext cx="6530975" cy="681038"/>
          </a:xfrm>
        </p:spPr>
        <p:txBody>
          <a:bodyPr>
            <a:noAutofit/>
          </a:bodyPr>
          <a:lstStyle>
            <a:lvl1pPr marL="95250" indent="0" algn="l">
              <a:buNone/>
              <a:defRPr lang="en-US" sz="2400" b="0" i="0" u="none" strike="noStrike" cap="none" dirty="0">
                <a:solidFill>
                  <a:srgbClr val="5592C2"/>
                </a:solidFill>
                <a:latin typeface="Marcellus"/>
                <a:ea typeface="Marcellus"/>
                <a:cs typeface="Marcellus"/>
                <a:sym typeface="Marcellus"/>
              </a:defRPr>
            </a:lvl1pPr>
          </a:lstStyle>
          <a:p>
            <a:pPr lvl="0"/>
            <a:r>
              <a:rPr lang="en-US" dirty="0"/>
              <a:t>Subtitle4, 60, str</a:t>
            </a:r>
          </a:p>
        </p:txBody>
      </p:sp>
      <p:sp>
        <p:nvSpPr>
          <p:cNvPr id="21" name="Text Placeholder 13">
            <a:extLst>
              <a:ext uri="{FF2B5EF4-FFF2-40B4-BE49-F238E27FC236}">
                <a16:creationId xmlns:a16="http://schemas.microsoft.com/office/drawing/2014/main" id="{C2E3D75E-E504-DB51-80EF-3A20F555CA14}"/>
              </a:ext>
            </a:extLst>
          </p:cNvPr>
          <p:cNvSpPr>
            <a:spLocks noGrp="1"/>
          </p:cNvSpPr>
          <p:nvPr>
            <p:ph type="body" sz="quarter" idx="18" hasCustomPrompt="1"/>
          </p:nvPr>
        </p:nvSpPr>
        <p:spPr>
          <a:xfrm>
            <a:off x="11008859" y="8737755"/>
            <a:ext cx="6530975" cy="681038"/>
          </a:xfrm>
        </p:spPr>
        <p:txBody>
          <a:bodyPr>
            <a:noAutofit/>
          </a:bodyPr>
          <a:lstStyle>
            <a:lvl1pPr marL="95250" indent="0" algn="l">
              <a:buNone/>
              <a:defRPr lang="en-US" sz="1800" b="0" i="0" u="none" strike="noStrike" cap="none" dirty="0">
                <a:solidFill>
                  <a:schemeClr val="tx1"/>
                </a:solidFill>
                <a:latin typeface="Asap" panose="020B0604020202020204" charset="0"/>
                <a:ea typeface="Asap" panose="020B0604020202020204" charset="0"/>
                <a:cs typeface="Asap" panose="020B0604020202020204" charset="0"/>
                <a:sym typeface="Marcellus"/>
              </a:defRPr>
            </a:lvl1pPr>
          </a:lstStyle>
          <a:p>
            <a:pPr lvl="0"/>
            <a:r>
              <a:rPr lang="en-US" dirty="0"/>
              <a:t>content4, 200, str</a:t>
            </a:r>
          </a:p>
        </p:txBody>
      </p:sp>
    </p:spTree>
    <p:extLst>
      <p:ext uri="{BB962C8B-B14F-4D97-AF65-F5344CB8AC3E}">
        <p14:creationId xmlns:p14="http://schemas.microsoft.com/office/powerpoint/2010/main" val="278425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grpSp>
        <p:nvGrpSpPr>
          <p:cNvPr id="196" name="Google Shape;196;p13"/>
          <p:cNvGrpSpPr/>
          <p:nvPr userDrawn="1"/>
        </p:nvGrpSpPr>
        <p:grpSpPr>
          <a:xfrm>
            <a:off x="406766" y="370601"/>
            <a:ext cx="17474467" cy="9545797"/>
            <a:chOff x="0" y="-19050"/>
            <a:chExt cx="4602329" cy="2514119"/>
          </a:xfrm>
        </p:grpSpPr>
        <p:sp>
          <p:nvSpPr>
            <p:cNvPr id="197" name="Google Shape;197;p13"/>
            <p:cNvSpPr/>
            <p:nvPr/>
          </p:nvSpPr>
          <p:spPr>
            <a:xfrm>
              <a:off x="0" y="0"/>
              <a:ext cx="4602329" cy="2495069"/>
            </a:xfrm>
            <a:custGeom>
              <a:avLst/>
              <a:gdLst/>
              <a:ahLst/>
              <a:cxnLst/>
              <a:rect l="l" t="t" r="r" b="b"/>
              <a:pathLst>
                <a:path w="4602329" h="2495069" extrusionOk="0">
                  <a:moveTo>
                    <a:pt x="0" y="0"/>
                  </a:moveTo>
                  <a:lnTo>
                    <a:pt x="4602329" y="0"/>
                  </a:lnTo>
                  <a:lnTo>
                    <a:pt x="4602329" y="2495069"/>
                  </a:lnTo>
                  <a:lnTo>
                    <a:pt x="0" y="2495069"/>
                  </a:lnTo>
                  <a:close/>
                </a:path>
              </a:pathLst>
            </a:custGeom>
            <a:solidFill>
              <a:srgbClr val="FFFFFF"/>
            </a:solidFill>
            <a:ln>
              <a:noFill/>
            </a:ln>
          </p:spPr>
          <p:txBody>
            <a:bodyPr/>
            <a:lstStyle/>
            <a:p>
              <a:endParaRPr lang="en-US"/>
            </a:p>
          </p:txBody>
        </p:sp>
        <p:sp>
          <p:nvSpPr>
            <p:cNvPr id="198" name="Google Shape;198;p13"/>
            <p:cNvSpPr txBox="1"/>
            <p:nvPr/>
          </p:nvSpPr>
          <p:spPr>
            <a:xfrm>
              <a:off x="0" y="-19050"/>
              <a:ext cx="4602329" cy="2514119"/>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220" name="Google Shape;220;p13"/>
          <p:cNvPicPr preferRelativeResize="0"/>
          <p:nvPr userDrawn="1"/>
        </p:nvPicPr>
        <p:blipFill rotWithShape="1">
          <a:blip r:embed="rId2">
            <a:alphaModFix/>
          </a:blip>
          <a:srcRect l="46216" t="49556" r="23827" b="18405"/>
          <a:stretch/>
        </p:blipFill>
        <p:spPr>
          <a:xfrm>
            <a:off x="0" y="0"/>
            <a:ext cx="1415349" cy="1509624"/>
          </a:xfrm>
          <a:prstGeom prst="rect">
            <a:avLst/>
          </a:prstGeom>
          <a:noFill/>
          <a:ln>
            <a:noFill/>
          </a:ln>
        </p:spPr>
      </p:pic>
      <p:pic>
        <p:nvPicPr>
          <p:cNvPr id="221" name="Google Shape;221;p13"/>
          <p:cNvPicPr preferRelativeResize="0"/>
          <p:nvPr userDrawn="1"/>
        </p:nvPicPr>
        <p:blipFill rotWithShape="1">
          <a:blip r:embed="rId3">
            <a:alphaModFix/>
          </a:blip>
          <a:srcRect l="24435" t="15320" r="45608" b="50579"/>
          <a:stretch/>
        </p:blipFill>
        <p:spPr>
          <a:xfrm>
            <a:off x="16872650" y="8680325"/>
            <a:ext cx="1415349" cy="1606675"/>
          </a:xfrm>
          <a:prstGeom prst="rect">
            <a:avLst/>
          </a:prstGeom>
          <a:noFill/>
          <a:ln>
            <a:noFill/>
          </a:ln>
        </p:spPr>
      </p:pic>
      <p:sp>
        <p:nvSpPr>
          <p:cNvPr id="2" name="Google Shape;85;p7">
            <a:extLst>
              <a:ext uri="{FF2B5EF4-FFF2-40B4-BE49-F238E27FC236}">
                <a16:creationId xmlns:a16="http://schemas.microsoft.com/office/drawing/2014/main" id="{9C41D8B9-7CE6-CC9E-E14D-19FA7F3A5FEC}"/>
              </a:ext>
            </a:extLst>
          </p:cNvPr>
          <p:cNvSpPr txBox="1">
            <a:spLocks noGrp="1"/>
          </p:cNvSpPr>
          <p:nvPr>
            <p:ph type="title" hasCustomPrompt="1"/>
          </p:nvPr>
        </p:nvSpPr>
        <p:spPr>
          <a:xfrm>
            <a:off x="9030479" y="1133233"/>
            <a:ext cx="8432214" cy="2024987"/>
          </a:xfrm>
          <a:prstGeom prst="rect">
            <a:avLst/>
          </a:prstGeom>
        </p:spPr>
        <p:txBody>
          <a:bodyPr spcFirstLastPara="1" wrap="square" lIns="91425" tIns="45700" rIns="91425" bIns="45700" anchor="t" anchorCtr="0">
            <a:normAutofit/>
          </a:bodyPr>
          <a:lstStyle>
            <a:lvl1pPr lvl="0" algn="l">
              <a:spcBef>
                <a:spcPts val="0"/>
              </a:spcBef>
              <a:spcAft>
                <a:spcPts val="0"/>
              </a:spcAft>
              <a:buSzPts val="9600"/>
              <a:buNone/>
              <a:defRPr sz="44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lang="en-US" dirty="0"/>
              <a:t>Title, 120, str</a:t>
            </a:r>
            <a:endParaRPr dirty="0"/>
          </a:p>
        </p:txBody>
      </p:sp>
      <p:sp>
        <p:nvSpPr>
          <p:cNvPr id="9" name="Picture Placeholder 8">
            <a:extLst>
              <a:ext uri="{FF2B5EF4-FFF2-40B4-BE49-F238E27FC236}">
                <a16:creationId xmlns:a16="http://schemas.microsoft.com/office/drawing/2014/main" id="{09C9C788-4EFB-70A9-A6D1-C19B77CAC5B1}"/>
              </a:ext>
            </a:extLst>
          </p:cNvPr>
          <p:cNvSpPr>
            <a:spLocks noGrp="1"/>
          </p:cNvSpPr>
          <p:nvPr>
            <p:ph type="pic" sz="quarter" idx="10" hasCustomPrompt="1"/>
          </p:nvPr>
        </p:nvSpPr>
        <p:spPr>
          <a:xfrm>
            <a:off x="9030478" y="3720420"/>
            <a:ext cx="8432213" cy="5491039"/>
          </a:xfrm>
        </p:spPr>
        <p:txBody>
          <a:bodyPr/>
          <a:lstStyle>
            <a:lvl1pPr marL="95250" indent="0">
              <a:buNone/>
              <a:defRPr/>
            </a:lvl1pPr>
          </a:lstStyle>
          <a:p>
            <a:r>
              <a:rPr lang="en-US" dirty="0"/>
              <a:t>Image, 0, </a:t>
            </a:r>
            <a:r>
              <a:rPr lang="en-US" dirty="0" err="1"/>
              <a:t>img</a:t>
            </a:r>
            <a:endParaRPr lang="en-US" dirty="0"/>
          </a:p>
        </p:txBody>
      </p:sp>
      <p:cxnSp>
        <p:nvCxnSpPr>
          <p:cNvPr id="4" name="Google Shape;313;p18">
            <a:extLst>
              <a:ext uri="{FF2B5EF4-FFF2-40B4-BE49-F238E27FC236}">
                <a16:creationId xmlns:a16="http://schemas.microsoft.com/office/drawing/2014/main" id="{9E7B74E1-51BE-49AA-79EB-9E3DA25DA763}"/>
              </a:ext>
            </a:extLst>
          </p:cNvPr>
          <p:cNvCxnSpPr/>
          <p:nvPr userDrawn="1"/>
        </p:nvCxnSpPr>
        <p:spPr>
          <a:xfrm rot="10800000">
            <a:off x="8107087" y="406767"/>
            <a:ext cx="0" cy="9473467"/>
          </a:xfrm>
          <a:prstGeom prst="straightConnector1">
            <a:avLst/>
          </a:prstGeom>
          <a:noFill/>
          <a:ln w="38100" cap="flat" cmpd="sng">
            <a:solidFill>
              <a:srgbClr val="FFAA45"/>
            </a:solidFill>
            <a:prstDash val="solid"/>
            <a:round/>
            <a:headEnd type="none" w="sm" len="sm"/>
            <a:tailEnd type="none" w="sm" len="sm"/>
          </a:ln>
        </p:spPr>
      </p:cxnSp>
      <p:sp>
        <p:nvSpPr>
          <p:cNvPr id="5" name="Google Shape;314;p18">
            <a:extLst>
              <a:ext uri="{FF2B5EF4-FFF2-40B4-BE49-F238E27FC236}">
                <a16:creationId xmlns:a16="http://schemas.microsoft.com/office/drawing/2014/main" id="{076C6436-17DE-8FF5-E415-0FAAC275EA85}"/>
              </a:ext>
            </a:extLst>
          </p:cNvPr>
          <p:cNvSpPr/>
          <p:nvPr userDrawn="1"/>
        </p:nvSpPr>
        <p:spPr>
          <a:xfrm>
            <a:off x="7673565" y="733949"/>
            <a:ext cx="867044" cy="867044"/>
          </a:xfrm>
          <a:custGeom>
            <a:avLst/>
            <a:gdLst/>
            <a:ahLst/>
            <a:cxnLst/>
            <a:rect l="l" t="t" r="r" b="b"/>
            <a:pathLst>
              <a:path w="867044" h="867044" extrusionOk="0">
                <a:moveTo>
                  <a:pt x="0" y="0"/>
                </a:moveTo>
                <a:lnTo>
                  <a:pt x="867044" y="0"/>
                </a:lnTo>
                <a:lnTo>
                  <a:pt x="867044" y="867044"/>
                </a:lnTo>
                <a:lnTo>
                  <a:pt x="0" y="867044"/>
                </a:lnTo>
                <a:lnTo>
                  <a:pt x="0" y="0"/>
                </a:lnTo>
                <a:close/>
              </a:path>
            </a:pathLst>
          </a:custGeom>
          <a:blipFill rotWithShape="1">
            <a:blip r:embed="rId4">
              <a:alphaModFix/>
            </a:blip>
            <a:stretch>
              <a:fillRect/>
            </a:stretch>
          </a:blipFill>
          <a:ln>
            <a:noFill/>
          </a:ln>
        </p:spPr>
        <p:txBody>
          <a:bodyPr/>
          <a:lstStyle/>
          <a:p>
            <a:endParaRPr lang="en-US"/>
          </a:p>
        </p:txBody>
      </p:sp>
      <p:sp>
        <p:nvSpPr>
          <p:cNvPr id="8" name="Google Shape;315;p18">
            <a:extLst>
              <a:ext uri="{FF2B5EF4-FFF2-40B4-BE49-F238E27FC236}">
                <a16:creationId xmlns:a16="http://schemas.microsoft.com/office/drawing/2014/main" id="{D9679787-2E3C-898E-3EF9-1E7D27E4E85A}"/>
              </a:ext>
            </a:extLst>
          </p:cNvPr>
          <p:cNvSpPr/>
          <p:nvPr userDrawn="1"/>
        </p:nvSpPr>
        <p:spPr>
          <a:xfrm>
            <a:off x="7673565" y="3766795"/>
            <a:ext cx="867044" cy="867044"/>
          </a:xfrm>
          <a:custGeom>
            <a:avLst/>
            <a:gdLst/>
            <a:ahLst/>
            <a:cxnLst/>
            <a:rect l="l" t="t" r="r" b="b"/>
            <a:pathLst>
              <a:path w="867044" h="867044" extrusionOk="0">
                <a:moveTo>
                  <a:pt x="0" y="0"/>
                </a:moveTo>
                <a:lnTo>
                  <a:pt x="867044" y="0"/>
                </a:lnTo>
                <a:lnTo>
                  <a:pt x="867044" y="867043"/>
                </a:lnTo>
                <a:lnTo>
                  <a:pt x="0" y="867043"/>
                </a:lnTo>
                <a:lnTo>
                  <a:pt x="0" y="0"/>
                </a:lnTo>
                <a:close/>
              </a:path>
            </a:pathLst>
          </a:custGeom>
          <a:blipFill rotWithShape="1">
            <a:blip r:embed="rId4">
              <a:alphaModFix/>
            </a:blip>
            <a:stretch>
              <a:fillRect/>
            </a:stretch>
          </a:blipFill>
          <a:ln>
            <a:noFill/>
          </a:ln>
        </p:spPr>
        <p:txBody>
          <a:bodyPr/>
          <a:lstStyle/>
          <a:p>
            <a:endParaRPr lang="en-US"/>
          </a:p>
        </p:txBody>
      </p:sp>
      <p:sp>
        <p:nvSpPr>
          <p:cNvPr id="11" name="Google Shape;317;p18">
            <a:extLst>
              <a:ext uri="{FF2B5EF4-FFF2-40B4-BE49-F238E27FC236}">
                <a16:creationId xmlns:a16="http://schemas.microsoft.com/office/drawing/2014/main" id="{C1169083-EECA-AD90-A3B0-17DB2DFF7C51}"/>
              </a:ext>
            </a:extLst>
          </p:cNvPr>
          <p:cNvSpPr/>
          <p:nvPr userDrawn="1"/>
        </p:nvSpPr>
        <p:spPr>
          <a:xfrm>
            <a:off x="7673565" y="7151192"/>
            <a:ext cx="867044" cy="867044"/>
          </a:xfrm>
          <a:custGeom>
            <a:avLst/>
            <a:gdLst/>
            <a:ahLst/>
            <a:cxnLst/>
            <a:rect l="l" t="t" r="r" b="b"/>
            <a:pathLst>
              <a:path w="867044" h="867044" extrusionOk="0">
                <a:moveTo>
                  <a:pt x="0" y="0"/>
                </a:moveTo>
                <a:lnTo>
                  <a:pt x="867044" y="0"/>
                </a:lnTo>
                <a:lnTo>
                  <a:pt x="867044" y="867044"/>
                </a:lnTo>
                <a:lnTo>
                  <a:pt x="0" y="867044"/>
                </a:lnTo>
                <a:lnTo>
                  <a:pt x="0" y="0"/>
                </a:lnTo>
                <a:close/>
              </a:path>
            </a:pathLst>
          </a:custGeom>
          <a:blipFill rotWithShape="1">
            <a:blip r:embed="rId4">
              <a:alphaModFix/>
            </a:blip>
            <a:stretch>
              <a:fillRect/>
            </a:stretch>
          </a:blipFill>
          <a:ln>
            <a:noFill/>
          </a:ln>
        </p:spPr>
        <p:txBody>
          <a:bodyPr/>
          <a:lstStyle/>
          <a:p>
            <a:endParaRPr lang="en-US"/>
          </a:p>
        </p:txBody>
      </p:sp>
      <p:sp>
        <p:nvSpPr>
          <p:cNvPr id="14" name="Text Placeholder 13">
            <a:extLst>
              <a:ext uri="{FF2B5EF4-FFF2-40B4-BE49-F238E27FC236}">
                <a16:creationId xmlns:a16="http://schemas.microsoft.com/office/drawing/2014/main" id="{6B4ACF5C-BA4A-4FC7-4B5B-DEFE23346919}"/>
              </a:ext>
            </a:extLst>
          </p:cNvPr>
          <p:cNvSpPr>
            <a:spLocks noGrp="1"/>
          </p:cNvSpPr>
          <p:nvPr>
            <p:ph type="body" sz="quarter" idx="11" hasCustomPrompt="1"/>
          </p:nvPr>
        </p:nvSpPr>
        <p:spPr>
          <a:xfrm>
            <a:off x="795338" y="828675"/>
            <a:ext cx="6530975" cy="681038"/>
          </a:xfrm>
        </p:spPr>
        <p:txBody>
          <a:bodyPr>
            <a:noAutofit/>
          </a:bodyPr>
          <a:lstStyle>
            <a:lvl1pPr marL="95250" indent="0" algn="r">
              <a:buNone/>
              <a:defRPr lang="en-US" sz="2400" b="0" i="0" u="none" strike="noStrike" cap="none" dirty="0">
                <a:solidFill>
                  <a:srgbClr val="5592C2"/>
                </a:solidFill>
                <a:latin typeface="Marcellus"/>
                <a:ea typeface="Marcellus"/>
                <a:cs typeface="Marcellus"/>
                <a:sym typeface="Marcellus"/>
              </a:defRPr>
            </a:lvl1pPr>
          </a:lstStyle>
          <a:p>
            <a:pPr lvl="0"/>
            <a:r>
              <a:rPr lang="en-US" dirty="0"/>
              <a:t>Subtitle1, 60, str</a:t>
            </a:r>
          </a:p>
        </p:txBody>
      </p:sp>
      <p:sp>
        <p:nvSpPr>
          <p:cNvPr id="15" name="Text Placeholder 13">
            <a:extLst>
              <a:ext uri="{FF2B5EF4-FFF2-40B4-BE49-F238E27FC236}">
                <a16:creationId xmlns:a16="http://schemas.microsoft.com/office/drawing/2014/main" id="{EC9EA2E6-8F81-1BEA-AF06-11A4DA0AF289}"/>
              </a:ext>
            </a:extLst>
          </p:cNvPr>
          <p:cNvSpPr>
            <a:spLocks noGrp="1"/>
          </p:cNvSpPr>
          <p:nvPr>
            <p:ph type="body" sz="quarter" idx="12" hasCustomPrompt="1"/>
          </p:nvPr>
        </p:nvSpPr>
        <p:spPr>
          <a:xfrm>
            <a:off x="795338" y="1807176"/>
            <a:ext cx="6530975" cy="681038"/>
          </a:xfrm>
        </p:spPr>
        <p:txBody>
          <a:bodyPr>
            <a:noAutofit/>
          </a:bodyPr>
          <a:lstStyle>
            <a:lvl1pPr marL="95250" indent="0" algn="r">
              <a:buNone/>
              <a:defRPr lang="en-US" sz="1800" b="0" i="0" u="none" strike="noStrike" cap="none" dirty="0">
                <a:solidFill>
                  <a:schemeClr val="tx1"/>
                </a:solidFill>
                <a:latin typeface="Asap" panose="020B0604020202020204" charset="0"/>
                <a:ea typeface="Asap" panose="020B0604020202020204" charset="0"/>
                <a:cs typeface="Asap" panose="020B0604020202020204" charset="0"/>
                <a:sym typeface="Marcellus"/>
              </a:defRPr>
            </a:lvl1pPr>
          </a:lstStyle>
          <a:p>
            <a:pPr lvl="0"/>
            <a:r>
              <a:rPr lang="en-US" dirty="0"/>
              <a:t>content1, 200, str</a:t>
            </a:r>
          </a:p>
        </p:txBody>
      </p:sp>
      <p:sp>
        <p:nvSpPr>
          <p:cNvPr id="16" name="Text Placeholder 13">
            <a:extLst>
              <a:ext uri="{FF2B5EF4-FFF2-40B4-BE49-F238E27FC236}">
                <a16:creationId xmlns:a16="http://schemas.microsoft.com/office/drawing/2014/main" id="{0B2B1CAE-F6B8-A446-A805-C47DA3396A7F}"/>
              </a:ext>
            </a:extLst>
          </p:cNvPr>
          <p:cNvSpPr>
            <a:spLocks noGrp="1"/>
          </p:cNvSpPr>
          <p:nvPr>
            <p:ph type="body" sz="quarter" idx="13" hasCustomPrompt="1"/>
          </p:nvPr>
        </p:nvSpPr>
        <p:spPr>
          <a:xfrm>
            <a:off x="802595" y="3805920"/>
            <a:ext cx="6530975" cy="681038"/>
          </a:xfrm>
        </p:spPr>
        <p:txBody>
          <a:bodyPr>
            <a:noAutofit/>
          </a:bodyPr>
          <a:lstStyle>
            <a:lvl1pPr marL="95250" indent="0" algn="r">
              <a:buNone/>
              <a:defRPr lang="en-US" sz="2400" b="0" i="0" u="none" strike="noStrike" cap="none" dirty="0">
                <a:solidFill>
                  <a:srgbClr val="5592C2"/>
                </a:solidFill>
                <a:latin typeface="Marcellus"/>
                <a:ea typeface="Marcellus"/>
                <a:cs typeface="Marcellus"/>
                <a:sym typeface="Marcellus"/>
              </a:defRPr>
            </a:lvl1pPr>
          </a:lstStyle>
          <a:p>
            <a:pPr lvl="0"/>
            <a:r>
              <a:rPr lang="en-US" dirty="0"/>
              <a:t>Subtitle2, 60, str</a:t>
            </a:r>
          </a:p>
        </p:txBody>
      </p:sp>
      <p:sp>
        <p:nvSpPr>
          <p:cNvPr id="17" name="Text Placeholder 13">
            <a:extLst>
              <a:ext uri="{FF2B5EF4-FFF2-40B4-BE49-F238E27FC236}">
                <a16:creationId xmlns:a16="http://schemas.microsoft.com/office/drawing/2014/main" id="{A128538E-D2DF-6250-D70C-B5089B14197F}"/>
              </a:ext>
            </a:extLst>
          </p:cNvPr>
          <p:cNvSpPr>
            <a:spLocks noGrp="1"/>
          </p:cNvSpPr>
          <p:nvPr>
            <p:ph type="body" sz="quarter" idx="14" hasCustomPrompt="1"/>
          </p:nvPr>
        </p:nvSpPr>
        <p:spPr>
          <a:xfrm>
            <a:off x="802595" y="4784421"/>
            <a:ext cx="6530975" cy="681038"/>
          </a:xfrm>
        </p:spPr>
        <p:txBody>
          <a:bodyPr>
            <a:noAutofit/>
          </a:bodyPr>
          <a:lstStyle>
            <a:lvl1pPr marL="95250" indent="0" algn="r">
              <a:buNone/>
              <a:defRPr lang="en-US" sz="1800" b="0" i="0" u="none" strike="noStrike" cap="none" dirty="0">
                <a:solidFill>
                  <a:schemeClr val="tx1"/>
                </a:solidFill>
                <a:latin typeface="Asap" panose="020B0604020202020204" charset="0"/>
                <a:ea typeface="Asap" panose="020B0604020202020204" charset="0"/>
                <a:cs typeface="Asap" panose="020B0604020202020204" charset="0"/>
                <a:sym typeface="Marcellus"/>
              </a:defRPr>
            </a:lvl1pPr>
          </a:lstStyle>
          <a:p>
            <a:pPr lvl="0"/>
            <a:r>
              <a:rPr lang="en-US" dirty="0"/>
              <a:t>content2, 200, str</a:t>
            </a:r>
          </a:p>
        </p:txBody>
      </p:sp>
      <p:sp>
        <p:nvSpPr>
          <p:cNvPr id="18" name="Text Placeholder 13">
            <a:extLst>
              <a:ext uri="{FF2B5EF4-FFF2-40B4-BE49-F238E27FC236}">
                <a16:creationId xmlns:a16="http://schemas.microsoft.com/office/drawing/2014/main" id="{9DC957BF-0D22-48F5-844E-8935709ADEF4}"/>
              </a:ext>
            </a:extLst>
          </p:cNvPr>
          <p:cNvSpPr>
            <a:spLocks noGrp="1"/>
          </p:cNvSpPr>
          <p:nvPr>
            <p:ph type="body" sz="quarter" idx="15" hasCustomPrompt="1"/>
          </p:nvPr>
        </p:nvSpPr>
        <p:spPr>
          <a:xfrm>
            <a:off x="809852" y="7173237"/>
            <a:ext cx="6530975" cy="681038"/>
          </a:xfrm>
        </p:spPr>
        <p:txBody>
          <a:bodyPr>
            <a:noAutofit/>
          </a:bodyPr>
          <a:lstStyle>
            <a:lvl1pPr marL="95250" indent="0" algn="r">
              <a:buNone/>
              <a:defRPr lang="en-US" sz="2400" b="0" i="0" u="none" strike="noStrike" cap="none" dirty="0">
                <a:solidFill>
                  <a:srgbClr val="5592C2"/>
                </a:solidFill>
                <a:latin typeface="Marcellus"/>
                <a:ea typeface="Marcellus"/>
                <a:cs typeface="Marcellus"/>
                <a:sym typeface="Marcellus"/>
              </a:defRPr>
            </a:lvl1pPr>
          </a:lstStyle>
          <a:p>
            <a:pPr lvl="0"/>
            <a:r>
              <a:rPr lang="en-US" dirty="0"/>
              <a:t>Subtitle3, 60, str</a:t>
            </a:r>
          </a:p>
        </p:txBody>
      </p:sp>
      <p:sp>
        <p:nvSpPr>
          <p:cNvPr id="19" name="Text Placeholder 13">
            <a:extLst>
              <a:ext uri="{FF2B5EF4-FFF2-40B4-BE49-F238E27FC236}">
                <a16:creationId xmlns:a16="http://schemas.microsoft.com/office/drawing/2014/main" id="{0D9EEB21-1C50-7B67-6777-D0DF96BDBCD1}"/>
              </a:ext>
            </a:extLst>
          </p:cNvPr>
          <p:cNvSpPr>
            <a:spLocks noGrp="1"/>
          </p:cNvSpPr>
          <p:nvPr>
            <p:ph type="body" sz="quarter" idx="16" hasCustomPrompt="1"/>
          </p:nvPr>
        </p:nvSpPr>
        <p:spPr>
          <a:xfrm>
            <a:off x="809852" y="8151738"/>
            <a:ext cx="6530975" cy="681038"/>
          </a:xfrm>
        </p:spPr>
        <p:txBody>
          <a:bodyPr>
            <a:noAutofit/>
          </a:bodyPr>
          <a:lstStyle>
            <a:lvl1pPr marL="95250" indent="0" algn="r">
              <a:buNone/>
              <a:defRPr lang="en-US" sz="1800" b="0" i="0" u="none" strike="noStrike" cap="none" dirty="0">
                <a:solidFill>
                  <a:schemeClr val="tx1"/>
                </a:solidFill>
                <a:latin typeface="Asap" panose="020B0604020202020204" charset="0"/>
                <a:ea typeface="Asap" panose="020B0604020202020204" charset="0"/>
                <a:cs typeface="Asap" panose="020B0604020202020204" charset="0"/>
                <a:sym typeface="Marcellus"/>
              </a:defRPr>
            </a:lvl1pPr>
          </a:lstStyle>
          <a:p>
            <a:pPr lvl="0"/>
            <a:r>
              <a:rPr lang="en-US" dirty="0"/>
              <a:t>content3, 200, str</a:t>
            </a:r>
          </a:p>
        </p:txBody>
      </p:sp>
    </p:spTree>
    <p:extLst>
      <p:ext uri="{BB962C8B-B14F-4D97-AF65-F5344CB8AC3E}">
        <p14:creationId xmlns:p14="http://schemas.microsoft.com/office/powerpoint/2010/main" val="70920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5" preserve="1" userDrawn="1">
  <p:cSld name="1_Custom Layout 5">
    <p:spTree>
      <p:nvGrpSpPr>
        <p:cNvPr id="1" name="Shape 72"/>
        <p:cNvGrpSpPr/>
        <p:nvPr/>
      </p:nvGrpSpPr>
      <p:grpSpPr>
        <a:xfrm>
          <a:off x="0" y="0"/>
          <a:ext cx="0" cy="0"/>
          <a:chOff x="0" y="0"/>
          <a:chExt cx="0" cy="0"/>
        </a:xfrm>
      </p:grpSpPr>
      <p:grpSp>
        <p:nvGrpSpPr>
          <p:cNvPr id="3" name="Google Shape;348;p19">
            <a:extLst>
              <a:ext uri="{FF2B5EF4-FFF2-40B4-BE49-F238E27FC236}">
                <a16:creationId xmlns:a16="http://schemas.microsoft.com/office/drawing/2014/main" id="{58DCC513-34BE-E833-3EBD-8D91CAA12685}"/>
              </a:ext>
            </a:extLst>
          </p:cNvPr>
          <p:cNvGrpSpPr/>
          <p:nvPr userDrawn="1"/>
        </p:nvGrpSpPr>
        <p:grpSpPr>
          <a:xfrm>
            <a:off x="406767" y="334437"/>
            <a:ext cx="17474467" cy="9545797"/>
            <a:chOff x="0" y="-19050"/>
            <a:chExt cx="4602329" cy="2514119"/>
          </a:xfrm>
        </p:grpSpPr>
        <p:sp>
          <p:nvSpPr>
            <p:cNvPr id="6" name="Google Shape;349;p19">
              <a:extLst>
                <a:ext uri="{FF2B5EF4-FFF2-40B4-BE49-F238E27FC236}">
                  <a16:creationId xmlns:a16="http://schemas.microsoft.com/office/drawing/2014/main" id="{77EC6ACE-64E6-6FBC-ACD0-2C323A2A4694}"/>
                </a:ext>
              </a:extLst>
            </p:cNvPr>
            <p:cNvSpPr/>
            <p:nvPr/>
          </p:nvSpPr>
          <p:spPr>
            <a:xfrm>
              <a:off x="0" y="0"/>
              <a:ext cx="4602329" cy="2495069"/>
            </a:xfrm>
            <a:custGeom>
              <a:avLst/>
              <a:gdLst/>
              <a:ahLst/>
              <a:cxnLst/>
              <a:rect l="l" t="t" r="r" b="b"/>
              <a:pathLst>
                <a:path w="4602329" h="2495069" extrusionOk="0">
                  <a:moveTo>
                    <a:pt x="0" y="0"/>
                  </a:moveTo>
                  <a:lnTo>
                    <a:pt x="4602329" y="0"/>
                  </a:lnTo>
                  <a:lnTo>
                    <a:pt x="4602329" y="2495069"/>
                  </a:lnTo>
                  <a:lnTo>
                    <a:pt x="0" y="2495069"/>
                  </a:lnTo>
                  <a:close/>
                </a:path>
              </a:pathLst>
            </a:custGeom>
            <a:solidFill>
              <a:srgbClr val="FFFFFF"/>
            </a:solidFill>
            <a:ln>
              <a:noFill/>
            </a:ln>
          </p:spPr>
          <p:txBody>
            <a:bodyPr/>
            <a:lstStyle/>
            <a:p>
              <a:endParaRPr lang="en-US"/>
            </a:p>
          </p:txBody>
        </p:sp>
        <p:sp>
          <p:nvSpPr>
            <p:cNvPr id="7" name="Google Shape;350;p19">
              <a:extLst>
                <a:ext uri="{FF2B5EF4-FFF2-40B4-BE49-F238E27FC236}">
                  <a16:creationId xmlns:a16="http://schemas.microsoft.com/office/drawing/2014/main" id="{B046BB57-6792-D35B-BDD3-CED0B6D20CD4}"/>
                </a:ext>
              </a:extLst>
            </p:cNvPr>
            <p:cNvSpPr txBox="1"/>
            <p:nvPr/>
          </p:nvSpPr>
          <p:spPr>
            <a:xfrm>
              <a:off x="0" y="-19050"/>
              <a:ext cx="4602329" cy="2514119"/>
            </a:xfrm>
            <a:prstGeom prst="rect">
              <a:avLst/>
            </a:prstGeom>
            <a:noFill/>
            <a:ln>
              <a:noFill/>
            </a:ln>
          </p:spPr>
          <p:txBody>
            <a:bodyPr spcFirstLastPara="1" wrap="square" lIns="50800" tIns="50800" rIns="50800" bIns="50800" anchor="ctr" anchorCtr="0">
              <a:noAutofit/>
            </a:bodyPr>
            <a:lstStyle/>
            <a:p>
              <a:pPr marL="0" marR="0" lvl="0" indent="0" algn="ctr" rtl="0">
                <a:lnSpc>
                  <a:spcPct val="10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2" name="Google Shape;351;p19">
            <a:extLst>
              <a:ext uri="{FF2B5EF4-FFF2-40B4-BE49-F238E27FC236}">
                <a16:creationId xmlns:a16="http://schemas.microsoft.com/office/drawing/2014/main" id="{20F816E1-C50D-931A-1835-2FF2B492FA74}"/>
              </a:ext>
            </a:extLst>
          </p:cNvPr>
          <p:cNvCxnSpPr/>
          <p:nvPr userDrawn="1"/>
        </p:nvCxnSpPr>
        <p:spPr>
          <a:xfrm>
            <a:off x="10930853" y="3927057"/>
            <a:ext cx="5916621" cy="0"/>
          </a:xfrm>
          <a:prstGeom prst="straightConnector1">
            <a:avLst/>
          </a:prstGeom>
          <a:noFill/>
          <a:ln w="57150" cap="flat" cmpd="sng">
            <a:solidFill>
              <a:srgbClr val="FFAA45"/>
            </a:solidFill>
            <a:prstDash val="dot"/>
            <a:round/>
            <a:headEnd type="none" w="sm" len="sm"/>
            <a:tailEnd type="oval" w="lg" len="lg"/>
          </a:ln>
        </p:spPr>
      </p:cxnSp>
      <p:cxnSp>
        <p:nvCxnSpPr>
          <p:cNvPr id="13" name="Google Shape;352;p19">
            <a:extLst>
              <a:ext uri="{FF2B5EF4-FFF2-40B4-BE49-F238E27FC236}">
                <a16:creationId xmlns:a16="http://schemas.microsoft.com/office/drawing/2014/main" id="{595CEDE6-9398-8110-85C0-A06D715D8758}"/>
              </a:ext>
            </a:extLst>
          </p:cNvPr>
          <p:cNvCxnSpPr/>
          <p:nvPr userDrawn="1"/>
        </p:nvCxnSpPr>
        <p:spPr>
          <a:xfrm rot="10800000">
            <a:off x="1440525" y="3898482"/>
            <a:ext cx="5916621" cy="0"/>
          </a:xfrm>
          <a:prstGeom prst="straightConnector1">
            <a:avLst/>
          </a:prstGeom>
          <a:noFill/>
          <a:ln w="57150" cap="flat" cmpd="sng">
            <a:solidFill>
              <a:srgbClr val="5592C2"/>
            </a:solidFill>
            <a:prstDash val="dot"/>
            <a:round/>
            <a:headEnd type="none" w="sm" len="sm"/>
            <a:tailEnd type="oval" w="lg" len="lg"/>
          </a:ln>
        </p:spPr>
      </p:cxnSp>
      <p:cxnSp>
        <p:nvCxnSpPr>
          <p:cNvPr id="22" name="Google Shape;353;p19">
            <a:extLst>
              <a:ext uri="{FF2B5EF4-FFF2-40B4-BE49-F238E27FC236}">
                <a16:creationId xmlns:a16="http://schemas.microsoft.com/office/drawing/2014/main" id="{C5C28ECF-1E56-0814-A8A6-75F9EA312109}"/>
              </a:ext>
            </a:extLst>
          </p:cNvPr>
          <p:cNvCxnSpPr/>
          <p:nvPr userDrawn="1"/>
        </p:nvCxnSpPr>
        <p:spPr>
          <a:xfrm>
            <a:off x="10930853" y="7324764"/>
            <a:ext cx="5916621" cy="0"/>
          </a:xfrm>
          <a:prstGeom prst="straightConnector1">
            <a:avLst/>
          </a:prstGeom>
          <a:noFill/>
          <a:ln w="57150" cap="flat" cmpd="sng">
            <a:solidFill>
              <a:srgbClr val="5592C2"/>
            </a:solidFill>
            <a:prstDash val="dot"/>
            <a:round/>
            <a:headEnd type="none" w="sm" len="sm"/>
            <a:tailEnd type="oval" w="lg" len="lg"/>
          </a:ln>
        </p:spPr>
      </p:cxnSp>
      <p:cxnSp>
        <p:nvCxnSpPr>
          <p:cNvPr id="23" name="Google Shape;354;p19">
            <a:extLst>
              <a:ext uri="{FF2B5EF4-FFF2-40B4-BE49-F238E27FC236}">
                <a16:creationId xmlns:a16="http://schemas.microsoft.com/office/drawing/2014/main" id="{0CFB3C0A-39B7-2637-9C9C-20A00DB25005}"/>
              </a:ext>
            </a:extLst>
          </p:cNvPr>
          <p:cNvCxnSpPr/>
          <p:nvPr userDrawn="1"/>
        </p:nvCxnSpPr>
        <p:spPr>
          <a:xfrm rot="10800000">
            <a:off x="1440525" y="7353339"/>
            <a:ext cx="5916621" cy="0"/>
          </a:xfrm>
          <a:prstGeom prst="straightConnector1">
            <a:avLst/>
          </a:prstGeom>
          <a:noFill/>
          <a:ln w="57150" cap="flat" cmpd="sng">
            <a:solidFill>
              <a:srgbClr val="FFAA45"/>
            </a:solidFill>
            <a:prstDash val="dot"/>
            <a:round/>
            <a:headEnd type="none" w="sm" len="sm"/>
            <a:tailEnd type="oval" w="lg" len="lg"/>
          </a:ln>
        </p:spPr>
      </p:cxnSp>
      <p:sp>
        <p:nvSpPr>
          <p:cNvPr id="24" name="Google Shape;355;p19">
            <a:extLst>
              <a:ext uri="{FF2B5EF4-FFF2-40B4-BE49-F238E27FC236}">
                <a16:creationId xmlns:a16="http://schemas.microsoft.com/office/drawing/2014/main" id="{66748D57-8B14-076D-E95F-33C4AF5FD891}"/>
              </a:ext>
            </a:extLst>
          </p:cNvPr>
          <p:cNvSpPr/>
          <p:nvPr userDrawn="1"/>
        </p:nvSpPr>
        <p:spPr>
          <a:xfrm>
            <a:off x="9349016" y="2863793"/>
            <a:ext cx="2927447" cy="2927447"/>
          </a:xfrm>
          <a:custGeom>
            <a:avLst/>
            <a:gdLst/>
            <a:ahLst/>
            <a:cxnLst/>
            <a:rect l="l" t="t" r="r" b="b"/>
            <a:pathLst>
              <a:path w="2927447" h="2927447" extrusionOk="0">
                <a:moveTo>
                  <a:pt x="0" y="0"/>
                </a:moveTo>
                <a:lnTo>
                  <a:pt x="2927447" y="0"/>
                </a:lnTo>
                <a:lnTo>
                  <a:pt x="2927447" y="2927446"/>
                </a:lnTo>
                <a:lnTo>
                  <a:pt x="0" y="2927446"/>
                </a:lnTo>
                <a:lnTo>
                  <a:pt x="0" y="0"/>
                </a:lnTo>
                <a:close/>
              </a:path>
            </a:pathLst>
          </a:custGeom>
          <a:blipFill rotWithShape="1">
            <a:blip r:embed="rId2">
              <a:alphaModFix/>
            </a:blip>
            <a:stretch>
              <a:fillRect/>
            </a:stretch>
          </a:blipFill>
          <a:ln>
            <a:noFill/>
          </a:ln>
        </p:spPr>
        <p:txBody>
          <a:bodyPr/>
          <a:lstStyle/>
          <a:p>
            <a:endParaRPr lang="en-US"/>
          </a:p>
        </p:txBody>
      </p:sp>
      <p:sp>
        <p:nvSpPr>
          <p:cNvPr id="25" name="Google Shape;356;p19">
            <a:extLst>
              <a:ext uri="{FF2B5EF4-FFF2-40B4-BE49-F238E27FC236}">
                <a16:creationId xmlns:a16="http://schemas.microsoft.com/office/drawing/2014/main" id="{89D684C8-E306-053E-C1BB-A0B32038DACC}"/>
              </a:ext>
            </a:extLst>
          </p:cNvPr>
          <p:cNvSpPr/>
          <p:nvPr userDrawn="1"/>
        </p:nvSpPr>
        <p:spPr>
          <a:xfrm rot="10800000">
            <a:off x="6011537" y="6153197"/>
            <a:ext cx="2927447" cy="2927447"/>
          </a:xfrm>
          <a:custGeom>
            <a:avLst/>
            <a:gdLst/>
            <a:ahLst/>
            <a:cxnLst/>
            <a:rect l="l" t="t" r="r" b="b"/>
            <a:pathLst>
              <a:path w="2927447" h="2927447" extrusionOk="0">
                <a:moveTo>
                  <a:pt x="0" y="0"/>
                </a:moveTo>
                <a:lnTo>
                  <a:pt x="2927447" y="0"/>
                </a:lnTo>
                <a:lnTo>
                  <a:pt x="2927447" y="2927446"/>
                </a:lnTo>
                <a:lnTo>
                  <a:pt x="0" y="2927446"/>
                </a:lnTo>
                <a:lnTo>
                  <a:pt x="0" y="0"/>
                </a:lnTo>
                <a:close/>
              </a:path>
            </a:pathLst>
          </a:custGeom>
          <a:blipFill rotWithShape="1">
            <a:blip r:embed="rId2">
              <a:alphaModFix/>
            </a:blip>
            <a:stretch>
              <a:fillRect/>
            </a:stretch>
          </a:blipFill>
          <a:ln>
            <a:noFill/>
          </a:ln>
        </p:spPr>
        <p:txBody>
          <a:bodyPr/>
          <a:lstStyle/>
          <a:p>
            <a:endParaRPr lang="en-US"/>
          </a:p>
        </p:txBody>
      </p:sp>
      <p:sp>
        <p:nvSpPr>
          <p:cNvPr id="26" name="Google Shape;357;p19">
            <a:extLst>
              <a:ext uri="{FF2B5EF4-FFF2-40B4-BE49-F238E27FC236}">
                <a16:creationId xmlns:a16="http://schemas.microsoft.com/office/drawing/2014/main" id="{EA9B36AA-9990-9C6F-CEDC-56858C2D06CB}"/>
              </a:ext>
            </a:extLst>
          </p:cNvPr>
          <p:cNvSpPr/>
          <p:nvPr userDrawn="1"/>
        </p:nvSpPr>
        <p:spPr>
          <a:xfrm flipH="1">
            <a:off x="6011537" y="2863793"/>
            <a:ext cx="2927447" cy="2927447"/>
          </a:xfrm>
          <a:custGeom>
            <a:avLst/>
            <a:gdLst/>
            <a:ahLst/>
            <a:cxnLst/>
            <a:rect l="l" t="t" r="r" b="b"/>
            <a:pathLst>
              <a:path w="2927447" h="2927447" extrusionOk="0">
                <a:moveTo>
                  <a:pt x="2927447" y="0"/>
                </a:moveTo>
                <a:lnTo>
                  <a:pt x="0" y="0"/>
                </a:lnTo>
                <a:lnTo>
                  <a:pt x="0" y="2927446"/>
                </a:lnTo>
                <a:lnTo>
                  <a:pt x="2927447" y="2927446"/>
                </a:lnTo>
                <a:lnTo>
                  <a:pt x="2927447" y="0"/>
                </a:lnTo>
                <a:close/>
              </a:path>
            </a:pathLst>
          </a:custGeom>
          <a:blipFill rotWithShape="1">
            <a:blip r:embed="rId3">
              <a:alphaModFix/>
            </a:blip>
            <a:stretch>
              <a:fillRect/>
            </a:stretch>
          </a:blipFill>
          <a:ln>
            <a:noFill/>
          </a:ln>
        </p:spPr>
        <p:txBody>
          <a:bodyPr/>
          <a:lstStyle/>
          <a:p>
            <a:endParaRPr lang="en-US"/>
          </a:p>
        </p:txBody>
      </p:sp>
      <p:sp>
        <p:nvSpPr>
          <p:cNvPr id="27" name="Google Shape;358;p19">
            <a:extLst>
              <a:ext uri="{FF2B5EF4-FFF2-40B4-BE49-F238E27FC236}">
                <a16:creationId xmlns:a16="http://schemas.microsoft.com/office/drawing/2014/main" id="{7A80A12C-750F-38E5-F09E-BB84B86343BC}"/>
              </a:ext>
            </a:extLst>
          </p:cNvPr>
          <p:cNvSpPr/>
          <p:nvPr userDrawn="1"/>
        </p:nvSpPr>
        <p:spPr>
          <a:xfrm rot="10800000" flipH="1">
            <a:off x="9349016" y="6153197"/>
            <a:ext cx="2927447" cy="2927447"/>
          </a:xfrm>
          <a:custGeom>
            <a:avLst/>
            <a:gdLst/>
            <a:ahLst/>
            <a:cxnLst/>
            <a:rect l="l" t="t" r="r" b="b"/>
            <a:pathLst>
              <a:path w="2927447" h="2927447" extrusionOk="0">
                <a:moveTo>
                  <a:pt x="2927447" y="0"/>
                </a:moveTo>
                <a:lnTo>
                  <a:pt x="0" y="0"/>
                </a:lnTo>
                <a:lnTo>
                  <a:pt x="0" y="2927446"/>
                </a:lnTo>
                <a:lnTo>
                  <a:pt x="2927447" y="2927446"/>
                </a:lnTo>
                <a:lnTo>
                  <a:pt x="2927447" y="0"/>
                </a:lnTo>
                <a:close/>
              </a:path>
            </a:pathLst>
          </a:custGeom>
          <a:blipFill rotWithShape="1">
            <a:blip r:embed="rId3">
              <a:alphaModFix/>
            </a:blip>
            <a:stretch>
              <a:fillRect/>
            </a:stretch>
          </a:blipFill>
          <a:ln>
            <a:noFill/>
          </a:ln>
        </p:spPr>
        <p:txBody>
          <a:bodyPr/>
          <a:lstStyle/>
          <a:p>
            <a:endParaRPr lang="en-US"/>
          </a:p>
        </p:txBody>
      </p:sp>
      <p:sp>
        <p:nvSpPr>
          <p:cNvPr id="28" name="Google Shape;359;p19">
            <a:extLst>
              <a:ext uri="{FF2B5EF4-FFF2-40B4-BE49-F238E27FC236}">
                <a16:creationId xmlns:a16="http://schemas.microsoft.com/office/drawing/2014/main" id="{4504A054-1864-8464-9CA4-C1EDC2A806A3}"/>
              </a:ext>
            </a:extLst>
          </p:cNvPr>
          <p:cNvSpPr/>
          <p:nvPr userDrawn="1"/>
        </p:nvSpPr>
        <p:spPr>
          <a:xfrm>
            <a:off x="7145524" y="3899955"/>
            <a:ext cx="1177961" cy="1171536"/>
          </a:xfrm>
          <a:custGeom>
            <a:avLst/>
            <a:gdLst/>
            <a:ahLst/>
            <a:cxnLst/>
            <a:rect l="l" t="t" r="r" b="b"/>
            <a:pathLst>
              <a:path w="1177961" h="1171536" extrusionOk="0">
                <a:moveTo>
                  <a:pt x="0" y="0"/>
                </a:moveTo>
                <a:lnTo>
                  <a:pt x="1177961" y="0"/>
                </a:lnTo>
                <a:lnTo>
                  <a:pt x="1177961" y="1171536"/>
                </a:lnTo>
                <a:lnTo>
                  <a:pt x="0" y="1171536"/>
                </a:lnTo>
                <a:lnTo>
                  <a:pt x="0" y="0"/>
                </a:lnTo>
                <a:close/>
              </a:path>
            </a:pathLst>
          </a:custGeom>
          <a:blipFill rotWithShape="1">
            <a:blip r:embed="rId4">
              <a:alphaModFix/>
            </a:blip>
            <a:stretch>
              <a:fillRect/>
            </a:stretch>
          </a:blipFill>
          <a:ln>
            <a:noFill/>
          </a:ln>
        </p:spPr>
        <p:txBody>
          <a:bodyPr/>
          <a:lstStyle/>
          <a:p>
            <a:endParaRPr lang="en-US"/>
          </a:p>
        </p:txBody>
      </p:sp>
      <p:sp>
        <p:nvSpPr>
          <p:cNvPr id="29" name="Google Shape;360;p19">
            <a:extLst>
              <a:ext uri="{FF2B5EF4-FFF2-40B4-BE49-F238E27FC236}">
                <a16:creationId xmlns:a16="http://schemas.microsoft.com/office/drawing/2014/main" id="{C930EDE6-1854-0124-3098-29066D2DE9F8}"/>
              </a:ext>
            </a:extLst>
          </p:cNvPr>
          <p:cNvSpPr/>
          <p:nvPr userDrawn="1"/>
        </p:nvSpPr>
        <p:spPr>
          <a:xfrm>
            <a:off x="7080396" y="6829118"/>
            <a:ext cx="1308219" cy="1308219"/>
          </a:xfrm>
          <a:custGeom>
            <a:avLst/>
            <a:gdLst/>
            <a:ahLst/>
            <a:cxnLst/>
            <a:rect l="l" t="t" r="r" b="b"/>
            <a:pathLst>
              <a:path w="1308219" h="1308219" extrusionOk="0">
                <a:moveTo>
                  <a:pt x="0" y="0"/>
                </a:moveTo>
                <a:lnTo>
                  <a:pt x="1308218" y="0"/>
                </a:lnTo>
                <a:lnTo>
                  <a:pt x="1308218" y="1308218"/>
                </a:lnTo>
                <a:lnTo>
                  <a:pt x="0" y="1308218"/>
                </a:lnTo>
                <a:lnTo>
                  <a:pt x="0" y="0"/>
                </a:lnTo>
                <a:close/>
              </a:path>
            </a:pathLst>
          </a:custGeom>
          <a:blipFill rotWithShape="1">
            <a:blip r:embed="rId5">
              <a:alphaModFix/>
            </a:blip>
            <a:stretch>
              <a:fillRect/>
            </a:stretch>
          </a:blipFill>
          <a:ln>
            <a:noFill/>
          </a:ln>
        </p:spPr>
        <p:txBody>
          <a:bodyPr/>
          <a:lstStyle/>
          <a:p>
            <a:endParaRPr lang="en-US"/>
          </a:p>
        </p:txBody>
      </p:sp>
      <p:sp>
        <p:nvSpPr>
          <p:cNvPr id="30" name="Google Shape;361;p19">
            <a:extLst>
              <a:ext uri="{FF2B5EF4-FFF2-40B4-BE49-F238E27FC236}">
                <a16:creationId xmlns:a16="http://schemas.microsoft.com/office/drawing/2014/main" id="{7511399D-FA6E-A9EA-C84C-7061E69E787D}"/>
              </a:ext>
            </a:extLst>
          </p:cNvPr>
          <p:cNvSpPr/>
          <p:nvPr userDrawn="1"/>
        </p:nvSpPr>
        <p:spPr>
          <a:xfrm>
            <a:off x="9855496" y="6792657"/>
            <a:ext cx="1283921" cy="1246570"/>
          </a:xfrm>
          <a:custGeom>
            <a:avLst/>
            <a:gdLst/>
            <a:ahLst/>
            <a:cxnLst/>
            <a:rect l="l" t="t" r="r" b="b"/>
            <a:pathLst>
              <a:path w="1283921" h="1246570" extrusionOk="0">
                <a:moveTo>
                  <a:pt x="0" y="0"/>
                </a:moveTo>
                <a:lnTo>
                  <a:pt x="1283921" y="0"/>
                </a:lnTo>
                <a:lnTo>
                  <a:pt x="1283921" y="1246571"/>
                </a:lnTo>
                <a:lnTo>
                  <a:pt x="0" y="1246571"/>
                </a:lnTo>
                <a:lnTo>
                  <a:pt x="0" y="0"/>
                </a:lnTo>
                <a:close/>
              </a:path>
            </a:pathLst>
          </a:custGeom>
          <a:blipFill rotWithShape="1">
            <a:blip r:embed="rId6">
              <a:alphaModFix/>
            </a:blip>
            <a:stretch>
              <a:fillRect/>
            </a:stretch>
          </a:blipFill>
          <a:ln>
            <a:noFill/>
          </a:ln>
        </p:spPr>
        <p:txBody>
          <a:bodyPr/>
          <a:lstStyle/>
          <a:p>
            <a:endParaRPr lang="en-US"/>
          </a:p>
        </p:txBody>
      </p:sp>
      <p:sp>
        <p:nvSpPr>
          <p:cNvPr id="31" name="Google Shape;362;p19">
            <a:extLst>
              <a:ext uri="{FF2B5EF4-FFF2-40B4-BE49-F238E27FC236}">
                <a16:creationId xmlns:a16="http://schemas.microsoft.com/office/drawing/2014/main" id="{63537428-DA01-0DE2-3B1F-D7A95885CC67}"/>
              </a:ext>
            </a:extLst>
          </p:cNvPr>
          <p:cNvSpPr/>
          <p:nvPr userDrawn="1"/>
        </p:nvSpPr>
        <p:spPr>
          <a:xfrm>
            <a:off x="9855496" y="3994495"/>
            <a:ext cx="1472554" cy="950466"/>
          </a:xfrm>
          <a:custGeom>
            <a:avLst/>
            <a:gdLst/>
            <a:ahLst/>
            <a:cxnLst/>
            <a:rect l="l" t="t" r="r" b="b"/>
            <a:pathLst>
              <a:path w="1472554" h="950466" extrusionOk="0">
                <a:moveTo>
                  <a:pt x="0" y="0"/>
                </a:moveTo>
                <a:lnTo>
                  <a:pt x="1472554" y="0"/>
                </a:lnTo>
                <a:lnTo>
                  <a:pt x="1472554" y="950467"/>
                </a:lnTo>
                <a:lnTo>
                  <a:pt x="0" y="950467"/>
                </a:lnTo>
                <a:lnTo>
                  <a:pt x="0" y="0"/>
                </a:lnTo>
                <a:close/>
              </a:path>
            </a:pathLst>
          </a:custGeom>
          <a:blipFill rotWithShape="1">
            <a:blip r:embed="rId7">
              <a:alphaModFix/>
            </a:blip>
            <a:stretch>
              <a:fillRect/>
            </a:stretch>
          </a:blipFill>
          <a:ln>
            <a:noFill/>
          </a:ln>
        </p:spPr>
        <p:txBody>
          <a:bodyPr/>
          <a:lstStyle/>
          <a:p>
            <a:endParaRPr lang="en-US"/>
          </a:p>
        </p:txBody>
      </p:sp>
      <p:pic>
        <p:nvPicPr>
          <p:cNvPr id="45" name="Google Shape;376;p19">
            <a:extLst>
              <a:ext uri="{FF2B5EF4-FFF2-40B4-BE49-F238E27FC236}">
                <a16:creationId xmlns:a16="http://schemas.microsoft.com/office/drawing/2014/main" id="{764D8C57-7908-ECE9-949E-16AADD3BAF43}"/>
              </a:ext>
            </a:extLst>
          </p:cNvPr>
          <p:cNvPicPr preferRelativeResize="0"/>
          <p:nvPr userDrawn="1"/>
        </p:nvPicPr>
        <p:blipFill rotWithShape="1">
          <a:blip r:embed="rId8">
            <a:alphaModFix/>
          </a:blip>
          <a:srcRect l="46216" t="49556" r="23827" b="18405"/>
          <a:stretch/>
        </p:blipFill>
        <p:spPr>
          <a:xfrm>
            <a:off x="0" y="0"/>
            <a:ext cx="1415349" cy="1509624"/>
          </a:xfrm>
          <a:prstGeom prst="rect">
            <a:avLst/>
          </a:prstGeom>
          <a:noFill/>
          <a:ln>
            <a:noFill/>
          </a:ln>
        </p:spPr>
      </p:pic>
      <p:pic>
        <p:nvPicPr>
          <p:cNvPr id="46" name="Google Shape;377;p19">
            <a:extLst>
              <a:ext uri="{FF2B5EF4-FFF2-40B4-BE49-F238E27FC236}">
                <a16:creationId xmlns:a16="http://schemas.microsoft.com/office/drawing/2014/main" id="{C1A47B55-950E-3F1A-4E08-10E815BB12FE}"/>
              </a:ext>
            </a:extLst>
          </p:cNvPr>
          <p:cNvPicPr preferRelativeResize="0"/>
          <p:nvPr userDrawn="1"/>
        </p:nvPicPr>
        <p:blipFill rotWithShape="1">
          <a:blip r:embed="rId9">
            <a:alphaModFix/>
          </a:blip>
          <a:srcRect l="24435" t="15320" r="45608" b="50579"/>
          <a:stretch/>
        </p:blipFill>
        <p:spPr>
          <a:xfrm>
            <a:off x="16872650" y="8680325"/>
            <a:ext cx="1415349" cy="1606675"/>
          </a:xfrm>
          <a:prstGeom prst="rect">
            <a:avLst/>
          </a:prstGeom>
          <a:noFill/>
          <a:ln>
            <a:noFill/>
          </a:ln>
        </p:spPr>
      </p:pic>
      <p:sp>
        <p:nvSpPr>
          <p:cNvPr id="47" name="Google Shape;85;p7">
            <a:extLst>
              <a:ext uri="{FF2B5EF4-FFF2-40B4-BE49-F238E27FC236}">
                <a16:creationId xmlns:a16="http://schemas.microsoft.com/office/drawing/2014/main" id="{C7562E90-7FAE-065A-02F9-F3F13787226D}"/>
              </a:ext>
            </a:extLst>
          </p:cNvPr>
          <p:cNvSpPr txBox="1">
            <a:spLocks noGrp="1"/>
          </p:cNvSpPr>
          <p:nvPr>
            <p:ph type="title" hasCustomPrompt="1"/>
          </p:nvPr>
        </p:nvSpPr>
        <p:spPr>
          <a:xfrm>
            <a:off x="1884520" y="602099"/>
            <a:ext cx="14400710" cy="2024987"/>
          </a:xfrm>
          <a:prstGeom prst="rect">
            <a:avLst/>
          </a:prstGeom>
        </p:spPr>
        <p:txBody>
          <a:bodyPr spcFirstLastPara="1" wrap="square" lIns="91425" tIns="45700" rIns="91425" bIns="45700" anchor="ctr" anchorCtr="0">
            <a:normAutofit/>
          </a:bodyPr>
          <a:lstStyle>
            <a:lvl1pPr lvl="0" algn="ctr">
              <a:spcBef>
                <a:spcPts val="0"/>
              </a:spcBef>
              <a:spcAft>
                <a:spcPts val="0"/>
              </a:spcAft>
              <a:buSzPts val="9600"/>
              <a:buNone/>
              <a:defRPr sz="44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lang="en-US" dirty="0"/>
              <a:t>Title, 120, str</a:t>
            </a:r>
            <a:endParaRPr dirty="0"/>
          </a:p>
        </p:txBody>
      </p:sp>
      <p:sp>
        <p:nvSpPr>
          <p:cNvPr id="49" name="Text Placeholder 48">
            <a:extLst>
              <a:ext uri="{FF2B5EF4-FFF2-40B4-BE49-F238E27FC236}">
                <a16:creationId xmlns:a16="http://schemas.microsoft.com/office/drawing/2014/main" id="{B0E2958A-AD50-8296-690F-EBB3629C1E7A}"/>
              </a:ext>
            </a:extLst>
          </p:cNvPr>
          <p:cNvSpPr>
            <a:spLocks noGrp="1"/>
          </p:cNvSpPr>
          <p:nvPr>
            <p:ph type="body" sz="quarter" idx="10" hasCustomPrompt="1"/>
          </p:nvPr>
        </p:nvSpPr>
        <p:spPr>
          <a:xfrm>
            <a:off x="1439863" y="3105150"/>
            <a:ext cx="4572000" cy="722313"/>
          </a:xfrm>
        </p:spPr>
        <p:txBody>
          <a:bodyPr>
            <a:normAutofit/>
          </a:bodyPr>
          <a:lstStyle>
            <a:lvl1pPr marL="95250" indent="0">
              <a:buNone/>
              <a:defRPr lang="en-US" sz="2499" b="1" i="0" u="none" strike="noStrike" cap="none" dirty="0">
                <a:solidFill>
                  <a:srgbClr val="000000"/>
                </a:solidFill>
                <a:latin typeface="Asap"/>
                <a:ea typeface="Asap"/>
                <a:cs typeface="Asap"/>
                <a:sym typeface="Arial"/>
              </a:defRPr>
            </a:lvl1pPr>
          </a:lstStyle>
          <a:p>
            <a:pPr lvl="0"/>
            <a:r>
              <a:rPr lang="en-US" sz="2499" b="1" i="0" u="none" strike="noStrike" cap="none" dirty="0">
                <a:solidFill>
                  <a:srgbClr val="000000"/>
                </a:solidFill>
                <a:latin typeface="Asap"/>
                <a:sym typeface="Arial"/>
              </a:rPr>
              <a:t>Subtitle1, 50, str</a:t>
            </a:r>
            <a:endParaRPr lang="en-US" dirty="0"/>
          </a:p>
        </p:txBody>
      </p:sp>
      <p:sp>
        <p:nvSpPr>
          <p:cNvPr id="50" name="Text Placeholder 48">
            <a:extLst>
              <a:ext uri="{FF2B5EF4-FFF2-40B4-BE49-F238E27FC236}">
                <a16:creationId xmlns:a16="http://schemas.microsoft.com/office/drawing/2014/main" id="{6170F4E0-45A7-64E6-9F80-0AAD4C73A7BF}"/>
              </a:ext>
            </a:extLst>
          </p:cNvPr>
          <p:cNvSpPr>
            <a:spLocks noGrp="1"/>
          </p:cNvSpPr>
          <p:nvPr>
            <p:ph type="body" sz="quarter" idx="11" hasCustomPrompt="1"/>
          </p:nvPr>
        </p:nvSpPr>
        <p:spPr>
          <a:xfrm>
            <a:off x="1439863" y="4114800"/>
            <a:ext cx="4572000" cy="722313"/>
          </a:xfrm>
        </p:spPr>
        <p:txBody>
          <a:bodyPr/>
          <a:lstStyle>
            <a:lvl1pPr marL="95250" indent="0">
              <a:buNone/>
              <a:defRPr/>
            </a:lvl1pPr>
          </a:lstStyle>
          <a:p>
            <a:pPr lvl="0"/>
            <a:r>
              <a:rPr lang="en-US" dirty="0"/>
              <a:t>Content1, 200, str</a:t>
            </a:r>
          </a:p>
        </p:txBody>
      </p:sp>
      <p:sp>
        <p:nvSpPr>
          <p:cNvPr id="51" name="Text Placeholder 48">
            <a:extLst>
              <a:ext uri="{FF2B5EF4-FFF2-40B4-BE49-F238E27FC236}">
                <a16:creationId xmlns:a16="http://schemas.microsoft.com/office/drawing/2014/main" id="{DAB52282-7EF9-3E4E-B138-6EF90A1AC70A}"/>
              </a:ext>
            </a:extLst>
          </p:cNvPr>
          <p:cNvSpPr>
            <a:spLocks noGrp="1"/>
          </p:cNvSpPr>
          <p:nvPr>
            <p:ph type="body" sz="quarter" idx="12" hasCustomPrompt="1"/>
          </p:nvPr>
        </p:nvSpPr>
        <p:spPr>
          <a:xfrm>
            <a:off x="12317413" y="3124200"/>
            <a:ext cx="4572000" cy="722313"/>
          </a:xfrm>
        </p:spPr>
        <p:txBody>
          <a:bodyPr>
            <a:normAutofit/>
          </a:bodyPr>
          <a:lstStyle>
            <a:lvl1pPr marL="95250" indent="0">
              <a:buNone/>
              <a:defRPr lang="en-US" sz="2499" b="1" i="0" u="none" strike="noStrike" cap="none" dirty="0">
                <a:solidFill>
                  <a:srgbClr val="000000"/>
                </a:solidFill>
                <a:latin typeface="Asap"/>
                <a:ea typeface="Asap"/>
                <a:cs typeface="Asap"/>
                <a:sym typeface="Arial"/>
              </a:defRPr>
            </a:lvl1pPr>
          </a:lstStyle>
          <a:p>
            <a:pPr lvl="0"/>
            <a:r>
              <a:rPr lang="en-US" sz="2499" b="1" i="0" u="none" strike="noStrike" cap="none" dirty="0">
                <a:solidFill>
                  <a:srgbClr val="000000"/>
                </a:solidFill>
                <a:latin typeface="Asap"/>
                <a:sym typeface="Arial"/>
              </a:rPr>
              <a:t>Subtitle2, 50, str</a:t>
            </a:r>
            <a:endParaRPr lang="en-US" dirty="0"/>
          </a:p>
        </p:txBody>
      </p:sp>
      <p:sp>
        <p:nvSpPr>
          <p:cNvPr id="52" name="Text Placeholder 48">
            <a:extLst>
              <a:ext uri="{FF2B5EF4-FFF2-40B4-BE49-F238E27FC236}">
                <a16:creationId xmlns:a16="http://schemas.microsoft.com/office/drawing/2014/main" id="{E14679F7-674C-F52B-A4EA-97B7AF2B90CC}"/>
              </a:ext>
            </a:extLst>
          </p:cNvPr>
          <p:cNvSpPr>
            <a:spLocks noGrp="1"/>
          </p:cNvSpPr>
          <p:nvPr>
            <p:ph type="body" sz="quarter" idx="13" hasCustomPrompt="1"/>
          </p:nvPr>
        </p:nvSpPr>
        <p:spPr>
          <a:xfrm>
            <a:off x="12317413" y="4133850"/>
            <a:ext cx="4572000" cy="722313"/>
          </a:xfrm>
        </p:spPr>
        <p:txBody>
          <a:bodyPr/>
          <a:lstStyle>
            <a:lvl1pPr marL="95250" indent="0">
              <a:buNone/>
              <a:defRPr/>
            </a:lvl1pPr>
          </a:lstStyle>
          <a:p>
            <a:pPr lvl="0"/>
            <a:r>
              <a:rPr lang="en-US" dirty="0"/>
              <a:t>Content2, 200, str</a:t>
            </a:r>
          </a:p>
        </p:txBody>
      </p:sp>
      <p:sp>
        <p:nvSpPr>
          <p:cNvPr id="53" name="Text Placeholder 48">
            <a:extLst>
              <a:ext uri="{FF2B5EF4-FFF2-40B4-BE49-F238E27FC236}">
                <a16:creationId xmlns:a16="http://schemas.microsoft.com/office/drawing/2014/main" id="{4BC49EEF-7495-4B82-25E3-5B18CD18B3E9}"/>
              </a:ext>
            </a:extLst>
          </p:cNvPr>
          <p:cNvSpPr>
            <a:spLocks noGrp="1"/>
          </p:cNvSpPr>
          <p:nvPr>
            <p:ph type="body" sz="quarter" idx="14" hasCustomPrompt="1"/>
          </p:nvPr>
        </p:nvSpPr>
        <p:spPr>
          <a:xfrm>
            <a:off x="1439863" y="6591300"/>
            <a:ext cx="4572000" cy="722313"/>
          </a:xfrm>
        </p:spPr>
        <p:txBody>
          <a:bodyPr>
            <a:normAutofit/>
          </a:bodyPr>
          <a:lstStyle>
            <a:lvl1pPr marL="95250" indent="0">
              <a:buNone/>
              <a:defRPr lang="en-US" sz="2499" b="1" i="0" u="none" strike="noStrike" cap="none" dirty="0">
                <a:solidFill>
                  <a:srgbClr val="000000"/>
                </a:solidFill>
                <a:latin typeface="Asap"/>
                <a:ea typeface="Asap"/>
                <a:cs typeface="Asap"/>
                <a:sym typeface="Arial"/>
              </a:defRPr>
            </a:lvl1pPr>
          </a:lstStyle>
          <a:p>
            <a:pPr lvl="0"/>
            <a:r>
              <a:rPr lang="en-US" sz="2499" b="1" i="0" u="none" strike="noStrike" cap="none" dirty="0">
                <a:solidFill>
                  <a:srgbClr val="000000"/>
                </a:solidFill>
                <a:latin typeface="Asap"/>
                <a:sym typeface="Arial"/>
              </a:rPr>
              <a:t>Subtitle3, 50, str</a:t>
            </a:r>
            <a:endParaRPr lang="en-US" dirty="0"/>
          </a:p>
        </p:txBody>
      </p:sp>
      <p:sp>
        <p:nvSpPr>
          <p:cNvPr id="54" name="Text Placeholder 48">
            <a:extLst>
              <a:ext uri="{FF2B5EF4-FFF2-40B4-BE49-F238E27FC236}">
                <a16:creationId xmlns:a16="http://schemas.microsoft.com/office/drawing/2014/main" id="{F13DC113-D870-2139-5071-6C2E129ACF54}"/>
              </a:ext>
            </a:extLst>
          </p:cNvPr>
          <p:cNvSpPr>
            <a:spLocks noGrp="1"/>
          </p:cNvSpPr>
          <p:nvPr>
            <p:ph type="body" sz="quarter" idx="15" hasCustomPrompt="1"/>
          </p:nvPr>
        </p:nvSpPr>
        <p:spPr>
          <a:xfrm>
            <a:off x="1439863" y="7600950"/>
            <a:ext cx="4572000" cy="722313"/>
          </a:xfrm>
        </p:spPr>
        <p:txBody>
          <a:bodyPr/>
          <a:lstStyle>
            <a:lvl1pPr marL="95250" indent="0">
              <a:buNone/>
              <a:defRPr/>
            </a:lvl1pPr>
          </a:lstStyle>
          <a:p>
            <a:pPr lvl="0"/>
            <a:r>
              <a:rPr lang="en-US" dirty="0"/>
              <a:t>Content3, 200, str</a:t>
            </a:r>
          </a:p>
        </p:txBody>
      </p:sp>
      <p:sp>
        <p:nvSpPr>
          <p:cNvPr id="55" name="Text Placeholder 48">
            <a:extLst>
              <a:ext uri="{FF2B5EF4-FFF2-40B4-BE49-F238E27FC236}">
                <a16:creationId xmlns:a16="http://schemas.microsoft.com/office/drawing/2014/main" id="{4E11E73D-B889-CEB8-B22E-874EFCF86453}"/>
              </a:ext>
            </a:extLst>
          </p:cNvPr>
          <p:cNvSpPr>
            <a:spLocks noGrp="1"/>
          </p:cNvSpPr>
          <p:nvPr>
            <p:ph type="body" sz="quarter" idx="16" hasCustomPrompt="1"/>
          </p:nvPr>
        </p:nvSpPr>
        <p:spPr>
          <a:xfrm>
            <a:off x="12317413" y="6610350"/>
            <a:ext cx="4572000" cy="722313"/>
          </a:xfrm>
        </p:spPr>
        <p:txBody>
          <a:bodyPr>
            <a:normAutofit/>
          </a:bodyPr>
          <a:lstStyle>
            <a:lvl1pPr marL="95250" indent="0">
              <a:buNone/>
              <a:defRPr lang="en-US" sz="2499" b="1" i="0" u="none" strike="noStrike" cap="none" dirty="0">
                <a:solidFill>
                  <a:srgbClr val="000000"/>
                </a:solidFill>
                <a:latin typeface="Asap"/>
                <a:ea typeface="Asap"/>
                <a:cs typeface="Asap"/>
                <a:sym typeface="Arial"/>
              </a:defRPr>
            </a:lvl1pPr>
          </a:lstStyle>
          <a:p>
            <a:pPr lvl="0"/>
            <a:r>
              <a:rPr lang="en-US" sz="2499" b="1" i="0" u="none" strike="noStrike" cap="none" dirty="0">
                <a:solidFill>
                  <a:srgbClr val="000000"/>
                </a:solidFill>
                <a:latin typeface="Asap"/>
                <a:sym typeface="Arial"/>
              </a:rPr>
              <a:t>Subtitle4, 50, str</a:t>
            </a:r>
            <a:endParaRPr lang="en-US" dirty="0"/>
          </a:p>
        </p:txBody>
      </p:sp>
      <p:sp>
        <p:nvSpPr>
          <p:cNvPr id="56" name="Text Placeholder 48">
            <a:extLst>
              <a:ext uri="{FF2B5EF4-FFF2-40B4-BE49-F238E27FC236}">
                <a16:creationId xmlns:a16="http://schemas.microsoft.com/office/drawing/2014/main" id="{24BF767A-985B-208F-A491-3E6F005B8A7D}"/>
              </a:ext>
            </a:extLst>
          </p:cNvPr>
          <p:cNvSpPr>
            <a:spLocks noGrp="1"/>
          </p:cNvSpPr>
          <p:nvPr>
            <p:ph type="body" sz="quarter" idx="17" hasCustomPrompt="1"/>
          </p:nvPr>
        </p:nvSpPr>
        <p:spPr>
          <a:xfrm>
            <a:off x="12317413" y="7620000"/>
            <a:ext cx="4572000" cy="722313"/>
          </a:xfrm>
        </p:spPr>
        <p:txBody>
          <a:bodyPr/>
          <a:lstStyle>
            <a:lvl1pPr marL="95250" indent="0">
              <a:buNone/>
              <a:defRPr/>
            </a:lvl1pPr>
          </a:lstStyle>
          <a:p>
            <a:pPr lvl="0"/>
            <a:r>
              <a:rPr lang="en-US" dirty="0"/>
              <a:t>Content4, 200, str</a:t>
            </a:r>
          </a:p>
        </p:txBody>
      </p:sp>
    </p:spTree>
    <p:extLst>
      <p:ext uri="{BB962C8B-B14F-4D97-AF65-F5344CB8AC3E}">
        <p14:creationId xmlns:p14="http://schemas.microsoft.com/office/powerpoint/2010/main" val="2231393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BD7D0"/>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22150" y="952500"/>
            <a:ext cx="12443700" cy="28839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5592C2"/>
              </a:buClr>
              <a:buSzPts val="9600"/>
              <a:buFont typeface="Marcellus"/>
              <a:buNone/>
              <a:defRPr sz="9600" i="0" u="none" strike="noStrike" cap="none">
                <a:solidFill>
                  <a:srgbClr val="5592C2"/>
                </a:solidFill>
                <a:latin typeface="Marcellus"/>
                <a:ea typeface="Marcellus"/>
                <a:cs typeface="Marcellus"/>
                <a:sym typeface="Marcellu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 name="Google Shape;7;p1"/>
          <p:cNvSpPr txBox="1">
            <a:spLocks noGrp="1"/>
          </p:cNvSpPr>
          <p:nvPr>
            <p:ph type="body" idx="1"/>
          </p:nvPr>
        </p:nvSpPr>
        <p:spPr>
          <a:xfrm>
            <a:off x="5029200" y="4152175"/>
            <a:ext cx="8229600" cy="4526100"/>
          </a:xfrm>
          <a:prstGeom prst="rect">
            <a:avLst/>
          </a:prstGeom>
          <a:noFill/>
          <a:ln>
            <a:noFill/>
          </a:ln>
        </p:spPr>
        <p:txBody>
          <a:bodyPr spcFirstLastPara="1" wrap="square" lIns="91425" tIns="45700" rIns="91425" bIns="45700" anchor="t" anchorCtr="0">
            <a:normAutofit/>
          </a:bodyPr>
          <a:lstStyle>
            <a:lvl1pPr marL="457200" marR="0" lvl="0" indent="-361950" algn="ctr" rtl="0">
              <a:spcBef>
                <a:spcPts val="64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1pPr>
            <a:lvl2pPr marL="914400" marR="0" lvl="1" indent="-361950" algn="ctr" rtl="0">
              <a:spcBef>
                <a:spcPts val="56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2pPr>
            <a:lvl3pPr marL="1371600" marR="0" lvl="2" indent="-361950" algn="ctr" rtl="0">
              <a:spcBef>
                <a:spcPts val="48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3pPr>
            <a:lvl4pPr marL="1828800" marR="0" lvl="3"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4pPr>
            <a:lvl5pPr marL="2286000" marR="0" lvl="4"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5pPr>
            <a:lvl6pPr marL="2743200" marR="0" lvl="5"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6pPr>
            <a:lvl7pPr marL="3200400" marR="0" lvl="6"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7pPr>
            <a:lvl8pPr marL="3657600" marR="0" lvl="7"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8pPr>
            <a:lvl9pPr marL="4114800" marR="0" lvl="8" indent="-361950" algn="ctr" rtl="0">
              <a:spcBef>
                <a:spcPts val="400"/>
              </a:spcBef>
              <a:spcAft>
                <a:spcPts val="0"/>
              </a:spcAft>
              <a:buClr>
                <a:schemeClr val="dk1"/>
              </a:buClr>
              <a:buSzPts val="2100"/>
              <a:buFont typeface="Asap"/>
              <a:buChar char="•"/>
              <a:defRPr sz="2100" i="0" u="none" strike="noStrike" cap="none">
                <a:solidFill>
                  <a:schemeClr val="dk1"/>
                </a:solidFill>
                <a:latin typeface="Asap"/>
                <a:ea typeface="Asap"/>
                <a:cs typeface="Asap"/>
                <a:sym typeface="Asap"/>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50" r:id="rId2"/>
    <p:sldLayoutId id="2147483651" r:id="rId3"/>
    <p:sldLayoutId id="2147483652" r:id="rId4"/>
    <p:sldLayoutId id="2147483653" r:id="rId5"/>
    <p:sldLayoutId id="2147483655" r:id="rId6"/>
    <p:sldLayoutId id="2147483656" r:id="rId7"/>
    <p:sldLayoutId id="2147483659" r:id="rId8"/>
    <p:sldLayoutId id="2147483657" r:id="rId9"/>
    <p:sldLayoutId id="2147483658"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sz="6260"/>
              <a:t>3-sinf Tarbiya fanidan Oʻzbekiston boʻylab sayohat mavzusi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Foydalanilgan Adabiyotlar</a:t>
            </a:r>
          </a:p>
        </p:txBody>
      </p:sp>
      <p:sp>
        <p:nvSpPr>
          <p:cNvPr id="3" name="Content Placeholder 2"/>
          <p:cNvSpPr>
            <a:spLocks noGrp="1"/>
          </p:cNvSpPr>
          <p:nvPr>
            <p:ph idx="1"/>
          </p:nvPr>
        </p:nvSpPr>
        <p:spPr/>
        <p:txBody>
          <a:bodyPr/>
          <a:lstStyle/>
          <a:p>
            <a:r>
              <a:t>1. Abdullayeva, M. Tarbiya va madaniyat: Oʻzbekiston misolida. Oʻzbekiston Respublikasi Ta'lim vazirligi, 2021</a:t>
            </a:r>
          </a:p>
          <a:p>
            <a:r>
              <a:t>2. Jalilov, D. Sayohat va tarbiya: Oʻzbekistonda madaniyatni oʻrganish. Oʻzbekiston Milliy Universiteti, 2022</a:t>
            </a:r>
          </a:p>
          <a:p>
            <a:r>
              <a:t>3. Toshpulatov, U. Sayohat orqali madaniy an'analarning o'rganilishi. Oʻzbekiston Madaniyat va San'at Universiteti, 2020</a:t>
            </a:r>
          </a:p>
          <a:p>
            <a:r>
              <a:t>4. Asqarov, S. Oʻzbekistonda tarbiya va sayohat: nazariy va amaliy jihatlar. Ta'lim va Innovatsiyalar, 2023</a:t>
            </a:r>
          </a:p>
          <a:p>
            <a:r>
              <a:t>5. Yusupov, F. Oʻzbekiston geografiyasi va tarbiyasi: sayohatning roli. Oʻzbekiston Geografiya Jamiyati, 2022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E'tiboringiz uchun rahmat!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Reja</a:t>
            </a:r>
          </a:p>
        </p:txBody>
      </p:sp>
      <p:sp>
        <p:nvSpPr>
          <p:cNvPr id="3" name="Subtitle 2"/>
          <p:cNvSpPr>
            <a:spLocks noGrp="1"/>
          </p:cNvSpPr>
          <p:nvPr>
            <p:ph type="subTitle" idx="1"/>
          </p:nvPr>
        </p:nvSpPr>
        <p:spPr/>
        <p:txBody>
          <a:bodyPr/>
          <a:lstStyle/>
          <a:p>
            <a:r>
              <a:t>Oʻzbekiston tarbiyasi: sayohat orqali madaniyatni o‘rganish</a:t>
            </a:r>
          </a:p>
        </p:txBody>
      </p:sp>
      <p:sp>
        <p:nvSpPr>
          <p:cNvPr id="4" name="Subtitle 3"/>
          <p:cNvSpPr>
            <a:spLocks noGrp="1"/>
          </p:cNvSpPr>
          <p:nvPr>
            <p:ph type="subTitle" idx="3"/>
          </p:nvPr>
        </p:nvSpPr>
        <p:spPr/>
        <p:txBody>
          <a:bodyPr/>
          <a:lstStyle/>
          <a:p>
            <a:r>
              <a:t>Sayohat orqali Oʻzbekistonning tarbiyaviy an'analari</a:t>
            </a:r>
          </a:p>
        </p:txBody>
      </p:sp>
      <p:sp>
        <p:nvSpPr>
          <p:cNvPr id="5" name="Subtitle 4"/>
          <p:cNvSpPr>
            <a:spLocks noGrp="1"/>
          </p:cNvSpPr>
          <p:nvPr>
            <p:ph type="subTitle" idx="4"/>
          </p:nvPr>
        </p:nvSpPr>
        <p:spPr/>
        <p:txBody>
          <a:bodyPr/>
          <a:lstStyle/>
          <a:p>
            <a:r>
              <a:t>Oʻzbekistonda tarbiya va madaniyatni sayohat orqali kashf etish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260"/>
              <a:t>Oʻzbekiston boʻylab sayohatning ahamiyati</a:t>
            </a:r>
          </a:p>
        </p:txBody>
      </p:sp>
      <p:sp>
        <p:nvSpPr>
          <p:cNvPr id="3" name="Text Placeholder 2"/>
          <p:cNvSpPr>
            <a:spLocks noGrp="1"/>
          </p:cNvSpPr>
          <p:nvPr>
            <p:ph type="body" sz="quarter" idx="10"/>
          </p:nvPr>
        </p:nvSpPr>
        <p:spPr/>
        <p:txBody>
          <a:bodyPr/>
          <a:lstStyle/>
          <a:p>
            <a:r>
              <a:rPr sz="2730"/>
              <a:t>Sayohatning tarbiyaviy roli</a:t>
            </a:r>
          </a:p>
        </p:txBody>
      </p:sp>
      <p:sp>
        <p:nvSpPr>
          <p:cNvPr id="4" name="Text Placeholder 3"/>
          <p:cNvSpPr>
            <a:spLocks noGrp="1"/>
          </p:cNvSpPr>
          <p:nvPr>
            <p:ph type="body" sz="quarter" idx="11"/>
          </p:nvPr>
        </p:nvSpPr>
        <p:spPr/>
        <p:txBody>
          <a:bodyPr/>
          <a:lstStyle/>
          <a:p>
            <a:r>
              <a:rPr sz="2170"/>
              <a:t>Sayohat o'quvchilar uchun ta'limiy ahamiyatga ega. Ular yangi madaniyatlar bilan tanishib, bilimlarini kengaytiradilar va ijtimoiy ko'nikmalarini rivojlantiradilar.</a:t>
            </a:r>
          </a:p>
        </p:txBody>
      </p:sp>
      <p:sp>
        <p:nvSpPr>
          <p:cNvPr id="5" name="Text Placeholder 4"/>
          <p:cNvSpPr>
            <a:spLocks noGrp="1"/>
          </p:cNvSpPr>
          <p:nvPr>
            <p:ph type="body" sz="quarter" idx="12"/>
          </p:nvPr>
        </p:nvSpPr>
        <p:spPr/>
        <p:txBody>
          <a:bodyPr/>
          <a:lstStyle/>
          <a:p>
            <a:r>
              <a:rPr sz="2660"/>
              <a:t>Oʻzbekistonning madaniy boyliklari</a:t>
            </a:r>
          </a:p>
        </p:txBody>
      </p:sp>
      <p:sp>
        <p:nvSpPr>
          <p:cNvPr id="6" name="Text Placeholder 5"/>
          <p:cNvSpPr>
            <a:spLocks noGrp="1"/>
          </p:cNvSpPr>
          <p:nvPr>
            <p:ph type="body" sz="quarter" idx="13"/>
          </p:nvPr>
        </p:nvSpPr>
        <p:spPr/>
        <p:txBody>
          <a:bodyPr/>
          <a:lstStyle/>
          <a:p>
            <a:r>
              <a:rPr sz="2210"/>
              <a:t>Oʻzbekiston tarixiy shaharlar, arxitektura yodgorliklari va an'analarga boy. Bular o'quvchilarga o'z madaniyatimizni o'rganish imkonini beradi.</a:t>
            </a:r>
          </a:p>
        </p:txBody>
      </p:sp>
      <p:sp>
        <p:nvSpPr>
          <p:cNvPr id="7" name="Text Placeholder 6"/>
          <p:cNvSpPr>
            <a:spLocks noGrp="1"/>
          </p:cNvSpPr>
          <p:nvPr>
            <p:ph type="body" sz="quarter" idx="14"/>
          </p:nvPr>
        </p:nvSpPr>
        <p:spPr/>
        <p:txBody>
          <a:bodyPr/>
          <a:lstStyle/>
          <a:p>
            <a:r>
              <a:rPr sz="2740"/>
              <a:t>Dunyoqarashni kengaytirish</a:t>
            </a:r>
          </a:p>
        </p:txBody>
      </p:sp>
      <p:sp>
        <p:nvSpPr>
          <p:cNvPr id="8" name="Text Placeholder 7"/>
          <p:cNvSpPr>
            <a:spLocks noGrp="1"/>
          </p:cNvSpPr>
          <p:nvPr>
            <p:ph type="body" sz="quarter" idx="15"/>
          </p:nvPr>
        </p:nvSpPr>
        <p:spPr/>
        <p:txBody>
          <a:bodyPr/>
          <a:lstStyle/>
          <a:p>
            <a:r>
              <a:rPr sz="2230"/>
              <a:t>Sayohat o'quvchilarning dunyoqarashini kengaytiradi. Ular boshqalar bilan muloqot qilib, turli fikrlar va g'oyalarni o'zlashtiradilar.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390"/>
              <a:t>Sayohat orqali madaniyatni oʻrganish usullari</a:t>
            </a:r>
          </a:p>
        </p:txBody>
      </p:sp>
      <p:sp>
        <p:nvSpPr>
          <p:cNvPr id="3" name="Text Placeholder 2"/>
          <p:cNvSpPr>
            <a:spLocks noGrp="1"/>
          </p:cNvSpPr>
          <p:nvPr>
            <p:ph type="body" sz="quarter" idx="10"/>
          </p:nvPr>
        </p:nvSpPr>
        <p:spPr/>
        <p:txBody>
          <a:bodyPr/>
          <a:lstStyle/>
          <a:p>
            <a:r>
              <a:rPr sz="2500"/>
              <a:t>Mahalliy an'analar va urf-odatlar</a:t>
            </a:r>
          </a:p>
        </p:txBody>
      </p:sp>
      <p:sp>
        <p:nvSpPr>
          <p:cNvPr id="4" name="Text Placeholder 3"/>
          <p:cNvSpPr>
            <a:spLocks noGrp="1"/>
          </p:cNvSpPr>
          <p:nvPr>
            <p:ph type="body" sz="quarter" idx="11"/>
          </p:nvPr>
        </p:nvSpPr>
        <p:spPr/>
        <p:txBody>
          <a:bodyPr/>
          <a:lstStyle/>
          <a:p>
            <a:r>
              <a:rPr sz="2130"/>
              <a:t>Mahalliy an'analar va urf-odatlar bilan tanishish sayohat davomida muhimdir. Bu, odamlarning hayoti va qadriyatlari haqida koʼproq ma'lumot beradi.</a:t>
            </a:r>
          </a:p>
        </p:txBody>
      </p:sp>
      <p:sp>
        <p:nvSpPr>
          <p:cNvPr id="5" name="Text Placeholder 4"/>
          <p:cNvSpPr>
            <a:spLocks noGrp="1"/>
          </p:cNvSpPr>
          <p:nvPr>
            <p:ph type="body" sz="quarter" idx="12"/>
          </p:nvPr>
        </p:nvSpPr>
        <p:spPr/>
        <p:txBody>
          <a:bodyPr/>
          <a:lstStyle/>
          <a:p>
            <a:r>
              <a:rPr sz="2460"/>
              <a:t>Tarixiy joylar va muzeylarga tashrif</a:t>
            </a:r>
          </a:p>
        </p:txBody>
      </p:sp>
      <p:sp>
        <p:nvSpPr>
          <p:cNvPr id="6" name="Text Placeholder 5"/>
          <p:cNvSpPr>
            <a:spLocks noGrp="1"/>
          </p:cNvSpPr>
          <p:nvPr>
            <p:ph type="body" sz="quarter" idx="13"/>
          </p:nvPr>
        </p:nvSpPr>
        <p:spPr/>
        <p:txBody>
          <a:bodyPr/>
          <a:lstStyle/>
          <a:p>
            <a:r>
              <a:rPr sz="2150"/>
              <a:t>Tarixiy joylar va muzeylar oʼtgan davrlarning boy tarixi va madaniyatini namoyish etadi. Ular orqali biz tarixni yanada chuqurroq tushunamiz.</a:t>
            </a:r>
          </a:p>
        </p:txBody>
      </p:sp>
      <p:sp>
        <p:nvSpPr>
          <p:cNvPr id="7" name="Text Placeholder 6"/>
          <p:cNvSpPr>
            <a:spLocks noGrp="1"/>
          </p:cNvSpPr>
          <p:nvPr>
            <p:ph type="body" sz="quarter" idx="14"/>
          </p:nvPr>
        </p:nvSpPr>
        <p:spPr/>
        <p:txBody>
          <a:bodyPr/>
          <a:lstStyle/>
          <a:p>
            <a:r>
              <a:rPr sz="2550"/>
              <a:t>Mahalliy aholi bilan muloqot</a:t>
            </a:r>
          </a:p>
        </p:txBody>
      </p:sp>
      <p:sp>
        <p:nvSpPr>
          <p:cNvPr id="8" name="Text Placeholder 7"/>
          <p:cNvSpPr>
            <a:spLocks noGrp="1"/>
          </p:cNvSpPr>
          <p:nvPr>
            <p:ph type="body" sz="quarter" idx="15"/>
          </p:nvPr>
        </p:nvSpPr>
        <p:spPr/>
        <p:txBody>
          <a:bodyPr/>
          <a:lstStyle/>
          <a:p>
            <a:r>
              <a:rPr sz="2080"/>
              <a:t>Mahalliy aholi bilan muloqot qilish sayohatni yanada qiziqarli qiladi. Bu, ularning madaniyati va turmush tarzi haqida toʼgʼridan-toʼgʼri ma'lumot olish imkonini beradi.</a:t>
            </a:r>
          </a:p>
        </p:txBody>
      </p:sp>
      <p:sp>
        <p:nvSpPr>
          <p:cNvPr id="9" name="Text Placeholder 8"/>
          <p:cNvSpPr>
            <a:spLocks noGrp="1"/>
          </p:cNvSpPr>
          <p:nvPr>
            <p:ph type="body" sz="quarter" idx="16"/>
          </p:nvPr>
        </p:nvSpPr>
        <p:spPr/>
        <p:txBody>
          <a:bodyPr/>
          <a:lstStyle/>
          <a:p>
            <a:r>
              <a:rPr sz="2630"/>
              <a:t>Sayohatning ahamiyati</a:t>
            </a:r>
          </a:p>
        </p:txBody>
      </p:sp>
      <p:sp>
        <p:nvSpPr>
          <p:cNvPr id="10" name="Text Placeholder 9"/>
          <p:cNvSpPr>
            <a:spLocks noGrp="1"/>
          </p:cNvSpPr>
          <p:nvPr>
            <p:ph type="body" sz="quarter" idx="17"/>
          </p:nvPr>
        </p:nvSpPr>
        <p:spPr/>
        <p:txBody>
          <a:bodyPr/>
          <a:lstStyle/>
          <a:p>
            <a:r>
              <a:rPr sz="2100"/>
              <a:t>Sayohat madaniyatni oʼrganish uchun juda muhimdir. U nafaqat bilim beradi, balki odamlarni bir-biriga yaqinlashtiradi, hamda yangi gʼoyalarni keltirib chiqaradi.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310"/>
              <a:t>Oʻzbekistonning tarbiyaviy an'analari</a:t>
            </a:r>
          </a:p>
        </p:txBody>
      </p:sp>
      <p:sp>
        <p:nvSpPr>
          <p:cNvPr id="3" name="Text Placeholder 2"/>
          <p:cNvSpPr>
            <a:spLocks noGrp="1"/>
          </p:cNvSpPr>
          <p:nvPr>
            <p:ph type="body" sz="quarter" idx="11"/>
          </p:nvPr>
        </p:nvSpPr>
        <p:spPr/>
        <p:txBody>
          <a:bodyPr/>
          <a:lstStyle/>
          <a:p>
            <a:r>
              <a:rPr sz="2230"/>
              <a:t>O'zbekiston tarbiyaviy an'analari tarixiy jihatdan muhim ahamiyatga ega. Ular avlodlarga axloqiy qadriyatlarni, urf-odatlarni va bilimlarni yetkazishda muhim rol o'ynaydi. Tarbiyaviy an'analarning rivojlanishi mamlakatimizning madaniy merosi bilan bog'liq bo'lib, bu an'analar milliy identitetimizni mustahkamlashga yordam beradi.</a:t>
            </a:r>
          </a:p>
        </p:txBody>
      </p:sp>
      <p:sp>
        <p:nvSpPr>
          <p:cNvPr id="4" name="Text Placeholder 3"/>
          <p:cNvSpPr>
            <a:spLocks noGrp="1"/>
          </p:cNvSpPr>
          <p:nvPr>
            <p:ph type="body" sz="quarter" idx="12"/>
          </p:nvPr>
        </p:nvSpPr>
        <p:spPr/>
        <p:txBody>
          <a:bodyPr/>
          <a:lstStyle/>
          <a:p>
            <a:r>
              <a:rPr sz="2250"/>
              <a:t>O'zbekistonning turli hududlarida tarbiyaviy an'analarning o'ziga xosligi mavjud. Masalan, Farg'ona vodiysida oilaviy tarbiya va mehmondo'stlik an'analari kuchli o'rin tutadi, Samarqand va Buxoroda esa madaniyat va san'atga bo'lgan e'tibor yuqori. Har bir region o'ziga xos tarbiyaviy yondashuvlar bilan ajralib turadi.</a:t>
            </a:r>
          </a:p>
        </p:txBody>
      </p:sp>
      <p:sp>
        <p:nvSpPr>
          <p:cNvPr id="5" name="Text Placeholder 4"/>
          <p:cNvSpPr>
            <a:spLocks noGrp="1"/>
          </p:cNvSpPr>
          <p:nvPr>
            <p:ph type="body" sz="quarter" idx="13"/>
          </p:nvPr>
        </p:nvSpPr>
        <p:spPr/>
        <p:txBody>
          <a:bodyPr/>
          <a:lstStyle/>
          <a:p>
            <a:r>
              <a:rPr sz="2310"/>
              <a:t>Zamonaviy jamiyatda tarbiyaviy an'analarning roli katta. Ular bolalarga axloqiy me'yorlar, ijtimoiy qoidalar va o'zaro hurmatni o'rgatadi. Bugungi kunda, bu an'analar globalizm sharoitida ham muhim ahamiyatga ega, chunki ular milliy qadriyatlarni saqlab qolishga yordam beradi.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190"/>
              <a:t>Sayohat orqali tarbiyaviy an'analarni oʻrganish</a:t>
            </a:r>
          </a:p>
        </p:txBody>
      </p:sp>
      <p:sp>
        <p:nvSpPr>
          <p:cNvPr id="3" name="Text Placeholder 2"/>
          <p:cNvSpPr>
            <a:spLocks noGrp="1"/>
          </p:cNvSpPr>
          <p:nvPr>
            <p:ph type="body" sz="quarter" idx="10"/>
          </p:nvPr>
        </p:nvSpPr>
        <p:spPr/>
        <p:txBody>
          <a:bodyPr/>
          <a:lstStyle/>
          <a:p>
            <a:r>
              <a:rPr sz="2430"/>
              <a:t>Sayohat o'quvchilarga yangi bilimlar olish, tarixiy joylarni ko'rish va madaniyatni o'rganish imkoniyatini beradi. O'zbekistonning boy tarixi va an'analari orqali, talabalarga o'zlarini rivojlantirish va o'z mamlakatlarini chuqurroq tushunish imkoniyatini taqdim etadi.</a:t>
            </a:r>
          </a:p>
        </p:txBody>
      </p:sp>
      <p:sp>
        <p:nvSpPr>
          <p:cNvPr id="4" name="Text Placeholder 3"/>
          <p:cNvSpPr>
            <a:spLocks noGrp="1"/>
          </p:cNvSpPr>
          <p:nvPr>
            <p:ph type="body" sz="quarter" idx="11"/>
          </p:nvPr>
        </p:nvSpPr>
        <p:spPr/>
        <p:txBody>
          <a:bodyPr/>
          <a:lstStyle/>
          <a:p>
            <a:r>
              <a:rPr sz="2520"/>
              <a:t>Sayohatning ijtimoiy foydalari: yangi do'stlar orttirish, kommunikatsiya ko'nikmalarini rivojlantirish, va madaniyatlararo aloqalarni mustahkamlash. Shuningdek, o'z-o'zini anglash va shaxsiy rivojlanish uchun muhimdir.</a:t>
            </a:r>
          </a:p>
        </p:txBody>
      </p:sp>
      <p:sp>
        <p:nvSpPr>
          <p:cNvPr id="5" name="Text Placeholder 4"/>
          <p:cNvSpPr>
            <a:spLocks noGrp="1"/>
          </p:cNvSpPr>
          <p:nvPr>
            <p:ph type="body" sz="quarter" idx="12"/>
          </p:nvPr>
        </p:nvSpPr>
        <p:spPr/>
        <p:txBody>
          <a:bodyPr/>
          <a:lstStyle/>
          <a:p>
            <a:r>
              <a:rPr sz="2550"/>
              <a:t>1. Mahalliy an'analarga to'g'ridan-to'g'ri guvoh bo'lish. 2. Mahalliy xalqlarning urf-odatlari va qadriyatlarini o'rganish. 3. Sayohat davomida seminarlar va ustozlar bilan uchrashuvlar tashkil etish.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260"/>
              <a:t>Oʻzbekistonda sayohatning tarbiyaviy roli</a:t>
            </a:r>
          </a:p>
        </p:txBody>
      </p:sp>
      <p:sp>
        <p:nvSpPr>
          <p:cNvPr id="3" name="Text Placeholder 2"/>
          <p:cNvSpPr>
            <a:spLocks noGrp="1"/>
          </p:cNvSpPr>
          <p:nvPr>
            <p:ph type="body" sz="quarter" idx="10"/>
          </p:nvPr>
        </p:nvSpPr>
        <p:spPr/>
        <p:txBody>
          <a:bodyPr/>
          <a:lstStyle/>
          <a:p>
            <a:r>
              <a:rPr sz="2990"/>
              <a:t>Sayohatning tarbiyaviy ahamiyati</a:t>
            </a:r>
          </a:p>
        </p:txBody>
      </p:sp>
      <p:sp>
        <p:nvSpPr>
          <p:cNvPr id="4" name="Text Placeholder 3"/>
          <p:cNvSpPr>
            <a:spLocks noGrp="1"/>
          </p:cNvSpPr>
          <p:nvPr>
            <p:ph type="body" sz="quarter" idx="11"/>
          </p:nvPr>
        </p:nvSpPr>
        <p:spPr/>
        <p:txBody>
          <a:bodyPr/>
          <a:lstStyle/>
          <a:p>
            <a:r>
              <a:rPr sz="1939"/>
              <a:t>Sayohat, o'quvchilarga turli madaniyatlar bilan tanishish imkonini beradi. Bu jarayon ularda dunyoqarashni kengaytiradi va shaxsiy rivojlanishga xizmat qiladi.</a:t>
            </a:r>
          </a:p>
        </p:txBody>
      </p:sp>
      <p:sp>
        <p:nvSpPr>
          <p:cNvPr id="5" name="Text Placeholder 4"/>
          <p:cNvSpPr>
            <a:spLocks noGrp="1"/>
          </p:cNvSpPr>
          <p:nvPr>
            <p:ph type="body" sz="quarter" idx="12"/>
          </p:nvPr>
        </p:nvSpPr>
        <p:spPr/>
        <p:txBody>
          <a:bodyPr/>
          <a:lstStyle/>
          <a:p>
            <a:r>
              <a:rPr sz="2020"/>
              <a:t>Sayohat orqali o'quvchilar o'zlarini yangi muhitda sinab ko'rishadi, bu esa ularning o'ziga bo'lgan ishonchini oshiradi.</a:t>
            </a:r>
          </a:p>
        </p:txBody>
      </p:sp>
      <p:sp>
        <p:nvSpPr>
          <p:cNvPr id="6" name="Text Placeholder 5"/>
          <p:cNvSpPr>
            <a:spLocks noGrp="1"/>
          </p:cNvSpPr>
          <p:nvPr>
            <p:ph type="body" sz="quarter" idx="13"/>
          </p:nvPr>
        </p:nvSpPr>
        <p:spPr/>
        <p:txBody>
          <a:bodyPr/>
          <a:lstStyle/>
          <a:p>
            <a:r>
              <a:rPr sz="2890"/>
              <a:t>Oʻzbekistonda tarbiya olishning afzalliklari</a:t>
            </a:r>
          </a:p>
        </p:txBody>
      </p:sp>
      <p:sp>
        <p:nvSpPr>
          <p:cNvPr id="7" name="Text Placeholder 6"/>
          <p:cNvSpPr>
            <a:spLocks noGrp="1"/>
          </p:cNvSpPr>
          <p:nvPr>
            <p:ph type="body" sz="quarter" idx="14"/>
          </p:nvPr>
        </p:nvSpPr>
        <p:spPr/>
        <p:txBody>
          <a:bodyPr/>
          <a:lstStyle/>
          <a:p>
            <a:r>
              <a:rPr sz="1960"/>
              <a:t>Samarqand va Buxoro shaharlaridagi tarbiyaviy sayohatlar, o'quvchilarga tarixiy merosni o'rganish va mahalliy xalqqa yaqinlashish imkonini beradi.</a:t>
            </a:r>
          </a:p>
        </p:txBody>
      </p:sp>
      <p:sp>
        <p:nvSpPr>
          <p:cNvPr id="8" name="Text Placeholder 7"/>
          <p:cNvSpPr>
            <a:spLocks noGrp="1"/>
          </p:cNvSpPr>
          <p:nvPr>
            <p:ph type="body" sz="quarter" idx="15"/>
          </p:nvPr>
        </p:nvSpPr>
        <p:spPr/>
        <p:txBody>
          <a:bodyPr/>
          <a:lstStyle/>
          <a:p>
            <a:r>
              <a:rPr sz="2000"/>
              <a:t>Mahalliy jamoalar bilan muloqot qilish, o'quvchilarda ijtimoiy ko'nikmalarni rivojlantiradi va madaniy aloqalarni mustahkamlaydi.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7490"/>
              <a:t>Madaniyatni sayohat orqali kashf etish usullari</a:t>
            </a:r>
          </a:p>
        </p:txBody>
      </p:sp>
      <p:sp>
        <p:nvSpPr>
          <p:cNvPr id="3" name="Subtitle 2"/>
          <p:cNvSpPr>
            <a:spLocks noGrp="1"/>
          </p:cNvSpPr>
          <p:nvPr>
            <p:ph type="subTitle" idx="1"/>
          </p:nvPr>
        </p:nvSpPr>
        <p:spPr/>
        <p:txBody>
          <a:bodyPr/>
          <a:lstStyle/>
          <a:p>
            <a:r>
              <a:rPr sz="2350"/>
              <a:t>Sayohat orqali madaniyatni o'rganish</a:t>
            </a:r>
          </a:p>
        </p:txBody>
      </p:sp>
      <p:sp>
        <p:nvSpPr>
          <p:cNvPr id="4" name="Text Placeholder 3"/>
          <p:cNvSpPr>
            <a:spLocks noGrp="1"/>
          </p:cNvSpPr>
          <p:nvPr>
            <p:ph type="body" idx="3"/>
          </p:nvPr>
        </p:nvSpPr>
        <p:spPr/>
        <p:txBody>
          <a:bodyPr/>
          <a:lstStyle/>
          <a:p>
            <a:r>
              <a:rPr sz="1739"/>
              <a:t>Sayohat orqali mahalliy madaniyat va an'analarni o'rganish, joylarda yashovchi insonlar bilan muloqot qilish, mahalliy festivallarda qatnashish va an'anaviy taomlar tayyorlash orqali amalga oshiriladi.</a:t>
            </a:r>
          </a:p>
        </p:txBody>
      </p:sp>
      <p:sp>
        <p:nvSpPr>
          <p:cNvPr id="5" name="Subtitle 4"/>
          <p:cNvSpPr>
            <a:spLocks noGrp="1"/>
          </p:cNvSpPr>
          <p:nvPr>
            <p:ph type="subTitle" idx="4"/>
          </p:nvPr>
        </p:nvSpPr>
        <p:spPr/>
        <p:txBody>
          <a:bodyPr/>
          <a:lstStyle/>
          <a:p>
            <a:r>
              <a:rPr sz="2280"/>
              <a:t>Oʻzbekistonda madaniy sayohat yo'nalishlari</a:t>
            </a:r>
          </a:p>
        </p:txBody>
      </p:sp>
      <p:sp>
        <p:nvSpPr>
          <p:cNvPr id="6" name="Text Placeholder 5"/>
          <p:cNvSpPr>
            <a:spLocks noGrp="1"/>
          </p:cNvSpPr>
          <p:nvPr>
            <p:ph type="body" idx="5"/>
          </p:nvPr>
        </p:nvSpPr>
        <p:spPr/>
        <p:txBody>
          <a:bodyPr/>
          <a:lstStyle/>
          <a:p>
            <a:r>
              <a:rPr sz="1810"/>
              <a:t>O'zbekistonda Toshkentdagi Amir Temur muzeyi, Samarkanddagi Registon majmuasi va Buxorodagi Ark qal'asi kabi joylar madaniyatni o'rganish uchun eng yaxshi manzillar hisoblanadi.</a:t>
            </a:r>
          </a:p>
        </p:txBody>
      </p:sp>
      <p:sp>
        <p:nvSpPr>
          <p:cNvPr id="7" name="Subtitle 6"/>
          <p:cNvSpPr>
            <a:spLocks noGrp="1"/>
          </p:cNvSpPr>
          <p:nvPr>
            <p:ph type="subTitle" idx="6"/>
          </p:nvPr>
        </p:nvSpPr>
        <p:spPr/>
        <p:txBody>
          <a:bodyPr/>
          <a:lstStyle/>
          <a:p>
            <a:r>
              <a:rPr sz="2330"/>
              <a:t>Sayohat orqali madaniy merosni anglash</a:t>
            </a:r>
          </a:p>
        </p:txBody>
      </p:sp>
      <p:sp>
        <p:nvSpPr>
          <p:cNvPr id="8" name="Text Placeholder 7"/>
          <p:cNvSpPr>
            <a:spLocks noGrp="1"/>
          </p:cNvSpPr>
          <p:nvPr>
            <p:ph type="body" idx="7"/>
          </p:nvPr>
        </p:nvSpPr>
        <p:spPr/>
        <p:txBody>
          <a:bodyPr/>
          <a:lstStyle/>
          <a:p>
            <a:r>
              <a:rPr sz="1810"/>
              <a:t>Sayohat orqali madaniy merosni anglab yetish, tarixiy joylar va muzeylarni ziyorat qilish, shuningdek, mahalliy tarixi va an'analari haqida bilim olish orqali amalga oshiriladi.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560"/>
              <a:t>Xulosa</a:t>
            </a:r>
          </a:p>
        </p:txBody>
      </p:sp>
      <p:sp>
        <p:nvSpPr>
          <p:cNvPr id="3" name="Text Placeholder 2"/>
          <p:cNvSpPr>
            <a:spLocks noGrp="1"/>
          </p:cNvSpPr>
          <p:nvPr>
            <p:ph type="body" sz="quarter" idx="10"/>
          </p:nvPr>
        </p:nvSpPr>
        <p:spPr/>
        <p:txBody>
          <a:bodyPr/>
          <a:lstStyle/>
          <a:p>
            <a:r>
              <a:rPr sz="2730"/>
              <a:t>Sayohatning tarbiyaviy roli</a:t>
            </a:r>
          </a:p>
        </p:txBody>
      </p:sp>
      <p:sp>
        <p:nvSpPr>
          <p:cNvPr id="4" name="Text Placeholder 3"/>
          <p:cNvSpPr>
            <a:spLocks noGrp="1"/>
          </p:cNvSpPr>
          <p:nvPr>
            <p:ph type="body" sz="quarter" idx="11"/>
          </p:nvPr>
        </p:nvSpPr>
        <p:spPr/>
        <p:txBody>
          <a:bodyPr/>
          <a:lstStyle/>
          <a:p>
            <a:r>
              <a:rPr sz="2080"/>
              <a:t>Sayohat, o'quvchilarni yangi tajribalar bilan tanishtirib, ularning shaxsiy rivojlanishiga yordam beradi. Bu jarayon, ularning dunyoqarashini kengaytiradi va turli madaniyatlarni o'rganishga imkoniyat yaratadi.</a:t>
            </a:r>
          </a:p>
        </p:txBody>
      </p:sp>
      <p:sp>
        <p:nvSpPr>
          <p:cNvPr id="5" name="Text Placeholder 4"/>
          <p:cNvSpPr>
            <a:spLocks noGrp="1"/>
          </p:cNvSpPr>
          <p:nvPr>
            <p:ph type="body" sz="quarter" idx="12"/>
          </p:nvPr>
        </p:nvSpPr>
        <p:spPr/>
        <p:txBody>
          <a:bodyPr/>
          <a:lstStyle/>
          <a:p>
            <a:r>
              <a:rPr sz="2700"/>
              <a:t>Oʻzbekiston madaniy boyliklari</a:t>
            </a:r>
          </a:p>
        </p:txBody>
      </p:sp>
      <p:sp>
        <p:nvSpPr>
          <p:cNvPr id="6" name="Text Placeholder 5"/>
          <p:cNvSpPr>
            <a:spLocks noGrp="1"/>
          </p:cNvSpPr>
          <p:nvPr>
            <p:ph type="body" sz="quarter" idx="13"/>
          </p:nvPr>
        </p:nvSpPr>
        <p:spPr/>
        <p:txBody>
          <a:bodyPr/>
          <a:lstStyle/>
          <a:p>
            <a:r>
              <a:rPr sz="2100"/>
              <a:t>Oʻzbekistonning boy tarixi va madaniyati, sayohat orqali kashf etilishi mumkin. Bu yerda tarixiy obidalar, xalq an'analari va san'at asarlari mavjud bo'lib, ular o'quvchilarga yangi bilimlar beradi.</a:t>
            </a:r>
          </a:p>
        </p:txBody>
      </p:sp>
      <p:sp>
        <p:nvSpPr>
          <p:cNvPr id="7" name="Text Placeholder 6"/>
          <p:cNvSpPr>
            <a:spLocks noGrp="1"/>
          </p:cNvSpPr>
          <p:nvPr>
            <p:ph type="body" sz="quarter" idx="14"/>
          </p:nvPr>
        </p:nvSpPr>
        <p:spPr/>
        <p:txBody>
          <a:bodyPr/>
          <a:lstStyle/>
          <a:p>
            <a:r>
              <a:rPr sz="2730"/>
              <a:t>Oʻquvchilar uchun foydalari</a:t>
            </a:r>
          </a:p>
        </p:txBody>
      </p:sp>
      <p:sp>
        <p:nvSpPr>
          <p:cNvPr id="8" name="Text Placeholder 7"/>
          <p:cNvSpPr>
            <a:spLocks noGrp="1"/>
          </p:cNvSpPr>
          <p:nvPr>
            <p:ph type="body" sz="quarter" idx="15"/>
          </p:nvPr>
        </p:nvSpPr>
        <p:spPr/>
        <p:txBody>
          <a:bodyPr/>
          <a:lstStyle/>
          <a:p>
            <a:r>
              <a:rPr sz="2130"/>
              <a:t>Sayohat, o'quvchilar uchun yangi ko'nikmalar o'rganish, jamoada ishlash va o'z-o'zini anglash imkoniyatlarini taqdim etadi. Bu, ularga nafaqat bilim, balki hayotiy tajribalar ham beradi.</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805</Words>
  <Application>Microsoft Office PowerPoint</Application>
  <PresentationFormat>Произвольный</PresentationFormat>
  <Paragraphs>57</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vt:lpstr>
      <vt:lpstr>Marcellus</vt:lpstr>
      <vt:lpstr>Algerian</vt:lpstr>
      <vt:lpstr>Asap</vt:lpstr>
      <vt:lpstr>Calibri</vt:lpstr>
      <vt:lpstr>Times New Roman</vt:lpstr>
      <vt:lpstr>Office Theme</vt:lpstr>
      <vt:lpstr>3-sinf Tarbiya fanidan Oʻzbekiston boʻylab sayohat mavzusi</vt:lpstr>
      <vt:lpstr>Reja</vt:lpstr>
      <vt:lpstr>Oʻzbekiston boʻylab sayohatning ahamiyati</vt:lpstr>
      <vt:lpstr>Sayohat orqali madaniyatni oʻrganish usullari</vt:lpstr>
      <vt:lpstr>Oʻzbekistonning tarbiyaviy an'analari</vt:lpstr>
      <vt:lpstr>Sayohat orqali tarbiyaviy an'analarni oʻrganish</vt:lpstr>
      <vt:lpstr>Oʻzbekistonda sayohatning tarbiyaviy roli</vt:lpstr>
      <vt:lpstr>Madaniyatni sayohat orqali kashf etish usullari</vt:lpstr>
      <vt:lpstr>Xulosa</vt:lpstr>
      <vt:lpstr>Foydalanilgan Adabiyotlar</vt:lpstr>
      <vt:lpstr>E'tiboringiz uchun rahmat!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 O M P U T E R S</dc:creator>
  <cp:lastModifiedBy>C O M P U T E R S</cp:lastModifiedBy>
  <cp:revision>10</cp:revision>
  <dcterms:modified xsi:type="dcterms:W3CDTF">2025-04-14T09:40:13Z</dcterms:modified>
</cp:coreProperties>
</file>