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masis MT Pro Black" panose="02040A04050005020304" pitchFamily="18" charset="0"/>
      <p:bold r:id="rId15"/>
      <p:boldItalic r:id="rId16"/>
    </p:embeddedFont>
    <p:embeddedFont>
      <p:font typeface="Pangolin" panose="020B0604020202020204" charset="-52"/>
      <p:regular r:id="rId17"/>
    </p:embeddedFont>
    <p:embeddedFont>
      <p:font typeface="Rockwell Extra Bold" panose="02060903040505020403" pitchFamily="18" charset="0"/>
      <p:bold r:id="rId18"/>
    </p:embeddedFont>
    <p:embeddedFont>
      <p:font typeface="Sedgwick Ave" panose="020B0604020202020204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77" y="58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91AD7-B7F8-4673-B6E1-23CBEB00561A}" type="doc">
      <dgm:prSet loTypeId="urn:microsoft.com/office/officeart/2005/8/layout/pyramid2" loCatId="pyramid" qsTypeId="urn:microsoft.com/office/officeart/2005/8/quickstyle/simple1" qsCatId="simple" csTypeId="urn:microsoft.com/office/officeart/2005/8/colors/colorful3" csCatId="colorful" phldr="1"/>
      <dgm:spPr/>
    </dgm:pt>
    <dgm:pt modelId="{AF9D8908-2D16-44D8-BF4A-993E0D400D02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23F94BD1-D0D1-435C-AA2C-E6C462C2450E}" type="parTrans" cxnId="{7990B3E6-3CD6-44E0-96EB-22F74D0474F5}">
      <dgm:prSet/>
      <dgm:spPr/>
      <dgm:t>
        <a:bodyPr/>
        <a:lstStyle/>
        <a:p>
          <a:endParaRPr lang="en-US"/>
        </a:p>
      </dgm:t>
    </dgm:pt>
    <dgm:pt modelId="{E8F0796B-1223-4F2B-92D8-81A11F8E9E41}" type="sibTrans" cxnId="{7990B3E6-3CD6-44E0-96EB-22F74D0474F5}">
      <dgm:prSet/>
      <dgm:spPr/>
      <dgm:t>
        <a:bodyPr/>
        <a:lstStyle/>
        <a:p>
          <a:endParaRPr lang="en-US"/>
        </a:p>
      </dgm:t>
    </dgm:pt>
    <dgm:pt modelId="{6DEAF6E6-4F40-4A11-A543-11D3EA91BA10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DD749A11-9C7A-4316-B957-C5160FC6D2AE}" type="parTrans" cxnId="{4B794756-449D-4F09-9403-54FBC97E835E}">
      <dgm:prSet/>
      <dgm:spPr/>
      <dgm:t>
        <a:bodyPr/>
        <a:lstStyle/>
        <a:p>
          <a:endParaRPr lang="en-US"/>
        </a:p>
      </dgm:t>
    </dgm:pt>
    <dgm:pt modelId="{1D4AA38F-7B81-4FC1-A562-77328D5431EA}" type="sibTrans" cxnId="{4B794756-449D-4F09-9403-54FBC97E835E}">
      <dgm:prSet/>
      <dgm:spPr/>
      <dgm:t>
        <a:bodyPr/>
        <a:lstStyle/>
        <a:p>
          <a:endParaRPr lang="en-US"/>
        </a:p>
      </dgm:t>
    </dgm:pt>
    <dgm:pt modelId="{1E3D19CC-4738-4B29-94F9-4A47D254C89D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C7EFE94C-ECE7-4D15-9563-F258A68069CD}" type="parTrans" cxnId="{35BAC525-AC95-4BB9-BF69-6735A449AA3C}">
      <dgm:prSet/>
      <dgm:spPr/>
      <dgm:t>
        <a:bodyPr/>
        <a:lstStyle/>
        <a:p>
          <a:endParaRPr lang="en-US"/>
        </a:p>
      </dgm:t>
    </dgm:pt>
    <dgm:pt modelId="{8C89A892-F60D-4267-A275-F1B71EC9E1A2}" type="sibTrans" cxnId="{35BAC525-AC95-4BB9-BF69-6735A449AA3C}">
      <dgm:prSet/>
      <dgm:spPr/>
      <dgm:t>
        <a:bodyPr/>
        <a:lstStyle/>
        <a:p>
          <a:endParaRPr lang="en-US"/>
        </a:p>
      </dgm:t>
    </dgm:pt>
    <dgm:pt modelId="{4DFA5E09-F4E9-4A33-972B-E7EE4B7B25F8}" type="pres">
      <dgm:prSet presAssocID="{43591AD7-B7F8-4673-B6E1-23CBEB00561A}" presName="compositeShape" presStyleCnt="0">
        <dgm:presLayoutVars>
          <dgm:dir/>
          <dgm:resizeHandles/>
        </dgm:presLayoutVars>
      </dgm:prSet>
      <dgm:spPr/>
    </dgm:pt>
    <dgm:pt modelId="{88F82B2D-B788-4888-988A-D6C143D6ECD9}" type="pres">
      <dgm:prSet presAssocID="{43591AD7-B7F8-4673-B6E1-23CBEB00561A}" presName="pyramid" presStyleLbl="node1" presStyleIdx="0" presStyleCnt="1" custScaleX="132388" custLinFactNeighborX="6944"/>
      <dgm:spPr/>
    </dgm:pt>
    <dgm:pt modelId="{2134AAAD-850A-4D62-B440-4ECC971D365E}" type="pres">
      <dgm:prSet presAssocID="{43591AD7-B7F8-4673-B6E1-23CBEB00561A}" presName="theList" presStyleCnt="0"/>
      <dgm:spPr/>
    </dgm:pt>
    <dgm:pt modelId="{AB0AD59A-A258-4EE1-9A2A-6D1AE54E82F1}" type="pres">
      <dgm:prSet presAssocID="{AF9D8908-2D16-44D8-BF4A-993E0D400D02}" presName="aNode" presStyleLbl="fgAcc1" presStyleIdx="0" presStyleCnt="3" custScaleX="267207" custLinFactY="4953" custLinFactNeighborX="68485" custLinFactNeighborY="100000">
        <dgm:presLayoutVars>
          <dgm:bulletEnabled val="1"/>
        </dgm:presLayoutVars>
      </dgm:prSet>
      <dgm:spPr/>
    </dgm:pt>
    <dgm:pt modelId="{BCD1FA29-CC7B-4DF6-B538-052EA7F513E2}" type="pres">
      <dgm:prSet presAssocID="{AF9D8908-2D16-44D8-BF4A-993E0D400D02}" presName="aSpace" presStyleCnt="0"/>
      <dgm:spPr/>
    </dgm:pt>
    <dgm:pt modelId="{2822244F-2C65-4AA5-954B-8F99E3F68121}" type="pres">
      <dgm:prSet presAssocID="{6DEAF6E6-4F40-4A11-A543-11D3EA91BA10}" presName="aNode" presStyleLbl="fgAcc1" presStyleIdx="1" presStyleCnt="3" custScaleX="267207" custLinFactY="4953" custLinFactNeighborX="74287" custLinFactNeighborY="100000">
        <dgm:presLayoutVars>
          <dgm:bulletEnabled val="1"/>
        </dgm:presLayoutVars>
      </dgm:prSet>
      <dgm:spPr/>
    </dgm:pt>
    <dgm:pt modelId="{A0B0F03A-CF3C-4AFB-8B27-D791CB0C600E}" type="pres">
      <dgm:prSet presAssocID="{6DEAF6E6-4F40-4A11-A543-11D3EA91BA10}" presName="aSpace" presStyleCnt="0"/>
      <dgm:spPr/>
    </dgm:pt>
    <dgm:pt modelId="{DB2CC279-AF69-421B-BB4F-9749D1F8B3BF}" type="pres">
      <dgm:prSet presAssocID="{1E3D19CC-4738-4B29-94F9-4A47D254C89D}" presName="aNode" presStyleLbl="fgAcc1" presStyleIdx="2" presStyleCnt="3" custScaleX="267207" custLinFactY="4953" custLinFactNeighborX="74287" custLinFactNeighborY="100000">
        <dgm:presLayoutVars>
          <dgm:bulletEnabled val="1"/>
        </dgm:presLayoutVars>
      </dgm:prSet>
      <dgm:spPr/>
    </dgm:pt>
    <dgm:pt modelId="{322502C0-E7AF-4639-860E-A493D54C3DEC}" type="pres">
      <dgm:prSet presAssocID="{1E3D19CC-4738-4B29-94F9-4A47D254C89D}" presName="aSpace" presStyleCnt="0"/>
      <dgm:spPr/>
    </dgm:pt>
  </dgm:ptLst>
  <dgm:cxnLst>
    <dgm:cxn modelId="{C520A707-A56C-4BAA-8F9C-B53D62280990}" type="presOf" srcId="{43591AD7-B7F8-4673-B6E1-23CBEB00561A}" destId="{4DFA5E09-F4E9-4A33-972B-E7EE4B7B25F8}" srcOrd="0" destOrd="0" presId="urn:microsoft.com/office/officeart/2005/8/layout/pyramid2"/>
    <dgm:cxn modelId="{35BAC525-AC95-4BB9-BF69-6735A449AA3C}" srcId="{43591AD7-B7F8-4673-B6E1-23CBEB00561A}" destId="{1E3D19CC-4738-4B29-94F9-4A47D254C89D}" srcOrd="2" destOrd="0" parTransId="{C7EFE94C-ECE7-4D15-9563-F258A68069CD}" sibTransId="{8C89A892-F60D-4267-A275-F1B71EC9E1A2}"/>
    <dgm:cxn modelId="{5A899252-BBDA-4703-85CB-C71AE54D37EC}" type="presOf" srcId="{AF9D8908-2D16-44D8-BF4A-993E0D400D02}" destId="{AB0AD59A-A258-4EE1-9A2A-6D1AE54E82F1}" srcOrd="0" destOrd="0" presId="urn:microsoft.com/office/officeart/2005/8/layout/pyramid2"/>
    <dgm:cxn modelId="{4B794756-449D-4F09-9403-54FBC97E835E}" srcId="{43591AD7-B7F8-4673-B6E1-23CBEB00561A}" destId="{6DEAF6E6-4F40-4A11-A543-11D3EA91BA10}" srcOrd="1" destOrd="0" parTransId="{DD749A11-9C7A-4316-B957-C5160FC6D2AE}" sibTransId="{1D4AA38F-7B81-4FC1-A562-77328D5431EA}"/>
    <dgm:cxn modelId="{211B25A5-8F2C-4E7C-8BF3-2A9D5A188D5A}" type="presOf" srcId="{1E3D19CC-4738-4B29-94F9-4A47D254C89D}" destId="{DB2CC279-AF69-421B-BB4F-9749D1F8B3BF}" srcOrd="0" destOrd="0" presId="urn:microsoft.com/office/officeart/2005/8/layout/pyramid2"/>
    <dgm:cxn modelId="{D18604C4-1AFA-4889-8159-5C943558513A}" type="presOf" srcId="{6DEAF6E6-4F40-4A11-A543-11D3EA91BA10}" destId="{2822244F-2C65-4AA5-954B-8F99E3F68121}" srcOrd="0" destOrd="0" presId="urn:microsoft.com/office/officeart/2005/8/layout/pyramid2"/>
    <dgm:cxn modelId="{7990B3E6-3CD6-44E0-96EB-22F74D0474F5}" srcId="{43591AD7-B7F8-4673-B6E1-23CBEB00561A}" destId="{AF9D8908-2D16-44D8-BF4A-993E0D400D02}" srcOrd="0" destOrd="0" parTransId="{23F94BD1-D0D1-435C-AA2C-E6C462C2450E}" sibTransId="{E8F0796B-1223-4F2B-92D8-81A11F8E9E41}"/>
    <dgm:cxn modelId="{8DF6C25A-A736-400E-A2EF-37209C6B4F60}" type="presParOf" srcId="{4DFA5E09-F4E9-4A33-972B-E7EE4B7B25F8}" destId="{88F82B2D-B788-4888-988A-D6C143D6ECD9}" srcOrd="0" destOrd="0" presId="urn:microsoft.com/office/officeart/2005/8/layout/pyramid2"/>
    <dgm:cxn modelId="{C2174E24-B260-47B0-BCA3-19B2F521109C}" type="presParOf" srcId="{4DFA5E09-F4E9-4A33-972B-E7EE4B7B25F8}" destId="{2134AAAD-850A-4D62-B440-4ECC971D365E}" srcOrd="1" destOrd="0" presId="urn:microsoft.com/office/officeart/2005/8/layout/pyramid2"/>
    <dgm:cxn modelId="{EDBCBC8B-50D4-4270-828D-4CC10185E087}" type="presParOf" srcId="{2134AAAD-850A-4D62-B440-4ECC971D365E}" destId="{AB0AD59A-A258-4EE1-9A2A-6D1AE54E82F1}" srcOrd="0" destOrd="0" presId="urn:microsoft.com/office/officeart/2005/8/layout/pyramid2"/>
    <dgm:cxn modelId="{2F8E6028-6B08-44AC-9238-8260167B17BB}" type="presParOf" srcId="{2134AAAD-850A-4D62-B440-4ECC971D365E}" destId="{BCD1FA29-CC7B-4DF6-B538-052EA7F513E2}" srcOrd="1" destOrd="0" presId="urn:microsoft.com/office/officeart/2005/8/layout/pyramid2"/>
    <dgm:cxn modelId="{9C2F9FC4-9918-4FDB-9643-16C015B14210}" type="presParOf" srcId="{2134AAAD-850A-4D62-B440-4ECC971D365E}" destId="{2822244F-2C65-4AA5-954B-8F99E3F68121}" srcOrd="2" destOrd="0" presId="urn:microsoft.com/office/officeart/2005/8/layout/pyramid2"/>
    <dgm:cxn modelId="{0A782A86-29CC-4FBA-99E0-8A890217786D}" type="presParOf" srcId="{2134AAAD-850A-4D62-B440-4ECC971D365E}" destId="{A0B0F03A-CF3C-4AFB-8B27-D791CB0C600E}" srcOrd="3" destOrd="0" presId="urn:microsoft.com/office/officeart/2005/8/layout/pyramid2"/>
    <dgm:cxn modelId="{0D465ED7-AD14-41F5-A1A2-33E7CAE61050}" type="presParOf" srcId="{2134AAAD-850A-4D62-B440-4ECC971D365E}" destId="{DB2CC279-AF69-421B-BB4F-9749D1F8B3BF}" srcOrd="4" destOrd="0" presId="urn:microsoft.com/office/officeart/2005/8/layout/pyramid2"/>
    <dgm:cxn modelId="{27BDE818-A675-4C26-84FE-9E752B432BA8}" type="presParOf" srcId="{2134AAAD-850A-4D62-B440-4ECC971D365E}" destId="{322502C0-E7AF-4639-860E-A493D54C3DE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374164-C838-4D2F-B71E-DD9AAE89AE54}" type="doc">
      <dgm:prSet loTypeId="urn:microsoft.com/office/officeart/2005/8/layout/hierarchy3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8405B0BB-7EDA-49BC-AF29-408E6E1C60FE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F80724A4-9576-49D1-ADF8-64EFCD4C274D}" type="parTrans" cxnId="{9B8C9AD2-D8F1-4C3B-9413-C20DEE1B4A9B}">
      <dgm:prSet/>
      <dgm:spPr/>
      <dgm:t>
        <a:bodyPr/>
        <a:lstStyle/>
        <a:p>
          <a:endParaRPr lang="en-US"/>
        </a:p>
      </dgm:t>
    </dgm:pt>
    <dgm:pt modelId="{C4F0EFD9-DF94-43DD-8DAA-2C76B3254246}" type="sibTrans" cxnId="{9B8C9AD2-D8F1-4C3B-9413-C20DEE1B4A9B}">
      <dgm:prSet/>
      <dgm:spPr/>
      <dgm:t>
        <a:bodyPr/>
        <a:lstStyle/>
        <a:p>
          <a:endParaRPr lang="en-US"/>
        </a:p>
      </dgm:t>
    </dgm:pt>
    <dgm:pt modelId="{619FF61E-1D4B-4045-A224-88BA59FC22C0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2E890EA4-9BA6-4B2C-8806-74A46E11434B}" type="parTrans" cxnId="{544B922E-0656-476E-A9B9-CC0E9EEA2686}">
      <dgm:prSet/>
      <dgm:spPr/>
      <dgm:t>
        <a:bodyPr/>
        <a:lstStyle/>
        <a:p>
          <a:endParaRPr lang="en-US"/>
        </a:p>
      </dgm:t>
    </dgm:pt>
    <dgm:pt modelId="{1B1ED518-3FA0-4D32-9BA8-B66926EA86A5}" type="sibTrans" cxnId="{544B922E-0656-476E-A9B9-CC0E9EEA2686}">
      <dgm:prSet/>
      <dgm:spPr/>
      <dgm:t>
        <a:bodyPr/>
        <a:lstStyle/>
        <a:p>
          <a:endParaRPr lang="en-US"/>
        </a:p>
      </dgm:t>
    </dgm:pt>
    <dgm:pt modelId="{2E47655F-30C9-4796-94E9-B438169468F5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67D3BB19-694F-4A30-87F2-F6867A42C532}" type="parTrans" cxnId="{24986230-F399-4EB4-83EB-F02B722D4ABC}">
      <dgm:prSet/>
      <dgm:spPr/>
      <dgm:t>
        <a:bodyPr/>
        <a:lstStyle/>
        <a:p>
          <a:endParaRPr lang="en-US"/>
        </a:p>
      </dgm:t>
    </dgm:pt>
    <dgm:pt modelId="{F3AC64C2-FDFA-42A4-9664-11E834E644E9}" type="sibTrans" cxnId="{24986230-F399-4EB4-83EB-F02B722D4ABC}">
      <dgm:prSet/>
      <dgm:spPr/>
      <dgm:t>
        <a:bodyPr/>
        <a:lstStyle/>
        <a:p>
          <a:endParaRPr lang="en-US"/>
        </a:p>
      </dgm:t>
    </dgm:pt>
    <dgm:pt modelId="{A2B5F4C4-97F0-4397-9AEA-72B43280D2DB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66ABB7C2-64D8-4D79-AC3C-12ACADD3737B}" type="parTrans" cxnId="{F4047A22-046B-4CC1-889A-827CE65021D5}">
      <dgm:prSet/>
      <dgm:spPr/>
      <dgm:t>
        <a:bodyPr/>
        <a:lstStyle/>
        <a:p>
          <a:endParaRPr lang="en-US"/>
        </a:p>
      </dgm:t>
    </dgm:pt>
    <dgm:pt modelId="{AD7942CD-B60D-4978-8E8A-F14D12BCDD17}" type="sibTrans" cxnId="{F4047A22-046B-4CC1-889A-827CE65021D5}">
      <dgm:prSet/>
      <dgm:spPr/>
      <dgm:t>
        <a:bodyPr/>
        <a:lstStyle/>
        <a:p>
          <a:endParaRPr lang="en-US"/>
        </a:p>
      </dgm:t>
    </dgm:pt>
    <dgm:pt modelId="{5EF594B6-9D76-4F3F-A13E-1CBEAE906CAF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9A5FC19E-B3E9-4C41-B0D9-541B0AC1D834}" type="parTrans" cxnId="{D721ACC1-6D43-4996-85BE-C7317511A491}">
      <dgm:prSet/>
      <dgm:spPr/>
      <dgm:t>
        <a:bodyPr/>
        <a:lstStyle/>
        <a:p>
          <a:endParaRPr lang="en-US"/>
        </a:p>
      </dgm:t>
    </dgm:pt>
    <dgm:pt modelId="{41F30D30-D272-4DAF-BF0D-6B333932C2C7}" type="sibTrans" cxnId="{D721ACC1-6D43-4996-85BE-C7317511A491}">
      <dgm:prSet/>
      <dgm:spPr/>
      <dgm:t>
        <a:bodyPr/>
        <a:lstStyle/>
        <a:p>
          <a:endParaRPr lang="en-US"/>
        </a:p>
      </dgm:t>
    </dgm:pt>
    <dgm:pt modelId="{D117452C-3AC0-4A3C-8C3E-F13DD57E290F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AB533C3C-ADDE-4C48-9877-5EA9D6E0755B}" type="parTrans" cxnId="{A5A06AE6-F6C6-4746-8A7D-5BFECC088A2D}">
      <dgm:prSet/>
      <dgm:spPr/>
      <dgm:t>
        <a:bodyPr/>
        <a:lstStyle/>
        <a:p>
          <a:endParaRPr lang="en-US"/>
        </a:p>
      </dgm:t>
    </dgm:pt>
    <dgm:pt modelId="{3DC72023-A817-4ABA-AD9C-686186E7C97E}" type="sibTrans" cxnId="{A5A06AE6-F6C6-4746-8A7D-5BFECC088A2D}">
      <dgm:prSet/>
      <dgm:spPr/>
      <dgm:t>
        <a:bodyPr/>
        <a:lstStyle/>
        <a:p>
          <a:endParaRPr lang="en-US"/>
        </a:p>
      </dgm:t>
    </dgm:pt>
    <dgm:pt modelId="{136F6AFF-0184-455B-A190-3D73DD894D12}" type="pres">
      <dgm:prSet presAssocID="{E5374164-C838-4D2F-B71E-DD9AAE89AE5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A30ED0D-300C-43B7-9C22-87D9B8C24968}" type="pres">
      <dgm:prSet presAssocID="{8405B0BB-7EDA-49BC-AF29-408E6E1C60FE}" presName="root" presStyleCnt="0"/>
      <dgm:spPr/>
    </dgm:pt>
    <dgm:pt modelId="{3B240256-68EE-4E3D-B935-125B2EE93996}" type="pres">
      <dgm:prSet presAssocID="{8405B0BB-7EDA-49BC-AF29-408E6E1C60FE}" presName="rootComposite" presStyleCnt="0"/>
      <dgm:spPr/>
    </dgm:pt>
    <dgm:pt modelId="{2EABC0AB-F643-4BE2-B53E-2680BA8056C6}" type="pres">
      <dgm:prSet presAssocID="{8405B0BB-7EDA-49BC-AF29-408E6E1C60FE}" presName="rootText" presStyleLbl="node1" presStyleIdx="0" presStyleCnt="2" custScaleX="163492" custLinFactNeighborX="-13403"/>
      <dgm:spPr/>
    </dgm:pt>
    <dgm:pt modelId="{D3EBB430-ED1B-4575-AB71-EA1228C9BE93}" type="pres">
      <dgm:prSet presAssocID="{8405B0BB-7EDA-49BC-AF29-408E6E1C60FE}" presName="rootConnector" presStyleLbl="node1" presStyleIdx="0" presStyleCnt="2"/>
      <dgm:spPr/>
    </dgm:pt>
    <dgm:pt modelId="{CD334BFF-6611-4D5E-9665-99E43BD77EFD}" type="pres">
      <dgm:prSet presAssocID="{8405B0BB-7EDA-49BC-AF29-408E6E1C60FE}" presName="childShape" presStyleCnt="0"/>
      <dgm:spPr/>
    </dgm:pt>
    <dgm:pt modelId="{A82682C7-0B2C-4483-9729-5FD19D5D75B9}" type="pres">
      <dgm:prSet presAssocID="{2E890EA4-9BA6-4B2C-8806-74A46E11434B}" presName="Name13" presStyleLbl="parChTrans1D2" presStyleIdx="0" presStyleCnt="4"/>
      <dgm:spPr/>
    </dgm:pt>
    <dgm:pt modelId="{8D7403E3-91B9-48A8-87B5-9B3BDC83F038}" type="pres">
      <dgm:prSet presAssocID="{619FF61E-1D4B-4045-A224-88BA59FC22C0}" presName="childText" presStyleLbl="bgAcc1" presStyleIdx="0" presStyleCnt="4" custScaleX="205186" custLinFactNeighborX="-16753">
        <dgm:presLayoutVars>
          <dgm:bulletEnabled val="1"/>
        </dgm:presLayoutVars>
      </dgm:prSet>
      <dgm:spPr/>
    </dgm:pt>
    <dgm:pt modelId="{0E35C541-5FB1-4927-822D-00369737A66B}" type="pres">
      <dgm:prSet presAssocID="{67D3BB19-694F-4A30-87F2-F6867A42C532}" presName="Name13" presStyleLbl="parChTrans1D2" presStyleIdx="1" presStyleCnt="4"/>
      <dgm:spPr/>
    </dgm:pt>
    <dgm:pt modelId="{5D6C08D1-C6C4-4F9F-87EB-1643CDB5CD23}" type="pres">
      <dgm:prSet presAssocID="{2E47655F-30C9-4796-94E9-B438169468F5}" presName="childText" presStyleLbl="bgAcc1" presStyleIdx="1" presStyleCnt="4" custScaleX="205186" custLinFactNeighborX="-16431" custLinFactNeighborY="-2312">
        <dgm:presLayoutVars>
          <dgm:bulletEnabled val="1"/>
        </dgm:presLayoutVars>
      </dgm:prSet>
      <dgm:spPr/>
    </dgm:pt>
    <dgm:pt modelId="{043DC0EC-83D6-4B89-B94C-C7FF08257E43}" type="pres">
      <dgm:prSet presAssocID="{A2B5F4C4-97F0-4397-9AEA-72B43280D2DB}" presName="root" presStyleCnt="0"/>
      <dgm:spPr/>
    </dgm:pt>
    <dgm:pt modelId="{9F96DF20-6464-48E5-8133-10AAD94CC4FE}" type="pres">
      <dgm:prSet presAssocID="{A2B5F4C4-97F0-4397-9AEA-72B43280D2DB}" presName="rootComposite" presStyleCnt="0"/>
      <dgm:spPr/>
    </dgm:pt>
    <dgm:pt modelId="{9F91AB57-C3EE-4EB4-8564-CD040B3E5265}" type="pres">
      <dgm:prSet presAssocID="{A2B5F4C4-97F0-4397-9AEA-72B43280D2DB}" presName="rootText" presStyleLbl="node1" presStyleIdx="1" presStyleCnt="2" custScaleX="163492" custLinFactNeighborX="8469" custLinFactNeighborY="581"/>
      <dgm:spPr/>
    </dgm:pt>
    <dgm:pt modelId="{F0CEA0B3-56C5-48A8-B806-335A6FDC8A02}" type="pres">
      <dgm:prSet presAssocID="{A2B5F4C4-97F0-4397-9AEA-72B43280D2DB}" presName="rootConnector" presStyleLbl="node1" presStyleIdx="1" presStyleCnt="2"/>
      <dgm:spPr/>
    </dgm:pt>
    <dgm:pt modelId="{F5F4AF20-7237-4242-A580-37006A6B7604}" type="pres">
      <dgm:prSet presAssocID="{A2B5F4C4-97F0-4397-9AEA-72B43280D2DB}" presName="childShape" presStyleCnt="0"/>
      <dgm:spPr/>
    </dgm:pt>
    <dgm:pt modelId="{32AAFD21-0965-459C-95DB-DE8FBDB36820}" type="pres">
      <dgm:prSet presAssocID="{9A5FC19E-B3E9-4C41-B0D9-541B0AC1D834}" presName="Name13" presStyleLbl="parChTrans1D2" presStyleIdx="2" presStyleCnt="4"/>
      <dgm:spPr/>
    </dgm:pt>
    <dgm:pt modelId="{52AD8314-C5EB-4921-9E6F-AC31FF0D4790}" type="pres">
      <dgm:prSet presAssocID="{5EF594B6-9D76-4F3F-A13E-1CBEAE906CAF}" presName="childText" presStyleLbl="bgAcc1" presStyleIdx="2" presStyleCnt="4" custScaleX="205186" custLinFactNeighborX="10584" custLinFactNeighborY="-2115">
        <dgm:presLayoutVars>
          <dgm:bulletEnabled val="1"/>
        </dgm:presLayoutVars>
      </dgm:prSet>
      <dgm:spPr/>
    </dgm:pt>
    <dgm:pt modelId="{57FDD5F3-7A4C-4108-8E8C-F0691467D490}" type="pres">
      <dgm:prSet presAssocID="{AB533C3C-ADDE-4C48-9877-5EA9D6E0755B}" presName="Name13" presStyleLbl="parChTrans1D2" presStyleIdx="3" presStyleCnt="4"/>
      <dgm:spPr/>
    </dgm:pt>
    <dgm:pt modelId="{42B2EF47-27B6-4B95-AF5D-EB882F3AAEFF}" type="pres">
      <dgm:prSet presAssocID="{D117452C-3AC0-4A3C-8C3E-F13DD57E290F}" presName="childText" presStyleLbl="bgAcc1" presStyleIdx="3" presStyleCnt="4" custScaleX="205186" custLinFactNeighborX="10584" custLinFactNeighborY="-2115">
        <dgm:presLayoutVars>
          <dgm:bulletEnabled val="1"/>
        </dgm:presLayoutVars>
      </dgm:prSet>
      <dgm:spPr/>
    </dgm:pt>
  </dgm:ptLst>
  <dgm:cxnLst>
    <dgm:cxn modelId="{0C738E0A-318E-44BA-A983-EFA27E5A5218}" type="presOf" srcId="{8405B0BB-7EDA-49BC-AF29-408E6E1C60FE}" destId="{2EABC0AB-F643-4BE2-B53E-2680BA8056C6}" srcOrd="0" destOrd="0" presId="urn:microsoft.com/office/officeart/2005/8/layout/hierarchy3"/>
    <dgm:cxn modelId="{1644BA1B-C4E7-4A18-88DE-13F7693E0626}" type="presOf" srcId="{8405B0BB-7EDA-49BC-AF29-408E6E1C60FE}" destId="{D3EBB430-ED1B-4575-AB71-EA1228C9BE93}" srcOrd="1" destOrd="0" presId="urn:microsoft.com/office/officeart/2005/8/layout/hierarchy3"/>
    <dgm:cxn modelId="{F4047A22-046B-4CC1-889A-827CE65021D5}" srcId="{E5374164-C838-4D2F-B71E-DD9AAE89AE54}" destId="{A2B5F4C4-97F0-4397-9AEA-72B43280D2DB}" srcOrd="1" destOrd="0" parTransId="{66ABB7C2-64D8-4D79-AC3C-12ACADD3737B}" sibTransId="{AD7942CD-B60D-4978-8E8A-F14D12BCDD17}"/>
    <dgm:cxn modelId="{544B922E-0656-476E-A9B9-CC0E9EEA2686}" srcId="{8405B0BB-7EDA-49BC-AF29-408E6E1C60FE}" destId="{619FF61E-1D4B-4045-A224-88BA59FC22C0}" srcOrd="0" destOrd="0" parTransId="{2E890EA4-9BA6-4B2C-8806-74A46E11434B}" sibTransId="{1B1ED518-3FA0-4D32-9BA8-B66926EA86A5}"/>
    <dgm:cxn modelId="{24986230-F399-4EB4-83EB-F02B722D4ABC}" srcId="{8405B0BB-7EDA-49BC-AF29-408E6E1C60FE}" destId="{2E47655F-30C9-4796-94E9-B438169468F5}" srcOrd="1" destOrd="0" parTransId="{67D3BB19-694F-4A30-87F2-F6867A42C532}" sibTransId="{F3AC64C2-FDFA-42A4-9664-11E834E644E9}"/>
    <dgm:cxn modelId="{2C2F333D-68B3-4636-B13E-5DE5A6E8D0FF}" type="presOf" srcId="{67D3BB19-694F-4A30-87F2-F6867A42C532}" destId="{0E35C541-5FB1-4927-822D-00369737A66B}" srcOrd="0" destOrd="0" presId="urn:microsoft.com/office/officeart/2005/8/layout/hierarchy3"/>
    <dgm:cxn modelId="{38FF6D63-A170-49D6-A6F8-85FD81EE8596}" type="presOf" srcId="{5EF594B6-9D76-4F3F-A13E-1CBEAE906CAF}" destId="{52AD8314-C5EB-4921-9E6F-AC31FF0D4790}" srcOrd="0" destOrd="0" presId="urn:microsoft.com/office/officeart/2005/8/layout/hierarchy3"/>
    <dgm:cxn modelId="{AEFD4773-35BE-42B5-ACA4-54966C9A7A93}" type="presOf" srcId="{D117452C-3AC0-4A3C-8C3E-F13DD57E290F}" destId="{42B2EF47-27B6-4B95-AF5D-EB882F3AAEFF}" srcOrd="0" destOrd="0" presId="urn:microsoft.com/office/officeart/2005/8/layout/hierarchy3"/>
    <dgm:cxn modelId="{914BA154-A03C-417B-8B1B-D8B55E48CC63}" type="presOf" srcId="{2E47655F-30C9-4796-94E9-B438169468F5}" destId="{5D6C08D1-C6C4-4F9F-87EB-1643CDB5CD23}" srcOrd="0" destOrd="0" presId="urn:microsoft.com/office/officeart/2005/8/layout/hierarchy3"/>
    <dgm:cxn modelId="{7BA8247D-6E1F-4811-BCA1-2B5C0E56C429}" type="presOf" srcId="{A2B5F4C4-97F0-4397-9AEA-72B43280D2DB}" destId="{9F91AB57-C3EE-4EB4-8564-CD040B3E5265}" srcOrd="0" destOrd="0" presId="urn:microsoft.com/office/officeart/2005/8/layout/hierarchy3"/>
    <dgm:cxn modelId="{B4255783-6117-442F-A86D-7134656877E4}" type="presOf" srcId="{2E890EA4-9BA6-4B2C-8806-74A46E11434B}" destId="{A82682C7-0B2C-4483-9729-5FD19D5D75B9}" srcOrd="0" destOrd="0" presId="urn:microsoft.com/office/officeart/2005/8/layout/hierarchy3"/>
    <dgm:cxn modelId="{FAF38692-E18A-49BC-A873-B67A4C5FE382}" type="presOf" srcId="{619FF61E-1D4B-4045-A224-88BA59FC22C0}" destId="{8D7403E3-91B9-48A8-87B5-9B3BDC83F038}" srcOrd="0" destOrd="0" presId="urn:microsoft.com/office/officeart/2005/8/layout/hierarchy3"/>
    <dgm:cxn modelId="{414E42BF-67E7-4E19-B761-618CF9974605}" type="presOf" srcId="{A2B5F4C4-97F0-4397-9AEA-72B43280D2DB}" destId="{F0CEA0B3-56C5-48A8-B806-335A6FDC8A02}" srcOrd="1" destOrd="0" presId="urn:microsoft.com/office/officeart/2005/8/layout/hierarchy3"/>
    <dgm:cxn modelId="{D721ACC1-6D43-4996-85BE-C7317511A491}" srcId="{A2B5F4C4-97F0-4397-9AEA-72B43280D2DB}" destId="{5EF594B6-9D76-4F3F-A13E-1CBEAE906CAF}" srcOrd="0" destOrd="0" parTransId="{9A5FC19E-B3E9-4C41-B0D9-541B0AC1D834}" sibTransId="{41F30D30-D272-4DAF-BF0D-6B333932C2C7}"/>
    <dgm:cxn modelId="{9B8C9AD2-D8F1-4C3B-9413-C20DEE1B4A9B}" srcId="{E5374164-C838-4D2F-B71E-DD9AAE89AE54}" destId="{8405B0BB-7EDA-49BC-AF29-408E6E1C60FE}" srcOrd="0" destOrd="0" parTransId="{F80724A4-9576-49D1-ADF8-64EFCD4C274D}" sibTransId="{C4F0EFD9-DF94-43DD-8DAA-2C76B3254246}"/>
    <dgm:cxn modelId="{A5A06AE6-F6C6-4746-8A7D-5BFECC088A2D}" srcId="{A2B5F4C4-97F0-4397-9AEA-72B43280D2DB}" destId="{D117452C-3AC0-4A3C-8C3E-F13DD57E290F}" srcOrd="1" destOrd="0" parTransId="{AB533C3C-ADDE-4C48-9877-5EA9D6E0755B}" sibTransId="{3DC72023-A817-4ABA-AD9C-686186E7C97E}"/>
    <dgm:cxn modelId="{D9E9CEEB-70BA-464E-826A-FEB954F537D1}" type="presOf" srcId="{9A5FC19E-B3E9-4C41-B0D9-541B0AC1D834}" destId="{32AAFD21-0965-459C-95DB-DE8FBDB36820}" srcOrd="0" destOrd="0" presId="urn:microsoft.com/office/officeart/2005/8/layout/hierarchy3"/>
    <dgm:cxn modelId="{485071EC-D890-4F2E-B288-11E5894BD82F}" type="presOf" srcId="{AB533C3C-ADDE-4C48-9877-5EA9D6E0755B}" destId="{57FDD5F3-7A4C-4108-8E8C-F0691467D490}" srcOrd="0" destOrd="0" presId="urn:microsoft.com/office/officeart/2005/8/layout/hierarchy3"/>
    <dgm:cxn modelId="{2B3306F8-D057-4740-A0B5-31A2623FB623}" type="presOf" srcId="{E5374164-C838-4D2F-B71E-DD9AAE89AE54}" destId="{136F6AFF-0184-455B-A190-3D73DD894D12}" srcOrd="0" destOrd="0" presId="urn:microsoft.com/office/officeart/2005/8/layout/hierarchy3"/>
    <dgm:cxn modelId="{F0BCA1BF-7DFD-4502-AB32-0F077E71917D}" type="presParOf" srcId="{136F6AFF-0184-455B-A190-3D73DD894D12}" destId="{4A30ED0D-300C-43B7-9C22-87D9B8C24968}" srcOrd="0" destOrd="0" presId="urn:microsoft.com/office/officeart/2005/8/layout/hierarchy3"/>
    <dgm:cxn modelId="{8998B59E-9F5A-4CA2-AC36-BAFBAE2D85EA}" type="presParOf" srcId="{4A30ED0D-300C-43B7-9C22-87D9B8C24968}" destId="{3B240256-68EE-4E3D-B935-125B2EE93996}" srcOrd="0" destOrd="0" presId="urn:microsoft.com/office/officeart/2005/8/layout/hierarchy3"/>
    <dgm:cxn modelId="{DCC55C89-1FCA-45F8-AAB6-CEF071404B21}" type="presParOf" srcId="{3B240256-68EE-4E3D-B935-125B2EE93996}" destId="{2EABC0AB-F643-4BE2-B53E-2680BA8056C6}" srcOrd="0" destOrd="0" presId="urn:microsoft.com/office/officeart/2005/8/layout/hierarchy3"/>
    <dgm:cxn modelId="{31AD7EE9-4FD0-48C2-AE8B-D3487F30BEBE}" type="presParOf" srcId="{3B240256-68EE-4E3D-B935-125B2EE93996}" destId="{D3EBB430-ED1B-4575-AB71-EA1228C9BE93}" srcOrd="1" destOrd="0" presId="urn:microsoft.com/office/officeart/2005/8/layout/hierarchy3"/>
    <dgm:cxn modelId="{B55D99F2-CB41-44DF-94DE-0E70A991948F}" type="presParOf" srcId="{4A30ED0D-300C-43B7-9C22-87D9B8C24968}" destId="{CD334BFF-6611-4D5E-9665-99E43BD77EFD}" srcOrd="1" destOrd="0" presId="urn:microsoft.com/office/officeart/2005/8/layout/hierarchy3"/>
    <dgm:cxn modelId="{933DF5E8-C343-4E3E-855C-BAF2F63677E4}" type="presParOf" srcId="{CD334BFF-6611-4D5E-9665-99E43BD77EFD}" destId="{A82682C7-0B2C-4483-9729-5FD19D5D75B9}" srcOrd="0" destOrd="0" presId="urn:microsoft.com/office/officeart/2005/8/layout/hierarchy3"/>
    <dgm:cxn modelId="{1750F678-8AAB-4FA8-8E16-3DD39C42B360}" type="presParOf" srcId="{CD334BFF-6611-4D5E-9665-99E43BD77EFD}" destId="{8D7403E3-91B9-48A8-87B5-9B3BDC83F038}" srcOrd="1" destOrd="0" presId="urn:microsoft.com/office/officeart/2005/8/layout/hierarchy3"/>
    <dgm:cxn modelId="{7CCCA5DA-0496-4FD5-8526-EEC1FBE27B5C}" type="presParOf" srcId="{CD334BFF-6611-4D5E-9665-99E43BD77EFD}" destId="{0E35C541-5FB1-4927-822D-00369737A66B}" srcOrd="2" destOrd="0" presId="urn:microsoft.com/office/officeart/2005/8/layout/hierarchy3"/>
    <dgm:cxn modelId="{816CADCB-034D-44B2-95A8-881383090A1B}" type="presParOf" srcId="{CD334BFF-6611-4D5E-9665-99E43BD77EFD}" destId="{5D6C08D1-C6C4-4F9F-87EB-1643CDB5CD23}" srcOrd="3" destOrd="0" presId="urn:microsoft.com/office/officeart/2005/8/layout/hierarchy3"/>
    <dgm:cxn modelId="{C431457A-5D26-403D-ABC0-D87984318D48}" type="presParOf" srcId="{136F6AFF-0184-455B-A190-3D73DD894D12}" destId="{043DC0EC-83D6-4B89-B94C-C7FF08257E43}" srcOrd="1" destOrd="0" presId="urn:microsoft.com/office/officeart/2005/8/layout/hierarchy3"/>
    <dgm:cxn modelId="{C63FB813-0443-4A43-9736-459E16B53843}" type="presParOf" srcId="{043DC0EC-83D6-4B89-B94C-C7FF08257E43}" destId="{9F96DF20-6464-48E5-8133-10AAD94CC4FE}" srcOrd="0" destOrd="0" presId="urn:microsoft.com/office/officeart/2005/8/layout/hierarchy3"/>
    <dgm:cxn modelId="{DEA5591E-1C7E-48CB-95EA-22B0B84D58F0}" type="presParOf" srcId="{9F96DF20-6464-48E5-8133-10AAD94CC4FE}" destId="{9F91AB57-C3EE-4EB4-8564-CD040B3E5265}" srcOrd="0" destOrd="0" presId="urn:microsoft.com/office/officeart/2005/8/layout/hierarchy3"/>
    <dgm:cxn modelId="{3C26BB1D-C062-4A0D-AE2C-B98E981B34CE}" type="presParOf" srcId="{9F96DF20-6464-48E5-8133-10AAD94CC4FE}" destId="{F0CEA0B3-56C5-48A8-B806-335A6FDC8A02}" srcOrd="1" destOrd="0" presId="urn:microsoft.com/office/officeart/2005/8/layout/hierarchy3"/>
    <dgm:cxn modelId="{22D07D0F-579B-49D2-B99C-4476567FBCBC}" type="presParOf" srcId="{043DC0EC-83D6-4B89-B94C-C7FF08257E43}" destId="{F5F4AF20-7237-4242-A580-37006A6B7604}" srcOrd="1" destOrd="0" presId="urn:microsoft.com/office/officeart/2005/8/layout/hierarchy3"/>
    <dgm:cxn modelId="{35EE0FD0-C0C2-4076-871D-7C415680A77E}" type="presParOf" srcId="{F5F4AF20-7237-4242-A580-37006A6B7604}" destId="{32AAFD21-0965-459C-95DB-DE8FBDB36820}" srcOrd="0" destOrd="0" presId="urn:microsoft.com/office/officeart/2005/8/layout/hierarchy3"/>
    <dgm:cxn modelId="{3A2BF87B-F7EA-4BCC-9840-1CB7F4EC2DAA}" type="presParOf" srcId="{F5F4AF20-7237-4242-A580-37006A6B7604}" destId="{52AD8314-C5EB-4921-9E6F-AC31FF0D4790}" srcOrd="1" destOrd="0" presId="urn:microsoft.com/office/officeart/2005/8/layout/hierarchy3"/>
    <dgm:cxn modelId="{3E3F5BEF-75D5-44DC-BEA9-3D3AB50FCD4E}" type="presParOf" srcId="{F5F4AF20-7237-4242-A580-37006A6B7604}" destId="{57FDD5F3-7A4C-4108-8E8C-F0691467D490}" srcOrd="2" destOrd="0" presId="urn:microsoft.com/office/officeart/2005/8/layout/hierarchy3"/>
    <dgm:cxn modelId="{94200253-A346-4A99-8F2A-8294A2D78568}" type="presParOf" srcId="{F5F4AF20-7237-4242-A580-37006A6B7604}" destId="{42B2EF47-27B6-4B95-AF5D-EB882F3AAEF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EE4030-9500-48CA-947E-CCC40716D8FA}" type="doc">
      <dgm:prSet loTypeId="urn:microsoft.com/office/officeart/2005/8/layout/hProcess9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29DA9185-F6E5-4E23-A2E9-49909BCF82C8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D535E589-7B0B-4DD6-8E6B-A002A6C79305}" type="sibTrans" cxnId="{6BC14DB0-9B13-4DA8-BF2A-73EEA7DAC248}">
      <dgm:prSet/>
      <dgm:spPr/>
      <dgm:t>
        <a:bodyPr/>
        <a:lstStyle/>
        <a:p>
          <a:endParaRPr lang="en-US"/>
        </a:p>
      </dgm:t>
    </dgm:pt>
    <dgm:pt modelId="{0A66FDB5-E9CE-4609-9F7E-B712AC9633ED}" type="parTrans" cxnId="{6BC14DB0-9B13-4DA8-BF2A-73EEA7DAC248}">
      <dgm:prSet/>
      <dgm:spPr/>
      <dgm:t>
        <a:bodyPr/>
        <a:lstStyle/>
        <a:p>
          <a:endParaRPr lang="en-US"/>
        </a:p>
      </dgm:t>
    </dgm:pt>
    <dgm:pt modelId="{77228DA5-0478-4FE5-8804-12D83B86795E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DC41A9D6-9076-47BB-90A8-DA2DBEC104EE}" type="sibTrans" cxnId="{D64B51A9-4C54-4020-9F5B-344FFC1510A4}">
      <dgm:prSet/>
      <dgm:spPr/>
      <dgm:t>
        <a:bodyPr/>
        <a:lstStyle/>
        <a:p>
          <a:endParaRPr lang="en-US"/>
        </a:p>
      </dgm:t>
    </dgm:pt>
    <dgm:pt modelId="{2A414AF5-3035-4F4B-BFF7-7635995A744B}" type="parTrans" cxnId="{D64B51A9-4C54-4020-9F5B-344FFC1510A4}">
      <dgm:prSet/>
      <dgm:spPr/>
      <dgm:t>
        <a:bodyPr/>
        <a:lstStyle/>
        <a:p>
          <a:endParaRPr lang="en-US"/>
        </a:p>
      </dgm:t>
    </dgm:pt>
    <dgm:pt modelId="{FA59D08B-50CE-4ECA-B532-95449EF45806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7082359C-8218-41B7-BCFC-0D2CFBEE9DF3}" type="sibTrans" cxnId="{EE6DA0C0-90D2-4D29-BE6E-73E70AA53C27}">
      <dgm:prSet/>
      <dgm:spPr/>
      <dgm:t>
        <a:bodyPr/>
        <a:lstStyle/>
        <a:p>
          <a:endParaRPr lang="en-US"/>
        </a:p>
      </dgm:t>
    </dgm:pt>
    <dgm:pt modelId="{F8EF2EFD-7D7F-4A17-B46C-27A27AF5DA0E}" type="parTrans" cxnId="{EE6DA0C0-90D2-4D29-BE6E-73E70AA53C27}">
      <dgm:prSet/>
      <dgm:spPr/>
      <dgm:t>
        <a:bodyPr/>
        <a:lstStyle/>
        <a:p>
          <a:endParaRPr lang="en-US"/>
        </a:p>
      </dgm:t>
    </dgm:pt>
    <dgm:pt modelId="{03040D0B-31BF-4D46-AB1D-55B65375FC55}" type="pres">
      <dgm:prSet presAssocID="{31EE4030-9500-48CA-947E-CCC40716D8FA}" presName="CompostProcess" presStyleCnt="0">
        <dgm:presLayoutVars>
          <dgm:dir/>
          <dgm:resizeHandles val="exact"/>
        </dgm:presLayoutVars>
      </dgm:prSet>
      <dgm:spPr/>
    </dgm:pt>
    <dgm:pt modelId="{5756101D-419A-4605-8A31-57F8E2B3A3B9}" type="pres">
      <dgm:prSet presAssocID="{31EE4030-9500-48CA-947E-CCC40716D8FA}" presName="arrow" presStyleLbl="bgShp" presStyleIdx="0" presStyleCnt="1" custScaleX="117647" custLinFactNeighborX="21647" custLinFactNeighborY="-592"/>
      <dgm:spPr/>
    </dgm:pt>
    <dgm:pt modelId="{59700484-A933-4AB9-99EA-D0DD53C8A322}" type="pres">
      <dgm:prSet presAssocID="{31EE4030-9500-48CA-947E-CCC40716D8FA}" presName="linearProcess" presStyleCnt="0"/>
      <dgm:spPr/>
    </dgm:pt>
    <dgm:pt modelId="{054CDBC9-A784-4A8A-BD73-BBEEBB56580D}" type="pres">
      <dgm:prSet presAssocID="{29DA9185-F6E5-4E23-A2E9-49909BCF82C8}" presName="textNode" presStyleLbl="node1" presStyleIdx="0" presStyleCnt="3" custScaleX="122406" custScaleY="213000" custLinFactNeighborX="-16206" custLinFactNeighborY="-1481">
        <dgm:presLayoutVars>
          <dgm:bulletEnabled val="1"/>
        </dgm:presLayoutVars>
      </dgm:prSet>
      <dgm:spPr/>
    </dgm:pt>
    <dgm:pt modelId="{049EAC43-87B0-46D8-AB51-0D1E432ACD27}" type="pres">
      <dgm:prSet presAssocID="{D535E589-7B0B-4DD6-8E6B-A002A6C79305}" presName="sibTrans" presStyleCnt="0"/>
      <dgm:spPr/>
    </dgm:pt>
    <dgm:pt modelId="{530730F2-4556-4A33-BCA2-58FB0621F942}" type="pres">
      <dgm:prSet presAssocID="{77228DA5-0478-4FE5-8804-12D83B86795E}" presName="textNode" presStyleLbl="node1" presStyleIdx="1" presStyleCnt="3" custScaleX="122406" custScaleY="213000" custLinFactNeighborX="-41745" custLinFactNeighborY="-1481">
        <dgm:presLayoutVars>
          <dgm:bulletEnabled val="1"/>
        </dgm:presLayoutVars>
      </dgm:prSet>
      <dgm:spPr/>
    </dgm:pt>
    <dgm:pt modelId="{6091A7A8-40AD-495C-81E0-867D875AA3E7}" type="pres">
      <dgm:prSet presAssocID="{DC41A9D6-9076-47BB-90A8-DA2DBEC104EE}" presName="sibTrans" presStyleCnt="0"/>
      <dgm:spPr/>
    </dgm:pt>
    <dgm:pt modelId="{070F964A-048A-4D33-B13F-5BCA589BEFCD}" type="pres">
      <dgm:prSet presAssocID="{FA59D08B-50CE-4ECA-B532-95449EF45806}" presName="textNode" presStyleLbl="node1" presStyleIdx="2" presStyleCnt="3" custScaleX="122406" custScaleY="213000" custLinFactNeighborX="-64882" custLinFactNeighborY="-1481">
        <dgm:presLayoutVars>
          <dgm:bulletEnabled val="1"/>
        </dgm:presLayoutVars>
      </dgm:prSet>
      <dgm:spPr/>
    </dgm:pt>
  </dgm:ptLst>
  <dgm:cxnLst>
    <dgm:cxn modelId="{98869B19-4C8D-45CB-8831-CDA9F479330C}" type="presOf" srcId="{29DA9185-F6E5-4E23-A2E9-49909BCF82C8}" destId="{054CDBC9-A784-4A8A-BD73-BBEEBB56580D}" srcOrd="0" destOrd="0" presId="urn:microsoft.com/office/officeart/2005/8/layout/hProcess9"/>
    <dgm:cxn modelId="{69616A67-0B5B-4AEE-9BAE-31B1B18B5BFA}" type="presOf" srcId="{77228DA5-0478-4FE5-8804-12D83B86795E}" destId="{530730F2-4556-4A33-BCA2-58FB0621F942}" srcOrd="0" destOrd="0" presId="urn:microsoft.com/office/officeart/2005/8/layout/hProcess9"/>
    <dgm:cxn modelId="{C51E514D-FE64-4BE0-86F2-86DDFEF08A66}" type="presOf" srcId="{FA59D08B-50CE-4ECA-B532-95449EF45806}" destId="{070F964A-048A-4D33-B13F-5BCA589BEFCD}" srcOrd="0" destOrd="0" presId="urn:microsoft.com/office/officeart/2005/8/layout/hProcess9"/>
    <dgm:cxn modelId="{D64B51A9-4C54-4020-9F5B-344FFC1510A4}" srcId="{31EE4030-9500-48CA-947E-CCC40716D8FA}" destId="{77228DA5-0478-4FE5-8804-12D83B86795E}" srcOrd="1" destOrd="0" parTransId="{2A414AF5-3035-4F4B-BFF7-7635995A744B}" sibTransId="{DC41A9D6-9076-47BB-90A8-DA2DBEC104EE}"/>
    <dgm:cxn modelId="{6BC14DB0-9B13-4DA8-BF2A-73EEA7DAC248}" srcId="{31EE4030-9500-48CA-947E-CCC40716D8FA}" destId="{29DA9185-F6E5-4E23-A2E9-49909BCF82C8}" srcOrd="0" destOrd="0" parTransId="{0A66FDB5-E9CE-4609-9F7E-B712AC9633ED}" sibTransId="{D535E589-7B0B-4DD6-8E6B-A002A6C79305}"/>
    <dgm:cxn modelId="{EE6DA0C0-90D2-4D29-BE6E-73E70AA53C27}" srcId="{31EE4030-9500-48CA-947E-CCC40716D8FA}" destId="{FA59D08B-50CE-4ECA-B532-95449EF45806}" srcOrd="2" destOrd="0" parTransId="{F8EF2EFD-7D7F-4A17-B46C-27A27AF5DA0E}" sibTransId="{7082359C-8218-41B7-BCFC-0D2CFBEE9DF3}"/>
    <dgm:cxn modelId="{8C2B2FD7-4D96-4F78-B5FB-AE18E08BF025}" type="presOf" srcId="{31EE4030-9500-48CA-947E-CCC40716D8FA}" destId="{03040D0B-31BF-4D46-AB1D-55B65375FC55}" srcOrd="0" destOrd="0" presId="urn:microsoft.com/office/officeart/2005/8/layout/hProcess9"/>
    <dgm:cxn modelId="{AB1C4350-EC89-4387-9273-3EC5CC719BDC}" type="presParOf" srcId="{03040D0B-31BF-4D46-AB1D-55B65375FC55}" destId="{5756101D-419A-4605-8A31-57F8E2B3A3B9}" srcOrd="0" destOrd="0" presId="urn:microsoft.com/office/officeart/2005/8/layout/hProcess9"/>
    <dgm:cxn modelId="{DDA0B66D-463D-4272-86C7-FEE09F184A4C}" type="presParOf" srcId="{03040D0B-31BF-4D46-AB1D-55B65375FC55}" destId="{59700484-A933-4AB9-99EA-D0DD53C8A322}" srcOrd="1" destOrd="0" presId="urn:microsoft.com/office/officeart/2005/8/layout/hProcess9"/>
    <dgm:cxn modelId="{812B3D34-14BE-4C91-BE00-9A649F79B3C4}" type="presParOf" srcId="{59700484-A933-4AB9-99EA-D0DD53C8A322}" destId="{054CDBC9-A784-4A8A-BD73-BBEEBB56580D}" srcOrd="0" destOrd="0" presId="urn:microsoft.com/office/officeart/2005/8/layout/hProcess9"/>
    <dgm:cxn modelId="{7E78180C-CA2F-4EBB-91DD-A0EA072EB32F}" type="presParOf" srcId="{59700484-A933-4AB9-99EA-D0DD53C8A322}" destId="{049EAC43-87B0-46D8-AB51-0D1E432ACD27}" srcOrd="1" destOrd="0" presId="urn:microsoft.com/office/officeart/2005/8/layout/hProcess9"/>
    <dgm:cxn modelId="{38BD2CF1-FA3B-4B1C-B2CC-2E5FB31BDBFF}" type="presParOf" srcId="{59700484-A933-4AB9-99EA-D0DD53C8A322}" destId="{530730F2-4556-4A33-BCA2-58FB0621F942}" srcOrd="2" destOrd="0" presId="urn:microsoft.com/office/officeart/2005/8/layout/hProcess9"/>
    <dgm:cxn modelId="{96FCC00F-4A88-42D6-8E69-244CD9E0DC1F}" type="presParOf" srcId="{59700484-A933-4AB9-99EA-D0DD53C8A322}" destId="{6091A7A8-40AD-495C-81E0-867D875AA3E7}" srcOrd="3" destOrd="0" presId="urn:microsoft.com/office/officeart/2005/8/layout/hProcess9"/>
    <dgm:cxn modelId="{F709118E-F870-46C7-8518-F33E2E40BA10}" type="presParOf" srcId="{59700484-A933-4AB9-99EA-D0DD53C8A322}" destId="{070F964A-048A-4D33-B13F-5BCA589BEFC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2B2D-B788-4888-988A-D6C143D6ECD9}">
      <dsp:nvSpPr>
        <dsp:cNvPr id="0" name=""/>
        <dsp:cNvSpPr/>
      </dsp:nvSpPr>
      <dsp:spPr>
        <a:xfrm>
          <a:off x="2800561" y="0"/>
          <a:ext cx="8229853" cy="6216465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AD59A-A258-4EE1-9A2A-6D1AE54E82F1}">
      <dsp:nvSpPr>
        <dsp:cNvPr id="0" name=""/>
        <dsp:cNvSpPr/>
      </dsp:nvSpPr>
      <dsp:spPr>
        <a:xfrm>
          <a:off x="5474537" y="881815"/>
          <a:ext cx="10797039" cy="14715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/>
            <a:t> </a:t>
          </a:r>
        </a:p>
      </dsp:txBody>
      <dsp:txXfrm>
        <a:off x="5546372" y="953650"/>
        <a:ext cx="10653369" cy="1327883"/>
      </dsp:txXfrm>
    </dsp:sp>
    <dsp:sp modelId="{2822244F-2C65-4AA5-954B-8F99E3F68121}">
      <dsp:nvSpPr>
        <dsp:cNvPr id="0" name=""/>
        <dsp:cNvSpPr/>
      </dsp:nvSpPr>
      <dsp:spPr>
        <a:xfrm>
          <a:off x="5474537" y="2537313"/>
          <a:ext cx="10797039" cy="14715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/>
            <a:t> </a:t>
          </a:r>
        </a:p>
      </dsp:txBody>
      <dsp:txXfrm>
        <a:off x="5546372" y="2609148"/>
        <a:ext cx="10653369" cy="1327883"/>
      </dsp:txXfrm>
    </dsp:sp>
    <dsp:sp modelId="{DB2CC279-AF69-421B-BB4F-9749D1F8B3BF}">
      <dsp:nvSpPr>
        <dsp:cNvPr id="0" name=""/>
        <dsp:cNvSpPr/>
      </dsp:nvSpPr>
      <dsp:spPr>
        <a:xfrm>
          <a:off x="5474537" y="4192811"/>
          <a:ext cx="10797039" cy="14715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 dirty="0"/>
            <a:t> </a:t>
          </a:r>
        </a:p>
      </dsp:txBody>
      <dsp:txXfrm>
        <a:off x="5546372" y="4264646"/>
        <a:ext cx="10653369" cy="13278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BC0AB-F643-4BE2-B53E-2680BA8056C6}">
      <dsp:nvSpPr>
        <dsp:cNvPr id="0" name=""/>
        <dsp:cNvSpPr/>
      </dsp:nvSpPr>
      <dsp:spPr>
        <a:xfrm>
          <a:off x="0" y="177427"/>
          <a:ext cx="5387336" cy="164758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48256" y="225683"/>
        <a:ext cx="5290824" cy="1551072"/>
      </dsp:txXfrm>
    </dsp:sp>
    <dsp:sp modelId="{A82682C7-0B2C-4483-9729-5FD19D5D75B9}">
      <dsp:nvSpPr>
        <dsp:cNvPr id="0" name=""/>
        <dsp:cNvSpPr/>
      </dsp:nvSpPr>
      <dsp:spPr>
        <a:xfrm>
          <a:off x="538733" y="1825011"/>
          <a:ext cx="104006" cy="1235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5688"/>
              </a:lnTo>
              <a:lnTo>
                <a:pt x="104006" y="1235688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403E3-91B9-48A8-87B5-9B3BDC83F038}">
      <dsp:nvSpPr>
        <dsp:cNvPr id="0" name=""/>
        <dsp:cNvSpPr/>
      </dsp:nvSpPr>
      <dsp:spPr>
        <a:xfrm>
          <a:off x="642740" y="2236907"/>
          <a:ext cx="5408979" cy="16475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690996" y="2285163"/>
        <a:ext cx="5312467" cy="1551072"/>
      </dsp:txXfrm>
    </dsp:sp>
    <dsp:sp modelId="{0E35C541-5FB1-4927-822D-00369737A66B}">
      <dsp:nvSpPr>
        <dsp:cNvPr id="0" name=""/>
        <dsp:cNvSpPr/>
      </dsp:nvSpPr>
      <dsp:spPr>
        <a:xfrm>
          <a:off x="538733" y="1825011"/>
          <a:ext cx="112495" cy="3257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7076"/>
              </a:lnTo>
              <a:lnTo>
                <a:pt x="112495" y="3257076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6C08D1-C6C4-4F9F-87EB-1643CDB5CD23}">
      <dsp:nvSpPr>
        <dsp:cNvPr id="0" name=""/>
        <dsp:cNvSpPr/>
      </dsp:nvSpPr>
      <dsp:spPr>
        <a:xfrm>
          <a:off x="651228" y="4258295"/>
          <a:ext cx="5408979" cy="16475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699484" y="4306551"/>
        <a:ext cx="5312467" cy="1551072"/>
      </dsp:txXfrm>
    </dsp:sp>
    <dsp:sp modelId="{9F91AB57-C3EE-4EB4-8564-CD040B3E5265}">
      <dsp:nvSpPr>
        <dsp:cNvPr id="0" name=""/>
        <dsp:cNvSpPr/>
      </dsp:nvSpPr>
      <dsp:spPr>
        <a:xfrm>
          <a:off x="6518744" y="187000"/>
          <a:ext cx="5387336" cy="164758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6567000" y="235256"/>
        <a:ext cx="5290824" cy="1551072"/>
      </dsp:txXfrm>
    </dsp:sp>
    <dsp:sp modelId="{32AAFD21-0965-459C-95DB-DE8FBDB36820}">
      <dsp:nvSpPr>
        <dsp:cNvPr id="0" name=""/>
        <dsp:cNvSpPr/>
      </dsp:nvSpPr>
      <dsp:spPr>
        <a:xfrm>
          <a:off x="7057477" y="1834584"/>
          <a:ext cx="266570" cy="11912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269"/>
              </a:lnTo>
              <a:lnTo>
                <a:pt x="266570" y="1191269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AD8314-C5EB-4921-9E6F-AC31FF0D4790}">
      <dsp:nvSpPr>
        <dsp:cNvPr id="0" name=""/>
        <dsp:cNvSpPr/>
      </dsp:nvSpPr>
      <dsp:spPr>
        <a:xfrm>
          <a:off x="7324048" y="2202061"/>
          <a:ext cx="5408979" cy="16475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7372304" y="2250317"/>
        <a:ext cx="5312467" cy="1551072"/>
      </dsp:txXfrm>
    </dsp:sp>
    <dsp:sp modelId="{57FDD5F3-7A4C-4108-8E8C-F0691467D490}">
      <dsp:nvSpPr>
        <dsp:cNvPr id="0" name=""/>
        <dsp:cNvSpPr/>
      </dsp:nvSpPr>
      <dsp:spPr>
        <a:xfrm>
          <a:off x="7057477" y="1834584"/>
          <a:ext cx="266570" cy="3250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0749"/>
              </a:lnTo>
              <a:lnTo>
                <a:pt x="266570" y="3250749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2EF47-27B6-4B95-AF5D-EB882F3AAEFF}">
      <dsp:nvSpPr>
        <dsp:cNvPr id="0" name=""/>
        <dsp:cNvSpPr/>
      </dsp:nvSpPr>
      <dsp:spPr>
        <a:xfrm>
          <a:off x="7324048" y="4261541"/>
          <a:ext cx="5408979" cy="16475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7372304" y="4309797"/>
        <a:ext cx="5312467" cy="15510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6101D-419A-4605-8A31-57F8E2B3A3B9}">
      <dsp:nvSpPr>
        <dsp:cNvPr id="0" name=""/>
        <dsp:cNvSpPr/>
      </dsp:nvSpPr>
      <dsp:spPr>
        <a:xfrm>
          <a:off x="7" y="0"/>
          <a:ext cx="15935518" cy="5672099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CDBC9-A784-4A8A-BD73-BBEEBB56580D}">
      <dsp:nvSpPr>
        <dsp:cNvPr id="0" name=""/>
        <dsp:cNvSpPr/>
      </dsp:nvSpPr>
      <dsp:spPr>
        <a:xfrm>
          <a:off x="0" y="386133"/>
          <a:ext cx="4868890" cy="4832628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235909" y="622042"/>
        <a:ext cx="4397072" cy="4360810"/>
      </dsp:txXfrm>
    </dsp:sp>
    <dsp:sp modelId="{530730F2-4556-4A33-BCA2-58FB0621F942}">
      <dsp:nvSpPr>
        <dsp:cNvPr id="0" name=""/>
        <dsp:cNvSpPr/>
      </dsp:nvSpPr>
      <dsp:spPr>
        <a:xfrm>
          <a:off x="5256572" y="386133"/>
          <a:ext cx="4868890" cy="4832628"/>
        </a:xfrm>
        <a:prstGeom prst="roundRect">
          <a:avLst/>
        </a:prstGeom>
        <a:solidFill>
          <a:schemeClr val="accent3">
            <a:shade val="80000"/>
            <a:hueOff val="109454"/>
            <a:satOff val="-716"/>
            <a:lumOff val="12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5492481" y="622042"/>
        <a:ext cx="4397072" cy="4360810"/>
      </dsp:txXfrm>
    </dsp:sp>
    <dsp:sp modelId="{070F964A-048A-4D33-B13F-5BCA589BEFCD}">
      <dsp:nvSpPr>
        <dsp:cNvPr id="0" name=""/>
        <dsp:cNvSpPr/>
      </dsp:nvSpPr>
      <dsp:spPr>
        <a:xfrm>
          <a:off x="10635020" y="386133"/>
          <a:ext cx="4868890" cy="4832628"/>
        </a:xfrm>
        <a:prstGeom prst="roundRec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10870929" y="622042"/>
        <a:ext cx="4397072" cy="4360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C5E186-F47F-0E45-C306-04B383FA25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AA5793-A835-A3CC-70A8-05C23523E2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BCE7F-1320-452E-837E-4221C93B1BAF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40401D-4EAE-04CA-397B-FA8E9F676B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73FC68-5A21-BE4B-BB75-D7B254BFE2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95B58-930A-4C94-9D1C-39CAEFCF8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8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1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Layouts/_rels/slideLayout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Layouts/_rels/slideLayout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3"/>
          <p:cNvGrpSpPr/>
          <p:nvPr/>
        </p:nvGrpSpPr>
        <p:grpSpPr>
          <a:xfrm>
            <a:off x="2344045" y="6410922"/>
            <a:ext cx="6520183" cy="3442827"/>
            <a:chOff x="1308" y="0"/>
            <a:chExt cx="8693578" cy="4590436"/>
          </a:xfrm>
        </p:grpSpPr>
        <p:sp>
          <p:nvSpPr>
            <p:cNvPr id="15" name="Google Shape;15;p3"/>
            <p:cNvSpPr/>
            <p:nvPr/>
          </p:nvSpPr>
          <p:spPr>
            <a:xfrm rot="2839866">
              <a:off x="690731" y="645368"/>
              <a:ext cx="3189943" cy="3273262"/>
            </a:xfrm>
            <a:custGeom>
              <a:avLst/>
              <a:gdLst/>
              <a:ahLst/>
              <a:cxnLst/>
              <a:rect l="l" t="t" r="r" b="b"/>
              <a:pathLst>
                <a:path w="3191170" h="3274521" extrusionOk="0">
                  <a:moveTo>
                    <a:pt x="0" y="0"/>
                  </a:moveTo>
                  <a:lnTo>
                    <a:pt x="3191169" y="0"/>
                  </a:lnTo>
                  <a:lnTo>
                    <a:pt x="3191169" y="3274521"/>
                  </a:lnTo>
                  <a:lnTo>
                    <a:pt x="0" y="327452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6" name="Google Shape;16;p3"/>
            <p:cNvSpPr/>
            <p:nvPr/>
          </p:nvSpPr>
          <p:spPr>
            <a:xfrm rot="2839866">
              <a:off x="4815518" y="671806"/>
              <a:ext cx="3189943" cy="3273262"/>
            </a:xfrm>
            <a:custGeom>
              <a:avLst/>
              <a:gdLst/>
              <a:ahLst/>
              <a:cxnLst/>
              <a:rect l="l" t="t" r="r" b="b"/>
              <a:pathLst>
                <a:path w="3191170" h="3274521" extrusionOk="0">
                  <a:moveTo>
                    <a:pt x="0" y="0"/>
                  </a:moveTo>
                  <a:lnTo>
                    <a:pt x="3191169" y="0"/>
                  </a:lnTo>
                  <a:lnTo>
                    <a:pt x="3191169" y="3274521"/>
                  </a:lnTo>
                  <a:lnTo>
                    <a:pt x="0" y="327452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7" name="Google Shape;17;p3"/>
          <p:cNvSpPr/>
          <p:nvPr/>
        </p:nvSpPr>
        <p:spPr>
          <a:xfrm rot="-2157222">
            <a:off x="1226965" y="1717537"/>
            <a:ext cx="2747599" cy="1252434"/>
          </a:xfrm>
          <a:custGeom>
            <a:avLst/>
            <a:gdLst/>
            <a:ahLst/>
            <a:cxnLst/>
            <a:rect l="l" t="t" r="r" b="b"/>
            <a:pathLst>
              <a:path w="2745875" h="1251648" extrusionOk="0">
                <a:moveTo>
                  <a:pt x="0" y="0"/>
                </a:moveTo>
                <a:lnTo>
                  <a:pt x="2745875" y="0"/>
                </a:lnTo>
                <a:lnTo>
                  <a:pt x="2745875" y="1251649"/>
                </a:lnTo>
                <a:lnTo>
                  <a:pt x="0" y="1251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5048" b="-25048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 rot="779677">
            <a:off x="11926688" y="4067992"/>
            <a:ext cx="2696268" cy="2720496"/>
          </a:xfrm>
          <a:custGeom>
            <a:avLst/>
            <a:gdLst/>
            <a:ahLst/>
            <a:cxnLst/>
            <a:rect l="l" t="t" r="r" b="b"/>
            <a:pathLst>
              <a:path w="2694584" h="2718797" extrusionOk="0">
                <a:moveTo>
                  <a:pt x="0" y="0"/>
                </a:moveTo>
                <a:lnTo>
                  <a:pt x="2694583" y="0"/>
                </a:lnTo>
                <a:lnTo>
                  <a:pt x="2694583" y="2718797"/>
                </a:lnTo>
                <a:lnTo>
                  <a:pt x="0" y="27187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87953" t="-46237" r="-87953" b="-40867"/>
            </a:stretch>
          </a:blip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 rot="-2572284">
            <a:off x="1082929" y="7449982"/>
            <a:ext cx="2379547" cy="2737134"/>
          </a:xfrm>
          <a:custGeom>
            <a:avLst/>
            <a:gdLst/>
            <a:ahLst/>
            <a:cxnLst/>
            <a:rect l="l" t="t" r="r" b="b"/>
            <a:pathLst>
              <a:path w="2380790" h="2738564" extrusionOk="0">
                <a:moveTo>
                  <a:pt x="0" y="0"/>
                </a:moveTo>
                <a:lnTo>
                  <a:pt x="2380789" y="0"/>
                </a:lnTo>
                <a:lnTo>
                  <a:pt x="2380789" y="2738564"/>
                </a:lnTo>
                <a:lnTo>
                  <a:pt x="0" y="2738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39659" r="-28459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>
            <a:off x="11755327" y="1477904"/>
            <a:ext cx="2792349" cy="1763634"/>
          </a:xfrm>
          <a:custGeom>
            <a:avLst/>
            <a:gdLst/>
            <a:ahLst/>
            <a:cxnLst/>
            <a:rect l="l" t="t" r="r" b="b"/>
            <a:pathLst>
              <a:path w="2792349" h="1763634" extrusionOk="0">
                <a:moveTo>
                  <a:pt x="0" y="0"/>
                </a:moveTo>
                <a:lnTo>
                  <a:pt x="2792349" y="0"/>
                </a:lnTo>
                <a:lnTo>
                  <a:pt x="2792349" y="1763634"/>
                </a:lnTo>
                <a:lnTo>
                  <a:pt x="0" y="1763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9769" t="-23618" r="-12288" b="-8609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>
            <a:off x="14332760" y="3241538"/>
            <a:ext cx="2779791" cy="1901962"/>
          </a:xfrm>
          <a:custGeom>
            <a:avLst/>
            <a:gdLst/>
            <a:ahLst/>
            <a:cxnLst/>
            <a:rect l="l" t="t" r="r" b="b"/>
            <a:pathLst>
              <a:path w="2779791" h="1901962" extrusionOk="0">
                <a:moveTo>
                  <a:pt x="0" y="0"/>
                </a:moveTo>
                <a:lnTo>
                  <a:pt x="2779791" y="0"/>
                </a:lnTo>
                <a:lnTo>
                  <a:pt x="2779791" y="1901962"/>
                </a:lnTo>
                <a:lnTo>
                  <a:pt x="0" y="19019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>
            <a:off x="14466357" y="6672405"/>
            <a:ext cx="2512597" cy="1719146"/>
          </a:xfrm>
          <a:custGeom>
            <a:avLst/>
            <a:gdLst/>
            <a:ahLst/>
            <a:cxnLst/>
            <a:rect l="l" t="t" r="r" b="b"/>
            <a:pathLst>
              <a:path w="2512597" h="1719146" extrusionOk="0">
                <a:moveTo>
                  <a:pt x="0" y="0"/>
                </a:moveTo>
                <a:lnTo>
                  <a:pt x="2512597" y="0"/>
                </a:lnTo>
                <a:lnTo>
                  <a:pt x="2512597" y="1719145"/>
                </a:lnTo>
                <a:lnTo>
                  <a:pt x="0" y="17191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3" name="Google Shape;23;p3"/>
          <p:cNvSpPr/>
          <p:nvPr/>
        </p:nvSpPr>
        <p:spPr>
          <a:xfrm>
            <a:off x="9154673" y="3044082"/>
            <a:ext cx="2677699" cy="1832110"/>
          </a:xfrm>
          <a:custGeom>
            <a:avLst/>
            <a:gdLst/>
            <a:ahLst/>
            <a:cxnLst/>
            <a:rect l="l" t="t" r="r" b="b"/>
            <a:pathLst>
              <a:path w="2677699" h="1832110" extrusionOk="0">
                <a:moveTo>
                  <a:pt x="0" y="0"/>
                </a:moveTo>
                <a:lnTo>
                  <a:pt x="2677699" y="0"/>
                </a:lnTo>
                <a:lnTo>
                  <a:pt x="2677699" y="1832110"/>
                </a:lnTo>
                <a:lnTo>
                  <a:pt x="0" y="1832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" name="Google Shape;24;p3"/>
          <p:cNvSpPr/>
          <p:nvPr/>
        </p:nvSpPr>
        <p:spPr>
          <a:xfrm flipH="1">
            <a:off x="9497473" y="5905932"/>
            <a:ext cx="2520710" cy="1724697"/>
          </a:xfrm>
          <a:custGeom>
            <a:avLst/>
            <a:gdLst/>
            <a:ahLst/>
            <a:cxnLst/>
            <a:rect l="l" t="t" r="r" b="b"/>
            <a:pathLst>
              <a:path w="2520710" h="1724697" extrusionOk="0">
                <a:moveTo>
                  <a:pt x="2520710" y="0"/>
                </a:moveTo>
                <a:lnTo>
                  <a:pt x="0" y="0"/>
                </a:lnTo>
                <a:lnTo>
                  <a:pt x="0" y="1724696"/>
                </a:lnTo>
                <a:lnTo>
                  <a:pt x="2520710" y="1724696"/>
                </a:lnTo>
                <a:lnTo>
                  <a:pt x="252071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5" name="Google Shape;25;p3"/>
          <p:cNvSpPr/>
          <p:nvPr/>
        </p:nvSpPr>
        <p:spPr>
          <a:xfrm>
            <a:off x="12142077" y="7003845"/>
            <a:ext cx="1676556" cy="2432951"/>
          </a:xfrm>
          <a:custGeom>
            <a:avLst/>
            <a:gdLst/>
            <a:ahLst/>
            <a:cxnLst/>
            <a:rect l="l" t="t" r="r" b="b"/>
            <a:pathLst>
              <a:path w="1676556" h="2432951" extrusionOk="0">
                <a:moveTo>
                  <a:pt x="0" y="0"/>
                </a:moveTo>
                <a:lnTo>
                  <a:pt x="1676556" y="0"/>
                </a:lnTo>
                <a:lnTo>
                  <a:pt x="1676556" y="2432951"/>
                </a:lnTo>
                <a:lnTo>
                  <a:pt x="0" y="2432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47428" r="-64647"/>
            </a:stretch>
          </a:blipFill>
          <a:ln>
            <a:noFill/>
          </a:ln>
        </p:spPr>
      </p:sp>
      <p:sp>
        <p:nvSpPr>
          <p:cNvPr id="26" name="Google Shape;26;p3"/>
          <p:cNvSpPr/>
          <p:nvPr/>
        </p:nvSpPr>
        <p:spPr>
          <a:xfrm rot="3440531">
            <a:off x="13988511" y="1708920"/>
            <a:ext cx="2669295" cy="2132642"/>
          </a:xfrm>
          <a:custGeom>
            <a:avLst/>
            <a:gdLst/>
            <a:ahLst/>
            <a:cxnLst/>
            <a:rect l="l" t="t" r="r" b="b"/>
            <a:pathLst>
              <a:path w="2667420" h="2131144" extrusionOk="0">
                <a:moveTo>
                  <a:pt x="0" y="0"/>
                </a:moveTo>
                <a:lnTo>
                  <a:pt x="2667420" y="0"/>
                </a:lnTo>
                <a:lnTo>
                  <a:pt x="2667420" y="2131144"/>
                </a:lnTo>
                <a:lnTo>
                  <a:pt x="0" y="21311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l="-34578" t="-19239" r="-30749" b="-22349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 rot="352895">
            <a:off x="9258361" y="1839810"/>
            <a:ext cx="2668128" cy="2131710"/>
          </a:xfrm>
          <a:custGeom>
            <a:avLst/>
            <a:gdLst/>
            <a:ahLst/>
            <a:cxnLst/>
            <a:rect l="l" t="t" r="r" b="b"/>
            <a:pathLst>
              <a:path w="2667420" h="2131144" extrusionOk="0">
                <a:moveTo>
                  <a:pt x="0" y="0"/>
                </a:moveTo>
                <a:lnTo>
                  <a:pt x="2667419" y="0"/>
                </a:lnTo>
                <a:lnTo>
                  <a:pt x="2667419" y="2131144"/>
                </a:lnTo>
                <a:lnTo>
                  <a:pt x="0" y="21311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l="-34578" t="-19239" r="-30749" b="-22349"/>
            </a:stretch>
          </a:blipFill>
          <a:ln>
            <a:noFill/>
          </a:ln>
        </p:spPr>
      </p:sp>
      <p:sp>
        <p:nvSpPr>
          <p:cNvPr id="28" name="Google Shape;28;p3"/>
          <p:cNvSpPr/>
          <p:nvPr/>
        </p:nvSpPr>
        <p:spPr>
          <a:xfrm rot="8890605">
            <a:off x="14920300" y="5152258"/>
            <a:ext cx="2359410" cy="1507250"/>
          </a:xfrm>
          <a:custGeom>
            <a:avLst/>
            <a:gdLst/>
            <a:ahLst/>
            <a:cxnLst/>
            <a:rect l="l" t="t" r="r" b="b"/>
            <a:pathLst>
              <a:path w="2358518" h="1506680" extrusionOk="0">
                <a:moveTo>
                  <a:pt x="0" y="0"/>
                </a:moveTo>
                <a:lnTo>
                  <a:pt x="2358518" y="0"/>
                </a:lnTo>
                <a:lnTo>
                  <a:pt x="2358518" y="1506680"/>
                </a:lnTo>
                <a:lnTo>
                  <a:pt x="0" y="15066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l="-52208" t="-27207" r="-34777" b="-73056"/>
            </a:stretch>
          </a:blipFill>
          <a:ln>
            <a:noFill/>
          </a:ln>
        </p:spPr>
      </p:sp>
      <p:sp>
        <p:nvSpPr>
          <p:cNvPr id="29" name="Google Shape;29;p3"/>
          <p:cNvSpPr/>
          <p:nvPr/>
        </p:nvSpPr>
        <p:spPr>
          <a:xfrm rot="-10421485">
            <a:off x="13520576" y="7894960"/>
            <a:ext cx="2361023" cy="1508280"/>
          </a:xfrm>
          <a:custGeom>
            <a:avLst/>
            <a:gdLst/>
            <a:ahLst/>
            <a:cxnLst/>
            <a:rect l="l" t="t" r="r" b="b"/>
            <a:pathLst>
              <a:path w="2358518" h="1506680" extrusionOk="0">
                <a:moveTo>
                  <a:pt x="0" y="0"/>
                </a:moveTo>
                <a:lnTo>
                  <a:pt x="2358518" y="0"/>
                </a:lnTo>
                <a:lnTo>
                  <a:pt x="2358518" y="1506680"/>
                </a:lnTo>
                <a:lnTo>
                  <a:pt x="0" y="15066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l="-52208" t="-27207" r="-34777" b="-73056"/>
            </a:stretch>
          </a:blipFill>
          <a:ln>
            <a:noFill/>
          </a:ln>
        </p:spPr>
      </p:sp>
      <p:sp>
        <p:nvSpPr>
          <p:cNvPr id="30" name="Google Shape;30;p3"/>
          <p:cNvSpPr/>
          <p:nvPr/>
        </p:nvSpPr>
        <p:spPr>
          <a:xfrm rot="-6955494">
            <a:off x="10120951" y="7708960"/>
            <a:ext cx="2360176" cy="1507739"/>
          </a:xfrm>
          <a:custGeom>
            <a:avLst/>
            <a:gdLst/>
            <a:ahLst/>
            <a:cxnLst/>
            <a:rect l="l" t="t" r="r" b="b"/>
            <a:pathLst>
              <a:path w="2358518" h="1506680" extrusionOk="0">
                <a:moveTo>
                  <a:pt x="0" y="0"/>
                </a:moveTo>
                <a:lnTo>
                  <a:pt x="2358518" y="0"/>
                </a:lnTo>
                <a:lnTo>
                  <a:pt x="2358518" y="1506680"/>
                </a:lnTo>
                <a:lnTo>
                  <a:pt x="0" y="15066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l="-52208" t="-27207" r="-34777" b="-73056"/>
            </a:stretch>
          </a:blipFill>
          <a:ln>
            <a:noFill/>
          </a:ln>
        </p:spPr>
      </p:sp>
      <p:sp>
        <p:nvSpPr>
          <p:cNvPr id="31" name="Google Shape;31;p3"/>
          <p:cNvSpPr/>
          <p:nvPr/>
        </p:nvSpPr>
        <p:spPr>
          <a:xfrm rot="-5692235">
            <a:off x="9410806" y="5009320"/>
            <a:ext cx="2361148" cy="1508360"/>
          </a:xfrm>
          <a:custGeom>
            <a:avLst/>
            <a:gdLst/>
            <a:ahLst/>
            <a:cxnLst/>
            <a:rect l="l" t="t" r="r" b="b"/>
            <a:pathLst>
              <a:path w="2358518" h="1506680" extrusionOk="0">
                <a:moveTo>
                  <a:pt x="0" y="0"/>
                </a:moveTo>
                <a:lnTo>
                  <a:pt x="2358519" y="0"/>
                </a:lnTo>
                <a:lnTo>
                  <a:pt x="2358519" y="1506680"/>
                </a:lnTo>
                <a:lnTo>
                  <a:pt x="0" y="15066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l="-52208" t="-27207" r="-34777" b="-73056"/>
            </a:stretch>
          </a:blipFill>
          <a:ln>
            <a:noFill/>
          </a:ln>
        </p:spPr>
      </p:sp>
      <p:sp>
        <p:nvSpPr>
          <p:cNvPr id="32" name="Google Shape;32;p3"/>
          <p:cNvSpPr txBox="1">
            <a:spLocks noGrp="1"/>
          </p:cNvSpPr>
          <p:nvPr>
            <p:ph type="title" hasCustomPrompt="1"/>
          </p:nvPr>
        </p:nvSpPr>
        <p:spPr>
          <a:xfrm>
            <a:off x="1702589" y="2857500"/>
            <a:ext cx="7545600" cy="3750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Topic, 150, str</a:t>
            </a:r>
            <a:endParaRPr dirty="0"/>
          </a:p>
        </p:txBody>
      </p:sp>
      <p:sp>
        <p:nvSpPr>
          <p:cNvPr id="33" name="Google Shape;33;p3"/>
          <p:cNvSpPr txBox="1">
            <a:spLocks noGrp="1"/>
          </p:cNvSpPr>
          <p:nvPr>
            <p:ph type="subTitle" idx="1" hasCustomPrompt="1"/>
          </p:nvPr>
        </p:nvSpPr>
        <p:spPr>
          <a:xfrm>
            <a:off x="2184400" y="7317787"/>
            <a:ext cx="6581978" cy="67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4350"/>
              <a:buNone/>
              <a:defRPr sz="2400"/>
            </a:lvl1pPr>
            <a:lvl2pPr lvl="1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 dirty="0"/>
              <a:t>Author, 140, str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578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0" userDrawn="1">
  <p:cSld name="CUSTOM_9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13"/>
          <p:cNvGrpSpPr/>
          <p:nvPr/>
        </p:nvGrpSpPr>
        <p:grpSpPr>
          <a:xfrm>
            <a:off x="1457131" y="4934317"/>
            <a:ext cx="3354707" cy="3759731"/>
            <a:chOff x="0" y="0"/>
            <a:chExt cx="4472943" cy="5012975"/>
          </a:xfrm>
        </p:grpSpPr>
        <p:sp>
          <p:nvSpPr>
            <p:cNvPr id="157" name="Google Shape;157;p13"/>
            <p:cNvSpPr/>
            <p:nvPr/>
          </p:nvSpPr>
          <p:spPr>
            <a:xfrm>
              <a:off x="0" y="0"/>
              <a:ext cx="4472943" cy="4555775"/>
            </a:xfrm>
            <a:custGeom>
              <a:avLst/>
              <a:gdLst/>
              <a:ahLst/>
              <a:cxnLst/>
              <a:rect l="l" t="t" r="r" b="b"/>
              <a:pathLst>
                <a:path w="4472943" h="4555775" extrusionOk="0">
                  <a:moveTo>
                    <a:pt x="0" y="0"/>
                  </a:moveTo>
                  <a:lnTo>
                    <a:pt x="4472943" y="0"/>
                  </a:lnTo>
                  <a:lnTo>
                    <a:pt x="4472943" y="4555775"/>
                  </a:lnTo>
                  <a:lnTo>
                    <a:pt x="0" y="455577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58" name="Google Shape;158;p13"/>
            <p:cNvSpPr/>
            <p:nvPr/>
          </p:nvSpPr>
          <p:spPr>
            <a:xfrm>
              <a:off x="0" y="3651791"/>
              <a:ext cx="4472943" cy="1361184"/>
            </a:xfrm>
            <a:custGeom>
              <a:avLst/>
              <a:gdLst/>
              <a:ahLst/>
              <a:cxnLst/>
              <a:rect l="l" t="t" r="r" b="b"/>
              <a:pathLst>
                <a:path w="4472943" h="1361184" extrusionOk="0">
                  <a:moveTo>
                    <a:pt x="0" y="0"/>
                  </a:moveTo>
                  <a:lnTo>
                    <a:pt x="4472943" y="0"/>
                  </a:lnTo>
                  <a:lnTo>
                    <a:pt x="4472943" y="1361184"/>
                  </a:lnTo>
                  <a:lnTo>
                    <a:pt x="0" y="136118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t="-234672"/>
              </a:stretch>
            </a:blipFill>
            <a:ln>
              <a:noFill/>
            </a:ln>
          </p:spPr>
        </p:sp>
      </p:grpSp>
      <p:grpSp>
        <p:nvGrpSpPr>
          <p:cNvPr id="159" name="Google Shape;159;p13"/>
          <p:cNvGrpSpPr/>
          <p:nvPr/>
        </p:nvGrpSpPr>
        <p:grpSpPr>
          <a:xfrm>
            <a:off x="9469818" y="4934317"/>
            <a:ext cx="3354707" cy="3759731"/>
            <a:chOff x="0" y="0"/>
            <a:chExt cx="4472943" cy="5012975"/>
          </a:xfrm>
        </p:grpSpPr>
        <p:sp>
          <p:nvSpPr>
            <p:cNvPr id="160" name="Google Shape;160;p13"/>
            <p:cNvSpPr/>
            <p:nvPr/>
          </p:nvSpPr>
          <p:spPr>
            <a:xfrm>
              <a:off x="0" y="0"/>
              <a:ext cx="4472943" cy="4555775"/>
            </a:xfrm>
            <a:custGeom>
              <a:avLst/>
              <a:gdLst/>
              <a:ahLst/>
              <a:cxnLst/>
              <a:rect l="l" t="t" r="r" b="b"/>
              <a:pathLst>
                <a:path w="4472943" h="4555775" extrusionOk="0">
                  <a:moveTo>
                    <a:pt x="0" y="0"/>
                  </a:moveTo>
                  <a:lnTo>
                    <a:pt x="4472943" y="0"/>
                  </a:lnTo>
                  <a:lnTo>
                    <a:pt x="4472943" y="4555775"/>
                  </a:lnTo>
                  <a:lnTo>
                    <a:pt x="0" y="455577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61" name="Google Shape;161;p13"/>
            <p:cNvSpPr/>
            <p:nvPr/>
          </p:nvSpPr>
          <p:spPr>
            <a:xfrm>
              <a:off x="0" y="3651791"/>
              <a:ext cx="4472943" cy="1361184"/>
            </a:xfrm>
            <a:custGeom>
              <a:avLst/>
              <a:gdLst/>
              <a:ahLst/>
              <a:cxnLst/>
              <a:rect l="l" t="t" r="r" b="b"/>
              <a:pathLst>
                <a:path w="4472943" h="1361184" extrusionOk="0">
                  <a:moveTo>
                    <a:pt x="0" y="0"/>
                  </a:moveTo>
                  <a:lnTo>
                    <a:pt x="4472943" y="0"/>
                  </a:lnTo>
                  <a:lnTo>
                    <a:pt x="4472943" y="1361184"/>
                  </a:lnTo>
                  <a:lnTo>
                    <a:pt x="0" y="136118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t="-234672"/>
              </a:stretch>
            </a:blipFill>
            <a:ln>
              <a:noFill/>
            </a:ln>
          </p:spPr>
        </p:sp>
      </p:grpSp>
      <p:grpSp>
        <p:nvGrpSpPr>
          <p:cNvPr id="162" name="Google Shape;162;p13"/>
          <p:cNvGrpSpPr/>
          <p:nvPr/>
        </p:nvGrpSpPr>
        <p:grpSpPr>
          <a:xfrm>
            <a:off x="13476162" y="4934317"/>
            <a:ext cx="3354707" cy="3759731"/>
            <a:chOff x="0" y="0"/>
            <a:chExt cx="4472943" cy="5012975"/>
          </a:xfrm>
        </p:grpSpPr>
        <p:sp>
          <p:nvSpPr>
            <p:cNvPr id="163" name="Google Shape;163;p13"/>
            <p:cNvSpPr/>
            <p:nvPr/>
          </p:nvSpPr>
          <p:spPr>
            <a:xfrm>
              <a:off x="0" y="0"/>
              <a:ext cx="4472943" cy="4555775"/>
            </a:xfrm>
            <a:custGeom>
              <a:avLst/>
              <a:gdLst/>
              <a:ahLst/>
              <a:cxnLst/>
              <a:rect l="l" t="t" r="r" b="b"/>
              <a:pathLst>
                <a:path w="4472943" h="4555775" extrusionOk="0">
                  <a:moveTo>
                    <a:pt x="0" y="0"/>
                  </a:moveTo>
                  <a:lnTo>
                    <a:pt x="4472943" y="0"/>
                  </a:lnTo>
                  <a:lnTo>
                    <a:pt x="4472943" y="4555775"/>
                  </a:lnTo>
                  <a:lnTo>
                    <a:pt x="0" y="455577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64" name="Google Shape;164;p13"/>
            <p:cNvSpPr/>
            <p:nvPr/>
          </p:nvSpPr>
          <p:spPr>
            <a:xfrm>
              <a:off x="0" y="3651791"/>
              <a:ext cx="4472943" cy="1361184"/>
            </a:xfrm>
            <a:custGeom>
              <a:avLst/>
              <a:gdLst/>
              <a:ahLst/>
              <a:cxnLst/>
              <a:rect l="l" t="t" r="r" b="b"/>
              <a:pathLst>
                <a:path w="4472943" h="1361184" extrusionOk="0">
                  <a:moveTo>
                    <a:pt x="0" y="0"/>
                  </a:moveTo>
                  <a:lnTo>
                    <a:pt x="4472943" y="0"/>
                  </a:lnTo>
                  <a:lnTo>
                    <a:pt x="4472943" y="1361184"/>
                  </a:lnTo>
                  <a:lnTo>
                    <a:pt x="0" y="136118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t="-234672"/>
              </a:stretch>
            </a:blipFill>
            <a:ln>
              <a:noFill/>
            </a:ln>
          </p:spPr>
        </p:sp>
      </p:grpSp>
      <p:grpSp>
        <p:nvGrpSpPr>
          <p:cNvPr id="165" name="Google Shape;165;p13"/>
          <p:cNvGrpSpPr/>
          <p:nvPr/>
        </p:nvGrpSpPr>
        <p:grpSpPr>
          <a:xfrm>
            <a:off x="5463475" y="4934317"/>
            <a:ext cx="3354707" cy="3759731"/>
            <a:chOff x="0" y="0"/>
            <a:chExt cx="4472943" cy="5012975"/>
          </a:xfrm>
        </p:grpSpPr>
        <p:sp>
          <p:nvSpPr>
            <p:cNvPr id="166" name="Google Shape;166;p13"/>
            <p:cNvSpPr/>
            <p:nvPr/>
          </p:nvSpPr>
          <p:spPr>
            <a:xfrm>
              <a:off x="0" y="0"/>
              <a:ext cx="4472943" cy="4555775"/>
            </a:xfrm>
            <a:custGeom>
              <a:avLst/>
              <a:gdLst/>
              <a:ahLst/>
              <a:cxnLst/>
              <a:rect l="l" t="t" r="r" b="b"/>
              <a:pathLst>
                <a:path w="4472943" h="4555775" extrusionOk="0">
                  <a:moveTo>
                    <a:pt x="0" y="0"/>
                  </a:moveTo>
                  <a:lnTo>
                    <a:pt x="4472943" y="0"/>
                  </a:lnTo>
                  <a:lnTo>
                    <a:pt x="4472943" y="4555775"/>
                  </a:lnTo>
                  <a:lnTo>
                    <a:pt x="0" y="455577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67" name="Google Shape;167;p13"/>
            <p:cNvSpPr/>
            <p:nvPr/>
          </p:nvSpPr>
          <p:spPr>
            <a:xfrm>
              <a:off x="0" y="3651791"/>
              <a:ext cx="4472943" cy="1361184"/>
            </a:xfrm>
            <a:custGeom>
              <a:avLst/>
              <a:gdLst/>
              <a:ahLst/>
              <a:cxnLst/>
              <a:rect l="l" t="t" r="r" b="b"/>
              <a:pathLst>
                <a:path w="4472943" h="1361184" extrusionOk="0">
                  <a:moveTo>
                    <a:pt x="0" y="0"/>
                  </a:moveTo>
                  <a:lnTo>
                    <a:pt x="4472943" y="0"/>
                  </a:lnTo>
                  <a:lnTo>
                    <a:pt x="4472943" y="1361184"/>
                  </a:lnTo>
                  <a:lnTo>
                    <a:pt x="0" y="136118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t="-234672"/>
              </a:stretch>
            </a:blipFill>
            <a:ln>
              <a:noFill/>
            </a:ln>
          </p:spPr>
        </p:sp>
      </p:grpSp>
      <p:sp>
        <p:nvSpPr>
          <p:cNvPr id="168" name="Google Shape;168;p13"/>
          <p:cNvSpPr txBox="1">
            <a:spLocks noGrp="1"/>
          </p:cNvSpPr>
          <p:nvPr>
            <p:ph type="subTitle" idx="1" hasCustomPrompt="1"/>
          </p:nvPr>
        </p:nvSpPr>
        <p:spPr>
          <a:xfrm>
            <a:off x="1562101" y="5875950"/>
            <a:ext cx="3144774" cy="271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640"/>
              </a:spcBef>
              <a:spcAft>
                <a:spcPts val="0"/>
              </a:spcAft>
              <a:buSzPts val="2500"/>
              <a:buFont typeface="Sedgwick Ave"/>
              <a:buNone/>
              <a:defRPr sz="18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9pPr>
          </a:lstStyle>
          <a:p>
            <a:r>
              <a:rPr lang="en-US" dirty="0"/>
              <a:t>Content1, 250, str</a:t>
            </a:r>
            <a:endParaRPr dirty="0"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2" hasCustomPrompt="1"/>
          </p:nvPr>
        </p:nvSpPr>
        <p:spPr>
          <a:xfrm>
            <a:off x="5568438" y="5875950"/>
            <a:ext cx="3144774" cy="271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640"/>
              </a:spcBef>
              <a:spcAft>
                <a:spcPts val="0"/>
              </a:spcAft>
              <a:buSzPts val="2500"/>
              <a:buFont typeface="Sedgwick Ave"/>
              <a:buNone/>
              <a:defRPr sz="18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9pPr>
          </a:lstStyle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edgwick Ave"/>
              <a:buNone/>
              <a:tabLst/>
              <a:defRPr/>
            </a:pPr>
            <a:r>
              <a:rPr lang="en-US" dirty="0"/>
              <a:t>Content2, 250, str</a:t>
            </a:r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3" hasCustomPrompt="1"/>
          </p:nvPr>
        </p:nvSpPr>
        <p:spPr>
          <a:xfrm>
            <a:off x="9574776" y="5875950"/>
            <a:ext cx="3144774" cy="271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640"/>
              </a:spcBef>
              <a:spcAft>
                <a:spcPts val="0"/>
              </a:spcAft>
              <a:buSzPts val="2500"/>
              <a:buFont typeface="Sedgwick Ave"/>
              <a:buNone/>
              <a:defRPr sz="18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9pPr>
          </a:lstStyle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edgwick Ave"/>
              <a:buNone/>
              <a:tabLst/>
              <a:defRPr/>
            </a:pPr>
            <a:r>
              <a:rPr lang="en-US" dirty="0"/>
              <a:t>Content3, 250, str</a:t>
            </a:r>
          </a:p>
        </p:txBody>
      </p:sp>
      <p:sp>
        <p:nvSpPr>
          <p:cNvPr id="171" name="Google Shape;171;p13"/>
          <p:cNvSpPr txBox="1">
            <a:spLocks noGrp="1"/>
          </p:cNvSpPr>
          <p:nvPr>
            <p:ph type="subTitle" idx="4" hasCustomPrompt="1"/>
          </p:nvPr>
        </p:nvSpPr>
        <p:spPr>
          <a:xfrm>
            <a:off x="13581126" y="5875950"/>
            <a:ext cx="3144774" cy="271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640"/>
              </a:spcBef>
              <a:spcAft>
                <a:spcPts val="0"/>
              </a:spcAft>
              <a:buSzPts val="2500"/>
              <a:buFont typeface="Sedgwick Ave"/>
              <a:buNone/>
              <a:defRPr sz="18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SzPts val="2500"/>
              <a:buFont typeface="Sedgwick Ave"/>
              <a:buNone/>
              <a:defRPr sz="2500">
                <a:latin typeface="Sedgwick Ave"/>
                <a:ea typeface="Sedgwick Ave"/>
                <a:cs typeface="Sedgwick Ave"/>
                <a:sym typeface="Sedgwick Ave"/>
              </a:defRPr>
            </a:lvl9pPr>
          </a:lstStyle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edgwick Ave"/>
              <a:buNone/>
              <a:tabLst/>
              <a:defRPr/>
            </a:pPr>
            <a:r>
              <a:rPr lang="en-US" dirty="0"/>
              <a:t>Content4, 250, str</a:t>
            </a:r>
          </a:p>
        </p:txBody>
      </p:sp>
      <p:sp>
        <p:nvSpPr>
          <p:cNvPr id="172" name="Google Shape;172;p13"/>
          <p:cNvSpPr txBox="1">
            <a:spLocks noGrp="1"/>
          </p:cNvSpPr>
          <p:nvPr>
            <p:ph type="title" hasCustomPrompt="1"/>
          </p:nvPr>
        </p:nvSpPr>
        <p:spPr>
          <a:xfrm>
            <a:off x="1966050" y="1695050"/>
            <a:ext cx="14355900" cy="250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120, str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2">
  <p:cSld name="CUSTOM_1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5"/>
          <p:cNvSpPr>
            <a:spLocks noGrp="1"/>
          </p:cNvSpPr>
          <p:nvPr>
            <p:ph type="pic" idx="2" hasCustomPrompt="1"/>
          </p:nvPr>
        </p:nvSpPr>
        <p:spPr>
          <a:xfrm>
            <a:off x="1917800" y="4851250"/>
            <a:ext cx="5400300" cy="43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Image1, 0, </a:t>
            </a:r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94" name="Google Shape;194;p15"/>
          <p:cNvSpPr>
            <a:spLocks noGrp="1"/>
          </p:cNvSpPr>
          <p:nvPr>
            <p:ph type="pic" idx="3" hasCustomPrompt="1"/>
          </p:nvPr>
        </p:nvSpPr>
        <p:spPr>
          <a:xfrm>
            <a:off x="8714125" y="6177125"/>
            <a:ext cx="7869300" cy="3066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Image2, 0, </a:t>
            </a:r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95" name="Google Shape;195;p15"/>
          <p:cNvSpPr txBox="1">
            <a:spLocks noGrp="1"/>
          </p:cNvSpPr>
          <p:nvPr>
            <p:ph type="title" hasCustomPrompt="1"/>
          </p:nvPr>
        </p:nvSpPr>
        <p:spPr>
          <a:xfrm>
            <a:off x="1966050" y="1695050"/>
            <a:ext cx="6315900" cy="2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48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120, str</a:t>
            </a:r>
            <a:endParaRPr dirty="0"/>
          </a:p>
        </p:txBody>
      </p:sp>
      <p:sp>
        <p:nvSpPr>
          <p:cNvPr id="196" name="Google Shape;196;p15"/>
          <p:cNvSpPr/>
          <p:nvPr/>
        </p:nvSpPr>
        <p:spPr>
          <a:xfrm>
            <a:off x="8714119" y="1953102"/>
            <a:ext cx="7869210" cy="3705682"/>
          </a:xfrm>
          <a:custGeom>
            <a:avLst/>
            <a:gdLst/>
            <a:ahLst/>
            <a:cxnLst/>
            <a:rect l="l" t="t" r="r" b="b"/>
            <a:pathLst>
              <a:path w="7869210" h="3705682" extrusionOk="0">
                <a:moveTo>
                  <a:pt x="0" y="0"/>
                </a:moveTo>
                <a:lnTo>
                  <a:pt x="7869209" y="0"/>
                </a:lnTo>
                <a:lnTo>
                  <a:pt x="7869209" y="3705682"/>
                </a:lnTo>
                <a:lnTo>
                  <a:pt x="0" y="37056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97" name="Google Shape;197;p15"/>
          <p:cNvSpPr/>
          <p:nvPr/>
        </p:nvSpPr>
        <p:spPr>
          <a:xfrm>
            <a:off x="10835725" y="1599567"/>
            <a:ext cx="3625996" cy="707069"/>
          </a:xfrm>
          <a:custGeom>
            <a:avLst/>
            <a:gdLst/>
            <a:ahLst/>
            <a:cxnLst/>
            <a:rect l="l" t="t" r="r" b="b"/>
            <a:pathLst>
              <a:path w="3625996" h="707069" extrusionOk="0">
                <a:moveTo>
                  <a:pt x="0" y="0"/>
                </a:moveTo>
                <a:lnTo>
                  <a:pt x="3625997" y="0"/>
                </a:lnTo>
                <a:lnTo>
                  <a:pt x="3625997" y="707069"/>
                </a:lnTo>
                <a:lnTo>
                  <a:pt x="0" y="707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98" name="Google Shape;198;p15"/>
          <p:cNvSpPr/>
          <p:nvPr/>
        </p:nvSpPr>
        <p:spPr>
          <a:xfrm rot="-1019221">
            <a:off x="1017221" y="4183455"/>
            <a:ext cx="2759470" cy="1172775"/>
          </a:xfrm>
          <a:custGeom>
            <a:avLst/>
            <a:gdLst/>
            <a:ahLst/>
            <a:cxnLst/>
            <a:rect l="l" t="t" r="r" b="b"/>
            <a:pathLst>
              <a:path w="2756216" h="1171392" extrusionOk="0">
                <a:moveTo>
                  <a:pt x="0" y="0"/>
                </a:moveTo>
                <a:lnTo>
                  <a:pt x="2756215" y="0"/>
                </a:lnTo>
                <a:lnTo>
                  <a:pt x="2756215" y="1171391"/>
                </a:lnTo>
                <a:lnTo>
                  <a:pt x="0" y="11713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99" name="Google Shape;199;p15"/>
          <p:cNvSpPr txBox="1"/>
          <p:nvPr/>
        </p:nvSpPr>
        <p:spPr>
          <a:xfrm>
            <a:off x="9533171" y="2856618"/>
            <a:ext cx="862200" cy="8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71" b="0" i="0" u="none" strike="noStrike" cap="none">
                <a:solidFill>
                  <a:srgbClr val="000000"/>
                </a:solidFill>
                <a:latin typeface="Sedgwick Ave"/>
                <a:ea typeface="Sedgwick Ave"/>
                <a:cs typeface="Sedgwick Ave"/>
                <a:sym typeface="Sedgwick Ave"/>
              </a:rPr>
              <a:t>01</a:t>
            </a:r>
            <a:endParaRPr/>
          </a:p>
        </p:txBody>
      </p:sp>
      <p:sp>
        <p:nvSpPr>
          <p:cNvPr id="200" name="Google Shape;200;p15"/>
          <p:cNvSpPr txBox="1"/>
          <p:nvPr/>
        </p:nvSpPr>
        <p:spPr>
          <a:xfrm>
            <a:off x="9424126" y="4161267"/>
            <a:ext cx="1080300" cy="8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71" b="0" i="0" u="none" strike="noStrike" cap="none">
                <a:solidFill>
                  <a:srgbClr val="000000"/>
                </a:solidFill>
                <a:latin typeface="Sedgwick Ave"/>
                <a:ea typeface="Sedgwick Ave"/>
                <a:cs typeface="Sedgwick Ave"/>
                <a:sym typeface="Sedgwick Ave"/>
              </a:rPr>
              <a:t>02</a:t>
            </a:r>
            <a:endParaRPr/>
          </a:p>
        </p:txBody>
      </p:sp>
      <p:sp>
        <p:nvSpPr>
          <p:cNvPr id="201" name="Google Shape;201;p15"/>
          <p:cNvSpPr txBox="1">
            <a:spLocks noGrp="1"/>
          </p:cNvSpPr>
          <p:nvPr>
            <p:ph type="body" idx="1" hasCustomPrompt="1"/>
          </p:nvPr>
        </p:nvSpPr>
        <p:spPr>
          <a:xfrm>
            <a:off x="10715650" y="2770825"/>
            <a:ext cx="5867700" cy="104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1pPr>
            <a:lvl2pPr marL="914400" lvl="1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–"/>
              <a:defRPr sz="2450"/>
            </a:lvl2pPr>
            <a:lvl3pPr marL="1371600" lvl="2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3pPr>
            <a:lvl4pPr marL="1828800" lvl="3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–"/>
              <a:defRPr sz="2450"/>
            </a:lvl4pPr>
            <a:lvl5pPr marL="2286000" lvl="4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»"/>
              <a:defRPr sz="2450"/>
            </a:lvl5pPr>
            <a:lvl6pPr marL="2743200" lvl="5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6pPr>
            <a:lvl7pPr marL="3200400" lvl="6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7pPr>
            <a:lvl8pPr marL="3657600" lvl="7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8pPr>
            <a:lvl9pPr marL="4114800" lvl="8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9pPr>
          </a:lstStyle>
          <a:p>
            <a:r>
              <a:rPr lang="en-US" dirty="0"/>
              <a:t>Content1, 60, str</a:t>
            </a:r>
            <a:endParaRPr dirty="0"/>
          </a:p>
        </p:txBody>
      </p:sp>
      <p:sp>
        <p:nvSpPr>
          <p:cNvPr id="202" name="Google Shape;202;p15"/>
          <p:cNvSpPr txBox="1">
            <a:spLocks noGrp="1"/>
          </p:cNvSpPr>
          <p:nvPr>
            <p:ph type="body" idx="4" hasCustomPrompt="1"/>
          </p:nvPr>
        </p:nvSpPr>
        <p:spPr>
          <a:xfrm>
            <a:off x="10715650" y="4075475"/>
            <a:ext cx="5867700" cy="104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73025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None/>
              <a:defRPr sz="2450"/>
            </a:lvl1pPr>
            <a:lvl2pPr marL="914400" lvl="1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–"/>
              <a:defRPr sz="2450"/>
            </a:lvl2pPr>
            <a:lvl3pPr marL="1371600" lvl="2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3pPr>
            <a:lvl4pPr marL="1828800" lvl="3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–"/>
              <a:defRPr sz="2450"/>
            </a:lvl4pPr>
            <a:lvl5pPr marL="2286000" lvl="4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»"/>
              <a:defRPr sz="2450"/>
            </a:lvl5pPr>
            <a:lvl6pPr marL="2743200" lvl="5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6pPr>
            <a:lvl7pPr marL="3200400" lvl="6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7pPr>
            <a:lvl8pPr marL="3657600" lvl="7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8pPr>
            <a:lvl9pPr marL="4114800" lvl="8" indent="-384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450"/>
              <a:buChar char="•"/>
              <a:defRPr sz="2450"/>
            </a:lvl9pPr>
          </a:lstStyle>
          <a:p>
            <a:pPr marL="457200" marR="0" lvl="0" indent="-384175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50"/>
              <a:buFont typeface="Pangolin"/>
              <a:buChar char="•"/>
              <a:tabLst/>
              <a:defRPr/>
            </a:pPr>
            <a:r>
              <a:rPr lang="en-US" dirty="0"/>
              <a:t>Content2, 60, str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 userDrawn="1">
  <p:cSld name="CUSTOM_12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13">
            <a:extLst>
              <a:ext uri="{FF2B5EF4-FFF2-40B4-BE49-F238E27FC236}">
                <a16:creationId xmlns:a16="http://schemas.microsoft.com/office/drawing/2014/main" id="{0E95FC9B-B8F3-7920-88C7-158909BCB46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219450" y="2761850"/>
            <a:ext cx="11849100" cy="5067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outro, 120, str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6C4A8F-04F5-15DC-1367-8FA602410D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479712" y="9212262"/>
            <a:ext cx="1552575" cy="447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 preserve="1" userDrawn="1">
  <p:cSld name="1_Custom Layout 1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13">
            <a:extLst>
              <a:ext uri="{FF2B5EF4-FFF2-40B4-BE49-F238E27FC236}">
                <a16:creationId xmlns:a16="http://schemas.microsoft.com/office/drawing/2014/main" id="{0E95FC9B-B8F3-7920-88C7-158909BCB46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600200" y="1796650"/>
            <a:ext cx="15087600" cy="11243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</a:t>
            </a:r>
            <a:endParaRPr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988B3F-CBC9-AE2C-335E-9EA90FC40E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0200" y="3352800"/>
            <a:ext cx="15087600" cy="6083300"/>
          </a:xfrm>
        </p:spPr>
        <p:txBody>
          <a:bodyPr/>
          <a:lstStyle>
            <a:lvl1pPr marL="25400" indent="0" algn="l">
              <a:buNone/>
              <a:defRPr sz="2400"/>
            </a:lvl1pPr>
            <a:lvl2pPr algn="l">
              <a:defRPr/>
            </a:lvl2pPr>
          </a:lstStyle>
          <a:p>
            <a:pPr lvl="0"/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847652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 preserve="1" userDrawn="1">
  <p:cSld name="1_Custom Layout 1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2;p12">
            <a:extLst>
              <a:ext uri="{FF2B5EF4-FFF2-40B4-BE49-F238E27FC236}">
                <a16:creationId xmlns:a16="http://schemas.microsoft.com/office/drawing/2014/main" id="{D4D4CE7D-F458-B015-79FE-EBA43FA95006}"/>
              </a:ext>
            </a:extLst>
          </p:cNvPr>
          <p:cNvSpPr/>
          <p:nvPr userDrawn="1"/>
        </p:nvSpPr>
        <p:spPr>
          <a:xfrm rot="3273732">
            <a:off x="357396" y="7764759"/>
            <a:ext cx="2485607" cy="1911198"/>
          </a:xfrm>
          <a:custGeom>
            <a:avLst/>
            <a:gdLst/>
            <a:ahLst/>
            <a:cxnLst/>
            <a:rect l="l" t="t" r="r" b="b"/>
            <a:pathLst>
              <a:path w="2484831" h="1910601" extrusionOk="0">
                <a:moveTo>
                  <a:pt x="0" y="0"/>
                </a:moveTo>
                <a:lnTo>
                  <a:pt x="2484830" y="0"/>
                </a:lnTo>
                <a:lnTo>
                  <a:pt x="2484830" y="1910601"/>
                </a:lnTo>
                <a:lnTo>
                  <a:pt x="0" y="191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18969" t="-10109" r="-16129" b="-10109"/>
            </a:stretch>
          </a:blipFill>
          <a:ln>
            <a:noFill/>
          </a:ln>
        </p:spPr>
      </p:sp>
      <p:sp>
        <p:nvSpPr>
          <p:cNvPr id="4" name="Google Shape;17;p3">
            <a:extLst>
              <a:ext uri="{FF2B5EF4-FFF2-40B4-BE49-F238E27FC236}">
                <a16:creationId xmlns:a16="http://schemas.microsoft.com/office/drawing/2014/main" id="{AD156474-45BF-56D1-A4DC-137458BE4500}"/>
              </a:ext>
            </a:extLst>
          </p:cNvPr>
          <p:cNvSpPr/>
          <p:nvPr userDrawn="1"/>
        </p:nvSpPr>
        <p:spPr>
          <a:xfrm rot="19442778">
            <a:off x="15314001" y="1336537"/>
            <a:ext cx="2747599" cy="1252434"/>
          </a:xfrm>
          <a:custGeom>
            <a:avLst/>
            <a:gdLst/>
            <a:ahLst/>
            <a:cxnLst/>
            <a:rect l="l" t="t" r="r" b="b"/>
            <a:pathLst>
              <a:path w="2745875" h="1251648" extrusionOk="0">
                <a:moveTo>
                  <a:pt x="0" y="0"/>
                </a:moveTo>
                <a:lnTo>
                  <a:pt x="2745875" y="0"/>
                </a:lnTo>
                <a:lnTo>
                  <a:pt x="2745875" y="1251649"/>
                </a:lnTo>
                <a:lnTo>
                  <a:pt x="0" y="1251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5048" b="-25048"/>
            </a:stretch>
          </a:blipFill>
          <a:ln>
            <a:noFill/>
          </a:ln>
        </p:spPr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F668A91-E973-94E6-F4F5-C3BAD500C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71422" y="1364363"/>
            <a:ext cx="7646219" cy="226443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Title, 80, str, 40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DDF1CB8C-D842-8B94-643E-C38BE9A5DE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33480" y="1364363"/>
            <a:ext cx="7202100" cy="8367713"/>
          </a:xfrm>
          <a:prstGeom prst="rect">
            <a:avLst/>
          </a:prstGeom>
        </p:spPr>
        <p:txBody>
          <a:bodyPr/>
          <a:lstStyle>
            <a:lvl1pPr marL="25400" indent="0" algn="ctr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Image, 0, </a:t>
            </a:r>
            <a:r>
              <a:rPr lang="en-US" dirty="0" err="1"/>
              <a:t>img</a:t>
            </a:r>
            <a:r>
              <a:rPr lang="en-US" dirty="0"/>
              <a:t>, 15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9BD650-789D-6A11-13D9-7F76012C30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71422" y="4058554"/>
            <a:ext cx="7646219" cy="5673521"/>
          </a:xfrm>
          <a:prstGeom prst="rect">
            <a:avLst/>
          </a:prstGeom>
        </p:spPr>
        <p:txBody>
          <a:bodyPr>
            <a:noAutofit/>
          </a:bodyPr>
          <a:lstStyle>
            <a:lvl1pPr marL="25400" indent="0" algn="l">
              <a:buNone/>
              <a:defRPr sz="2400" b="0" cap="none" spc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content, 450, str, 24</a:t>
            </a:r>
          </a:p>
        </p:txBody>
      </p:sp>
    </p:spTree>
    <p:extLst>
      <p:ext uri="{BB962C8B-B14F-4D97-AF65-F5344CB8AC3E}">
        <p14:creationId xmlns:p14="http://schemas.microsoft.com/office/powerpoint/2010/main" val="2344948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 preserve="1" userDrawn="1">
  <p:cSld name="1_Custom Layout 1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13">
            <a:extLst>
              <a:ext uri="{FF2B5EF4-FFF2-40B4-BE49-F238E27FC236}">
                <a16:creationId xmlns:a16="http://schemas.microsoft.com/office/drawing/2014/main" id="{0E95FC9B-B8F3-7920-88C7-158909BCB46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600200" y="1796650"/>
            <a:ext cx="15087600" cy="11243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100, str, 40</a:t>
            </a:r>
            <a:endParaRPr dirty="0"/>
          </a:p>
        </p:txBody>
      </p:sp>
      <p:sp>
        <p:nvSpPr>
          <p:cNvPr id="3" name="Google Shape;152;p12">
            <a:extLst>
              <a:ext uri="{FF2B5EF4-FFF2-40B4-BE49-F238E27FC236}">
                <a16:creationId xmlns:a16="http://schemas.microsoft.com/office/drawing/2014/main" id="{D4D4CE7D-F458-B015-79FE-EBA43FA95006}"/>
              </a:ext>
            </a:extLst>
          </p:cNvPr>
          <p:cNvSpPr/>
          <p:nvPr userDrawn="1"/>
        </p:nvSpPr>
        <p:spPr>
          <a:xfrm rot="3273732">
            <a:off x="357396" y="7764759"/>
            <a:ext cx="2485607" cy="1911198"/>
          </a:xfrm>
          <a:custGeom>
            <a:avLst/>
            <a:gdLst/>
            <a:ahLst/>
            <a:cxnLst/>
            <a:rect l="l" t="t" r="r" b="b"/>
            <a:pathLst>
              <a:path w="2484831" h="1910601" extrusionOk="0">
                <a:moveTo>
                  <a:pt x="0" y="0"/>
                </a:moveTo>
                <a:lnTo>
                  <a:pt x="2484830" y="0"/>
                </a:lnTo>
                <a:lnTo>
                  <a:pt x="2484830" y="1910601"/>
                </a:lnTo>
                <a:lnTo>
                  <a:pt x="0" y="191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18969" t="-10109" r="-16129" b="-10109"/>
            </a:stretch>
          </a:blipFill>
          <a:ln>
            <a:noFill/>
          </a:ln>
        </p:spPr>
      </p:sp>
      <p:sp>
        <p:nvSpPr>
          <p:cNvPr id="4" name="Google Shape;17;p3">
            <a:extLst>
              <a:ext uri="{FF2B5EF4-FFF2-40B4-BE49-F238E27FC236}">
                <a16:creationId xmlns:a16="http://schemas.microsoft.com/office/drawing/2014/main" id="{AD156474-45BF-56D1-A4DC-137458BE4500}"/>
              </a:ext>
            </a:extLst>
          </p:cNvPr>
          <p:cNvSpPr/>
          <p:nvPr userDrawn="1"/>
        </p:nvSpPr>
        <p:spPr>
          <a:xfrm rot="19442778">
            <a:off x="15314001" y="1336537"/>
            <a:ext cx="2747599" cy="1252434"/>
          </a:xfrm>
          <a:custGeom>
            <a:avLst/>
            <a:gdLst/>
            <a:ahLst/>
            <a:cxnLst/>
            <a:rect l="l" t="t" r="r" b="b"/>
            <a:pathLst>
              <a:path w="2745875" h="1251648" extrusionOk="0">
                <a:moveTo>
                  <a:pt x="0" y="0"/>
                </a:moveTo>
                <a:lnTo>
                  <a:pt x="2745875" y="0"/>
                </a:lnTo>
                <a:lnTo>
                  <a:pt x="2745875" y="1251649"/>
                </a:lnTo>
                <a:lnTo>
                  <a:pt x="0" y="1251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5048" b="-25048"/>
            </a:stretch>
          </a:blipFill>
          <a:ln>
            <a:noFill/>
          </a:ln>
        </p:spPr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5D5A21-6DCE-B172-892F-DDCDA7F22BFE}"/>
              </a:ext>
            </a:extLst>
          </p:cNvPr>
          <p:cNvSpPr/>
          <p:nvPr userDrawn="1"/>
        </p:nvSpPr>
        <p:spPr>
          <a:xfrm>
            <a:off x="1803401" y="3889958"/>
            <a:ext cx="1828800" cy="1828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0A0833-DB72-9EEF-841A-4D156CF95265}"/>
              </a:ext>
            </a:extLst>
          </p:cNvPr>
          <p:cNvSpPr txBox="1"/>
          <p:nvPr userDrawn="1"/>
        </p:nvSpPr>
        <p:spPr>
          <a:xfrm>
            <a:off x="2335734" y="3978859"/>
            <a:ext cx="1137940" cy="144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Amasis MT Pro Black" panose="02040A04050005020304" pitchFamily="18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8156D12-0AEA-83D7-9811-D557B11C240E}"/>
              </a:ext>
            </a:extLst>
          </p:cNvPr>
          <p:cNvSpPr/>
          <p:nvPr userDrawn="1"/>
        </p:nvSpPr>
        <p:spPr>
          <a:xfrm>
            <a:off x="1803401" y="7094746"/>
            <a:ext cx="1828800" cy="1828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3C8D0A-8229-029B-D45B-5F03CB49F0F8}"/>
              </a:ext>
            </a:extLst>
          </p:cNvPr>
          <p:cNvSpPr txBox="1"/>
          <p:nvPr userDrawn="1"/>
        </p:nvSpPr>
        <p:spPr>
          <a:xfrm>
            <a:off x="2335734" y="7285870"/>
            <a:ext cx="1137940" cy="144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Amasis MT Pro Black" panose="02040A04050005020304" pitchFamily="18" charset="0"/>
              </a:rPr>
              <a:t>2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4747DBA-E232-8F2E-1143-1CBDAA0A5D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64532" y="3430222"/>
            <a:ext cx="12066067" cy="24112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5400" indent="0" algn="l">
              <a:buNone/>
              <a:defRPr lang="en-US" sz="2800" dirty="0"/>
            </a:lvl1pPr>
          </a:lstStyle>
          <a:p>
            <a:pPr lvl="0"/>
            <a:r>
              <a:rPr lang="en-US" dirty="0"/>
              <a:t>Content1, 400, str, 28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18576AFB-3DB1-0D78-E6A9-3D193A768A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64532" y="6610123"/>
            <a:ext cx="12066067" cy="24112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5400" indent="0" algn="l">
              <a:buNone/>
              <a:defRPr lang="en-US" sz="2800" dirty="0"/>
            </a:lvl1pPr>
          </a:lstStyle>
          <a:p>
            <a:pPr lvl="0"/>
            <a:r>
              <a:rPr lang="en-US" dirty="0"/>
              <a:t>Content2, 400, str, 28</a:t>
            </a:r>
          </a:p>
        </p:txBody>
      </p:sp>
    </p:spTree>
    <p:extLst>
      <p:ext uri="{BB962C8B-B14F-4D97-AF65-F5344CB8AC3E}">
        <p14:creationId xmlns:p14="http://schemas.microsoft.com/office/powerpoint/2010/main" val="1247408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 preserve="1" userDrawn="1">
  <p:cSld name="1_Custom Layout 1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13">
            <a:extLst>
              <a:ext uri="{FF2B5EF4-FFF2-40B4-BE49-F238E27FC236}">
                <a16:creationId xmlns:a16="http://schemas.microsoft.com/office/drawing/2014/main" id="{0E95FC9B-B8F3-7920-88C7-158909BCB46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600200" y="1796650"/>
            <a:ext cx="15087600" cy="11243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100, str, 40</a:t>
            </a:r>
            <a:endParaRPr dirty="0"/>
          </a:p>
        </p:txBody>
      </p:sp>
      <p:sp>
        <p:nvSpPr>
          <p:cNvPr id="3" name="Google Shape;152;p12">
            <a:extLst>
              <a:ext uri="{FF2B5EF4-FFF2-40B4-BE49-F238E27FC236}">
                <a16:creationId xmlns:a16="http://schemas.microsoft.com/office/drawing/2014/main" id="{D4D4CE7D-F458-B015-79FE-EBA43FA95006}"/>
              </a:ext>
            </a:extLst>
          </p:cNvPr>
          <p:cNvSpPr/>
          <p:nvPr userDrawn="1"/>
        </p:nvSpPr>
        <p:spPr>
          <a:xfrm rot="3273732">
            <a:off x="357396" y="7764759"/>
            <a:ext cx="2485607" cy="1911198"/>
          </a:xfrm>
          <a:custGeom>
            <a:avLst/>
            <a:gdLst/>
            <a:ahLst/>
            <a:cxnLst/>
            <a:rect l="l" t="t" r="r" b="b"/>
            <a:pathLst>
              <a:path w="2484831" h="1910601" extrusionOk="0">
                <a:moveTo>
                  <a:pt x="0" y="0"/>
                </a:moveTo>
                <a:lnTo>
                  <a:pt x="2484830" y="0"/>
                </a:lnTo>
                <a:lnTo>
                  <a:pt x="2484830" y="1910601"/>
                </a:lnTo>
                <a:lnTo>
                  <a:pt x="0" y="191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18969" t="-10109" r="-16129" b="-10109"/>
            </a:stretch>
          </a:blipFill>
          <a:ln>
            <a:noFill/>
          </a:ln>
        </p:spPr>
      </p:sp>
      <p:sp>
        <p:nvSpPr>
          <p:cNvPr id="4" name="Google Shape;17;p3">
            <a:extLst>
              <a:ext uri="{FF2B5EF4-FFF2-40B4-BE49-F238E27FC236}">
                <a16:creationId xmlns:a16="http://schemas.microsoft.com/office/drawing/2014/main" id="{AD156474-45BF-56D1-A4DC-137458BE4500}"/>
              </a:ext>
            </a:extLst>
          </p:cNvPr>
          <p:cNvSpPr/>
          <p:nvPr userDrawn="1"/>
        </p:nvSpPr>
        <p:spPr>
          <a:xfrm rot="19442778">
            <a:off x="15314001" y="1336537"/>
            <a:ext cx="2747599" cy="1252434"/>
          </a:xfrm>
          <a:custGeom>
            <a:avLst/>
            <a:gdLst/>
            <a:ahLst/>
            <a:cxnLst/>
            <a:rect l="l" t="t" r="r" b="b"/>
            <a:pathLst>
              <a:path w="2745875" h="1251648" extrusionOk="0">
                <a:moveTo>
                  <a:pt x="0" y="0"/>
                </a:moveTo>
                <a:lnTo>
                  <a:pt x="2745875" y="0"/>
                </a:lnTo>
                <a:lnTo>
                  <a:pt x="2745875" y="1251649"/>
                </a:lnTo>
                <a:lnTo>
                  <a:pt x="0" y="1251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5048" b="-25048"/>
            </a:stretch>
          </a:blipFill>
          <a:ln>
            <a:noFill/>
          </a:ln>
        </p:spPr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0D9BBB8-433C-E16D-3BC6-6FDEF8B66152}"/>
              </a:ext>
            </a:extLst>
          </p:cNvPr>
          <p:cNvSpPr/>
          <p:nvPr userDrawn="1"/>
        </p:nvSpPr>
        <p:spPr>
          <a:xfrm>
            <a:off x="1528215" y="3756647"/>
            <a:ext cx="1188720" cy="1188720"/>
          </a:xfrm>
          <a:prstGeom prst="ellipse">
            <a:avLst/>
          </a:prstGeom>
          <a:solidFill>
            <a:srgbClr val="3D4D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61F381-1DF8-7AFF-3834-E3307D294632}"/>
              </a:ext>
            </a:extLst>
          </p:cNvPr>
          <p:cNvSpPr txBox="1"/>
          <p:nvPr userDrawn="1"/>
        </p:nvSpPr>
        <p:spPr>
          <a:xfrm>
            <a:off x="1769548" y="3808742"/>
            <a:ext cx="587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Rockwell Extra Bold" panose="02060903040505020403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471FDFB6-0640-75C8-2C6A-60BD410B4E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1885" y="3343088"/>
            <a:ext cx="8420139" cy="17437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95250" indent="0" algn="l">
              <a:buNone/>
              <a:defRPr lang="en-US" sz="2400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Content1, 300, str, 24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5F2A44-81CB-BA4D-6BEE-E7AF9DA893B0}"/>
              </a:ext>
            </a:extLst>
          </p:cNvPr>
          <p:cNvSpPr/>
          <p:nvPr userDrawn="1"/>
        </p:nvSpPr>
        <p:spPr>
          <a:xfrm>
            <a:off x="1486478" y="5757915"/>
            <a:ext cx="1188720" cy="1188720"/>
          </a:xfrm>
          <a:prstGeom prst="ellipse">
            <a:avLst/>
          </a:prstGeom>
          <a:solidFill>
            <a:srgbClr val="3D4D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93CF5-EF81-C46E-30C6-1072421128A6}"/>
              </a:ext>
            </a:extLst>
          </p:cNvPr>
          <p:cNvSpPr txBox="1"/>
          <p:nvPr userDrawn="1"/>
        </p:nvSpPr>
        <p:spPr>
          <a:xfrm>
            <a:off x="1727811" y="5810010"/>
            <a:ext cx="587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Rockwell Extra Bold" panose="02060903040505020403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BADA711-903A-6077-D440-68E587BD20F9}"/>
              </a:ext>
            </a:extLst>
          </p:cNvPr>
          <p:cNvSpPr/>
          <p:nvPr userDrawn="1"/>
        </p:nvSpPr>
        <p:spPr>
          <a:xfrm>
            <a:off x="1486478" y="7825939"/>
            <a:ext cx="1188720" cy="1188720"/>
          </a:xfrm>
          <a:prstGeom prst="ellipse">
            <a:avLst/>
          </a:prstGeom>
          <a:solidFill>
            <a:srgbClr val="3D4D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BB9A4D-A8D1-5DE6-7797-C6666DD11BDB}"/>
              </a:ext>
            </a:extLst>
          </p:cNvPr>
          <p:cNvSpPr txBox="1"/>
          <p:nvPr userDrawn="1"/>
        </p:nvSpPr>
        <p:spPr>
          <a:xfrm>
            <a:off x="1727811" y="7878034"/>
            <a:ext cx="587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Rockwell Extra Bold" panose="02060903040505020403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9F360EB-1CEF-D045-30C4-486F2DBD91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51885" y="5344356"/>
            <a:ext cx="8420139" cy="17437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95250" indent="0" algn="l">
              <a:buNone/>
              <a:defRPr lang="en-US" sz="2400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Content2, 300, str, 24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84C2C9DE-0FD5-C4E1-D82F-87A02798F63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51885" y="7412380"/>
            <a:ext cx="8420139" cy="17437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95250" indent="0" algn="l">
              <a:buNone/>
              <a:defRPr lang="en-US" sz="2400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Content3, 300, str, 24</a:t>
            </a:r>
          </a:p>
        </p:txBody>
      </p:sp>
      <p:sp>
        <p:nvSpPr>
          <p:cNvPr id="14" name="Picture Placeholder 28">
            <a:extLst>
              <a:ext uri="{FF2B5EF4-FFF2-40B4-BE49-F238E27FC236}">
                <a16:creationId xmlns:a16="http://schemas.microsoft.com/office/drawing/2014/main" id="{42C5EE7B-B014-B12F-D2EB-7C4DDC850F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851666" y="3343088"/>
            <a:ext cx="4968658" cy="5813060"/>
          </a:xfrm>
          <a:prstGeom prst="rect">
            <a:avLst/>
          </a:prstGeom>
        </p:spPr>
        <p:txBody>
          <a:bodyPr/>
          <a:lstStyle>
            <a:lvl1pPr>
              <a:defRPr lang="en-US" sz="2400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Image, 0, </a:t>
            </a:r>
            <a:r>
              <a:rPr lang="en-US" dirty="0" err="1"/>
              <a:t>img</a:t>
            </a:r>
            <a:r>
              <a:rPr lang="en-US" dirty="0"/>
              <a:t>, 16</a:t>
            </a:r>
          </a:p>
        </p:txBody>
      </p:sp>
    </p:spTree>
    <p:extLst>
      <p:ext uri="{BB962C8B-B14F-4D97-AF65-F5344CB8AC3E}">
        <p14:creationId xmlns:p14="http://schemas.microsoft.com/office/powerpoint/2010/main" val="3952741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 preserve="1" userDrawn="1">
  <p:cSld name="1_Custom Layout 1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13">
            <a:extLst>
              <a:ext uri="{FF2B5EF4-FFF2-40B4-BE49-F238E27FC236}">
                <a16:creationId xmlns:a16="http://schemas.microsoft.com/office/drawing/2014/main" id="{0E95FC9B-B8F3-7920-88C7-158909BCB46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600200" y="1796650"/>
            <a:ext cx="15087600" cy="11243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100, str, 40</a:t>
            </a:r>
            <a:endParaRPr dirty="0"/>
          </a:p>
        </p:txBody>
      </p:sp>
      <p:sp>
        <p:nvSpPr>
          <p:cNvPr id="3" name="Google Shape;152;p12">
            <a:extLst>
              <a:ext uri="{FF2B5EF4-FFF2-40B4-BE49-F238E27FC236}">
                <a16:creationId xmlns:a16="http://schemas.microsoft.com/office/drawing/2014/main" id="{D4D4CE7D-F458-B015-79FE-EBA43FA95006}"/>
              </a:ext>
            </a:extLst>
          </p:cNvPr>
          <p:cNvSpPr/>
          <p:nvPr userDrawn="1"/>
        </p:nvSpPr>
        <p:spPr>
          <a:xfrm rot="3273732">
            <a:off x="357396" y="7764759"/>
            <a:ext cx="2485607" cy="1911198"/>
          </a:xfrm>
          <a:custGeom>
            <a:avLst/>
            <a:gdLst/>
            <a:ahLst/>
            <a:cxnLst/>
            <a:rect l="l" t="t" r="r" b="b"/>
            <a:pathLst>
              <a:path w="2484831" h="1910601" extrusionOk="0">
                <a:moveTo>
                  <a:pt x="0" y="0"/>
                </a:moveTo>
                <a:lnTo>
                  <a:pt x="2484830" y="0"/>
                </a:lnTo>
                <a:lnTo>
                  <a:pt x="2484830" y="1910601"/>
                </a:lnTo>
                <a:lnTo>
                  <a:pt x="0" y="191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18969" t="-10109" r="-16129" b="-10109"/>
            </a:stretch>
          </a:blipFill>
          <a:ln>
            <a:noFill/>
          </a:ln>
        </p:spPr>
      </p:sp>
      <p:sp>
        <p:nvSpPr>
          <p:cNvPr id="4" name="Google Shape;17;p3">
            <a:extLst>
              <a:ext uri="{FF2B5EF4-FFF2-40B4-BE49-F238E27FC236}">
                <a16:creationId xmlns:a16="http://schemas.microsoft.com/office/drawing/2014/main" id="{AD156474-45BF-56D1-A4DC-137458BE4500}"/>
              </a:ext>
            </a:extLst>
          </p:cNvPr>
          <p:cNvSpPr/>
          <p:nvPr userDrawn="1"/>
        </p:nvSpPr>
        <p:spPr>
          <a:xfrm rot="19442778">
            <a:off x="15314001" y="1336537"/>
            <a:ext cx="2747599" cy="1252434"/>
          </a:xfrm>
          <a:custGeom>
            <a:avLst/>
            <a:gdLst/>
            <a:ahLst/>
            <a:cxnLst/>
            <a:rect l="l" t="t" r="r" b="b"/>
            <a:pathLst>
              <a:path w="2745875" h="1251648" extrusionOk="0">
                <a:moveTo>
                  <a:pt x="0" y="0"/>
                </a:moveTo>
                <a:lnTo>
                  <a:pt x="2745875" y="0"/>
                </a:lnTo>
                <a:lnTo>
                  <a:pt x="2745875" y="1251649"/>
                </a:lnTo>
                <a:lnTo>
                  <a:pt x="0" y="1251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5048" b="-25048"/>
            </a:stretch>
          </a:blipFill>
          <a:ln>
            <a:noFill/>
          </a:ln>
        </p:spPr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349C448-2EA1-0687-A84B-2B25C5A1AC5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849426422"/>
              </p:ext>
            </p:extLst>
          </p:nvPr>
        </p:nvGraphicFramePr>
        <p:xfrm>
          <a:off x="-355109" y="2999014"/>
          <a:ext cx="16271577" cy="6216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5545831D-FCDF-FA84-4FA0-59BDF4C50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61168" y="3828566"/>
            <a:ext cx="10515600" cy="1206079"/>
          </a:xfrm>
          <a:prstGeom prst="rect">
            <a:avLst/>
          </a:prstGeom>
        </p:spPr>
        <p:txBody>
          <a:bodyPr/>
          <a:lstStyle>
            <a:lvl1pPr marL="76200" indent="0" algn="l">
              <a:lnSpc>
                <a:spcPct val="100000"/>
              </a:lnSpc>
              <a:buFont typeface="Arial" panose="020B0604020202020204" pitchFamily="34" charset="0"/>
              <a:buNone/>
              <a:defRPr sz="240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Content1, 300, str, 22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BC321BD-9E21-4EE0-ECE7-98268C3A93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61168" y="5511315"/>
            <a:ext cx="10515600" cy="1206078"/>
          </a:xfrm>
          <a:prstGeom prst="rect">
            <a:avLst/>
          </a:prstGeom>
        </p:spPr>
        <p:txBody>
          <a:bodyPr/>
          <a:lstStyle>
            <a:lvl1pPr marL="76200" indent="0" algn="l">
              <a:lnSpc>
                <a:spcPct val="100000"/>
              </a:lnSpc>
              <a:buFont typeface="Arial" panose="020B0604020202020204" pitchFamily="34" charset="0"/>
              <a:buNone/>
              <a:defRPr sz="240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Content2, 300, str, 22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6573CA-3557-7CBE-9A5D-58EEDEA954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61168" y="7130153"/>
            <a:ext cx="10515600" cy="1206078"/>
          </a:xfrm>
          <a:prstGeom prst="rect">
            <a:avLst/>
          </a:prstGeom>
        </p:spPr>
        <p:txBody>
          <a:bodyPr/>
          <a:lstStyle>
            <a:lvl1pPr marL="76200" indent="0" algn="l">
              <a:lnSpc>
                <a:spcPct val="100000"/>
              </a:lnSpc>
              <a:buFont typeface="Arial" panose="020B0604020202020204" pitchFamily="34" charset="0"/>
              <a:buNone/>
              <a:defRPr sz="240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Content3, 300, str, 22</a:t>
            </a:r>
          </a:p>
        </p:txBody>
      </p:sp>
    </p:spTree>
    <p:extLst>
      <p:ext uri="{BB962C8B-B14F-4D97-AF65-F5344CB8AC3E}">
        <p14:creationId xmlns:p14="http://schemas.microsoft.com/office/powerpoint/2010/main" val="13155197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 preserve="1" userDrawn="1">
  <p:cSld name="1_Custom Layout 1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13">
            <a:extLst>
              <a:ext uri="{FF2B5EF4-FFF2-40B4-BE49-F238E27FC236}">
                <a16:creationId xmlns:a16="http://schemas.microsoft.com/office/drawing/2014/main" id="{0E95FC9B-B8F3-7920-88C7-158909BCB46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600200" y="1796650"/>
            <a:ext cx="15087600" cy="11243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100, str, 40</a:t>
            </a:r>
            <a:endParaRPr dirty="0"/>
          </a:p>
        </p:txBody>
      </p:sp>
      <p:sp>
        <p:nvSpPr>
          <p:cNvPr id="3" name="Google Shape;152;p12">
            <a:extLst>
              <a:ext uri="{FF2B5EF4-FFF2-40B4-BE49-F238E27FC236}">
                <a16:creationId xmlns:a16="http://schemas.microsoft.com/office/drawing/2014/main" id="{D4D4CE7D-F458-B015-79FE-EBA43FA95006}"/>
              </a:ext>
            </a:extLst>
          </p:cNvPr>
          <p:cNvSpPr/>
          <p:nvPr userDrawn="1"/>
        </p:nvSpPr>
        <p:spPr>
          <a:xfrm rot="3273732">
            <a:off x="357396" y="7764759"/>
            <a:ext cx="2485607" cy="1911198"/>
          </a:xfrm>
          <a:custGeom>
            <a:avLst/>
            <a:gdLst/>
            <a:ahLst/>
            <a:cxnLst/>
            <a:rect l="l" t="t" r="r" b="b"/>
            <a:pathLst>
              <a:path w="2484831" h="1910601" extrusionOk="0">
                <a:moveTo>
                  <a:pt x="0" y="0"/>
                </a:moveTo>
                <a:lnTo>
                  <a:pt x="2484830" y="0"/>
                </a:lnTo>
                <a:lnTo>
                  <a:pt x="2484830" y="1910601"/>
                </a:lnTo>
                <a:lnTo>
                  <a:pt x="0" y="191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18969" t="-10109" r="-16129" b="-10109"/>
            </a:stretch>
          </a:blipFill>
          <a:ln>
            <a:noFill/>
          </a:ln>
        </p:spPr>
      </p:sp>
      <p:sp>
        <p:nvSpPr>
          <p:cNvPr id="4" name="Google Shape;17;p3">
            <a:extLst>
              <a:ext uri="{FF2B5EF4-FFF2-40B4-BE49-F238E27FC236}">
                <a16:creationId xmlns:a16="http://schemas.microsoft.com/office/drawing/2014/main" id="{AD156474-45BF-56D1-A4DC-137458BE4500}"/>
              </a:ext>
            </a:extLst>
          </p:cNvPr>
          <p:cNvSpPr/>
          <p:nvPr userDrawn="1"/>
        </p:nvSpPr>
        <p:spPr>
          <a:xfrm rot="19442778">
            <a:off x="15314001" y="1336537"/>
            <a:ext cx="2747599" cy="1252434"/>
          </a:xfrm>
          <a:custGeom>
            <a:avLst/>
            <a:gdLst/>
            <a:ahLst/>
            <a:cxnLst/>
            <a:rect l="l" t="t" r="r" b="b"/>
            <a:pathLst>
              <a:path w="2745875" h="1251648" extrusionOk="0">
                <a:moveTo>
                  <a:pt x="0" y="0"/>
                </a:moveTo>
                <a:lnTo>
                  <a:pt x="2745875" y="0"/>
                </a:lnTo>
                <a:lnTo>
                  <a:pt x="2745875" y="1251649"/>
                </a:lnTo>
                <a:lnTo>
                  <a:pt x="0" y="1251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5048" b="-25048"/>
            </a:stretch>
          </a:blipFill>
          <a:ln>
            <a:noFill/>
          </a:ln>
        </p:spPr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A3C7930-7392-1C47-FEFA-14F70C4A765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55215549"/>
              </p:ext>
            </p:extLst>
          </p:nvPr>
        </p:nvGraphicFramePr>
        <p:xfrm>
          <a:off x="2768229" y="3423677"/>
          <a:ext cx="12733028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327A6C0-9BF1-ACA7-3ACB-68EA8ED29C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3684" y="3676773"/>
            <a:ext cx="5172715" cy="150908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buNone/>
              <a:defRPr sz="2000" spc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Subtitle1, 80, str, 26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46FA277-AF1B-E507-C43E-BCD2439690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8713" y="5692658"/>
            <a:ext cx="5290828" cy="1583439"/>
          </a:xfrm>
          <a:prstGeom prst="rect">
            <a:avLst/>
          </a:prstGeom>
        </p:spPr>
        <p:txBody>
          <a:bodyPr>
            <a:normAutofit/>
          </a:bodyPr>
          <a:lstStyle>
            <a:lvl1pPr marL="25400" indent="0" algn="l">
              <a:lnSpc>
                <a:spcPct val="100000"/>
              </a:lnSpc>
              <a:buFont typeface="Arial" panose="020B0604020202020204" pitchFamily="34" charset="0"/>
              <a:buNone/>
              <a:defRPr sz="20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Content1_1, 250, str, 20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FF93A59-BE51-40FC-463F-C8D6923EC4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46826" y="7733383"/>
            <a:ext cx="5172715" cy="1537617"/>
          </a:xfrm>
          <a:prstGeom prst="rect">
            <a:avLst/>
          </a:prstGeom>
        </p:spPr>
        <p:txBody>
          <a:bodyPr>
            <a:normAutofit/>
          </a:bodyPr>
          <a:lstStyle>
            <a:lvl1pPr marL="25400" indent="0" algn="l">
              <a:lnSpc>
                <a:spcPct val="100000"/>
              </a:lnSpc>
              <a:buFont typeface="Arial" panose="020B0604020202020204" pitchFamily="34" charset="0"/>
              <a:buNone/>
              <a:defRPr sz="20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Content1_2, 250, str, 20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878DA70-4BA4-B36A-BDD5-B70F5097CF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05904" y="3686297"/>
            <a:ext cx="5273696" cy="150908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buNone/>
              <a:defRPr sz="2000" spc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Subtitle2, 80, str, 26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F7E48C1A-3C18-B66C-2BBE-4D20287579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8926" y="5661490"/>
            <a:ext cx="5273695" cy="1613692"/>
          </a:xfrm>
          <a:prstGeom prst="rect">
            <a:avLst/>
          </a:prstGeom>
        </p:spPr>
        <p:txBody>
          <a:bodyPr>
            <a:normAutofit/>
          </a:bodyPr>
          <a:lstStyle>
            <a:lvl1pPr marL="25400" indent="0" algn="l">
              <a:lnSpc>
                <a:spcPct val="100000"/>
              </a:lnSpc>
              <a:buFont typeface="Arial" panose="020B0604020202020204" pitchFamily="34" charset="0"/>
              <a:buNone/>
              <a:defRPr sz="20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Content2_1, 250, str, 20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7B9CAB4-129C-8B86-9F99-6AFDCC1F0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88925" y="7732467"/>
            <a:ext cx="5172715" cy="1537618"/>
          </a:xfrm>
          <a:prstGeom prst="rect">
            <a:avLst/>
          </a:prstGeom>
        </p:spPr>
        <p:txBody>
          <a:bodyPr>
            <a:normAutofit/>
          </a:bodyPr>
          <a:lstStyle>
            <a:lvl1pPr marL="25400" indent="0" algn="l">
              <a:lnSpc>
                <a:spcPct val="100000"/>
              </a:lnSpc>
              <a:buFont typeface="Arial" panose="020B0604020202020204" pitchFamily="34" charset="0"/>
              <a:buNone/>
              <a:defRPr sz="20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Content2_2, 250, str, 20</a:t>
            </a:r>
          </a:p>
        </p:txBody>
      </p:sp>
    </p:spTree>
    <p:extLst>
      <p:ext uri="{BB962C8B-B14F-4D97-AF65-F5344CB8AC3E}">
        <p14:creationId xmlns:p14="http://schemas.microsoft.com/office/powerpoint/2010/main" val="2290417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 preserve="1" userDrawn="1">
  <p:cSld name="1_Custom Layout 1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13">
            <a:extLst>
              <a:ext uri="{FF2B5EF4-FFF2-40B4-BE49-F238E27FC236}">
                <a16:creationId xmlns:a16="http://schemas.microsoft.com/office/drawing/2014/main" id="{0E95FC9B-B8F3-7920-88C7-158909BCB46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600200" y="1796650"/>
            <a:ext cx="15087600" cy="11243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100, str, 40</a:t>
            </a:r>
            <a:endParaRPr dirty="0"/>
          </a:p>
        </p:txBody>
      </p:sp>
      <p:sp>
        <p:nvSpPr>
          <p:cNvPr id="3" name="Google Shape;152;p12">
            <a:extLst>
              <a:ext uri="{FF2B5EF4-FFF2-40B4-BE49-F238E27FC236}">
                <a16:creationId xmlns:a16="http://schemas.microsoft.com/office/drawing/2014/main" id="{D4D4CE7D-F458-B015-79FE-EBA43FA95006}"/>
              </a:ext>
            </a:extLst>
          </p:cNvPr>
          <p:cNvSpPr/>
          <p:nvPr userDrawn="1"/>
        </p:nvSpPr>
        <p:spPr>
          <a:xfrm rot="3273732">
            <a:off x="357396" y="7764759"/>
            <a:ext cx="2485607" cy="1911198"/>
          </a:xfrm>
          <a:custGeom>
            <a:avLst/>
            <a:gdLst/>
            <a:ahLst/>
            <a:cxnLst/>
            <a:rect l="l" t="t" r="r" b="b"/>
            <a:pathLst>
              <a:path w="2484831" h="1910601" extrusionOk="0">
                <a:moveTo>
                  <a:pt x="0" y="0"/>
                </a:moveTo>
                <a:lnTo>
                  <a:pt x="2484830" y="0"/>
                </a:lnTo>
                <a:lnTo>
                  <a:pt x="2484830" y="1910601"/>
                </a:lnTo>
                <a:lnTo>
                  <a:pt x="0" y="191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18969" t="-10109" r="-16129" b="-10109"/>
            </a:stretch>
          </a:blipFill>
          <a:ln>
            <a:noFill/>
          </a:ln>
        </p:spPr>
      </p:sp>
      <p:sp>
        <p:nvSpPr>
          <p:cNvPr id="4" name="Google Shape;17;p3">
            <a:extLst>
              <a:ext uri="{FF2B5EF4-FFF2-40B4-BE49-F238E27FC236}">
                <a16:creationId xmlns:a16="http://schemas.microsoft.com/office/drawing/2014/main" id="{AD156474-45BF-56D1-A4DC-137458BE4500}"/>
              </a:ext>
            </a:extLst>
          </p:cNvPr>
          <p:cNvSpPr/>
          <p:nvPr userDrawn="1"/>
        </p:nvSpPr>
        <p:spPr>
          <a:xfrm rot="19442778">
            <a:off x="15314001" y="1336537"/>
            <a:ext cx="2747599" cy="1252434"/>
          </a:xfrm>
          <a:custGeom>
            <a:avLst/>
            <a:gdLst/>
            <a:ahLst/>
            <a:cxnLst/>
            <a:rect l="l" t="t" r="r" b="b"/>
            <a:pathLst>
              <a:path w="2745875" h="1251648" extrusionOk="0">
                <a:moveTo>
                  <a:pt x="0" y="0"/>
                </a:moveTo>
                <a:lnTo>
                  <a:pt x="2745875" y="0"/>
                </a:lnTo>
                <a:lnTo>
                  <a:pt x="2745875" y="1251649"/>
                </a:lnTo>
                <a:lnTo>
                  <a:pt x="0" y="1251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5048" b="-25048"/>
            </a:stretch>
          </a:blipFill>
          <a:ln>
            <a:noFill/>
          </a:ln>
        </p:spPr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4CB540E-132C-B130-032E-C2FA18AFA8F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85306360"/>
              </p:ext>
            </p:extLst>
          </p:nvPr>
        </p:nvGraphicFramePr>
        <p:xfrm>
          <a:off x="1457734" y="3441700"/>
          <a:ext cx="15935526" cy="5672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3BA23CB-F791-9D1D-E6EF-24F050D1B3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2563" y="4153002"/>
            <a:ext cx="4372793" cy="4123302"/>
          </a:xfrm>
          <a:prstGeom prst="rect">
            <a:avLst/>
          </a:prstGeom>
        </p:spPr>
        <p:txBody>
          <a:bodyPr/>
          <a:lstStyle>
            <a:lvl1pPr marL="25400" indent="0" algn="l">
              <a:lnSpc>
                <a:spcPct val="100000"/>
              </a:lnSpc>
              <a:buFont typeface="Arial" panose="020B0604020202020204" pitchFamily="34" charset="0"/>
              <a:buNone/>
              <a:defRPr sz="2800" b="0" spc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Content1, 220, str, 26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666EFE7-0F57-D402-CC73-56C088F7CA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7603" y="4182499"/>
            <a:ext cx="4372793" cy="4123302"/>
          </a:xfrm>
          <a:prstGeom prst="rect">
            <a:avLst/>
          </a:prstGeom>
        </p:spPr>
        <p:txBody>
          <a:bodyPr/>
          <a:lstStyle>
            <a:lvl1pPr marL="25400" indent="0" algn="l">
              <a:lnSpc>
                <a:spcPct val="100000"/>
              </a:lnSpc>
              <a:buFont typeface="Arial" panose="020B0604020202020204" pitchFamily="34" charset="0"/>
              <a:buNone/>
              <a:defRPr sz="2800" b="0" spc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Content2, 220, str, 26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065C239-D330-69E7-99E9-5FA605FF5C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24878" y="4182499"/>
            <a:ext cx="4404643" cy="4123302"/>
          </a:xfrm>
          <a:prstGeom prst="rect">
            <a:avLst/>
          </a:prstGeom>
        </p:spPr>
        <p:txBody>
          <a:bodyPr/>
          <a:lstStyle>
            <a:lvl1pPr marL="25400" indent="0" algn="l">
              <a:lnSpc>
                <a:spcPct val="100000"/>
              </a:lnSpc>
              <a:buFont typeface="Arial" panose="020B0604020202020204" pitchFamily="34" charset="0"/>
              <a:buNone/>
              <a:defRPr sz="2800" b="0" spc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Content3, 220, str, 26</a:t>
            </a:r>
          </a:p>
        </p:txBody>
      </p:sp>
    </p:spTree>
    <p:extLst>
      <p:ext uri="{BB962C8B-B14F-4D97-AF65-F5344CB8AC3E}">
        <p14:creationId xmlns:p14="http://schemas.microsoft.com/office/powerpoint/2010/main" val="13137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 userDrawn="1">
  <p:cSld name="CUSTOM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78024" y="4655788"/>
            <a:ext cx="7246751" cy="46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/>
          <p:nvPr/>
        </p:nvSpPr>
        <p:spPr>
          <a:xfrm rot="587529">
            <a:off x="12943079" y="3380530"/>
            <a:ext cx="3494482" cy="3702763"/>
          </a:xfrm>
          <a:custGeom>
            <a:avLst/>
            <a:gdLst/>
            <a:ahLst/>
            <a:cxnLst/>
            <a:rect l="l" t="t" r="r" b="b"/>
            <a:pathLst>
              <a:path w="3496012" h="3704384" extrusionOk="0">
                <a:moveTo>
                  <a:pt x="0" y="0"/>
                </a:moveTo>
                <a:lnTo>
                  <a:pt x="3496012" y="0"/>
                </a:lnTo>
                <a:lnTo>
                  <a:pt x="3496012" y="3704383"/>
                </a:lnTo>
                <a:lnTo>
                  <a:pt x="0" y="370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8" name="Google Shape;38;p4"/>
          <p:cNvSpPr/>
          <p:nvPr/>
        </p:nvSpPr>
        <p:spPr>
          <a:xfrm rot="-1073513">
            <a:off x="2184847" y="2558529"/>
            <a:ext cx="2357264" cy="6502797"/>
          </a:xfrm>
          <a:custGeom>
            <a:avLst/>
            <a:gdLst/>
            <a:ahLst/>
            <a:cxnLst/>
            <a:rect l="l" t="t" r="r" b="b"/>
            <a:pathLst>
              <a:path w="2355131" h="6496912" extrusionOk="0">
                <a:moveTo>
                  <a:pt x="0" y="0"/>
                </a:moveTo>
                <a:lnTo>
                  <a:pt x="2355131" y="0"/>
                </a:lnTo>
                <a:lnTo>
                  <a:pt x="2355131" y="6496912"/>
                </a:lnTo>
                <a:lnTo>
                  <a:pt x="0" y="64969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9" name="Google Shape;39;p4"/>
          <p:cNvSpPr/>
          <p:nvPr/>
        </p:nvSpPr>
        <p:spPr>
          <a:xfrm>
            <a:off x="12308280" y="6734552"/>
            <a:ext cx="4569306" cy="3126367"/>
          </a:xfrm>
          <a:custGeom>
            <a:avLst/>
            <a:gdLst/>
            <a:ahLst/>
            <a:cxnLst/>
            <a:rect l="l" t="t" r="r" b="b"/>
            <a:pathLst>
              <a:path w="4569306" h="3126367" extrusionOk="0">
                <a:moveTo>
                  <a:pt x="0" y="0"/>
                </a:moveTo>
                <a:lnTo>
                  <a:pt x="4569305" y="0"/>
                </a:lnTo>
                <a:lnTo>
                  <a:pt x="4569305" y="3126367"/>
                </a:lnTo>
                <a:lnTo>
                  <a:pt x="0" y="31263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0" name="Google Shape;40;p4"/>
          <p:cNvSpPr/>
          <p:nvPr/>
        </p:nvSpPr>
        <p:spPr>
          <a:xfrm rot="6786274">
            <a:off x="15334477" y="1977256"/>
            <a:ext cx="1845459" cy="1391631"/>
          </a:xfrm>
          <a:custGeom>
            <a:avLst/>
            <a:gdLst/>
            <a:ahLst/>
            <a:cxnLst/>
            <a:rect l="l" t="t" r="r" b="b"/>
            <a:pathLst>
              <a:path w="1845038" h="1391314" extrusionOk="0">
                <a:moveTo>
                  <a:pt x="0" y="0"/>
                </a:moveTo>
                <a:lnTo>
                  <a:pt x="1845038" y="0"/>
                </a:lnTo>
                <a:lnTo>
                  <a:pt x="1845038" y="1391313"/>
                </a:lnTo>
                <a:lnTo>
                  <a:pt x="0" y="1391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20799" r="-11679" b="-20209"/>
            </a:stretch>
          </a:blipFill>
          <a:ln>
            <a:noFill/>
          </a:ln>
        </p:spPr>
      </p:sp>
      <p:pic>
        <p:nvPicPr>
          <p:cNvPr id="41" name="Google Shape;4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78024" y="6588099"/>
            <a:ext cx="7246751" cy="46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78024" y="8731964"/>
            <a:ext cx="7246751" cy="46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4"/>
          <p:cNvSpPr txBox="1">
            <a:spLocks noGrp="1"/>
          </p:cNvSpPr>
          <p:nvPr>
            <p:ph type="title" hasCustomPrompt="1"/>
          </p:nvPr>
        </p:nvSpPr>
        <p:spPr>
          <a:xfrm>
            <a:off x="3560782" y="1551308"/>
            <a:ext cx="11162010" cy="183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Plan, 60, str</a:t>
            </a:r>
            <a:endParaRPr dirty="0"/>
          </a:p>
        </p:txBody>
      </p:sp>
      <p:sp>
        <p:nvSpPr>
          <p:cNvPr id="45" name="Google Shape;45;p4"/>
          <p:cNvSpPr txBox="1">
            <a:spLocks noGrp="1"/>
          </p:cNvSpPr>
          <p:nvPr>
            <p:ph type="subTitle" idx="1" hasCustomPrompt="1"/>
          </p:nvPr>
        </p:nvSpPr>
        <p:spPr>
          <a:xfrm>
            <a:off x="5720599" y="3628776"/>
            <a:ext cx="7104175" cy="117320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25400" lvl="0" indent="0" algn="ctr">
              <a:spcBef>
                <a:spcPts val="640"/>
              </a:spcBef>
              <a:spcAft>
                <a:spcPts val="0"/>
              </a:spcAft>
              <a:buSzPts val="3800"/>
              <a:buFont typeface="Arial" panose="020B0604020202020204" pitchFamily="34" charset="0"/>
              <a:buNone/>
              <a:defRPr sz="3200"/>
            </a:lvl1pPr>
            <a:lvl2pPr lvl="1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 dirty="0"/>
              <a:t>Plan1, 150, str</a:t>
            </a:r>
            <a:endParaRPr dirty="0"/>
          </a:p>
        </p:txBody>
      </p:sp>
      <p:sp>
        <p:nvSpPr>
          <p:cNvPr id="46" name="Google Shape;46;p4"/>
          <p:cNvSpPr txBox="1">
            <a:spLocks noGrp="1"/>
          </p:cNvSpPr>
          <p:nvPr>
            <p:ph type="subTitle" idx="2" hasCustomPrompt="1"/>
          </p:nvPr>
        </p:nvSpPr>
        <p:spPr>
          <a:xfrm>
            <a:off x="5720599" y="5582881"/>
            <a:ext cx="7104175" cy="117320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25400" lvl="0" indent="0" algn="ctr" rtl="0">
              <a:spcBef>
                <a:spcPts val="640"/>
              </a:spcBef>
              <a:spcAft>
                <a:spcPts val="0"/>
              </a:spcAft>
              <a:buSzPts val="3800"/>
              <a:buFont typeface="Arial" panose="020B0604020202020204" pitchFamily="34" charset="0"/>
              <a:buNone/>
              <a:defRPr sz="3200"/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 marL="4826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800"/>
              <a:tabLst/>
              <a:defRPr/>
            </a:pPr>
            <a:r>
              <a:rPr lang="en-US" dirty="0"/>
              <a:t>Plan2, 150, str</a:t>
            </a:r>
          </a:p>
        </p:txBody>
      </p:sp>
      <p:sp>
        <p:nvSpPr>
          <p:cNvPr id="47" name="Google Shape;47;p4"/>
          <p:cNvSpPr txBox="1">
            <a:spLocks noGrp="1"/>
          </p:cNvSpPr>
          <p:nvPr>
            <p:ph type="subTitle" idx="3" hasCustomPrompt="1"/>
          </p:nvPr>
        </p:nvSpPr>
        <p:spPr>
          <a:xfrm>
            <a:off x="5720599" y="7670800"/>
            <a:ext cx="7104175" cy="117320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25400" lvl="0" indent="0" algn="ctr" rtl="0">
              <a:spcBef>
                <a:spcPts val="640"/>
              </a:spcBef>
              <a:spcAft>
                <a:spcPts val="0"/>
              </a:spcAft>
              <a:buSzPts val="3800"/>
              <a:buFont typeface="Arial" panose="020B0604020202020204" pitchFamily="34" charset="0"/>
              <a:buNone/>
              <a:defRPr sz="3200"/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 marL="4826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800"/>
              <a:tabLst/>
              <a:defRPr/>
            </a:pPr>
            <a:r>
              <a:rPr lang="en-US" dirty="0"/>
              <a:t>Plan3, 150, str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 userDrawn="1">
  <p:cSld name="CUSTOM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/>
          <p:nvPr/>
        </p:nvSpPr>
        <p:spPr>
          <a:xfrm>
            <a:off x="1680800" y="5174250"/>
            <a:ext cx="4080218" cy="4376150"/>
          </a:xfrm>
          <a:custGeom>
            <a:avLst/>
            <a:gdLst/>
            <a:ahLst/>
            <a:cxnLst/>
            <a:rect l="l" t="t" r="r" b="b"/>
            <a:pathLst>
              <a:path w="4080218" h="2810250" extrusionOk="0">
                <a:moveTo>
                  <a:pt x="0" y="0"/>
                </a:moveTo>
                <a:lnTo>
                  <a:pt x="4080219" y="0"/>
                </a:lnTo>
                <a:lnTo>
                  <a:pt x="4080219" y="2810250"/>
                </a:lnTo>
                <a:lnTo>
                  <a:pt x="0" y="2810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1" name="Google Shape;51;p5"/>
          <p:cNvSpPr/>
          <p:nvPr/>
        </p:nvSpPr>
        <p:spPr>
          <a:xfrm>
            <a:off x="7103891" y="5174250"/>
            <a:ext cx="4080218" cy="4376150"/>
          </a:xfrm>
          <a:custGeom>
            <a:avLst/>
            <a:gdLst/>
            <a:ahLst/>
            <a:cxnLst/>
            <a:rect l="l" t="t" r="r" b="b"/>
            <a:pathLst>
              <a:path w="4080218" h="2810250" extrusionOk="0">
                <a:moveTo>
                  <a:pt x="0" y="0"/>
                </a:moveTo>
                <a:lnTo>
                  <a:pt x="4080218" y="0"/>
                </a:lnTo>
                <a:lnTo>
                  <a:pt x="4080218" y="2810250"/>
                </a:lnTo>
                <a:lnTo>
                  <a:pt x="0" y="2810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2" name="Google Shape;52;p5"/>
          <p:cNvSpPr/>
          <p:nvPr/>
        </p:nvSpPr>
        <p:spPr>
          <a:xfrm>
            <a:off x="12527134" y="5174250"/>
            <a:ext cx="4080218" cy="4376150"/>
          </a:xfrm>
          <a:custGeom>
            <a:avLst/>
            <a:gdLst/>
            <a:ahLst/>
            <a:cxnLst/>
            <a:rect l="l" t="t" r="r" b="b"/>
            <a:pathLst>
              <a:path w="4080218" h="2810250" extrusionOk="0">
                <a:moveTo>
                  <a:pt x="0" y="0"/>
                </a:moveTo>
                <a:lnTo>
                  <a:pt x="4080219" y="0"/>
                </a:lnTo>
                <a:lnTo>
                  <a:pt x="4080219" y="2810250"/>
                </a:lnTo>
                <a:lnTo>
                  <a:pt x="0" y="2810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3" name="Google Shape;53;p5"/>
          <p:cNvSpPr txBox="1">
            <a:spLocks noGrp="1"/>
          </p:cNvSpPr>
          <p:nvPr>
            <p:ph type="title" hasCustomPrompt="1"/>
          </p:nvPr>
        </p:nvSpPr>
        <p:spPr>
          <a:xfrm>
            <a:off x="2277150" y="1493236"/>
            <a:ext cx="13848600" cy="183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85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120, str</a:t>
            </a:r>
            <a:endParaRPr dirty="0"/>
          </a:p>
        </p:txBody>
      </p:sp>
      <p:sp>
        <p:nvSpPr>
          <p:cNvPr id="54" name="Google Shape;54;p5"/>
          <p:cNvSpPr/>
          <p:nvPr/>
        </p:nvSpPr>
        <p:spPr>
          <a:xfrm>
            <a:off x="1686677" y="1677709"/>
            <a:ext cx="2483871" cy="1699491"/>
          </a:xfrm>
          <a:custGeom>
            <a:avLst/>
            <a:gdLst/>
            <a:ahLst/>
            <a:cxnLst/>
            <a:rect l="l" t="t" r="r" b="b"/>
            <a:pathLst>
              <a:path w="2483871" h="1699491" extrusionOk="0">
                <a:moveTo>
                  <a:pt x="0" y="0"/>
                </a:moveTo>
                <a:lnTo>
                  <a:pt x="2483872" y="0"/>
                </a:lnTo>
                <a:lnTo>
                  <a:pt x="2483872" y="1699491"/>
                </a:lnTo>
                <a:lnTo>
                  <a:pt x="0" y="1699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6" name="Google Shape;56;p5"/>
          <p:cNvSpPr txBox="1">
            <a:spLocks noGrp="1"/>
          </p:cNvSpPr>
          <p:nvPr>
            <p:ph type="subTitle" idx="2" hasCustomPrompt="1"/>
          </p:nvPr>
        </p:nvSpPr>
        <p:spPr>
          <a:xfrm>
            <a:off x="1609813" y="3860800"/>
            <a:ext cx="4442620" cy="126703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SzPts val="3150"/>
              <a:buFont typeface="Sedgwick Ave"/>
              <a:buNone/>
              <a:defRPr sz="2400" b="1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 dirty="0"/>
              <a:t>Subtitle1, 85, str</a:t>
            </a:r>
            <a:endParaRPr dirty="0"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3" hasCustomPrompt="1"/>
          </p:nvPr>
        </p:nvSpPr>
        <p:spPr>
          <a:xfrm>
            <a:off x="6807176" y="3860800"/>
            <a:ext cx="4673624" cy="126703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SzPts val="3150"/>
              <a:buFont typeface="Sedgwick Ave"/>
              <a:buNone/>
              <a:defRPr sz="2400" b="1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 marL="457200" marR="0" lvl="0" indent="-43180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Sedgwick Ave"/>
              <a:buNone/>
              <a:tabLst/>
              <a:defRPr/>
            </a:pPr>
            <a:r>
              <a:rPr lang="en-US" dirty="0"/>
              <a:t>Subtitle2, 85, str</a:t>
            </a:r>
          </a:p>
        </p:txBody>
      </p:sp>
      <p:sp>
        <p:nvSpPr>
          <p:cNvPr id="58" name="Google Shape;58;p5"/>
          <p:cNvSpPr txBox="1">
            <a:spLocks noGrp="1"/>
          </p:cNvSpPr>
          <p:nvPr>
            <p:ph type="subTitle" idx="4" hasCustomPrompt="1"/>
          </p:nvPr>
        </p:nvSpPr>
        <p:spPr>
          <a:xfrm>
            <a:off x="12235543" y="3860800"/>
            <a:ext cx="4442620" cy="126703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SzPts val="3150"/>
              <a:buFont typeface="Sedgwick Ave"/>
              <a:buNone/>
              <a:defRPr sz="2400" b="1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 marL="457200" marR="0" lvl="0" indent="-43180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Sedgwick Ave"/>
              <a:buNone/>
              <a:tabLst/>
              <a:defRPr/>
            </a:pPr>
            <a:r>
              <a:rPr lang="en-US" dirty="0"/>
              <a:t>Subtitle3, 85, str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B3097-3277-CE77-43C4-AB97ECD4E5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1163" y="6146800"/>
            <a:ext cx="4079875" cy="2462213"/>
          </a:xfrm>
        </p:spPr>
        <p:txBody>
          <a:bodyPr/>
          <a:lstStyle>
            <a:lvl1pPr marL="25400" indent="0">
              <a:buNone/>
              <a:defRPr sz="1800"/>
            </a:lvl1pPr>
          </a:lstStyle>
          <a:p>
            <a:pPr lvl="0"/>
            <a:r>
              <a:rPr lang="en-US" dirty="0"/>
              <a:t>Content1, 350, str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3ADBA0F-43D3-2A5F-7BDC-D550714390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2254" y="6154058"/>
            <a:ext cx="4079875" cy="2462213"/>
          </a:xfrm>
        </p:spPr>
        <p:txBody>
          <a:bodyPr/>
          <a:lstStyle>
            <a:lvl1pPr marL="25400" indent="0">
              <a:buNone/>
              <a:defRPr sz="1800"/>
            </a:lvl1pPr>
          </a:lstStyle>
          <a:p>
            <a:pPr lvl="0"/>
            <a:r>
              <a:rPr lang="en-US" dirty="0"/>
              <a:t>Content2, 350, str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1E2CED6-E93D-4857-5382-7F79F421D0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23345" y="6161316"/>
            <a:ext cx="4079875" cy="2462213"/>
          </a:xfrm>
        </p:spPr>
        <p:txBody>
          <a:bodyPr/>
          <a:lstStyle>
            <a:lvl1pPr marL="25400" indent="0">
              <a:buNone/>
              <a:defRPr sz="1800"/>
            </a:lvl1pPr>
          </a:lstStyle>
          <a:p>
            <a:pPr lvl="0"/>
            <a:r>
              <a:rPr lang="en-US" dirty="0"/>
              <a:t>Content3, 350, str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 userDrawn="1">
  <p:cSld name="CUSTOM_2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9675879" y="1495283"/>
            <a:ext cx="7267455" cy="7877703"/>
          </a:xfrm>
          <a:custGeom>
            <a:avLst/>
            <a:gdLst/>
            <a:ahLst/>
            <a:cxnLst/>
            <a:rect l="l" t="t" r="r" b="b"/>
            <a:pathLst>
              <a:path w="7267455" h="7877703" extrusionOk="0">
                <a:moveTo>
                  <a:pt x="0" y="0"/>
                </a:moveTo>
                <a:lnTo>
                  <a:pt x="7267454" y="0"/>
                </a:lnTo>
                <a:lnTo>
                  <a:pt x="7267454" y="7877702"/>
                </a:lnTo>
                <a:lnTo>
                  <a:pt x="0" y="78777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46567" t="-4058" r="-28668" b="-3719"/>
            </a:stretch>
          </a:blipFill>
          <a:ln>
            <a:noFill/>
          </a:ln>
        </p:spPr>
      </p:sp>
      <p:sp>
        <p:nvSpPr>
          <p:cNvPr id="61" name="Google Shape;61;p6"/>
          <p:cNvSpPr/>
          <p:nvPr/>
        </p:nvSpPr>
        <p:spPr>
          <a:xfrm>
            <a:off x="1249966" y="5434134"/>
            <a:ext cx="3135915" cy="3115009"/>
          </a:xfrm>
          <a:custGeom>
            <a:avLst/>
            <a:gdLst/>
            <a:ahLst/>
            <a:cxnLst/>
            <a:rect l="l" t="t" r="r" b="b"/>
            <a:pathLst>
              <a:path w="3135915" h="3115009" extrusionOk="0">
                <a:moveTo>
                  <a:pt x="0" y="0"/>
                </a:moveTo>
                <a:lnTo>
                  <a:pt x="3135916" y="0"/>
                </a:lnTo>
                <a:lnTo>
                  <a:pt x="3135916" y="3115009"/>
                </a:lnTo>
                <a:lnTo>
                  <a:pt x="0" y="31150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2" name="Google Shape;62;p6"/>
          <p:cNvSpPr/>
          <p:nvPr/>
        </p:nvSpPr>
        <p:spPr>
          <a:xfrm>
            <a:off x="3128079" y="6478653"/>
            <a:ext cx="5497835" cy="2941342"/>
          </a:xfrm>
          <a:custGeom>
            <a:avLst/>
            <a:gdLst/>
            <a:ahLst/>
            <a:cxnLst/>
            <a:rect l="l" t="t" r="r" b="b"/>
            <a:pathLst>
              <a:path w="5497835" h="2941342" extrusionOk="0">
                <a:moveTo>
                  <a:pt x="0" y="0"/>
                </a:moveTo>
                <a:lnTo>
                  <a:pt x="5497835" y="0"/>
                </a:lnTo>
                <a:lnTo>
                  <a:pt x="5497835" y="2941341"/>
                </a:lnTo>
                <a:lnTo>
                  <a:pt x="0" y="2941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3" name="Google Shape;63;p6"/>
          <p:cNvSpPr/>
          <p:nvPr/>
        </p:nvSpPr>
        <p:spPr>
          <a:xfrm rot="-1470904">
            <a:off x="7657677" y="2895572"/>
            <a:ext cx="2602265" cy="2788119"/>
          </a:xfrm>
          <a:custGeom>
            <a:avLst/>
            <a:gdLst/>
            <a:ahLst/>
            <a:cxnLst/>
            <a:rect l="l" t="t" r="r" b="b"/>
            <a:pathLst>
              <a:path w="2601842" h="2787666" extrusionOk="0">
                <a:moveTo>
                  <a:pt x="0" y="0"/>
                </a:moveTo>
                <a:lnTo>
                  <a:pt x="2601842" y="0"/>
                </a:lnTo>
                <a:lnTo>
                  <a:pt x="2601842" y="2787666"/>
                </a:lnTo>
                <a:lnTo>
                  <a:pt x="0" y="27876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289" r="-28298"/>
            </a:stretch>
          </a:blipFill>
          <a:ln>
            <a:noFill/>
          </a:ln>
        </p:spPr>
      </p:sp>
      <p:sp>
        <p:nvSpPr>
          <p:cNvPr id="64" name="Google Shape;64;p6"/>
          <p:cNvSpPr/>
          <p:nvPr/>
        </p:nvSpPr>
        <p:spPr>
          <a:xfrm>
            <a:off x="3128079" y="3222108"/>
            <a:ext cx="5497835" cy="2941342"/>
          </a:xfrm>
          <a:custGeom>
            <a:avLst/>
            <a:gdLst/>
            <a:ahLst/>
            <a:cxnLst/>
            <a:rect l="l" t="t" r="r" b="b"/>
            <a:pathLst>
              <a:path w="5497835" h="2941342" extrusionOk="0">
                <a:moveTo>
                  <a:pt x="0" y="0"/>
                </a:moveTo>
                <a:lnTo>
                  <a:pt x="5497835" y="0"/>
                </a:lnTo>
                <a:lnTo>
                  <a:pt x="5497835" y="2941342"/>
                </a:lnTo>
                <a:lnTo>
                  <a:pt x="0" y="29413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6" name="Google Shape;66;p6"/>
          <p:cNvSpPr txBox="1">
            <a:spLocks noGrp="1"/>
          </p:cNvSpPr>
          <p:nvPr>
            <p:ph type="title" hasCustomPrompt="1"/>
          </p:nvPr>
        </p:nvSpPr>
        <p:spPr>
          <a:xfrm>
            <a:off x="1811714" y="1495275"/>
            <a:ext cx="8130572" cy="183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80, str</a:t>
            </a:r>
            <a:endParaRPr dirty="0"/>
          </a:p>
        </p:txBody>
      </p:sp>
      <p:sp>
        <p:nvSpPr>
          <p:cNvPr id="67" name="Google Shape;67;p6"/>
          <p:cNvSpPr txBox="1">
            <a:spLocks noGrp="1"/>
          </p:cNvSpPr>
          <p:nvPr>
            <p:ph type="body" idx="1" hasCustomPrompt="1"/>
          </p:nvPr>
        </p:nvSpPr>
        <p:spPr>
          <a:xfrm>
            <a:off x="3625775" y="3855625"/>
            <a:ext cx="4502400" cy="1674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3500" lvl="0" indent="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None/>
              <a:defRPr sz="2000"/>
            </a:lvl1pPr>
            <a:lvl2pPr marL="914400" lvl="1" indent="-3937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–"/>
              <a:defRPr/>
            </a:lvl2pPr>
            <a:lvl3pPr marL="1371600" lvl="2" indent="-3937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3pPr>
            <a:lvl4pPr marL="1828800" lvl="3" indent="-3937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–"/>
              <a:defRPr sz="2600"/>
            </a:lvl4pPr>
            <a:lvl5pPr marL="2286000" lvl="4" indent="-3937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»"/>
              <a:defRPr sz="2600"/>
            </a:lvl5pPr>
            <a:lvl6pPr marL="2743200" lvl="5" indent="-3937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6pPr>
            <a:lvl7pPr marL="3200400" lvl="6" indent="-3937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7pPr>
            <a:lvl8pPr marL="3657600" lvl="7" indent="-3937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8pPr>
            <a:lvl9pPr marL="4114800" lvl="8" indent="-3937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9pPr>
          </a:lstStyle>
          <a:p>
            <a:r>
              <a:rPr lang="en-US" dirty="0"/>
              <a:t>Content1, 120, str</a:t>
            </a:r>
            <a:endParaRPr dirty="0"/>
          </a:p>
        </p:txBody>
      </p:sp>
      <p:sp>
        <p:nvSpPr>
          <p:cNvPr id="68" name="Google Shape;68;p6"/>
          <p:cNvSpPr txBox="1">
            <a:spLocks noGrp="1"/>
          </p:cNvSpPr>
          <p:nvPr>
            <p:ph type="body" idx="2" hasCustomPrompt="1"/>
          </p:nvPr>
        </p:nvSpPr>
        <p:spPr>
          <a:xfrm>
            <a:off x="3625775" y="7112175"/>
            <a:ext cx="4502400" cy="1674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3500" lvl="0" indent="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None/>
              <a:defRPr sz="2000"/>
            </a:lvl1pPr>
            <a:lvl2pPr marL="914400" lvl="1" indent="-3937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–"/>
              <a:defRPr/>
            </a:lvl2pPr>
            <a:lvl3pPr marL="1371600" lvl="2" indent="-3937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3pPr>
            <a:lvl4pPr marL="1828800" lvl="3" indent="-3937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–"/>
              <a:defRPr sz="2600"/>
            </a:lvl4pPr>
            <a:lvl5pPr marL="2286000" lvl="4" indent="-3937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»"/>
              <a:defRPr sz="2600"/>
            </a:lvl5pPr>
            <a:lvl6pPr marL="2743200" lvl="5" indent="-3937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6pPr>
            <a:lvl7pPr marL="3200400" lvl="6" indent="-3937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7pPr>
            <a:lvl8pPr marL="3657600" lvl="7" indent="-3937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8pPr>
            <a:lvl9pPr marL="4114800" lvl="8" indent="-3937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2600"/>
              <a:buChar char="•"/>
              <a:defRPr sz="2600"/>
            </a:lvl9pPr>
          </a:lstStyle>
          <a:p>
            <a:r>
              <a:rPr lang="en-US" dirty="0"/>
              <a:t>Content2, 120, str</a:t>
            </a:r>
            <a:endParaRPr dirty="0"/>
          </a:p>
        </p:txBody>
      </p:sp>
      <p:sp>
        <p:nvSpPr>
          <p:cNvPr id="71" name="Google Shape;71;p6"/>
          <p:cNvSpPr txBox="1">
            <a:spLocks noGrp="1"/>
          </p:cNvSpPr>
          <p:nvPr>
            <p:ph type="body" idx="5" hasCustomPrompt="1"/>
          </p:nvPr>
        </p:nvSpPr>
        <p:spPr>
          <a:xfrm>
            <a:off x="10529893" y="3599543"/>
            <a:ext cx="5724300" cy="494960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2400"/>
            </a:lvl1pPr>
            <a:lvl2pPr marL="914400" lvl="1" indent="-4191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–"/>
              <a:defRPr sz="3000"/>
            </a:lvl2pPr>
            <a:lvl3pPr marL="1371600" lvl="2" indent="-4191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3pPr>
            <a:lvl4pPr marL="1828800" lvl="3" indent="-4191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–"/>
              <a:defRPr sz="3000"/>
            </a:lvl4pPr>
            <a:lvl5pPr marL="2286000" lvl="4" indent="-4191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»"/>
              <a:defRPr sz="3000"/>
            </a:lvl5pPr>
            <a:lvl6pPr marL="2743200" lvl="5" indent="-4191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6pPr>
            <a:lvl7pPr marL="3200400" lvl="6" indent="-4191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7pPr>
            <a:lvl8pPr marL="3657600" lvl="7" indent="-4191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8pPr>
            <a:lvl9pPr marL="4114800" lvl="8" indent="-419100" algn="ct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9pPr>
          </a:lstStyle>
          <a:p>
            <a:r>
              <a:rPr lang="en-US" dirty="0"/>
              <a:t>Summary, 350, str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 userDrawn="1">
  <p:cSld name="CUSTOM_3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"/>
          <p:cNvSpPr txBox="1">
            <a:spLocks noGrp="1"/>
          </p:cNvSpPr>
          <p:nvPr>
            <p:ph type="title" hasCustomPrompt="1"/>
          </p:nvPr>
        </p:nvSpPr>
        <p:spPr>
          <a:xfrm>
            <a:off x="1966050" y="1695050"/>
            <a:ext cx="143559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120, str</a:t>
            </a:r>
            <a:endParaRPr dirty="0"/>
          </a:p>
        </p:txBody>
      </p:sp>
      <p:sp>
        <p:nvSpPr>
          <p:cNvPr id="74" name="Google Shape;74;p7"/>
          <p:cNvSpPr/>
          <p:nvPr userDrawn="1"/>
        </p:nvSpPr>
        <p:spPr>
          <a:xfrm>
            <a:off x="1076325" y="3522123"/>
            <a:ext cx="6110339" cy="1465503"/>
          </a:xfrm>
          <a:custGeom>
            <a:avLst/>
            <a:gdLst/>
            <a:ahLst/>
            <a:cxnLst/>
            <a:rect l="l" t="t" r="r" b="b"/>
            <a:pathLst>
              <a:path w="6110339" h="1465503" extrusionOk="0">
                <a:moveTo>
                  <a:pt x="0" y="0"/>
                </a:moveTo>
                <a:lnTo>
                  <a:pt x="6110339" y="0"/>
                </a:lnTo>
                <a:lnTo>
                  <a:pt x="6110339" y="1465503"/>
                </a:lnTo>
                <a:lnTo>
                  <a:pt x="0" y="14655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65398"/>
            </a:stretch>
          </a:blipFill>
          <a:ln>
            <a:noFill/>
          </a:ln>
        </p:spPr>
      </p:sp>
      <p:grpSp>
        <p:nvGrpSpPr>
          <p:cNvPr id="75" name="Google Shape;75;p7"/>
          <p:cNvGrpSpPr/>
          <p:nvPr/>
        </p:nvGrpSpPr>
        <p:grpSpPr>
          <a:xfrm>
            <a:off x="7829946" y="3137753"/>
            <a:ext cx="3977114" cy="5439614"/>
            <a:chOff x="0" y="0"/>
            <a:chExt cx="5302819" cy="7252819"/>
          </a:xfrm>
        </p:grpSpPr>
        <p:sp>
          <p:nvSpPr>
            <p:cNvPr id="76" name="Google Shape;76;p7"/>
            <p:cNvSpPr/>
            <p:nvPr/>
          </p:nvSpPr>
          <p:spPr>
            <a:xfrm>
              <a:off x="0" y="0"/>
              <a:ext cx="5302819" cy="5656340"/>
            </a:xfrm>
            <a:custGeom>
              <a:avLst/>
              <a:gdLst/>
              <a:ahLst/>
              <a:cxnLst/>
              <a:rect l="l" t="t" r="r" b="b"/>
              <a:pathLst>
                <a:path w="5302819" h="5656340" extrusionOk="0">
                  <a:moveTo>
                    <a:pt x="0" y="0"/>
                  </a:moveTo>
                  <a:lnTo>
                    <a:pt x="5302819" y="0"/>
                  </a:lnTo>
                  <a:lnTo>
                    <a:pt x="5302819" y="5656340"/>
                  </a:lnTo>
                  <a:lnTo>
                    <a:pt x="0" y="565634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77" name="Google Shape;77;p7"/>
            <p:cNvSpPr/>
            <p:nvPr/>
          </p:nvSpPr>
          <p:spPr>
            <a:xfrm>
              <a:off x="0" y="1596479"/>
              <a:ext cx="5302819" cy="5656340"/>
            </a:xfrm>
            <a:custGeom>
              <a:avLst/>
              <a:gdLst/>
              <a:ahLst/>
              <a:cxnLst/>
              <a:rect l="l" t="t" r="r" b="b"/>
              <a:pathLst>
                <a:path w="5302819" h="5656340" extrusionOk="0">
                  <a:moveTo>
                    <a:pt x="0" y="0"/>
                  </a:moveTo>
                  <a:lnTo>
                    <a:pt x="5302819" y="0"/>
                  </a:lnTo>
                  <a:lnTo>
                    <a:pt x="5302819" y="5656340"/>
                  </a:lnTo>
                  <a:lnTo>
                    <a:pt x="0" y="565634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78" name="Google Shape;78;p7"/>
          <p:cNvGrpSpPr/>
          <p:nvPr/>
        </p:nvGrpSpPr>
        <p:grpSpPr>
          <a:xfrm>
            <a:off x="12561387" y="3137753"/>
            <a:ext cx="3977114" cy="5439614"/>
            <a:chOff x="0" y="0"/>
            <a:chExt cx="5302819" cy="7252819"/>
          </a:xfrm>
        </p:grpSpPr>
        <p:sp>
          <p:nvSpPr>
            <p:cNvPr id="79" name="Google Shape;79;p7"/>
            <p:cNvSpPr/>
            <p:nvPr/>
          </p:nvSpPr>
          <p:spPr>
            <a:xfrm>
              <a:off x="0" y="0"/>
              <a:ext cx="5302819" cy="5656340"/>
            </a:xfrm>
            <a:custGeom>
              <a:avLst/>
              <a:gdLst/>
              <a:ahLst/>
              <a:cxnLst/>
              <a:rect l="l" t="t" r="r" b="b"/>
              <a:pathLst>
                <a:path w="5302819" h="5656340" extrusionOk="0">
                  <a:moveTo>
                    <a:pt x="0" y="0"/>
                  </a:moveTo>
                  <a:lnTo>
                    <a:pt x="5302819" y="0"/>
                  </a:lnTo>
                  <a:lnTo>
                    <a:pt x="5302819" y="5656340"/>
                  </a:lnTo>
                  <a:lnTo>
                    <a:pt x="0" y="565634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80" name="Google Shape;80;p7"/>
            <p:cNvSpPr/>
            <p:nvPr/>
          </p:nvSpPr>
          <p:spPr>
            <a:xfrm>
              <a:off x="0" y="1596479"/>
              <a:ext cx="5302819" cy="5656340"/>
            </a:xfrm>
            <a:custGeom>
              <a:avLst/>
              <a:gdLst/>
              <a:ahLst/>
              <a:cxnLst/>
              <a:rect l="l" t="t" r="r" b="b"/>
              <a:pathLst>
                <a:path w="5302819" h="5656340" extrusionOk="0">
                  <a:moveTo>
                    <a:pt x="0" y="0"/>
                  </a:moveTo>
                  <a:lnTo>
                    <a:pt x="5302819" y="0"/>
                  </a:lnTo>
                  <a:lnTo>
                    <a:pt x="5302819" y="5656340"/>
                  </a:lnTo>
                  <a:lnTo>
                    <a:pt x="0" y="565634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82" name="Google Shape;82;p7"/>
          <p:cNvSpPr txBox="1">
            <a:spLocks noGrp="1"/>
          </p:cNvSpPr>
          <p:nvPr>
            <p:ph type="body" idx="2" hasCustomPrompt="1"/>
          </p:nvPr>
        </p:nvSpPr>
        <p:spPr>
          <a:xfrm>
            <a:off x="1733475" y="5671700"/>
            <a:ext cx="5724300" cy="365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1pPr>
            <a:lvl2pPr marL="914400" lvl="1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–"/>
              <a:defRPr sz="3000"/>
            </a:lvl2pPr>
            <a:lvl3pPr marL="1371600" lvl="2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3pPr>
            <a:lvl4pPr marL="1828800" lvl="3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–"/>
              <a:defRPr sz="3000"/>
            </a:lvl4pPr>
            <a:lvl5pPr marL="2286000" lvl="4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»"/>
              <a:defRPr sz="3000"/>
            </a:lvl5pPr>
            <a:lvl6pPr marL="2743200" lvl="5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6pPr>
            <a:lvl7pPr marL="3200400" lvl="6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7pPr>
            <a:lvl8pPr marL="3657600" lvl="7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8pPr>
            <a:lvl9pPr marL="4114800" lvl="8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9pPr>
          </a:lstStyle>
          <a:p>
            <a:r>
              <a:rPr lang="en-US" dirty="0"/>
              <a:t>Content, 300, str</a:t>
            </a:r>
            <a:endParaRPr dirty="0"/>
          </a:p>
        </p:txBody>
      </p:sp>
      <p:sp>
        <p:nvSpPr>
          <p:cNvPr id="83" name="Google Shape;83;p7"/>
          <p:cNvSpPr txBox="1">
            <a:spLocks noGrp="1"/>
          </p:cNvSpPr>
          <p:nvPr>
            <p:ph type="subTitle" idx="3" hasCustomPrompt="1"/>
          </p:nvPr>
        </p:nvSpPr>
        <p:spPr>
          <a:xfrm>
            <a:off x="7561576" y="8639300"/>
            <a:ext cx="4499400" cy="68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400"/>
              <a:buFont typeface="Sedgwick Ave"/>
              <a:buNone/>
              <a:defRPr sz="24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 dirty="0"/>
              <a:t>Content1, 30, str</a:t>
            </a:r>
            <a:endParaRPr dirty="0"/>
          </a:p>
        </p:txBody>
      </p:sp>
      <p:sp>
        <p:nvSpPr>
          <p:cNvPr id="84" name="Google Shape;84;p7"/>
          <p:cNvSpPr txBox="1">
            <a:spLocks noGrp="1"/>
          </p:cNvSpPr>
          <p:nvPr>
            <p:ph type="subTitle" idx="4" hasCustomPrompt="1"/>
          </p:nvPr>
        </p:nvSpPr>
        <p:spPr>
          <a:xfrm>
            <a:off x="12300238" y="8639300"/>
            <a:ext cx="4499400" cy="68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400"/>
              <a:buFont typeface="Sedgwick Ave"/>
              <a:buNone/>
              <a:defRPr sz="24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 marL="457200" marR="0" lvl="0" indent="-43180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Sedgwick Ave"/>
              <a:buNone/>
              <a:tabLst/>
              <a:defRPr/>
            </a:pPr>
            <a:r>
              <a:rPr lang="en-US" dirty="0"/>
              <a:t>Content2, 30, str</a:t>
            </a:r>
            <a:endParaRPr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09B7E0-763C-F2A5-0C47-6AAC36FF8F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8000" y="3522663"/>
            <a:ext cx="3403600" cy="4795837"/>
          </a:xfrm>
        </p:spPr>
        <p:txBody>
          <a:bodyPr/>
          <a:lstStyle>
            <a:lvl1pPr marL="25400" indent="0">
              <a:buNone/>
              <a:defRPr/>
            </a:lvl1pPr>
          </a:lstStyle>
          <a:p>
            <a:r>
              <a:rPr lang="en-US" dirty="0"/>
              <a:t>Image1, 0, </a:t>
            </a:r>
            <a:r>
              <a:rPr lang="en-US" dirty="0" err="1"/>
              <a:t>img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0BF26F1-BD6C-D83E-14A7-ECB148D7390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877800" y="3535363"/>
            <a:ext cx="3403600" cy="4795837"/>
          </a:xfrm>
        </p:spPr>
        <p:txBody>
          <a:bodyPr/>
          <a:lstStyle>
            <a:lvl1pPr marL="25400" indent="0">
              <a:buNone/>
              <a:defRPr/>
            </a:lvl1pPr>
          </a:lstStyle>
          <a:p>
            <a:r>
              <a:rPr lang="en-US" dirty="0"/>
              <a:t>Image2, 0, </a:t>
            </a:r>
            <a:r>
              <a:rPr lang="en-US" dirty="0" err="1"/>
              <a:t>img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 userDrawn="1">
  <p:cSld name="CUSTOM_4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"/>
          <p:cNvSpPr txBox="1">
            <a:spLocks noGrp="1"/>
          </p:cNvSpPr>
          <p:nvPr>
            <p:ph type="title" hasCustomPrompt="1"/>
          </p:nvPr>
        </p:nvSpPr>
        <p:spPr>
          <a:xfrm>
            <a:off x="1966050" y="1695050"/>
            <a:ext cx="143559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120, str</a:t>
            </a:r>
            <a:endParaRPr dirty="0"/>
          </a:p>
        </p:txBody>
      </p:sp>
      <p:sp>
        <p:nvSpPr>
          <p:cNvPr id="87" name="Google Shape;87;p8"/>
          <p:cNvSpPr/>
          <p:nvPr/>
        </p:nvSpPr>
        <p:spPr>
          <a:xfrm rot="10800000">
            <a:off x="11094374" y="3753074"/>
            <a:ext cx="6110339" cy="1465503"/>
          </a:xfrm>
          <a:custGeom>
            <a:avLst/>
            <a:gdLst/>
            <a:ahLst/>
            <a:cxnLst/>
            <a:rect l="l" t="t" r="r" b="b"/>
            <a:pathLst>
              <a:path w="6110339" h="1465503" extrusionOk="0">
                <a:moveTo>
                  <a:pt x="0" y="0"/>
                </a:moveTo>
                <a:lnTo>
                  <a:pt x="6110339" y="0"/>
                </a:lnTo>
                <a:lnTo>
                  <a:pt x="6110339" y="1465503"/>
                </a:lnTo>
                <a:lnTo>
                  <a:pt x="0" y="14655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65398"/>
            </a:stretch>
          </a:blipFill>
          <a:ln>
            <a:noFill/>
          </a:ln>
        </p:spPr>
        <p:txBody>
          <a:bodyPr/>
          <a:lstStyle/>
          <a:p>
            <a:r>
              <a:rPr lang="en-US" dirty="0"/>
              <a:t>/</a:t>
            </a:r>
          </a:p>
        </p:txBody>
      </p:sp>
      <p:sp>
        <p:nvSpPr>
          <p:cNvPr id="88" name="Google Shape;88;p8"/>
          <p:cNvSpPr/>
          <p:nvPr/>
        </p:nvSpPr>
        <p:spPr>
          <a:xfrm>
            <a:off x="1263852" y="2995993"/>
            <a:ext cx="4621893" cy="4650961"/>
          </a:xfrm>
          <a:custGeom>
            <a:avLst/>
            <a:gdLst/>
            <a:ahLst/>
            <a:cxnLst/>
            <a:rect l="l" t="t" r="r" b="b"/>
            <a:pathLst>
              <a:path w="4621893" h="4650961" extrusionOk="0">
                <a:moveTo>
                  <a:pt x="0" y="0"/>
                </a:moveTo>
                <a:lnTo>
                  <a:pt x="4621893" y="0"/>
                </a:lnTo>
                <a:lnTo>
                  <a:pt x="4621893" y="4650961"/>
                </a:lnTo>
                <a:lnTo>
                  <a:pt x="0" y="4650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9" name="Google Shape;89;p8"/>
          <p:cNvSpPr/>
          <p:nvPr/>
        </p:nvSpPr>
        <p:spPr>
          <a:xfrm>
            <a:off x="6580465" y="3403014"/>
            <a:ext cx="4044779" cy="4039723"/>
          </a:xfrm>
          <a:custGeom>
            <a:avLst/>
            <a:gdLst/>
            <a:ahLst/>
            <a:cxnLst/>
            <a:rect l="l" t="t" r="r" b="b"/>
            <a:pathLst>
              <a:path w="4044779" h="4039723" extrusionOk="0">
                <a:moveTo>
                  <a:pt x="0" y="0"/>
                </a:moveTo>
                <a:lnTo>
                  <a:pt x="4044778" y="0"/>
                </a:lnTo>
                <a:lnTo>
                  <a:pt x="4044778" y="4039722"/>
                </a:lnTo>
                <a:lnTo>
                  <a:pt x="0" y="40397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0" name="Google Shape;90;p8"/>
          <p:cNvSpPr/>
          <p:nvPr/>
        </p:nvSpPr>
        <p:spPr>
          <a:xfrm rot="992090">
            <a:off x="9593733" y="7397229"/>
            <a:ext cx="2534425" cy="1734080"/>
          </a:xfrm>
          <a:custGeom>
            <a:avLst/>
            <a:gdLst/>
            <a:ahLst/>
            <a:cxnLst/>
            <a:rect l="l" t="t" r="r" b="b"/>
            <a:pathLst>
              <a:path w="2530853" h="1731636" extrusionOk="0">
                <a:moveTo>
                  <a:pt x="0" y="0"/>
                </a:moveTo>
                <a:lnTo>
                  <a:pt x="2530852" y="0"/>
                </a:lnTo>
                <a:lnTo>
                  <a:pt x="2530852" y="1731636"/>
                </a:lnTo>
                <a:lnTo>
                  <a:pt x="0" y="1731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1" name="Google Shape;91;p8"/>
          <p:cNvSpPr/>
          <p:nvPr/>
        </p:nvSpPr>
        <p:spPr>
          <a:xfrm>
            <a:off x="1112189" y="7938459"/>
            <a:ext cx="2658893" cy="1934891"/>
          </a:xfrm>
          <a:custGeom>
            <a:avLst/>
            <a:gdLst/>
            <a:ahLst/>
            <a:cxnLst/>
            <a:rect l="l" t="t" r="r" b="b"/>
            <a:pathLst>
              <a:path w="2658893" h="1934891" extrusionOk="0">
                <a:moveTo>
                  <a:pt x="0" y="0"/>
                </a:moveTo>
                <a:lnTo>
                  <a:pt x="2658893" y="0"/>
                </a:lnTo>
                <a:lnTo>
                  <a:pt x="2658893" y="1934891"/>
                </a:lnTo>
                <a:lnTo>
                  <a:pt x="0" y="1934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7028" b="-10038"/>
            </a:stretch>
          </a:blipFill>
          <a:ln>
            <a:noFill/>
          </a:ln>
        </p:spPr>
      </p:sp>
      <p:sp>
        <p:nvSpPr>
          <p:cNvPr id="92" name="Google Shape;92;p8"/>
          <p:cNvSpPr txBox="1">
            <a:spLocks noGrp="1"/>
          </p:cNvSpPr>
          <p:nvPr>
            <p:ph type="subTitle" idx="1" hasCustomPrompt="1"/>
          </p:nvPr>
        </p:nvSpPr>
        <p:spPr>
          <a:xfrm>
            <a:off x="1325101" y="7646949"/>
            <a:ext cx="4499400" cy="16293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400"/>
              <a:buFont typeface="Sedgwick Ave"/>
              <a:buNone/>
              <a:defRPr sz="20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 dirty="0"/>
              <a:t>Content1, 60, str</a:t>
            </a:r>
            <a:endParaRPr dirty="0"/>
          </a:p>
        </p:txBody>
      </p:sp>
      <p:sp>
        <p:nvSpPr>
          <p:cNvPr id="93" name="Google Shape;93;p8"/>
          <p:cNvSpPr txBox="1">
            <a:spLocks noGrp="1"/>
          </p:cNvSpPr>
          <p:nvPr>
            <p:ph type="subTitle" idx="2" hasCustomPrompt="1"/>
          </p:nvPr>
        </p:nvSpPr>
        <p:spPr>
          <a:xfrm>
            <a:off x="6353151" y="7646949"/>
            <a:ext cx="4499400" cy="16293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400"/>
              <a:buFont typeface="Sedgwick Ave"/>
              <a:buNone/>
              <a:defRPr sz="20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 marL="457200" marR="0" lvl="0" indent="-43180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Sedgwick Ave"/>
              <a:buNone/>
              <a:tabLst/>
              <a:defRPr/>
            </a:pPr>
            <a:r>
              <a:rPr lang="en-US" dirty="0"/>
              <a:t>Content2, 60, str</a:t>
            </a:r>
          </a:p>
        </p:txBody>
      </p:sp>
      <p:sp>
        <p:nvSpPr>
          <p:cNvPr id="95" name="Google Shape;95;p8"/>
          <p:cNvSpPr txBox="1">
            <a:spLocks noGrp="1"/>
          </p:cNvSpPr>
          <p:nvPr>
            <p:ph type="body" idx="4" hasCustomPrompt="1"/>
          </p:nvPr>
        </p:nvSpPr>
        <p:spPr>
          <a:xfrm>
            <a:off x="10852550" y="5421050"/>
            <a:ext cx="5724300" cy="365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38100" lvl="0" indent="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None/>
              <a:defRPr sz="3000"/>
            </a:lvl1pPr>
            <a:lvl2pPr marL="914400" lvl="1" indent="-41910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–"/>
              <a:defRPr sz="3000"/>
            </a:lvl2pPr>
            <a:lvl3pPr marL="1371600" lvl="2" indent="-41910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3pPr>
            <a:lvl4pPr marL="1828800" lvl="3" indent="-41910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–"/>
              <a:defRPr sz="3000"/>
            </a:lvl4pPr>
            <a:lvl5pPr marL="2286000" lvl="4" indent="-41910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»"/>
              <a:defRPr sz="3000"/>
            </a:lvl5pPr>
            <a:lvl6pPr marL="2743200" lvl="5" indent="-41910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6pPr>
            <a:lvl7pPr marL="3200400" lvl="6" indent="-41910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7pPr>
            <a:lvl8pPr marL="3657600" lvl="7" indent="-41910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8pPr>
            <a:lvl9pPr marL="4114800" lvl="8" indent="-419100" algn="r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9pPr>
          </a:lstStyle>
          <a:p>
            <a:r>
              <a:rPr lang="en-US" dirty="0"/>
              <a:t>Summary, 250, str</a:t>
            </a:r>
            <a:endParaRPr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C7EA9A-2A10-F0B4-C0EF-6985812574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28915" y="3647114"/>
            <a:ext cx="3547872" cy="3547872"/>
          </a:xfrm>
          <a:prstGeom prst="ellipse">
            <a:avLst/>
          </a:prstGeom>
        </p:spPr>
        <p:txBody>
          <a:bodyPr/>
          <a:lstStyle>
            <a:lvl1pPr marL="25400" indent="0">
              <a:buNone/>
              <a:defRPr/>
            </a:lvl1pPr>
          </a:lstStyle>
          <a:p>
            <a:r>
              <a:rPr lang="en-US" dirty="0"/>
              <a:t>Image1, 0, </a:t>
            </a:r>
            <a:r>
              <a:rPr lang="en-US" dirty="0" err="1"/>
              <a:t>img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D0E0175-D889-2C87-F811-C124920AF2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18450" y="3799514"/>
            <a:ext cx="3547872" cy="3547872"/>
          </a:xfrm>
          <a:prstGeom prst="ellipse">
            <a:avLst/>
          </a:prstGeom>
        </p:spPr>
        <p:txBody>
          <a:bodyPr/>
          <a:lstStyle>
            <a:lvl1pPr marL="25400" indent="0">
              <a:buNone/>
              <a:defRPr/>
            </a:lvl1pPr>
          </a:lstStyle>
          <a:p>
            <a:r>
              <a:rPr lang="en-US" dirty="0"/>
              <a:t>Image1, 0, </a:t>
            </a:r>
            <a:r>
              <a:rPr lang="en-US" dirty="0" err="1"/>
              <a:t>img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6" userDrawn="1">
  <p:cSld name="CUSTOM_5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/>
          <p:nvPr/>
        </p:nvSpPr>
        <p:spPr>
          <a:xfrm rot="-5400000">
            <a:off x="7358147" y="4133277"/>
            <a:ext cx="4906105" cy="3783834"/>
          </a:xfrm>
          <a:custGeom>
            <a:avLst/>
            <a:gdLst/>
            <a:ahLst/>
            <a:cxnLst/>
            <a:rect l="l" t="t" r="r" b="b"/>
            <a:pathLst>
              <a:path w="4906105" h="3783834" extrusionOk="0">
                <a:moveTo>
                  <a:pt x="0" y="0"/>
                </a:moveTo>
                <a:lnTo>
                  <a:pt x="4906105" y="0"/>
                </a:lnTo>
                <a:lnTo>
                  <a:pt x="4906105" y="3783834"/>
                </a:lnTo>
                <a:lnTo>
                  <a:pt x="0" y="3783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8" name="Google Shape;98;p9"/>
          <p:cNvSpPr/>
          <p:nvPr/>
        </p:nvSpPr>
        <p:spPr>
          <a:xfrm rot="-5400000">
            <a:off x="12096891" y="4133277"/>
            <a:ext cx="4906105" cy="3783834"/>
          </a:xfrm>
          <a:custGeom>
            <a:avLst/>
            <a:gdLst/>
            <a:ahLst/>
            <a:cxnLst/>
            <a:rect l="l" t="t" r="r" b="b"/>
            <a:pathLst>
              <a:path w="4906105" h="3783834" extrusionOk="0">
                <a:moveTo>
                  <a:pt x="0" y="0"/>
                </a:moveTo>
                <a:lnTo>
                  <a:pt x="4906105" y="0"/>
                </a:lnTo>
                <a:lnTo>
                  <a:pt x="4906105" y="3783834"/>
                </a:lnTo>
                <a:lnTo>
                  <a:pt x="0" y="3783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9" name="Google Shape;99;p9"/>
          <p:cNvSpPr>
            <a:spLocks noGrp="1"/>
          </p:cNvSpPr>
          <p:nvPr>
            <p:ph type="pic" idx="2" hasCustomPrompt="1"/>
          </p:nvPr>
        </p:nvSpPr>
        <p:spPr>
          <a:xfrm>
            <a:off x="8239450" y="3760050"/>
            <a:ext cx="3278700" cy="43821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5400" indent="0">
              <a:buNone/>
              <a:defRPr/>
            </a:lvl1pPr>
          </a:lstStyle>
          <a:p>
            <a:r>
              <a:rPr lang="en-US" dirty="0"/>
              <a:t>Image1, 0, </a:t>
            </a:r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00" name="Google Shape;100;p9"/>
          <p:cNvSpPr>
            <a:spLocks noGrp="1"/>
          </p:cNvSpPr>
          <p:nvPr>
            <p:ph type="pic" idx="3" hasCustomPrompt="1"/>
          </p:nvPr>
        </p:nvSpPr>
        <p:spPr>
          <a:xfrm>
            <a:off x="12981550" y="3760050"/>
            <a:ext cx="3278700" cy="43821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5400" indent="0">
              <a:buNone/>
              <a:defRPr/>
            </a:lvl1pPr>
          </a:lstStyle>
          <a:p>
            <a:pPr marL="25400" marR="0" lvl="0" indent="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ngolin"/>
              <a:buNone/>
              <a:tabLst/>
              <a:defRPr/>
            </a:pPr>
            <a:r>
              <a:rPr lang="en-US" dirty="0"/>
              <a:t>Image2, 0, </a:t>
            </a:r>
            <a:r>
              <a:rPr lang="en-US" dirty="0" err="1"/>
              <a:t>img</a:t>
            </a:r>
            <a:endParaRPr lang="en-US" dirty="0"/>
          </a:p>
        </p:txBody>
      </p:sp>
      <p:sp>
        <p:nvSpPr>
          <p:cNvPr id="101" name="Google Shape;101;p9"/>
          <p:cNvSpPr txBox="1">
            <a:spLocks noGrp="1"/>
          </p:cNvSpPr>
          <p:nvPr>
            <p:ph type="title" hasCustomPrompt="1"/>
          </p:nvPr>
        </p:nvSpPr>
        <p:spPr>
          <a:xfrm>
            <a:off x="1966050" y="1695050"/>
            <a:ext cx="143559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150, str</a:t>
            </a:r>
            <a:endParaRPr dirty="0"/>
          </a:p>
        </p:txBody>
      </p:sp>
      <p:sp>
        <p:nvSpPr>
          <p:cNvPr id="102" name="Google Shape;102;p9"/>
          <p:cNvSpPr/>
          <p:nvPr/>
        </p:nvSpPr>
        <p:spPr>
          <a:xfrm>
            <a:off x="1080015" y="3753074"/>
            <a:ext cx="6452550" cy="1465503"/>
          </a:xfrm>
          <a:custGeom>
            <a:avLst/>
            <a:gdLst/>
            <a:ahLst/>
            <a:cxnLst/>
            <a:rect l="l" t="t" r="r" b="b"/>
            <a:pathLst>
              <a:path w="6452550" h="1465503" extrusionOk="0">
                <a:moveTo>
                  <a:pt x="0" y="0"/>
                </a:moveTo>
                <a:lnTo>
                  <a:pt x="6452550" y="0"/>
                </a:lnTo>
                <a:lnTo>
                  <a:pt x="6452550" y="1465503"/>
                </a:lnTo>
                <a:lnTo>
                  <a:pt x="0" y="14655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56629"/>
            </a:stretch>
          </a:blip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3" name="Google Shape;103;p9"/>
          <p:cNvSpPr/>
          <p:nvPr/>
        </p:nvSpPr>
        <p:spPr>
          <a:xfrm rot="-4503561">
            <a:off x="10431454" y="2272205"/>
            <a:ext cx="776053" cy="2999241"/>
          </a:xfrm>
          <a:custGeom>
            <a:avLst/>
            <a:gdLst/>
            <a:ahLst/>
            <a:cxnLst/>
            <a:rect l="l" t="t" r="r" b="b"/>
            <a:pathLst>
              <a:path w="777013" h="3002950" extrusionOk="0">
                <a:moveTo>
                  <a:pt x="0" y="0"/>
                </a:moveTo>
                <a:lnTo>
                  <a:pt x="777014" y="0"/>
                </a:lnTo>
                <a:lnTo>
                  <a:pt x="777014" y="3002950"/>
                </a:lnTo>
                <a:lnTo>
                  <a:pt x="0" y="30029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7" name="Google Shape;107;p9"/>
          <p:cNvSpPr/>
          <p:nvPr/>
        </p:nvSpPr>
        <p:spPr>
          <a:xfrm rot="1739939">
            <a:off x="5948370" y="7393062"/>
            <a:ext cx="2677873" cy="2826673"/>
          </a:xfrm>
          <a:custGeom>
            <a:avLst/>
            <a:gdLst/>
            <a:ahLst/>
            <a:cxnLst/>
            <a:rect l="l" t="t" r="r" b="b"/>
            <a:pathLst>
              <a:path w="2676736" h="2825472" extrusionOk="0">
                <a:moveTo>
                  <a:pt x="0" y="0"/>
                </a:moveTo>
                <a:lnTo>
                  <a:pt x="2676736" y="0"/>
                </a:lnTo>
                <a:lnTo>
                  <a:pt x="2676736" y="2825472"/>
                </a:lnTo>
                <a:lnTo>
                  <a:pt x="0" y="2825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459" r="-25809"/>
            </a:stretch>
          </a:blipFill>
          <a:ln>
            <a:noFill/>
          </a:ln>
        </p:spPr>
      </p:sp>
      <p:sp>
        <p:nvSpPr>
          <p:cNvPr id="109" name="Google Shape;109;p9"/>
          <p:cNvSpPr txBox="1">
            <a:spLocks noGrp="1"/>
          </p:cNvSpPr>
          <p:nvPr>
            <p:ph type="body" idx="4" hasCustomPrompt="1"/>
          </p:nvPr>
        </p:nvSpPr>
        <p:spPr>
          <a:xfrm>
            <a:off x="1733475" y="5671700"/>
            <a:ext cx="5724300" cy="324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38100" lvl="0" indent="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None/>
              <a:defRPr sz="3000"/>
            </a:lvl1pPr>
            <a:lvl2pPr marL="914400" lvl="1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–"/>
              <a:defRPr sz="3000"/>
            </a:lvl2pPr>
            <a:lvl3pPr marL="1371600" lvl="2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3pPr>
            <a:lvl4pPr marL="1828800" lvl="3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–"/>
              <a:defRPr sz="3000"/>
            </a:lvl4pPr>
            <a:lvl5pPr marL="2286000" lvl="4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»"/>
              <a:defRPr sz="3000"/>
            </a:lvl5pPr>
            <a:lvl6pPr marL="2743200" lvl="5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6pPr>
            <a:lvl7pPr marL="3200400" lvl="6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7pPr>
            <a:lvl8pPr marL="3657600" lvl="7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8pPr>
            <a:lvl9pPr marL="4114800" lvl="8" indent="-419100" algn="l" rtl="0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SzPts val="3000"/>
              <a:buChar char="•"/>
              <a:defRPr sz="3000"/>
            </a:lvl9pPr>
          </a:lstStyle>
          <a:p>
            <a:r>
              <a:rPr lang="en-US" dirty="0"/>
              <a:t>Summary, 350, str</a:t>
            </a:r>
            <a:endParaRPr dirty="0"/>
          </a:p>
        </p:txBody>
      </p:sp>
      <p:sp>
        <p:nvSpPr>
          <p:cNvPr id="111" name="Google Shape;111;p9"/>
          <p:cNvSpPr txBox="1">
            <a:spLocks noGrp="1"/>
          </p:cNvSpPr>
          <p:nvPr>
            <p:ph type="subTitle" idx="6" hasCustomPrompt="1"/>
          </p:nvPr>
        </p:nvSpPr>
        <p:spPr>
          <a:xfrm>
            <a:off x="7561576" y="8639300"/>
            <a:ext cx="4499400" cy="68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400"/>
              <a:buFont typeface="Sedgwick Ave"/>
              <a:buNone/>
              <a:defRPr sz="20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 dirty="0"/>
              <a:t>Content1, 45, str</a:t>
            </a:r>
            <a:endParaRPr dirty="0"/>
          </a:p>
        </p:txBody>
      </p:sp>
      <p:sp>
        <p:nvSpPr>
          <p:cNvPr id="112" name="Google Shape;112;p9"/>
          <p:cNvSpPr txBox="1">
            <a:spLocks noGrp="1"/>
          </p:cNvSpPr>
          <p:nvPr>
            <p:ph type="subTitle" idx="7" hasCustomPrompt="1"/>
          </p:nvPr>
        </p:nvSpPr>
        <p:spPr>
          <a:xfrm>
            <a:off x="12300238" y="8639300"/>
            <a:ext cx="4499400" cy="68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400"/>
              <a:buFont typeface="Sedgwick Ave"/>
              <a:buNone/>
              <a:defRPr sz="2000">
                <a:latin typeface="Sedgwick Ave"/>
                <a:ea typeface="Sedgwick Ave"/>
                <a:cs typeface="Sedgwick Ave"/>
                <a:sym typeface="Sedgwick Av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pPr marL="457200" marR="0" lvl="0" indent="-43180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Sedgwick Ave"/>
              <a:buNone/>
              <a:tabLst/>
              <a:defRPr/>
            </a:pPr>
            <a:r>
              <a:rPr lang="en-US" dirty="0"/>
              <a:t>Content2, 45, str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8">
  <p:cSld name="CUSTOM_7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"/>
          <p:cNvSpPr txBox="1">
            <a:spLocks noGrp="1"/>
          </p:cNvSpPr>
          <p:nvPr>
            <p:ph type="title" hasCustomPrompt="1"/>
          </p:nvPr>
        </p:nvSpPr>
        <p:spPr>
          <a:xfrm>
            <a:off x="1966050" y="1695049"/>
            <a:ext cx="6047400" cy="28642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120, str</a:t>
            </a:r>
            <a:endParaRPr dirty="0"/>
          </a:p>
        </p:txBody>
      </p:sp>
      <p:sp>
        <p:nvSpPr>
          <p:cNvPr id="139" name="Google Shape;139;p11"/>
          <p:cNvSpPr/>
          <p:nvPr/>
        </p:nvSpPr>
        <p:spPr>
          <a:xfrm rot="-68746">
            <a:off x="8396845" y="2169028"/>
            <a:ext cx="8220957" cy="6608216"/>
          </a:xfrm>
          <a:custGeom>
            <a:avLst/>
            <a:gdLst/>
            <a:ahLst/>
            <a:cxnLst/>
            <a:rect l="l" t="t" r="r" b="b"/>
            <a:pathLst>
              <a:path w="8219313" h="6606895" extrusionOk="0">
                <a:moveTo>
                  <a:pt x="0" y="0"/>
                </a:moveTo>
                <a:lnTo>
                  <a:pt x="8219313" y="0"/>
                </a:lnTo>
                <a:lnTo>
                  <a:pt x="8219313" y="6606895"/>
                </a:lnTo>
                <a:lnTo>
                  <a:pt x="0" y="6606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t="-24559"/>
            </a:stretch>
          </a:blipFill>
          <a:ln>
            <a:noFill/>
          </a:ln>
        </p:spPr>
      </p:sp>
      <p:sp>
        <p:nvSpPr>
          <p:cNvPr id="140" name="Google Shape;140;p11"/>
          <p:cNvSpPr/>
          <p:nvPr/>
        </p:nvSpPr>
        <p:spPr>
          <a:xfrm>
            <a:off x="8486001" y="2835342"/>
            <a:ext cx="7488501" cy="6154810"/>
          </a:xfrm>
          <a:custGeom>
            <a:avLst/>
            <a:gdLst/>
            <a:ahLst/>
            <a:cxnLst/>
            <a:rect l="l" t="t" r="r" b="b"/>
            <a:pathLst>
              <a:path w="1141975" h="938591" extrusionOk="0">
                <a:moveTo>
                  <a:pt x="0" y="0"/>
                </a:moveTo>
                <a:lnTo>
                  <a:pt x="1141975" y="0"/>
                </a:lnTo>
                <a:lnTo>
                  <a:pt x="1141975" y="938591"/>
                </a:lnTo>
                <a:lnTo>
                  <a:pt x="0" y="938591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20398" b="-1268"/>
            </a:stretch>
          </a:blipFill>
          <a:ln>
            <a:noFill/>
          </a:ln>
        </p:spPr>
      </p:sp>
      <p:sp>
        <p:nvSpPr>
          <p:cNvPr id="141" name="Google Shape;141;p11"/>
          <p:cNvSpPr/>
          <p:nvPr/>
        </p:nvSpPr>
        <p:spPr>
          <a:xfrm rot="154594">
            <a:off x="7791453" y="1673039"/>
            <a:ext cx="1794467" cy="4430782"/>
          </a:xfrm>
          <a:custGeom>
            <a:avLst/>
            <a:gdLst/>
            <a:ahLst/>
            <a:cxnLst/>
            <a:rect l="l" t="t" r="r" b="b"/>
            <a:pathLst>
              <a:path w="1792653" h="4426303" extrusionOk="0">
                <a:moveTo>
                  <a:pt x="0" y="0"/>
                </a:moveTo>
                <a:lnTo>
                  <a:pt x="1792653" y="0"/>
                </a:lnTo>
                <a:lnTo>
                  <a:pt x="1792653" y="4426303"/>
                </a:lnTo>
                <a:lnTo>
                  <a:pt x="0" y="44263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2" name="Google Shape;142;p11"/>
          <p:cNvSpPr/>
          <p:nvPr/>
        </p:nvSpPr>
        <p:spPr>
          <a:xfrm flipH="1">
            <a:off x="6913895" y="7710425"/>
            <a:ext cx="2582042" cy="1818631"/>
          </a:xfrm>
          <a:custGeom>
            <a:avLst/>
            <a:gdLst/>
            <a:ahLst/>
            <a:cxnLst/>
            <a:rect l="l" t="t" r="r" b="b"/>
            <a:pathLst>
              <a:path w="2582042" h="1818631" extrusionOk="0">
                <a:moveTo>
                  <a:pt x="2582041" y="0"/>
                </a:moveTo>
                <a:lnTo>
                  <a:pt x="0" y="0"/>
                </a:lnTo>
                <a:lnTo>
                  <a:pt x="0" y="1818631"/>
                </a:lnTo>
                <a:lnTo>
                  <a:pt x="2582041" y="1818631"/>
                </a:lnTo>
                <a:lnTo>
                  <a:pt x="2582041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838" t="-16168" r="-19779" b="-13628"/>
            </a:stretch>
          </a:blipFill>
          <a:ln>
            <a:noFill/>
          </a:ln>
        </p:spPr>
      </p:sp>
      <p:sp>
        <p:nvSpPr>
          <p:cNvPr id="143" name="Google Shape;143;p11"/>
          <p:cNvSpPr txBox="1">
            <a:spLocks noGrp="1"/>
          </p:cNvSpPr>
          <p:nvPr>
            <p:ph type="body" idx="1" hasCustomPrompt="1"/>
          </p:nvPr>
        </p:nvSpPr>
        <p:spPr>
          <a:xfrm>
            <a:off x="1964783" y="5218247"/>
            <a:ext cx="6047400" cy="364053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715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None/>
              <a:defRPr sz="2700"/>
            </a:lvl1pPr>
            <a:lvl2pPr marL="914400" lvl="1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–"/>
              <a:defRPr sz="2700"/>
            </a:lvl2pPr>
            <a:lvl3pPr marL="1371600" lvl="2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3pPr>
            <a:lvl4pPr marL="1828800" lvl="3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–"/>
              <a:defRPr sz="2700"/>
            </a:lvl4pPr>
            <a:lvl5pPr marL="2286000" lvl="4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»"/>
              <a:defRPr sz="2700"/>
            </a:lvl5pPr>
            <a:lvl6pPr marL="2743200" lvl="5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6pPr>
            <a:lvl7pPr marL="3200400" lvl="6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7pPr>
            <a:lvl8pPr marL="3657600" lvl="7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8pPr>
            <a:lvl9pPr marL="4114800" lvl="8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9pPr>
          </a:lstStyle>
          <a:p>
            <a:r>
              <a:rPr lang="en-US" dirty="0"/>
              <a:t>Content, 450, str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>
  <p:cSld name="CUSTOM_8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"/>
          <p:cNvSpPr txBox="1">
            <a:spLocks noGrp="1"/>
          </p:cNvSpPr>
          <p:nvPr>
            <p:ph type="title" hasCustomPrompt="1"/>
          </p:nvPr>
        </p:nvSpPr>
        <p:spPr>
          <a:xfrm>
            <a:off x="1966050" y="1695050"/>
            <a:ext cx="6606300" cy="20641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Title, 120, str</a:t>
            </a:r>
            <a:endParaRPr dirty="0"/>
          </a:p>
        </p:txBody>
      </p:sp>
      <p:sp>
        <p:nvSpPr>
          <p:cNvPr id="146" name="Google Shape;146;p12"/>
          <p:cNvSpPr/>
          <p:nvPr/>
        </p:nvSpPr>
        <p:spPr>
          <a:xfrm>
            <a:off x="8955060" y="1695856"/>
            <a:ext cx="7485645" cy="7648169"/>
          </a:xfrm>
          <a:custGeom>
            <a:avLst/>
            <a:gdLst/>
            <a:ahLst/>
            <a:cxnLst/>
            <a:rect l="l" t="t" r="r" b="b"/>
            <a:pathLst>
              <a:path w="7485645" h="7648169" extrusionOk="0">
                <a:moveTo>
                  <a:pt x="0" y="0"/>
                </a:moveTo>
                <a:lnTo>
                  <a:pt x="7485645" y="0"/>
                </a:lnTo>
                <a:lnTo>
                  <a:pt x="7485645" y="7648169"/>
                </a:lnTo>
                <a:lnTo>
                  <a:pt x="0" y="76481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7" name="Google Shape;147;p12"/>
          <p:cNvSpPr/>
          <p:nvPr/>
        </p:nvSpPr>
        <p:spPr>
          <a:xfrm>
            <a:off x="14426041" y="4519681"/>
            <a:ext cx="1083347" cy="1917428"/>
          </a:xfrm>
          <a:custGeom>
            <a:avLst/>
            <a:gdLst/>
            <a:ahLst/>
            <a:cxnLst/>
            <a:rect l="l" t="t" r="r" b="b"/>
            <a:pathLst>
              <a:path w="1083347" h="1917428" extrusionOk="0">
                <a:moveTo>
                  <a:pt x="0" y="0"/>
                </a:moveTo>
                <a:lnTo>
                  <a:pt x="1083346" y="0"/>
                </a:lnTo>
                <a:lnTo>
                  <a:pt x="1083346" y="1917428"/>
                </a:lnTo>
                <a:lnTo>
                  <a:pt x="0" y="191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8" name="Google Shape;148;p12"/>
          <p:cNvSpPr/>
          <p:nvPr/>
        </p:nvSpPr>
        <p:spPr>
          <a:xfrm>
            <a:off x="12433466" y="5774824"/>
            <a:ext cx="2259168" cy="1954180"/>
          </a:xfrm>
          <a:custGeom>
            <a:avLst/>
            <a:gdLst/>
            <a:ahLst/>
            <a:cxnLst/>
            <a:rect l="l" t="t" r="r" b="b"/>
            <a:pathLst>
              <a:path w="2259168" h="1954180" extrusionOk="0">
                <a:moveTo>
                  <a:pt x="0" y="0"/>
                </a:moveTo>
                <a:lnTo>
                  <a:pt x="2259169" y="0"/>
                </a:lnTo>
                <a:lnTo>
                  <a:pt x="2259169" y="1954180"/>
                </a:lnTo>
                <a:lnTo>
                  <a:pt x="0" y="19541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9" name="Google Shape;149;p12"/>
          <p:cNvSpPr/>
          <p:nvPr/>
        </p:nvSpPr>
        <p:spPr>
          <a:xfrm rot="344346">
            <a:off x="10783614" y="6245402"/>
            <a:ext cx="1622727" cy="2525646"/>
          </a:xfrm>
          <a:custGeom>
            <a:avLst/>
            <a:gdLst/>
            <a:ahLst/>
            <a:cxnLst/>
            <a:rect l="l" t="t" r="r" b="b"/>
            <a:pathLst>
              <a:path w="1622707" h="2525614" extrusionOk="0">
                <a:moveTo>
                  <a:pt x="0" y="0"/>
                </a:moveTo>
                <a:lnTo>
                  <a:pt x="1622707" y="0"/>
                </a:lnTo>
                <a:lnTo>
                  <a:pt x="1622707" y="2525614"/>
                </a:lnTo>
                <a:lnTo>
                  <a:pt x="0" y="252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0" name="Google Shape;150;p12"/>
          <p:cNvSpPr/>
          <p:nvPr/>
        </p:nvSpPr>
        <p:spPr>
          <a:xfrm>
            <a:off x="10659580" y="2560352"/>
            <a:ext cx="3547772" cy="2918043"/>
          </a:xfrm>
          <a:custGeom>
            <a:avLst/>
            <a:gdLst/>
            <a:ahLst/>
            <a:cxnLst/>
            <a:rect l="l" t="t" r="r" b="b"/>
            <a:pathLst>
              <a:path w="3547772" h="2918043" extrusionOk="0">
                <a:moveTo>
                  <a:pt x="0" y="0"/>
                </a:moveTo>
                <a:lnTo>
                  <a:pt x="3547773" y="0"/>
                </a:lnTo>
                <a:lnTo>
                  <a:pt x="3547773" y="2918043"/>
                </a:lnTo>
                <a:lnTo>
                  <a:pt x="0" y="29180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1" name="Google Shape;151;p12"/>
          <p:cNvSpPr/>
          <p:nvPr/>
        </p:nvSpPr>
        <p:spPr>
          <a:xfrm>
            <a:off x="10193561" y="4519681"/>
            <a:ext cx="1400438" cy="1255143"/>
          </a:xfrm>
          <a:custGeom>
            <a:avLst/>
            <a:gdLst/>
            <a:ahLst/>
            <a:cxnLst/>
            <a:rect l="l" t="t" r="r" b="b"/>
            <a:pathLst>
              <a:path w="1400438" h="1255143" extrusionOk="0">
                <a:moveTo>
                  <a:pt x="0" y="0"/>
                </a:moveTo>
                <a:lnTo>
                  <a:pt x="1400438" y="0"/>
                </a:lnTo>
                <a:lnTo>
                  <a:pt x="1400438" y="1255143"/>
                </a:lnTo>
                <a:lnTo>
                  <a:pt x="0" y="12551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2" name="Google Shape;152;p12"/>
          <p:cNvSpPr/>
          <p:nvPr/>
        </p:nvSpPr>
        <p:spPr>
          <a:xfrm rot="3273732">
            <a:off x="717432" y="7036023"/>
            <a:ext cx="2485607" cy="1911198"/>
          </a:xfrm>
          <a:custGeom>
            <a:avLst/>
            <a:gdLst/>
            <a:ahLst/>
            <a:cxnLst/>
            <a:rect l="l" t="t" r="r" b="b"/>
            <a:pathLst>
              <a:path w="2484831" h="1910601" extrusionOk="0">
                <a:moveTo>
                  <a:pt x="0" y="0"/>
                </a:moveTo>
                <a:lnTo>
                  <a:pt x="2484830" y="0"/>
                </a:lnTo>
                <a:lnTo>
                  <a:pt x="2484830" y="1910601"/>
                </a:lnTo>
                <a:lnTo>
                  <a:pt x="0" y="191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8969" t="-10109" r="-16129" b="-10109"/>
            </a:stretch>
          </a:blipFill>
          <a:ln>
            <a:noFill/>
          </a:ln>
        </p:spPr>
      </p:sp>
      <p:sp>
        <p:nvSpPr>
          <p:cNvPr id="153" name="Google Shape;153;p12"/>
          <p:cNvSpPr/>
          <p:nvPr/>
        </p:nvSpPr>
        <p:spPr>
          <a:xfrm rot="-1778303">
            <a:off x="7290095" y="1621096"/>
            <a:ext cx="2938969" cy="2010873"/>
          </a:xfrm>
          <a:custGeom>
            <a:avLst/>
            <a:gdLst/>
            <a:ahLst/>
            <a:cxnLst/>
            <a:rect l="l" t="t" r="r" b="b"/>
            <a:pathLst>
              <a:path w="2936144" h="2008940" extrusionOk="0">
                <a:moveTo>
                  <a:pt x="0" y="0"/>
                </a:moveTo>
                <a:lnTo>
                  <a:pt x="2936144" y="0"/>
                </a:lnTo>
                <a:lnTo>
                  <a:pt x="2936144" y="2008941"/>
                </a:lnTo>
                <a:lnTo>
                  <a:pt x="0" y="2008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4" name="Google Shape;154;p12"/>
          <p:cNvSpPr txBox="1">
            <a:spLocks noGrp="1"/>
          </p:cNvSpPr>
          <p:nvPr>
            <p:ph type="body" idx="1" hasCustomPrompt="1"/>
          </p:nvPr>
        </p:nvSpPr>
        <p:spPr>
          <a:xfrm>
            <a:off x="1912807" y="5048108"/>
            <a:ext cx="6659543" cy="354384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715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None/>
              <a:defRPr sz="2000"/>
            </a:lvl1pPr>
            <a:lvl2pPr marL="914400" lvl="1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–"/>
              <a:defRPr sz="2700"/>
            </a:lvl2pPr>
            <a:lvl3pPr marL="1371600" lvl="2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3pPr>
            <a:lvl4pPr marL="1828800" lvl="3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–"/>
              <a:defRPr sz="2700"/>
            </a:lvl4pPr>
            <a:lvl5pPr marL="2286000" lvl="4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»"/>
              <a:defRPr sz="2700"/>
            </a:lvl5pPr>
            <a:lvl6pPr marL="2743200" lvl="5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6pPr>
            <a:lvl7pPr marL="3200400" lvl="6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7pPr>
            <a:lvl8pPr marL="3657600" lvl="7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8pPr>
            <a:lvl9pPr marL="4114800" lvl="8" indent="-4000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00"/>
              <a:buChar char="•"/>
              <a:defRPr sz="2700"/>
            </a:lvl9pPr>
          </a:lstStyle>
          <a:p>
            <a:r>
              <a:rPr lang="en-US" dirty="0"/>
              <a:t>Content, 450, str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7D4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21">
            <a:alphaModFix/>
          </a:blip>
          <a:srcRect t="74" b="15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"/>
          <p:cNvGrpSpPr/>
          <p:nvPr/>
        </p:nvGrpSpPr>
        <p:grpSpPr>
          <a:xfrm>
            <a:off x="884389" y="-77226"/>
            <a:ext cx="16519221" cy="10158176"/>
            <a:chOff x="0" y="0"/>
            <a:chExt cx="22025628" cy="13544234"/>
          </a:xfrm>
        </p:grpSpPr>
        <p:sp>
          <p:nvSpPr>
            <p:cNvPr id="8" name="Google Shape;8;p1"/>
            <p:cNvSpPr/>
            <p:nvPr/>
          </p:nvSpPr>
          <p:spPr>
            <a:xfrm>
              <a:off x="0" y="0"/>
              <a:ext cx="15105748" cy="13544234"/>
            </a:xfrm>
            <a:custGeom>
              <a:avLst/>
              <a:gdLst/>
              <a:ahLst/>
              <a:cxnLst/>
              <a:rect l="l" t="t" r="r" b="b"/>
              <a:pathLst>
                <a:path w="15105748" h="13544234" extrusionOk="0">
                  <a:moveTo>
                    <a:pt x="0" y="0"/>
                  </a:moveTo>
                  <a:lnTo>
                    <a:pt x="15105748" y="0"/>
                  </a:lnTo>
                  <a:lnTo>
                    <a:pt x="15105748" y="13544234"/>
                  </a:lnTo>
                  <a:lnTo>
                    <a:pt x="0" y="13544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2">
                <a:alphaModFix/>
              </a:blip>
              <a:stretch>
                <a:fillRect l="-15399" t="-11589" r="-28949" b="-13909"/>
              </a:stretch>
            </a:blipFill>
            <a:ln>
              <a:noFill/>
            </a:ln>
          </p:spPr>
        </p:sp>
        <p:sp>
          <p:nvSpPr>
            <p:cNvPr id="9" name="Google Shape;9;p1"/>
            <p:cNvSpPr/>
            <p:nvPr/>
          </p:nvSpPr>
          <p:spPr>
            <a:xfrm>
              <a:off x="14819477" y="0"/>
              <a:ext cx="7206151" cy="13544234"/>
            </a:xfrm>
            <a:custGeom>
              <a:avLst/>
              <a:gdLst/>
              <a:ahLst/>
              <a:cxnLst/>
              <a:rect l="l" t="t" r="r" b="b"/>
              <a:pathLst>
                <a:path w="7206151" h="13544234" extrusionOk="0">
                  <a:moveTo>
                    <a:pt x="0" y="0"/>
                  </a:moveTo>
                  <a:lnTo>
                    <a:pt x="7206151" y="0"/>
                  </a:lnTo>
                  <a:lnTo>
                    <a:pt x="7206151" y="13544234"/>
                  </a:lnTo>
                  <a:lnTo>
                    <a:pt x="0" y="135442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2">
                <a:alphaModFix/>
              </a:blip>
              <a:stretch>
                <a:fillRect l="-170294" t="-11589" r="-32268" b="-13909"/>
              </a:stretch>
            </a:blipFill>
            <a:ln>
              <a:noFill/>
            </a:ln>
          </p:spPr>
        </p:sp>
      </p:grpSp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966050" y="1695050"/>
            <a:ext cx="14355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031"/>
              </a:buClr>
              <a:buSzPts val="7600"/>
              <a:buFont typeface="Sedgwick Ave"/>
              <a:buNone/>
              <a:defRPr sz="7600" i="0" u="none" strike="noStrike" cap="none">
                <a:solidFill>
                  <a:srgbClr val="5E6031"/>
                </a:solidFill>
                <a:latin typeface="Sedgwick Ave"/>
                <a:ea typeface="Sedgwick Ave"/>
                <a:cs typeface="Sedgwick Ave"/>
                <a:sym typeface="Sedgwick A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5029200" y="36388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318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angolin"/>
              <a:buChar char="•"/>
              <a:defRPr sz="32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937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Pangolin"/>
              <a:buChar char="–"/>
              <a:defRPr sz="26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L="1371600" marR="0" lvl="2" indent="-3810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ngolin"/>
              <a:buChar char="•"/>
              <a:defRPr sz="24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L="1828800" marR="0" lvl="3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ngolin"/>
              <a:buChar char="–"/>
              <a:defRPr sz="20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L="2286000" marR="0" lvl="4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ngolin"/>
              <a:buChar char="»"/>
              <a:defRPr sz="20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L="2743200" marR="0" lvl="5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ngolin"/>
              <a:buChar char="•"/>
              <a:defRPr sz="20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L="3200400" marR="0" lvl="6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ngolin"/>
              <a:buChar char="•"/>
              <a:defRPr sz="20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L="3657600" marR="0" lvl="7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ngolin"/>
              <a:buChar char="•"/>
              <a:defRPr sz="20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L="4114800" marR="0" lvl="8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ngolin"/>
              <a:buChar char="•"/>
              <a:defRPr sz="200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5" r:id="rId13"/>
    <p:sldLayoutId id="2147483666" r:id="rId14"/>
    <p:sldLayoutId id="2147483667" r:id="rId15"/>
    <p:sldLayoutId id="2147483668" r:id="rId16"/>
    <p:sldLayoutId id="2147483670" r:id="rId17"/>
    <p:sldLayoutId id="2147483671" r:id="rId18"/>
    <p:sldLayoutId id="2147483672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hyperlink" Target="https://unsplash.com/photos/green-snake-on-brown-soil-ZSZ6wzNU12Q?utm_source=ai_slide_maker&amp;utm_medium=referral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unsplash.com/@markusspiske?utm_source=ai_slide_maker&amp;utm_medium=referral" TargetMode="External"/><Relationship Id="rId5" Type="http://schemas.openxmlformats.org/officeDocument/2006/relationships/hyperlink" Target="https://unsplash.com/photos/a-large-field-of-green-grass-with-trees-in-the-background-P2-Df7SU9LA?utm_source=ai_slide_maker&amp;utm_medium=referral" TargetMode="External"/><Relationship Id="rId4" Type="http://schemas.openxmlformats.org/officeDocument/2006/relationships/hyperlink" Target="https://unsplash.com/@martijnbaudoin?utm_source=ai_slide_maker&amp;utm_medium=referra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cstembridge?utm_source=ai_slide_maker&amp;utm_medium=referral" TargetMode="Externa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unsplash.com/photos/green-and-yellow-tractor-V2bG_Z_IpN0?utm_source=ai_slide_maker&amp;utm_medium=referra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730"/>
              <a:t>3-sinf tarbiya fani Mustahkamlash mavzusi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Foydalanilgan Adabiyotlar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t>1. Rahmonov, J. A. San'at tarbiyasining asosiy maqsadlari. Toshkent, 2019.</a:t>
            </a:r>
          </a:p>
          <a:p>
            <a:r>
              <a:t>2. Qodirov, S. Ijodiy fikrlashni rivojlantirish va uning ta'siri. O'zbekiston Ta'limi, 2020.</a:t>
            </a:r>
          </a:p>
          <a:p>
            <a:r>
              <a:t>3. Mustaqimova, N. San'atga qiziqishni oshirish usullari. Ta'lim va Innovatsiya, 2021.</a:t>
            </a:r>
          </a:p>
          <a:p>
            <a:r>
              <a:t>4. Ismoilov, N. San'at tarbiyasining amaliy ahamiyati. O'zbekiston San'ati, 2018.</a:t>
            </a:r>
          </a:p>
          <a:p>
            <a:r>
              <a:t>5. Akramov, T. Ijodiy fikrlash va san'at tarbiyasi. O'zbekiston Ta'limi jurnali, 2022.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San'at tarbiyasi va uning ahamiyati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t>Ijodiy fikrlashni rivojlantirish usullari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r>
              <a:t>Talabalarning san'atga bo'lgan qiziqishini oshirish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image.jpg"/>
          <p:cNvPicPr>
            <a:picLocks noGrp="1" noChangeAspect="1"/>
          </p:cNvPicPr>
          <p:nvPr>
            <p:ph type="pic" idx="2"/>
          </p:nvPr>
        </p:nvPicPr>
        <p:blipFill>
          <a:blip r:embed="rId2"/>
          <a:srcRect l="9014" r="9014"/>
          <a:stretch>
            <a:fillRect/>
          </a:stretch>
        </p:blipFill>
        <p:spPr/>
      </p:pic>
      <p:pic>
        <p:nvPicPr>
          <p:cNvPr id="3" name="Picture Placeholder 2" descr="image.jpg"/>
          <p:cNvPicPr>
            <a:picLocks noGrp="1" noChangeAspect="1"/>
          </p:cNvPicPr>
          <p:nvPr>
            <p:ph type="pic" idx="3"/>
          </p:nvPr>
        </p:nvPicPr>
        <p:blipFill>
          <a:blip r:embed="rId3"/>
          <a:srcRect t="37013" b="3701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210"/>
              <a:t>San'at tarbiyasining asosiy maqsadlari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sz="2130"/>
              <a:t>San'at tarbiyasi ijodkorlik va estetik ko'nikmalarni rivojlantiradi.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rPr sz="2030"/>
              <a:t>Bu bolalarning hissiy o'sishi va ijtimoiy muhitda o'zini tutishini ta'minlaydi.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17800" y="9014650"/>
            <a:ext cx="5400300" cy="228600"/>
          </a:xfrm>
          <a:prstGeom prst="rect">
            <a:avLst/>
          </a:prstGeom>
          <a:solidFill>
            <a:srgbClr val="F5F3F2"/>
          </a:solidFill>
        </p:spPr>
        <p:txBody>
          <a:bodyPr wrap="none" lIns="0" tIns="0" rIns="0" bIns="0">
            <a:spAutoFit/>
          </a:bodyPr>
          <a:lstStyle/>
          <a:p>
            <a:pPr algn="ctr"/>
            <a:r>
              <a:rPr sz="1100"/>
              <a:t>Photo by </a:t>
            </a:r>
            <a:r>
              <a:rPr sz="1100">
                <a:hlinkClick r:id="rId4"/>
              </a:rPr>
              <a:t>Martijn Baudoin</a:t>
            </a:r>
            <a:r>
              <a:rPr sz="1100"/>
              <a:t> on </a:t>
            </a:r>
            <a:r>
              <a:rPr sz="1100">
                <a:hlinkClick r:id="rId5"/>
              </a:rPr>
              <a:t>Unsplash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14125" y="9014525"/>
            <a:ext cx="7869300" cy="228600"/>
          </a:xfrm>
          <a:prstGeom prst="rect">
            <a:avLst/>
          </a:prstGeom>
          <a:solidFill>
            <a:srgbClr val="F5F3F2"/>
          </a:solidFill>
        </p:spPr>
        <p:txBody>
          <a:bodyPr wrap="none" lIns="0" tIns="0" rIns="0" bIns="0">
            <a:spAutoFit/>
          </a:bodyPr>
          <a:lstStyle/>
          <a:p>
            <a:pPr algn="ctr"/>
            <a:r>
              <a:rPr sz="1100"/>
              <a:t>Photo by </a:t>
            </a:r>
            <a:r>
              <a:rPr sz="1100">
                <a:hlinkClick r:id="rId6"/>
              </a:rPr>
              <a:t>Markus Spiske</a:t>
            </a:r>
            <a:r>
              <a:rPr sz="1100"/>
              <a:t> on </a:t>
            </a:r>
            <a:r>
              <a:rPr sz="1100">
                <a:hlinkClick r:id="rId7"/>
              </a:rPr>
              <a:t>Unsplash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630"/>
              <a:t>San'at tarbiyasining amaliy ahamiyati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910"/>
              <a:t>Kundalik hayotda san'at tarbiyasining roli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sz="1889"/>
              <a:t>San'at tarbiyasi inson hayotining muhim qismi bo'lib, ijodiy fikrlash va estetik his-tuyg'ularni rivojlantirishga yordam beradi. Bu jarayon shaxsiy o'sishimizga xizmat qiladi.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sz="1880"/>
              <a:t>San'at tarbiyasi bizni turli madaniyatlar bilan tanishtiradi va bu dunyoqarashimizni kengaytiradi. San'at hissiyotlarni boshqarishga va ijtimoiy aloqalarni o'rnatishga yordam beradi.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sz="2940"/>
              <a:t>Ta'lim jarayoni va shaxsiy rivojlanish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sz="1910"/>
              <a:t>Ta'lim jarayonida san'at tarbiyasi o'quvchilarning ijodiy qobiliyatlarini rivojlantiradi. O'quvchilar fikrlarini erkin ifoda etishni va guruhda ishlashni o'rganadilar.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sz="1939"/>
              <a:t>San'at tarbiyasi shaxsning ishonchini oshiradi. O'quvchilar o'z ijodiy faoliyatlari orqali o'zlarini tanib olishadi va imkoniyatlarini kashf etishadi.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680"/>
              <a:t>Ijodiy Fikrlashni Rivojlantirish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3030"/>
              <a:t>Ijodiy fikrlash - bu yangi g'oyalar tug'dirish va muammolarni hal qilish jarayonidir. U shaxsning o'z fikrlarini erkin ifoda etishiga, innovatsion yondashuvlar ishlab chiqishiga yordam beradi. Ijodiy fikrlash shaxsiy va professional rivojlanishda muhim rol o'ynaydi.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sz="2880"/>
              <a:t>Ijodiy fikrlashning asosiy xususiyatlari:  - Erkin fikrlash  - Yangi g'oyalar ishlab chiqish  - O'zaro bog'lanish  - Muammolarni turli burchaklardan ko'rish.  Ijodiy fikrlashni rivojlantirishning afzalliklari:  - Yaratish qobiliyatining oshishi  - Mustaqil va o'z-o'zini anglaydigan shaxslar paydo bo'lishi  - Jamiyatda innovatsiyalarni kiritish imkoniyati.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590"/>
              <a:t>Ijodiy Fikrlashni Rivojlantirish Usullari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470"/>
              <a:t>Ijodiy fikrlashni rivojlantirish uchun quyidagi mashqlarni bajarish mumkin: yangi g'oyalar yaratish, tasviriy san'at asarlarini tahlil qilish va muammolarni yechish vazifalarini bajarish. Bu mashqlar o'quvchilarning ijodiy qobiliyatlarini oshirishga yordam beradi.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sz="2550"/>
              <a:t>Ijodiy fikrlashni rag'batlantirish uchun qulay muhit yaratish zarur. Bu muhitda o'quvchilar o'z fikrlarini erkin ifodalashlari, yangiliklardan qo'rqmasliklari va o'zaro fikr almashishlari uchun sharoitlar yaratilishi lozim.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sz="2550"/>
              <a:t>Ijodiy fikrlashni rivojlantirishda o'yin va faoliyatlar muhim rol o'ynaydi. Bu o'yinlar orqali o'quvchilar bir-birlari bilan hamkorlikda ishlashni, ijodiy yechimlar topishni va o'zlarining g'oyalarini ifodalashni o'rganadilar.</a:t>
            </a:r>
          </a:p>
        </p:txBody>
      </p:sp>
      <p:pic>
        <p:nvPicPr>
          <p:cNvPr id="6" name="Picture Placeholder 5" descr="image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1098" b="11098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11851666" y="8927548"/>
            <a:ext cx="4968658" cy="228600"/>
          </a:xfrm>
          <a:prstGeom prst="rect">
            <a:avLst/>
          </a:prstGeom>
          <a:solidFill>
            <a:srgbClr val="F5F3F2"/>
          </a:solidFill>
        </p:spPr>
        <p:txBody>
          <a:bodyPr wrap="none" lIns="0" tIns="0" rIns="0" bIns="0">
            <a:spAutoFit/>
          </a:bodyPr>
          <a:lstStyle/>
          <a:p>
            <a:pPr algn="ctr"/>
            <a:r>
              <a:rPr sz="1100"/>
              <a:t>Photo by </a:t>
            </a:r>
            <a:r>
              <a:rPr sz="1100">
                <a:hlinkClick r:id="rId3"/>
              </a:rPr>
              <a:t>Chad Stembridge</a:t>
            </a:r>
            <a:r>
              <a:rPr sz="1100"/>
              <a:t> on </a:t>
            </a:r>
            <a:r>
              <a:rPr sz="1100">
                <a:hlinkClick r:id="rId4"/>
              </a:rPr>
              <a:t>Unsplash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650"/>
              <a:t>San'atga Qiziqishni Oshirishning Ahamiyati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sz="2530"/>
              <a:t>- San'at bolalar tarbiyasida muhim rol o'ynaydi, ijodiy fikrlashni rivojlantiradi va his-tuyg'ularni ifoda etishga yordam beradi. - San'atga qiziqish bolalar ruhiy holatini yaxshilaydi va ijtimoiy ko'nikmalarini oshiradi. - Misollar: Rassomchilik va musiqa darslari bolalarga fikrlarini aniq ifoda etishni va ijodiy jarayonlarni boshqarishni o'rgatadi.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630"/>
              <a:t>San'atga Qiziqishni Oshirish Usullari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sz="2360"/>
              <a:t>San'at darslari talabalarga ijodiy fikrlashni rivojlantirish va san'atga qiziqishni oshirishda muhim ahamiyatga ega. Ular orqali talabalar san'atning turli tuman yo'nalishlari bilan tanishadilar va o'z ijodiy qobiliyatlarini namoyon etish imkoniyatiga ega bo'lishadi.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sz="2380"/>
              <a:t>Amaliy mashg'ulotlar va ijodiy loyihalar, talabalarning san'at bilan bevosita shug'ullanishlariga yordam beradi. Ushbu faoliyatlar orqali ular o'zlarini ifoda etish, yangi g'oyalar yaratish va san'at asarlarini yaratish jarayonida o'z hissalarini qo'shishadi.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sz="2470"/>
              <a:t>Ota-onalar va o'qituvchilarning roli bolalarning san'atga qiziqishini oshirishda juda muhimdir. Ular bolalarni qo'llab-quvvatlashlari, ularga san'at asarlarini ko'rsatishlari va ijodiy faoliyatlarga jalb qilishlari kerak.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800"/>
              <a:t>Xulosa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sz="2480"/>
              <a:t>San'at tarbiyasining asosiy maqsadlari bolalar rivojlanishida muhim rol o'ynaydi. Bu maqsadlar bolalarning ijodiy qobiliyatlarini rivojlantirishda va shaxsiyati uchun zarur ko'nikmalarni shakllantirishda yordam beradi.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sz="2580"/>
              <a:t>San'at tarbiyasi kundalik hayotda va ta'lim jarayonida qo'llaniladi. Bu bolalarga san'at orqali o'zlarini ifoda etish imkonini beradi va ularga yangi dunyoqarashlarni ochadi.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sz="2620"/>
              <a:t>Ijodiy fikrlashni rivojlantirish san'at tarbiyasining ajralmas qismi hisoblanadi. Ota-onalar va o'qituvchilarning roli san'at tarbiyasida muhim ahamiyatga ega.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648</Words>
  <Application>Microsoft Office PowerPoint</Application>
  <PresentationFormat>Произвольный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Pangolin</vt:lpstr>
      <vt:lpstr>Times New Roman</vt:lpstr>
      <vt:lpstr>Amasis MT Pro Black</vt:lpstr>
      <vt:lpstr>Rockwell Extra Bold</vt:lpstr>
      <vt:lpstr>Sedgwick Ave</vt:lpstr>
      <vt:lpstr>Office Theme</vt:lpstr>
      <vt:lpstr>3-sinf tarbiya fani Mustahkamlash mavzusi</vt:lpstr>
      <vt:lpstr>Reja</vt:lpstr>
      <vt:lpstr>San'at tarbiyasining asosiy maqsadlari</vt:lpstr>
      <vt:lpstr>San'at tarbiyasining amaliy ahamiyati</vt:lpstr>
      <vt:lpstr>Ijodiy Fikrlashni Rivojlantirish</vt:lpstr>
      <vt:lpstr>Ijodiy Fikrlashni Rivojlantirish Usullari</vt:lpstr>
      <vt:lpstr>San'atga Qiziqishni Oshirishning Ahamiyati</vt:lpstr>
      <vt:lpstr>San'atga Qiziqishni Oshirish Usullari</vt:lpstr>
      <vt:lpstr>Xulosa</vt:lpstr>
      <vt:lpstr>Foydalanilgan Adabiyotlar</vt:lpstr>
      <vt:lpstr>E'tiboringiz 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 O M P U T E R S</dc:creator>
  <cp:lastModifiedBy>C O M P U T E R S</cp:lastModifiedBy>
  <cp:revision>10</cp:revision>
  <dcterms:modified xsi:type="dcterms:W3CDTF">2025-04-14T09:41:32Z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10985534</vt:lpwstr>
  </property>
  <property fmtid="{D5CDD505-2E9C-101B-9397-08002B2CF9AE}" pid="3" name="NXPowerLiteSettings">
    <vt:lpwstr>F7C0031C027800</vt:lpwstr>
  </property>
  <property fmtid="{D5CDD505-2E9C-101B-9397-08002B2CF9AE}" pid="4" name="NXPowerLiteVersion">
    <vt:lpwstr>D10.2.0</vt:lpwstr>
  </property>
</Properties>
</file>