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91" y="5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3850911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292092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68105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674716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95733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1909866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3817186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2003974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377315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C73CF-8943-447F-878C-BCEA3563DF7C}"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276577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BC73CF-8943-447F-878C-BCEA3563DF7C}" type="datetimeFigureOut">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652929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BC73CF-8943-447F-878C-BCEA3563DF7C}" type="datetimeFigureOut">
              <a:rPr lang="en-US" smtClean="0"/>
              <a:t>4/14/2025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198176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BC73CF-8943-447F-878C-BCEA3563DF7C}" type="datetimeFigureOut">
              <a:rPr lang="en-US" smtClean="0"/>
              <a:t>4/14/2025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1832997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C73CF-8943-447F-878C-BCEA3563DF7C}" type="datetimeFigureOut">
              <a:rPr lang="en-US" smtClean="0"/>
              <a:t>4/14/2025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4080791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BC73CF-8943-447F-878C-BCEA3563DF7C}" type="datetimeFigureOut">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863637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BC73CF-8943-447F-878C-BCEA3563DF7C}" type="datetimeFigureOut">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C74ED-8E5C-4C0B-A5DF-DBAC9677580A}" type="slidenum">
              <a:rPr lang="en-US" smtClean="0"/>
              <a:t>‹#›</a:t>
            </a:fld>
            <a:endParaRPr lang="en-US"/>
          </a:p>
        </p:txBody>
      </p:sp>
    </p:spTree>
    <p:extLst>
      <p:ext uri="{BB962C8B-B14F-4D97-AF65-F5344CB8AC3E}">
        <p14:creationId xmlns:p14="http://schemas.microsoft.com/office/powerpoint/2010/main" val="500601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BC73CF-8943-447F-878C-BCEA3563DF7C}" type="datetimeFigureOut">
              <a:rPr lang="en-US" smtClean="0"/>
              <a:t>4/14/2025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CAC74ED-8E5C-4C0B-A5DF-DBAC9677580A}" type="slidenum">
              <a:rPr lang="en-US" smtClean="0"/>
              <a:t>‹#›</a:t>
            </a:fld>
            <a:endParaRPr lang="en-US"/>
          </a:p>
        </p:txBody>
      </p:sp>
    </p:spTree>
    <p:extLst>
      <p:ext uri="{BB962C8B-B14F-4D97-AF65-F5344CB8AC3E}">
        <p14:creationId xmlns:p14="http://schemas.microsoft.com/office/powerpoint/2010/main" val="218470114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622295" y="1211785"/>
            <a:ext cx="7165731" cy="31667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None/>
            </a:pPr>
            <a:r>
              <a:rPr lang="en-US" sz="6000" dirty="0" err="1"/>
              <a:t>Tillar nima uchun o'rganiladi</a:t>
            </a:r>
            <a:endParaRPr lang="en-US" sz="6000" dirty="0"/>
          </a:p>
        </p:txBody>
      </p:sp>
      <p:sp>
        <p:nvSpPr>
          <p:cNvPr id="6" name="Content Placeholder 2"/>
          <p:cNvSpPr txBox="1">
            <a:spLocks/>
          </p:cNvSpPr>
          <p:nvPr/>
        </p:nvSpPr>
        <p:spPr>
          <a:xfrm>
            <a:off x="841917" y="5480538"/>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dirty="0"/>
              <a:t>4-sinf </a:t>
            </a:r>
            <a:r>
              <a:rPr lang="en-US" sz="3600" dirty="0" err="1"/>
              <a:t>tarbiya</a:t>
            </a:r>
            <a:r>
              <a:rPr lang="en-US" sz="3600" dirty="0"/>
              <a:t> </a:t>
            </a:r>
            <a:r>
              <a:rPr lang="en-US" sz="3600" dirty="0" err="1"/>
              <a:t>fani</a:t>
            </a:r>
            <a:endParaRPr lang="en-US" sz="3600" dirty="0"/>
          </a:p>
        </p:txBody>
      </p:sp>
    </p:spTree>
    <p:extLst>
      <p:ext uri="{BB962C8B-B14F-4D97-AF65-F5344CB8AC3E}">
        <p14:creationId xmlns:p14="http://schemas.microsoft.com/office/powerpoint/2010/main" val="632865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Til o'rganishda eng keng tarqalgan muammolardan biri bu motivatsiya etishmasligi  Motivatsiyani saqlab qolish uchun o'zingizni rag'batlantirish va o'rganish jarayonini qiziqarli qilishga harakat qiling  Ba'zi odamlar til o'rganishda grammatika qoidalarini yodlashda qiynalishadi  Grammatikaga oid bilimlarni mustahkamlash uchun muntazam mashqlar bajaring va qo'llanmalardan foydalaning  Ko'p odamlar yangi so'zlarni yodlashda qiyinchiliklarga duch kelishadi  Yangi so'zlarni oson yodlash uchun kartalar va boshqa usullardan foydalaning  Til o'rganishda gapirishdan qo'rqish keng tarqalgan muammo  Gapirishdan qo'rqmaslik uchun imkon qadar ko'proq gapirishga harakat qiling  Til o'rganishda qiyinchiliklarga duch kelsangiz umidsizlikka tushmang va davom eting</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Til o'rganishda muammolar va ularning yechimlari</a:t>
            </a:r>
          </a:p>
        </p:txBody>
      </p:sp>
    </p:spTree>
    <p:extLst>
      <p:ext uri="{BB962C8B-B14F-4D97-AF65-F5344CB8AC3E}">
        <p14:creationId xmlns:p14="http://schemas.microsoft.com/office/powerpoint/2010/main" val="1197359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Til o'rganish insonning intellektual rivojlanishiga ijobiy ta'sir ko'rsatadi  Til o'rganish orqali biz yangi bilimlar va tajribalarni o'zlashtiramiz  Til bilish dunyoni kengaytiradi va yangi imkoniyatlarni ochadi  Til o'rganish shaxsiy va kasbiy rivojlanish uchun muhim ahamiyatga ega  Til o'rganish bag'rikenglikni rivojlantiradi va turli madaniyatlarni chuqurroq tushunishga yordam beradi  Til o'rganish o'z-o'zini rivojlantirishga va o'z ustida ishlash qobiliyatini oshirishga yordam beradi  Til o'rganish insonning hayot sifatini oshiradi va muvaffaqiyatga erishish uchun yordam beradi  Shuning uchun ham til o'rganish har bir inson uchun juda muhimdir</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Xulosa</a:t>
            </a:r>
          </a:p>
        </p:txBody>
      </p:sp>
    </p:spTree>
    <p:extLst>
      <p:ext uri="{BB962C8B-B14F-4D97-AF65-F5344CB8AC3E}">
        <p14:creationId xmlns:p14="http://schemas.microsoft.com/office/powerpoint/2010/main" val="1197359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1. O`zbek tilining izohli lug`ati. Toshkent. 2008
2. O`zbek tilining grammatikasi. Toshkent. 2010
3. Zamonaviy o`zbek adabiy tili. Toshkent. 2015
4. Ona tili va adabiyot darsliklari. Toshkent. 2018
5. Til va nutq madaniyati. Toshkent. 2020</a:t>
            </a:r>
          </a:p>
        </p:txBody>
      </p:sp>
      <p:sp>
        <p:nvSpPr>
          <p:cNvPr id="4" name="Content Placeholder 2"/>
          <p:cNvSpPr txBox="1">
            <a:spLocks/>
          </p:cNvSpPr>
          <p:nvPr/>
        </p:nvSpPr>
        <p:spPr>
          <a:xfrm>
            <a:off x="677334" y="1176619"/>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Adabiyotlar</a:t>
            </a:r>
          </a:p>
        </p:txBody>
      </p:sp>
    </p:spTree>
    <p:extLst>
      <p:ext uri="{BB962C8B-B14F-4D97-AF65-F5344CB8AC3E}">
        <p14:creationId xmlns:p14="http://schemas.microsoft.com/office/powerpoint/2010/main" val="89622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4756" y="2160589"/>
            <a:ext cx="8596668" cy="3880773"/>
          </a:xfrm>
        </p:spPr>
        <p:txBody>
          <a:bodyPr/>
          <a:lstStyle/>
          <a:p>
            <a:r>
              <a:rPr lang="en-US" sz="2000" dirty="0"/>
              <a:t>1. Tillarning ahamiyati va roli
2. Til o'rganishning afzalliklari
3. Turli tillarni o'rganish usullari
4. O'zbek tilini chuqur o'rganishning ahamiyati
5. Xorijiy tillarni o'rganishning imkoniyatlari
6. Zamonaviy dunyoda til bilishning ahamiyati</a:t>
            </a:r>
            <a:endParaRPr lang="en-US" dirty="0"/>
          </a:p>
        </p:txBody>
      </p:sp>
      <p:sp>
        <p:nvSpPr>
          <p:cNvPr id="4" name="Content Placeholder 2"/>
          <p:cNvSpPr txBox="1">
            <a:spLocks/>
          </p:cNvSpPr>
          <p:nvPr/>
        </p:nvSpPr>
        <p:spPr>
          <a:xfrm>
            <a:off x="820617" y="1091546"/>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200" dirty="0"/>
              <a:t>Reja</a:t>
            </a:r>
            <a:endParaRPr lang="en-US" sz="3600" dirty="0"/>
          </a:p>
        </p:txBody>
      </p:sp>
    </p:spTree>
    <p:extLst>
      <p:ext uri="{BB962C8B-B14F-4D97-AF65-F5344CB8AC3E}">
        <p14:creationId xmlns:p14="http://schemas.microsoft.com/office/powerpoint/2010/main" val="1485083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Til insoniyatning muhim vositasidir u fikr almashishda va o'zaro tushunishda muhim rol o'ynaydi Til insonlarni birlashtiradi va madaniyatlararo aloqani rivojlantiradi Har bir til o'ziga xos madaniyat va tarixni o'zida mujassamlashtiradi  Til o'rganish orqali biz turli madaniyatlarni yanada chuqurroq tushunamiz  Til bilimi shaxsning intellektual rivojlanishiga ijobiy ta'sir ko'rsatadi  Tillar orqali biz dunyoning turli burchaklaridagi odamlar bilan bog'lanamiz  Til dunyoni kengaytiradi va yangi ufqlarni ochadi Tilni bilish bilimlarni oshirish va yangi ko'nikmalarni o'zlashtirish imkonini beradi</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Tillarning ahamiyati va roli</a:t>
            </a:r>
          </a:p>
        </p:txBody>
      </p:sp>
    </p:spTree>
    <p:extLst>
      <p:ext uri="{BB962C8B-B14F-4D97-AF65-F5344CB8AC3E}">
        <p14:creationId xmlns:p14="http://schemas.microsoft.com/office/powerpoint/2010/main" val="1197359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Til o'rganish miya faoliyatini yaxshilaydi xotirani va konsentratsiyani oshiradi Tilni bilish yangi imkoniyatlarni ochib beradi ish topishda raqobatbardoshlikni oshiradi  Xorijiy tillarni bilish sayohat qilishni osonlashtiradi va yangi madaniyatlarni kashf etish imkonini beradi  Til o'rganish orqali biz dunyoqarashimizni kengaytiramiz va boshqa madaniyatlarga nisbatan bag'rikenglikni rivojlantiramiz  Til o'rganish o'z-o'zini rivojlantirishga yordam beradi va o'z ustida ishlash qobiliyatini oshiradi  Til o'rganish insonning ijtimoiylashuviga va muloqot qilish qobiliyatining rivojlanishiga yordam beradi  Tilni bilish intellektni rivojlantiradi va muammolarni hal qilish qobiliyatini oshiradi  Bundan tashqari til o'rganish hayotda muvaffaqiyatga erishish uchun yordam beradi</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Til o'rganishning afzalliklari</a:t>
            </a:r>
          </a:p>
        </p:txBody>
      </p:sp>
    </p:spTree>
    <p:extLst>
      <p:ext uri="{BB962C8B-B14F-4D97-AF65-F5344CB8AC3E}">
        <p14:creationId xmlns:p14="http://schemas.microsoft.com/office/powerpoint/2010/main" val="119735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Til o'rganishning samarali usullaridan biri bu muntazam mashq qilishdir Har kuni kamida bir soat vaqt ajratish maqsadga muvofiqdir Tilni o'rganishda audio va video materiallardan foydalanish juda foydali Tilni o'rganishda lug'at va grammatika qo'llanmalaridan foydalanish kerak  Tilni o'rganishda ona tilidagi so'zlarni xorijiy tilga tarjima qilish maqsadga muvofiq emas  O'zbek tilidagi adabiyotlardan foydalanish  O'zbek tilidagi filmlarni tomosha qilish  O'zbek tilida suhbatlashish  Til o'rganishda suhbat sheriklari bilan muloqot qilish muhimdir  Tilni o'rganishda grammatikaga e'tibor berish lozim</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Turli tillarni o'rganish usullari</a:t>
            </a:r>
          </a:p>
        </p:txBody>
      </p:sp>
    </p:spTree>
    <p:extLst>
      <p:ext uri="{BB962C8B-B14F-4D97-AF65-F5344CB8AC3E}">
        <p14:creationId xmlns:p14="http://schemas.microsoft.com/office/powerpoint/2010/main" val="1197359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O'zbek tili o'zbek xalqining milliy boyligi va madaniy merosi hisoblanadi  O'zbek tilini chuqur bilish milliy ong va o'zlikni anglashni mustahkamlaydi  O'zbek tilini o'rganish orqali biz o'z tariximiz va madaniyatimizni chuqurroq tushunamiz  O'zbek tilining boyligi va ifoda vositalarini bilish bizga o'z fikrlarimizni aniq va ravon ifoda etish imkonini beradi  O'zbek tili jahon adabiyoti va madaniyatining bebaho xazinasi hisoblanadi  O'zbek tilini bilish orqali biz jahon adabiyotining nodir asarlari bilan tanishamiz  O'zbek tilida yaratilgan she'rlar hikoyalar va romanlarni o'qish bizning dunyoqarashimizni kengaytiradi  O'zbek tilini o'rganish yosh avlodni milliy qadriyatlarimizga hurmat ruhida tarbiyalashda muhim ahamiyatga ega</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O'zbek tilini chuqur o'rganishning ahamiyati</a:t>
            </a:r>
          </a:p>
        </p:txBody>
      </p:sp>
    </p:spTree>
    <p:extLst>
      <p:ext uri="{BB962C8B-B14F-4D97-AF65-F5344CB8AC3E}">
        <p14:creationId xmlns:p14="http://schemas.microsoft.com/office/powerpoint/2010/main" val="1197359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Xorijiy tillarni o'rganish orqali biz dunyoning turli mamlakatlari bilan aloqa o'rnatamiz va yangi do'stlar orttiramiz  Xorijiy tillarni bilish xalqaro miqyosda ish topish imkoniyatlarini kengaytiradi  Xorijiy tillarni bilish sayohat qilishni yanada qiziqarli va boyitib beradi  Xorijiy tillarni bilish bizga boshqa madaniyatlarni chuqur tushunish imkonini beradi  Xorijiy tillarni bilish bizning intellektual rivojlanishimizga ijobiy ta'sir ko'rsatadi  Xorijiy tillarni bilish muloqot qilish qobiliyatimizni oshiradi  Xorijiy tillarni o'rganish yangi bilimlar va tajribalarni o'zlashtirish imkonini beradi Xorijiy tillarni o'rganish shaxsiy va kasbiy rivojlanish uchun katta imkoniyatlar ochadi</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Xorijiy tillarni o'rganishning imkoniyatlari</a:t>
            </a:r>
          </a:p>
        </p:txBody>
      </p:sp>
    </p:spTree>
    <p:extLst>
      <p:ext uri="{BB962C8B-B14F-4D97-AF65-F5344CB8AC3E}">
        <p14:creationId xmlns:p14="http://schemas.microsoft.com/office/powerpoint/2010/main" val="1197359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Zamonaviy dunyoda til bilish muhim raqobatbardoshlik omili hisoblanadi  Globallashuv davrida ko'p tillarni bilish insonning martaba o'sishiga sezilarli darajada yordam beradi  Zamonaviy dunyoda til bilish turli sohalarda muvaffaqiyatga erishish imkoniyatini beradi  Ko'p tillarni bilish insonning intellektual salohiyatini oshiradi va yangi bilimlarni o'zlashtirishga yordam beradi  Zamonaviy dunyoda til bilish insonning ijtimoiylashuviga ijobiy ta'sir ko'rsatadi  Zamonaviy dunyoda til bilish xalqaro hamkorlikni rivojlantirishda muhim ahamiyat kasb etadi  Zamonaviy dunyoda til bilish insonning dunyoqarashini kengaytiradi va turli madaniyatlarni chuqur tushunishga yordam beradi  Til bilish insonning hayot sifatini oshiradi va yangi imkoniyatlarni ochadi</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Zamonaviy dunyoda til bilishning ahamiyati</a:t>
            </a:r>
          </a:p>
        </p:txBody>
      </p:sp>
    </p:spTree>
    <p:extLst>
      <p:ext uri="{BB962C8B-B14F-4D97-AF65-F5344CB8AC3E}">
        <p14:creationId xmlns:p14="http://schemas.microsoft.com/office/powerpoint/2010/main" val="119735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t>Tilni samarali o'rganish uchun aniq maqsad qo'yish lozim  O'z qobiliyatlaringizni aniqlash va o'rganish uslubingizni tanlash muhimdir  Muntazam mashg'ulotlar rejasini tuzish va unga amal qilish kerak  Tilni o'rganishda turli resurslardan foydalanish samaradorlikni oshiradi  O'zingizni rag'batlantirish va motivatsiyangizni saqlash juda muhim  O'rganayotgan tilingizni kundalik hayotingizga qo'llashga harakat qiling  Yangiliklarni o'qing filmlar tomosha qiling va musiqa tinglang  Til o'rganish jarayonida qiyinchiliklarga duch kelsangiz taslim bo'lmang va davom eting  O'rganish jarayonini qiziqarli qilish uchun turli usullardan foydalaning</a:t>
            </a:r>
          </a:p>
        </p:txBody>
      </p:sp>
      <p:sp>
        <p:nvSpPr>
          <p:cNvPr id="4" name="Content Placeholder 2"/>
          <p:cNvSpPr txBox="1">
            <a:spLocks/>
          </p:cNvSpPr>
          <p:nvPr/>
        </p:nvSpPr>
        <p:spPr>
          <a:xfrm>
            <a:off x="677334" y="1232224"/>
            <a:ext cx="8726489" cy="98180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2400" dirty="0"/>
              <a:t>Til o'rganish strategiyasi</a:t>
            </a:r>
          </a:p>
        </p:txBody>
      </p:sp>
    </p:spTree>
    <p:extLst>
      <p:ext uri="{BB962C8B-B14F-4D97-AF65-F5344CB8AC3E}">
        <p14:creationId xmlns:p14="http://schemas.microsoft.com/office/powerpoint/2010/main" val="119735954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TotalTime>
  <Words>881</Words>
  <Application>Microsoft Office PowerPoint</Application>
  <PresentationFormat>Широкоэкранный</PresentationFormat>
  <Paragraphs>24</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Trebuchet MS</vt:lpstr>
      <vt:lpstr>Wingdings 3</vt:lpstr>
      <vt:lpstr>Facet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#MainTitle</dc:title>
  <dc:creator>Microsoft account</dc:creator>
  <cp:lastModifiedBy>C O M P U T E R S</cp:lastModifiedBy>
  <cp:revision>10</cp:revision>
  <dcterms:created xsi:type="dcterms:W3CDTF">2025-01-24T08:55:38Z</dcterms:created>
  <dcterms:modified xsi:type="dcterms:W3CDTF">2025-04-14T09:44:39Z</dcterms:modified>
</cp:coreProperties>
</file>