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Meiryo UI" panose="020B0400000000000000" pitchFamily="34" charset="-128"/>
      <p:regular r:id="rId14"/>
      <p:bold r:id="rId15"/>
      <p:italic r:id="rId16"/>
      <p:boldItalic r:id="rId17"/>
    </p:embeddedFont>
    <p:embeddedFont>
      <p:font typeface="ADLaM Display" panose="02010000000000000000" pitchFamily="2" charset="0"/>
      <p:regular r:id="rId18"/>
    </p:embeddedFont>
    <p:embeddedFont>
      <p:font typeface="Amasis MT Pro Black" panose="02040A04050005020304" pitchFamily="18" charset="0"/>
      <p:bold r:id="rId19"/>
      <p:boldItalic r:id="rId20"/>
    </p:embeddedFont>
    <p:embeddedFont>
      <p:font typeface="Dosis" pitchFamily="2" charset="0"/>
      <p:regular r:id="rId21"/>
      <p:bold r:id="rId22"/>
    </p:embeddedFont>
    <p:embeddedFont>
      <p:font typeface="Dosis Medium" pitchFamily="2"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B8B7"/>
    <a:srgbClr val="A3B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3" d="100"/>
          <a:sy n="33" d="100"/>
        </p:scale>
        <p:origin x="130" y="37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EE4030-9500-48CA-947E-CCC40716D8FA}"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29DA9185-F6E5-4E23-A2E9-49909BCF82C8}">
      <dgm:prSet phldrT="[Text]"/>
      <dgm:spPr/>
      <dgm:t>
        <a:bodyPr/>
        <a:lstStyle/>
        <a:p>
          <a:r>
            <a:rPr lang="en-US" dirty="0"/>
            <a:t> </a:t>
          </a:r>
        </a:p>
      </dgm:t>
    </dgm:pt>
    <dgm:pt modelId="{0A66FDB5-E9CE-4609-9F7E-B712AC9633ED}" type="parTrans" cxnId="{6BC14DB0-9B13-4DA8-BF2A-73EEA7DAC248}">
      <dgm:prSet/>
      <dgm:spPr/>
      <dgm:t>
        <a:bodyPr/>
        <a:lstStyle/>
        <a:p>
          <a:endParaRPr lang="en-US"/>
        </a:p>
      </dgm:t>
    </dgm:pt>
    <dgm:pt modelId="{D535E589-7B0B-4DD6-8E6B-A002A6C79305}" type="sibTrans" cxnId="{6BC14DB0-9B13-4DA8-BF2A-73EEA7DAC248}">
      <dgm:prSet/>
      <dgm:spPr/>
      <dgm:t>
        <a:bodyPr/>
        <a:lstStyle/>
        <a:p>
          <a:endParaRPr lang="en-US"/>
        </a:p>
      </dgm:t>
    </dgm:pt>
    <dgm:pt modelId="{77228DA5-0478-4FE5-8804-12D83B86795E}">
      <dgm:prSet phldrT="[Text]"/>
      <dgm:spPr/>
      <dgm:t>
        <a:bodyPr/>
        <a:lstStyle/>
        <a:p>
          <a:r>
            <a:rPr lang="en-US" dirty="0"/>
            <a:t> </a:t>
          </a:r>
        </a:p>
      </dgm:t>
    </dgm:pt>
    <dgm:pt modelId="{2A414AF5-3035-4F4B-BFF7-7635995A744B}" type="parTrans" cxnId="{D64B51A9-4C54-4020-9F5B-344FFC1510A4}">
      <dgm:prSet/>
      <dgm:spPr/>
      <dgm:t>
        <a:bodyPr/>
        <a:lstStyle/>
        <a:p>
          <a:endParaRPr lang="en-US"/>
        </a:p>
      </dgm:t>
    </dgm:pt>
    <dgm:pt modelId="{DC41A9D6-9076-47BB-90A8-DA2DBEC104EE}" type="sibTrans" cxnId="{D64B51A9-4C54-4020-9F5B-344FFC1510A4}">
      <dgm:prSet/>
      <dgm:spPr/>
      <dgm:t>
        <a:bodyPr/>
        <a:lstStyle/>
        <a:p>
          <a:endParaRPr lang="en-US"/>
        </a:p>
      </dgm:t>
    </dgm:pt>
    <dgm:pt modelId="{FA59D08B-50CE-4ECA-B532-95449EF45806}">
      <dgm:prSet phldrT="[Text]"/>
      <dgm:spPr/>
      <dgm:t>
        <a:bodyPr/>
        <a:lstStyle/>
        <a:p>
          <a:r>
            <a:rPr lang="en-US" dirty="0"/>
            <a:t> </a:t>
          </a:r>
        </a:p>
      </dgm:t>
    </dgm:pt>
    <dgm:pt modelId="{F8EF2EFD-7D7F-4A17-B46C-27A27AF5DA0E}" type="parTrans" cxnId="{EE6DA0C0-90D2-4D29-BE6E-73E70AA53C27}">
      <dgm:prSet/>
      <dgm:spPr/>
      <dgm:t>
        <a:bodyPr/>
        <a:lstStyle/>
        <a:p>
          <a:endParaRPr lang="en-US"/>
        </a:p>
      </dgm:t>
    </dgm:pt>
    <dgm:pt modelId="{7082359C-8218-41B7-BCFC-0D2CFBEE9DF3}" type="sibTrans" cxnId="{EE6DA0C0-90D2-4D29-BE6E-73E70AA53C27}">
      <dgm:prSet/>
      <dgm:spPr/>
      <dgm:t>
        <a:bodyPr/>
        <a:lstStyle/>
        <a:p>
          <a:endParaRPr lang="en-US"/>
        </a:p>
      </dgm:t>
    </dgm:pt>
    <dgm:pt modelId="{03040D0B-31BF-4D46-AB1D-55B65375FC55}" type="pres">
      <dgm:prSet presAssocID="{31EE4030-9500-48CA-947E-CCC40716D8FA}" presName="CompostProcess" presStyleCnt="0">
        <dgm:presLayoutVars>
          <dgm:dir/>
          <dgm:resizeHandles val="exact"/>
        </dgm:presLayoutVars>
      </dgm:prSet>
      <dgm:spPr/>
    </dgm:pt>
    <dgm:pt modelId="{5756101D-419A-4605-8A31-57F8E2B3A3B9}" type="pres">
      <dgm:prSet presAssocID="{31EE4030-9500-48CA-947E-CCC40716D8FA}" presName="arrow" presStyleLbl="bgShp" presStyleIdx="0" presStyleCnt="1"/>
      <dgm:spPr/>
    </dgm:pt>
    <dgm:pt modelId="{59700484-A933-4AB9-99EA-D0DD53C8A322}" type="pres">
      <dgm:prSet presAssocID="{31EE4030-9500-48CA-947E-CCC40716D8FA}" presName="linearProcess" presStyleCnt="0"/>
      <dgm:spPr/>
    </dgm:pt>
    <dgm:pt modelId="{054CDBC9-A784-4A8A-BD73-BBEEBB56580D}" type="pres">
      <dgm:prSet presAssocID="{29DA9185-F6E5-4E23-A2E9-49909BCF82C8}" presName="textNode" presStyleLbl="node1" presStyleIdx="0" presStyleCnt="3">
        <dgm:presLayoutVars>
          <dgm:bulletEnabled val="1"/>
        </dgm:presLayoutVars>
      </dgm:prSet>
      <dgm:spPr/>
    </dgm:pt>
    <dgm:pt modelId="{049EAC43-87B0-46D8-AB51-0D1E432ACD27}" type="pres">
      <dgm:prSet presAssocID="{D535E589-7B0B-4DD6-8E6B-A002A6C79305}" presName="sibTrans" presStyleCnt="0"/>
      <dgm:spPr/>
    </dgm:pt>
    <dgm:pt modelId="{530730F2-4556-4A33-BCA2-58FB0621F942}" type="pres">
      <dgm:prSet presAssocID="{77228DA5-0478-4FE5-8804-12D83B86795E}" presName="textNode" presStyleLbl="node1" presStyleIdx="1" presStyleCnt="3">
        <dgm:presLayoutVars>
          <dgm:bulletEnabled val="1"/>
        </dgm:presLayoutVars>
      </dgm:prSet>
      <dgm:spPr/>
    </dgm:pt>
    <dgm:pt modelId="{6091A7A8-40AD-495C-81E0-867D875AA3E7}" type="pres">
      <dgm:prSet presAssocID="{DC41A9D6-9076-47BB-90A8-DA2DBEC104EE}" presName="sibTrans" presStyleCnt="0"/>
      <dgm:spPr/>
    </dgm:pt>
    <dgm:pt modelId="{070F964A-048A-4D33-B13F-5BCA589BEFCD}" type="pres">
      <dgm:prSet presAssocID="{FA59D08B-50CE-4ECA-B532-95449EF45806}" presName="textNode" presStyleLbl="node1" presStyleIdx="2" presStyleCnt="3">
        <dgm:presLayoutVars>
          <dgm:bulletEnabled val="1"/>
        </dgm:presLayoutVars>
      </dgm:prSet>
      <dgm:spPr/>
    </dgm:pt>
  </dgm:ptLst>
  <dgm:cxnLst>
    <dgm:cxn modelId="{98869B19-4C8D-45CB-8831-CDA9F479330C}" type="presOf" srcId="{29DA9185-F6E5-4E23-A2E9-49909BCF82C8}" destId="{054CDBC9-A784-4A8A-BD73-BBEEBB56580D}" srcOrd="0" destOrd="0" presId="urn:microsoft.com/office/officeart/2005/8/layout/hProcess9"/>
    <dgm:cxn modelId="{69616A67-0B5B-4AEE-9BAE-31B1B18B5BFA}" type="presOf" srcId="{77228DA5-0478-4FE5-8804-12D83B86795E}" destId="{530730F2-4556-4A33-BCA2-58FB0621F942}" srcOrd="0" destOrd="0" presId="urn:microsoft.com/office/officeart/2005/8/layout/hProcess9"/>
    <dgm:cxn modelId="{C51E514D-FE64-4BE0-86F2-86DDFEF08A66}" type="presOf" srcId="{FA59D08B-50CE-4ECA-B532-95449EF45806}" destId="{070F964A-048A-4D33-B13F-5BCA589BEFCD}" srcOrd="0" destOrd="0" presId="urn:microsoft.com/office/officeart/2005/8/layout/hProcess9"/>
    <dgm:cxn modelId="{D64B51A9-4C54-4020-9F5B-344FFC1510A4}" srcId="{31EE4030-9500-48CA-947E-CCC40716D8FA}" destId="{77228DA5-0478-4FE5-8804-12D83B86795E}" srcOrd="1" destOrd="0" parTransId="{2A414AF5-3035-4F4B-BFF7-7635995A744B}" sibTransId="{DC41A9D6-9076-47BB-90A8-DA2DBEC104EE}"/>
    <dgm:cxn modelId="{6BC14DB0-9B13-4DA8-BF2A-73EEA7DAC248}" srcId="{31EE4030-9500-48CA-947E-CCC40716D8FA}" destId="{29DA9185-F6E5-4E23-A2E9-49909BCF82C8}" srcOrd="0" destOrd="0" parTransId="{0A66FDB5-E9CE-4609-9F7E-B712AC9633ED}" sibTransId="{D535E589-7B0B-4DD6-8E6B-A002A6C79305}"/>
    <dgm:cxn modelId="{EE6DA0C0-90D2-4D29-BE6E-73E70AA53C27}" srcId="{31EE4030-9500-48CA-947E-CCC40716D8FA}" destId="{FA59D08B-50CE-4ECA-B532-95449EF45806}" srcOrd="2" destOrd="0" parTransId="{F8EF2EFD-7D7F-4A17-B46C-27A27AF5DA0E}" sibTransId="{7082359C-8218-41B7-BCFC-0D2CFBEE9DF3}"/>
    <dgm:cxn modelId="{8C2B2FD7-4D96-4F78-B5FB-AE18E08BF025}" type="presOf" srcId="{31EE4030-9500-48CA-947E-CCC40716D8FA}" destId="{03040D0B-31BF-4D46-AB1D-55B65375FC55}" srcOrd="0" destOrd="0" presId="urn:microsoft.com/office/officeart/2005/8/layout/hProcess9"/>
    <dgm:cxn modelId="{AB1C4350-EC89-4387-9273-3EC5CC719BDC}" type="presParOf" srcId="{03040D0B-31BF-4D46-AB1D-55B65375FC55}" destId="{5756101D-419A-4605-8A31-57F8E2B3A3B9}" srcOrd="0" destOrd="0" presId="urn:microsoft.com/office/officeart/2005/8/layout/hProcess9"/>
    <dgm:cxn modelId="{DDA0B66D-463D-4272-86C7-FEE09F184A4C}" type="presParOf" srcId="{03040D0B-31BF-4D46-AB1D-55B65375FC55}" destId="{59700484-A933-4AB9-99EA-D0DD53C8A322}" srcOrd="1" destOrd="0" presId="urn:microsoft.com/office/officeart/2005/8/layout/hProcess9"/>
    <dgm:cxn modelId="{812B3D34-14BE-4C91-BE00-9A649F79B3C4}" type="presParOf" srcId="{59700484-A933-4AB9-99EA-D0DD53C8A322}" destId="{054CDBC9-A784-4A8A-BD73-BBEEBB56580D}" srcOrd="0" destOrd="0" presId="urn:microsoft.com/office/officeart/2005/8/layout/hProcess9"/>
    <dgm:cxn modelId="{7E78180C-CA2F-4EBB-91DD-A0EA072EB32F}" type="presParOf" srcId="{59700484-A933-4AB9-99EA-D0DD53C8A322}" destId="{049EAC43-87B0-46D8-AB51-0D1E432ACD27}" srcOrd="1" destOrd="0" presId="urn:microsoft.com/office/officeart/2005/8/layout/hProcess9"/>
    <dgm:cxn modelId="{38BD2CF1-FA3B-4B1C-B2CC-2E5FB31BDBFF}" type="presParOf" srcId="{59700484-A933-4AB9-99EA-D0DD53C8A322}" destId="{530730F2-4556-4A33-BCA2-58FB0621F942}" srcOrd="2" destOrd="0" presId="urn:microsoft.com/office/officeart/2005/8/layout/hProcess9"/>
    <dgm:cxn modelId="{96FCC00F-4A88-42D6-8E69-244CD9E0DC1F}" type="presParOf" srcId="{59700484-A933-4AB9-99EA-D0DD53C8A322}" destId="{6091A7A8-40AD-495C-81E0-867D875AA3E7}" srcOrd="3" destOrd="0" presId="urn:microsoft.com/office/officeart/2005/8/layout/hProcess9"/>
    <dgm:cxn modelId="{F709118E-F870-46C7-8518-F33E2E40BA10}" type="presParOf" srcId="{59700484-A933-4AB9-99EA-D0DD53C8A322}" destId="{070F964A-048A-4D33-B13F-5BCA589BEFC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374164-C838-4D2F-B71E-DD9AAE89AE5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405B0BB-7EDA-49BC-AF29-408E6E1C60FE}">
      <dgm:prSet phldrT="[Text]"/>
      <dgm:spPr/>
      <dgm:t>
        <a:bodyPr/>
        <a:lstStyle/>
        <a:p>
          <a:r>
            <a:rPr lang="en-US" dirty="0"/>
            <a:t> </a:t>
          </a:r>
        </a:p>
      </dgm:t>
    </dgm:pt>
    <dgm:pt modelId="{F80724A4-9576-49D1-ADF8-64EFCD4C274D}" type="parTrans" cxnId="{9B8C9AD2-D8F1-4C3B-9413-C20DEE1B4A9B}">
      <dgm:prSet/>
      <dgm:spPr/>
      <dgm:t>
        <a:bodyPr/>
        <a:lstStyle/>
        <a:p>
          <a:endParaRPr lang="en-US"/>
        </a:p>
      </dgm:t>
    </dgm:pt>
    <dgm:pt modelId="{C4F0EFD9-DF94-43DD-8DAA-2C76B3254246}" type="sibTrans" cxnId="{9B8C9AD2-D8F1-4C3B-9413-C20DEE1B4A9B}">
      <dgm:prSet/>
      <dgm:spPr/>
      <dgm:t>
        <a:bodyPr/>
        <a:lstStyle/>
        <a:p>
          <a:endParaRPr lang="en-US"/>
        </a:p>
      </dgm:t>
    </dgm:pt>
    <dgm:pt modelId="{619FF61E-1D4B-4045-A224-88BA59FC22C0}">
      <dgm:prSet phldrT="[Text]"/>
      <dgm:spPr/>
      <dgm:t>
        <a:bodyPr/>
        <a:lstStyle/>
        <a:p>
          <a:r>
            <a:rPr lang="en-US" dirty="0"/>
            <a:t> </a:t>
          </a:r>
        </a:p>
      </dgm:t>
    </dgm:pt>
    <dgm:pt modelId="{2E890EA4-9BA6-4B2C-8806-74A46E11434B}" type="parTrans" cxnId="{544B922E-0656-476E-A9B9-CC0E9EEA2686}">
      <dgm:prSet/>
      <dgm:spPr/>
      <dgm:t>
        <a:bodyPr/>
        <a:lstStyle/>
        <a:p>
          <a:endParaRPr lang="en-US"/>
        </a:p>
      </dgm:t>
    </dgm:pt>
    <dgm:pt modelId="{1B1ED518-3FA0-4D32-9BA8-B66926EA86A5}" type="sibTrans" cxnId="{544B922E-0656-476E-A9B9-CC0E9EEA2686}">
      <dgm:prSet/>
      <dgm:spPr/>
      <dgm:t>
        <a:bodyPr/>
        <a:lstStyle/>
        <a:p>
          <a:endParaRPr lang="en-US"/>
        </a:p>
      </dgm:t>
    </dgm:pt>
    <dgm:pt modelId="{2E47655F-30C9-4796-94E9-B438169468F5}">
      <dgm:prSet phldrT="[Text]"/>
      <dgm:spPr/>
      <dgm:t>
        <a:bodyPr/>
        <a:lstStyle/>
        <a:p>
          <a:r>
            <a:rPr lang="en-US" dirty="0"/>
            <a:t> </a:t>
          </a:r>
        </a:p>
      </dgm:t>
    </dgm:pt>
    <dgm:pt modelId="{67D3BB19-694F-4A30-87F2-F6867A42C532}" type="parTrans" cxnId="{24986230-F399-4EB4-83EB-F02B722D4ABC}">
      <dgm:prSet/>
      <dgm:spPr/>
      <dgm:t>
        <a:bodyPr/>
        <a:lstStyle/>
        <a:p>
          <a:endParaRPr lang="en-US"/>
        </a:p>
      </dgm:t>
    </dgm:pt>
    <dgm:pt modelId="{F3AC64C2-FDFA-42A4-9664-11E834E644E9}" type="sibTrans" cxnId="{24986230-F399-4EB4-83EB-F02B722D4ABC}">
      <dgm:prSet/>
      <dgm:spPr/>
      <dgm:t>
        <a:bodyPr/>
        <a:lstStyle/>
        <a:p>
          <a:endParaRPr lang="en-US"/>
        </a:p>
      </dgm:t>
    </dgm:pt>
    <dgm:pt modelId="{A2B5F4C4-97F0-4397-9AEA-72B43280D2DB}">
      <dgm:prSet phldrT="[Text]"/>
      <dgm:spPr/>
      <dgm:t>
        <a:bodyPr/>
        <a:lstStyle/>
        <a:p>
          <a:r>
            <a:rPr lang="en-US" dirty="0"/>
            <a:t> </a:t>
          </a:r>
        </a:p>
      </dgm:t>
    </dgm:pt>
    <dgm:pt modelId="{66ABB7C2-64D8-4D79-AC3C-12ACADD3737B}" type="parTrans" cxnId="{F4047A22-046B-4CC1-889A-827CE65021D5}">
      <dgm:prSet/>
      <dgm:spPr/>
      <dgm:t>
        <a:bodyPr/>
        <a:lstStyle/>
        <a:p>
          <a:endParaRPr lang="en-US"/>
        </a:p>
      </dgm:t>
    </dgm:pt>
    <dgm:pt modelId="{AD7942CD-B60D-4978-8E8A-F14D12BCDD17}" type="sibTrans" cxnId="{F4047A22-046B-4CC1-889A-827CE65021D5}">
      <dgm:prSet/>
      <dgm:spPr/>
      <dgm:t>
        <a:bodyPr/>
        <a:lstStyle/>
        <a:p>
          <a:endParaRPr lang="en-US"/>
        </a:p>
      </dgm:t>
    </dgm:pt>
    <dgm:pt modelId="{5EF594B6-9D76-4F3F-A13E-1CBEAE906CAF}">
      <dgm:prSet phldrT="[Text]"/>
      <dgm:spPr/>
      <dgm:t>
        <a:bodyPr/>
        <a:lstStyle/>
        <a:p>
          <a:r>
            <a:rPr lang="en-US" dirty="0"/>
            <a:t> </a:t>
          </a:r>
        </a:p>
      </dgm:t>
    </dgm:pt>
    <dgm:pt modelId="{9A5FC19E-B3E9-4C41-B0D9-541B0AC1D834}" type="parTrans" cxnId="{D721ACC1-6D43-4996-85BE-C7317511A491}">
      <dgm:prSet/>
      <dgm:spPr/>
      <dgm:t>
        <a:bodyPr/>
        <a:lstStyle/>
        <a:p>
          <a:endParaRPr lang="en-US"/>
        </a:p>
      </dgm:t>
    </dgm:pt>
    <dgm:pt modelId="{41F30D30-D272-4DAF-BF0D-6B333932C2C7}" type="sibTrans" cxnId="{D721ACC1-6D43-4996-85BE-C7317511A491}">
      <dgm:prSet/>
      <dgm:spPr/>
      <dgm:t>
        <a:bodyPr/>
        <a:lstStyle/>
        <a:p>
          <a:endParaRPr lang="en-US"/>
        </a:p>
      </dgm:t>
    </dgm:pt>
    <dgm:pt modelId="{D117452C-3AC0-4A3C-8C3E-F13DD57E290F}">
      <dgm:prSet phldrT="[Text]"/>
      <dgm:spPr/>
      <dgm:t>
        <a:bodyPr/>
        <a:lstStyle/>
        <a:p>
          <a:r>
            <a:rPr lang="en-US" dirty="0"/>
            <a:t> </a:t>
          </a:r>
        </a:p>
      </dgm:t>
    </dgm:pt>
    <dgm:pt modelId="{AB533C3C-ADDE-4C48-9877-5EA9D6E0755B}" type="parTrans" cxnId="{A5A06AE6-F6C6-4746-8A7D-5BFECC088A2D}">
      <dgm:prSet/>
      <dgm:spPr/>
      <dgm:t>
        <a:bodyPr/>
        <a:lstStyle/>
        <a:p>
          <a:endParaRPr lang="en-US"/>
        </a:p>
      </dgm:t>
    </dgm:pt>
    <dgm:pt modelId="{3DC72023-A817-4ABA-AD9C-686186E7C97E}" type="sibTrans" cxnId="{A5A06AE6-F6C6-4746-8A7D-5BFECC088A2D}">
      <dgm:prSet/>
      <dgm:spPr/>
      <dgm:t>
        <a:bodyPr/>
        <a:lstStyle/>
        <a:p>
          <a:endParaRPr lang="en-US"/>
        </a:p>
      </dgm:t>
    </dgm:pt>
    <dgm:pt modelId="{136F6AFF-0184-455B-A190-3D73DD894D12}" type="pres">
      <dgm:prSet presAssocID="{E5374164-C838-4D2F-B71E-DD9AAE89AE54}" presName="diagram" presStyleCnt="0">
        <dgm:presLayoutVars>
          <dgm:chPref val="1"/>
          <dgm:dir/>
          <dgm:animOne val="branch"/>
          <dgm:animLvl val="lvl"/>
          <dgm:resizeHandles/>
        </dgm:presLayoutVars>
      </dgm:prSet>
      <dgm:spPr/>
    </dgm:pt>
    <dgm:pt modelId="{4A30ED0D-300C-43B7-9C22-87D9B8C24968}" type="pres">
      <dgm:prSet presAssocID="{8405B0BB-7EDA-49BC-AF29-408E6E1C60FE}" presName="root" presStyleCnt="0"/>
      <dgm:spPr/>
    </dgm:pt>
    <dgm:pt modelId="{3B240256-68EE-4E3D-B935-125B2EE93996}" type="pres">
      <dgm:prSet presAssocID="{8405B0BB-7EDA-49BC-AF29-408E6E1C60FE}" presName="rootComposite" presStyleCnt="0"/>
      <dgm:spPr/>
    </dgm:pt>
    <dgm:pt modelId="{2EABC0AB-F643-4BE2-B53E-2680BA8056C6}" type="pres">
      <dgm:prSet presAssocID="{8405B0BB-7EDA-49BC-AF29-408E6E1C60FE}" presName="rootText" presStyleLbl="node1" presStyleIdx="0" presStyleCnt="2" custScaleX="163492" custLinFactNeighborX="-13403"/>
      <dgm:spPr/>
    </dgm:pt>
    <dgm:pt modelId="{D3EBB430-ED1B-4575-AB71-EA1228C9BE93}" type="pres">
      <dgm:prSet presAssocID="{8405B0BB-7EDA-49BC-AF29-408E6E1C60FE}" presName="rootConnector" presStyleLbl="node1" presStyleIdx="0" presStyleCnt="2"/>
      <dgm:spPr/>
    </dgm:pt>
    <dgm:pt modelId="{CD334BFF-6611-4D5E-9665-99E43BD77EFD}" type="pres">
      <dgm:prSet presAssocID="{8405B0BB-7EDA-49BC-AF29-408E6E1C60FE}" presName="childShape" presStyleCnt="0"/>
      <dgm:spPr/>
    </dgm:pt>
    <dgm:pt modelId="{A82682C7-0B2C-4483-9729-5FD19D5D75B9}" type="pres">
      <dgm:prSet presAssocID="{2E890EA4-9BA6-4B2C-8806-74A46E11434B}" presName="Name13" presStyleLbl="parChTrans1D2" presStyleIdx="0" presStyleCnt="4"/>
      <dgm:spPr/>
    </dgm:pt>
    <dgm:pt modelId="{8D7403E3-91B9-48A8-87B5-9B3BDC83F038}" type="pres">
      <dgm:prSet presAssocID="{619FF61E-1D4B-4045-A224-88BA59FC22C0}" presName="childText" presStyleLbl="bgAcc1" presStyleIdx="0" presStyleCnt="4" custScaleX="205186" custLinFactNeighborX="-16753">
        <dgm:presLayoutVars>
          <dgm:bulletEnabled val="1"/>
        </dgm:presLayoutVars>
      </dgm:prSet>
      <dgm:spPr/>
    </dgm:pt>
    <dgm:pt modelId="{0E35C541-5FB1-4927-822D-00369737A66B}" type="pres">
      <dgm:prSet presAssocID="{67D3BB19-694F-4A30-87F2-F6867A42C532}" presName="Name13" presStyleLbl="parChTrans1D2" presStyleIdx="1" presStyleCnt="4"/>
      <dgm:spPr/>
    </dgm:pt>
    <dgm:pt modelId="{5D6C08D1-C6C4-4F9F-87EB-1643CDB5CD23}" type="pres">
      <dgm:prSet presAssocID="{2E47655F-30C9-4796-94E9-B438169468F5}" presName="childText" presStyleLbl="bgAcc1" presStyleIdx="1" presStyleCnt="4" custScaleX="205186" custLinFactNeighborX="-16753">
        <dgm:presLayoutVars>
          <dgm:bulletEnabled val="1"/>
        </dgm:presLayoutVars>
      </dgm:prSet>
      <dgm:spPr/>
    </dgm:pt>
    <dgm:pt modelId="{043DC0EC-83D6-4B89-B94C-C7FF08257E43}" type="pres">
      <dgm:prSet presAssocID="{A2B5F4C4-97F0-4397-9AEA-72B43280D2DB}" presName="root" presStyleCnt="0"/>
      <dgm:spPr/>
    </dgm:pt>
    <dgm:pt modelId="{9F96DF20-6464-48E5-8133-10AAD94CC4FE}" type="pres">
      <dgm:prSet presAssocID="{A2B5F4C4-97F0-4397-9AEA-72B43280D2DB}" presName="rootComposite" presStyleCnt="0"/>
      <dgm:spPr/>
    </dgm:pt>
    <dgm:pt modelId="{9F91AB57-C3EE-4EB4-8564-CD040B3E5265}" type="pres">
      <dgm:prSet presAssocID="{A2B5F4C4-97F0-4397-9AEA-72B43280D2DB}" presName="rootText" presStyleLbl="node1" presStyleIdx="1" presStyleCnt="2" custScaleX="163492" custLinFactNeighborX="8469" custLinFactNeighborY="581"/>
      <dgm:spPr/>
    </dgm:pt>
    <dgm:pt modelId="{F0CEA0B3-56C5-48A8-B806-335A6FDC8A02}" type="pres">
      <dgm:prSet presAssocID="{A2B5F4C4-97F0-4397-9AEA-72B43280D2DB}" presName="rootConnector" presStyleLbl="node1" presStyleIdx="1" presStyleCnt="2"/>
      <dgm:spPr/>
    </dgm:pt>
    <dgm:pt modelId="{F5F4AF20-7237-4242-A580-37006A6B7604}" type="pres">
      <dgm:prSet presAssocID="{A2B5F4C4-97F0-4397-9AEA-72B43280D2DB}" presName="childShape" presStyleCnt="0"/>
      <dgm:spPr/>
    </dgm:pt>
    <dgm:pt modelId="{32AAFD21-0965-459C-95DB-DE8FBDB36820}" type="pres">
      <dgm:prSet presAssocID="{9A5FC19E-B3E9-4C41-B0D9-541B0AC1D834}" presName="Name13" presStyleLbl="parChTrans1D2" presStyleIdx="2" presStyleCnt="4"/>
      <dgm:spPr/>
    </dgm:pt>
    <dgm:pt modelId="{52AD8314-C5EB-4921-9E6F-AC31FF0D4790}" type="pres">
      <dgm:prSet presAssocID="{5EF594B6-9D76-4F3F-A13E-1CBEAE906CAF}" presName="childText" presStyleLbl="bgAcc1" presStyleIdx="2" presStyleCnt="4" custScaleX="205186" custLinFactNeighborX="10584" custLinFactNeighborY="-2115">
        <dgm:presLayoutVars>
          <dgm:bulletEnabled val="1"/>
        </dgm:presLayoutVars>
      </dgm:prSet>
      <dgm:spPr/>
    </dgm:pt>
    <dgm:pt modelId="{57FDD5F3-7A4C-4108-8E8C-F0691467D490}" type="pres">
      <dgm:prSet presAssocID="{AB533C3C-ADDE-4C48-9877-5EA9D6E0755B}" presName="Name13" presStyleLbl="parChTrans1D2" presStyleIdx="3" presStyleCnt="4"/>
      <dgm:spPr/>
    </dgm:pt>
    <dgm:pt modelId="{42B2EF47-27B6-4B95-AF5D-EB882F3AAEFF}" type="pres">
      <dgm:prSet presAssocID="{D117452C-3AC0-4A3C-8C3E-F13DD57E290F}" presName="childText" presStyleLbl="bgAcc1" presStyleIdx="3" presStyleCnt="4" custScaleX="205186" custLinFactNeighborX="10584" custLinFactNeighborY="-2115">
        <dgm:presLayoutVars>
          <dgm:bulletEnabled val="1"/>
        </dgm:presLayoutVars>
      </dgm:prSet>
      <dgm:spPr/>
    </dgm:pt>
  </dgm:ptLst>
  <dgm:cxnLst>
    <dgm:cxn modelId="{0C738E0A-318E-44BA-A983-EFA27E5A5218}" type="presOf" srcId="{8405B0BB-7EDA-49BC-AF29-408E6E1C60FE}" destId="{2EABC0AB-F643-4BE2-B53E-2680BA8056C6}" srcOrd="0" destOrd="0" presId="urn:microsoft.com/office/officeart/2005/8/layout/hierarchy3"/>
    <dgm:cxn modelId="{1644BA1B-C4E7-4A18-88DE-13F7693E0626}" type="presOf" srcId="{8405B0BB-7EDA-49BC-AF29-408E6E1C60FE}" destId="{D3EBB430-ED1B-4575-AB71-EA1228C9BE93}" srcOrd="1" destOrd="0" presId="urn:microsoft.com/office/officeart/2005/8/layout/hierarchy3"/>
    <dgm:cxn modelId="{F4047A22-046B-4CC1-889A-827CE65021D5}" srcId="{E5374164-C838-4D2F-B71E-DD9AAE89AE54}" destId="{A2B5F4C4-97F0-4397-9AEA-72B43280D2DB}" srcOrd="1" destOrd="0" parTransId="{66ABB7C2-64D8-4D79-AC3C-12ACADD3737B}" sibTransId="{AD7942CD-B60D-4978-8E8A-F14D12BCDD17}"/>
    <dgm:cxn modelId="{544B922E-0656-476E-A9B9-CC0E9EEA2686}" srcId="{8405B0BB-7EDA-49BC-AF29-408E6E1C60FE}" destId="{619FF61E-1D4B-4045-A224-88BA59FC22C0}" srcOrd="0" destOrd="0" parTransId="{2E890EA4-9BA6-4B2C-8806-74A46E11434B}" sibTransId="{1B1ED518-3FA0-4D32-9BA8-B66926EA86A5}"/>
    <dgm:cxn modelId="{24986230-F399-4EB4-83EB-F02B722D4ABC}" srcId="{8405B0BB-7EDA-49BC-AF29-408E6E1C60FE}" destId="{2E47655F-30C9-4796-94E9-B438169468F5}" srcOrd="1" destOrd="0" parTransId="{67D3BB19-694F-4A30-87F2-F6867A42C532}" sibTransId="{F3AC64C2-FDFA-42A4-9664-11E834E644E9}"/>
    <dgm:cxn modelId="{2C2F333D-68B3-4636-B13E-5DE5A6E8D0FF}" type="presOf" srcId="{67D3BB19-694F-4A30-87F2-F6867A42C532}" destId="{0E35C541-5FB1-4927-822D-00369737A66B}" srcOrd="0" destOrd="0" presId="urn:microsoft.com/office/officeart/2005/8/layout/hierarchy3"/>
    <dgm:cxn modelId="{38FF6D63-A170-49D6-A6F8-85FD81EE8596}" type="presOf" srcId="{5EF594B6-9D76-4F3F-A13E-1CBEAE906CAF}" destId="{52AD8314-C5EB-4921-9E6F-AC31FF0D4790}" srcOrd="0" destOrd="0" presId="urn:microsoft.com/office/officeart/2005/8/layout/hierarchy3"/>
    <dgm:cxn modelId="{AEFD4773-35BE-42B5-ACA4-54966C9A7A93}" type="presOf" srcId="{D117452C-3AC0-4A3C-8C3E-F13DD57E290F}" destId="{42B2EF47-27B6-4B95-AF5D-EB882F3AAEFF}" srcOrd="0" destOrd="0" presId="urn:microsoft.com/office/officeart/2005/8/layout/hierarchy3"/>
    <dgm:cxn modelId="{914BA154-A03C-417B-8B1B-D8B55E48CC63}" type="presOf" srcId="{2E47655F-30C9-4796-94E9-B438169468F5}" destId="{5D6C08D1-C6C4-4F9F-87EB-1643CDB5CD23}" srcOrd="0" destOrd="0" presId="urn:microsoft.com/office/officeart/2005/8/layout/hierarchy3"/>
    <dgm:cxn modelId="{7BA8247D-6E1F-4811-BCA1-2B5C0E56C429}" type="presOf" srcId="{A2B5F4C4-97F0-4397-9AEA-72B43280D2DB}" destId="{9F91AB57-C3EE-4EB4-8564-CD040B3E5265}" srcOrd="0" destOrd="0" presId="urn:microsoft.com/office/officeart/2005/8/layout/hierarchy3"/>
    <dgm:cxn modelId="{B4255783-6117-442F-A86D-7134656877E4}" type="presOf" srcId="{2E890EA4-9BA6-4B2C-8806-74A46E11434B}" destId="{A82682C7-0B2C-4483-9729-5FD19D5D75B9}" srcOrd="0" destOrd="0" presId="urn:microsoft.com/office/officeart/2005/8/layout/hierarchy3"/>
    <dgm:cxn modelId="{FAF38692-E18A-49BC-A873-B67A4C5FE382}" type="presOf" srcId="{619FF61E-1D4B-4045-A224-88BA59FC22C0}" destId="{8D7403E3-91B9-48A8-87B5-9B3BDC83F038}" srcOrd="0" destOrd="0" presId="urn:microsoft.com/office/officeart/2005/8/layout/hierarchy3"/>
    <dgm:cxn modelId="{414E42BF-67E7-4E19-B761-618CF9974605}" type="presOf" srcId="{A2B5F4C4-97F0-4397-9AEA-72B43280D2DB}" destId="{F0CEA0B3-56C5-48A8-B806-335A6FDC8A02}" srcOrd="1" destOrd="0" presId="urn:microsoft.com/office/officeart/2005/8/layout/hierarchy3"/>
    <dgm:cxn modelId="{D721ACC1-6D43-4996-85BE-C7317511A491}" srcId="{A2B5F4C4-97F0-4397-9AEA-72B43280D2DB}" destId="{5EF594B6-9D76-4F3F-A13E-1CBEAE906CAF}" srcOrd="0" destOrd="0" parTransId="{9A5FC19E-B3E9-4C41-B0D9-541B0AC1D834}" sibTransId="{41F30D30-D272-4DAF-BF0D-6B333932C2C7}"/>
    <dgm:cxn modelId="{9B8C9AD2-D8F1-4C3B-9413-C20DEE1B4A9B}" srcId="{E5374164-C838-4D2F-B71E-DD9AAE89AE54}" destId="{8405B0BB-7EDA-49BC-AF29-408E6E1C60FE}" srcOrd="0" destOrd="0" parTransId="{F80724A4-9576-49D1-ADF8-64EFCD4C274D}" sibTransId="{C4F0EFD9-DF94-43DD-8DAA-2C76B3254246}"/>
    <dgm:cxn modelId="{A5A06AE6-F6C6-4746-8A7D-5BFECC088A2D}" srcId="{A2B5F4C4-97F0-4397-9AEA-72B43280D2DB}" destId="{D117452C-3AC0-4A3C-8C3E-F13DD57E290F}" srcOrd="1" destOrd="0" parTransId="{AB533C3C-ADDE-4C48-9877-5EA9D6E0755B}" sibTransId="{3DC72023-A817-4ABA-AD9C-686186E7C97E}"/>
    <dgm:cxn modelId="{D9E9CEEB-70BA-464E-826A-FEB954F537D1}" type="presOf" srcId="{9A5FC19E-B3E9-4C41-B0D9-541B0AC1D834}" destId="{32AAFD21-0965-459C-95DB-DE8FBDB36820}" srcOrd="0" destOrd="0" presId="urn:microsoft.com/office/officeart/2005/8/layout/hierarchy3"/>
    <dgm:cxn modelId="{485071EC-D890-4F2E-B288-11E5894BD82F}" type="presOf" srcId="{AB533C3C-ADDE-4C48-9877-5EA9D6E0755B}" destId="{57FDD5F3-7A4C-4108-8E8C-F0691467D490}" srcOrd="0" destOrd="0" presId="urn:microsoft.com/office/officeart/2005/8/layout/hierarchy3"/>
    <dgm:cxn modelId="{2B3306F8-D057-4740-A0B5-31A2623FB623}" type="presOf" srcId="{E5374164-C838-4D2F-B71E-DD9AAE89AE54}" destId="{136F6AFF-0184-455B-A190-3D73DD894D12}" srcOrd="0" destOrd="0" presId="urn:microsoft.com/office/officeart/2005/8/layout/hierarchy3"/>
    <dgm:cxn modelId="{F0BCA1BF-7DFD-4502-AB32-0F077E71917D}" type="presParOf" srcId="{136F6AFF-0184-455B-A190-3D73DD894D12}" destId="{4A30ED0D-300C-43B7-9C22-87D9B8C24968}" srcOrd="0" destOrd="0" presId="urn:microsoft.com/office/officeart/2005/8/layout/hierarchy3"/>
    <dgm:cxn modelId="{8998B59E-9F5A-4CA2-AC36-BAFBAE2D85EA}" type="presParOf" srcId="{4A30ED0D-300C-43B7-9C22-87D9B8C24968}" destId="{3B240256-68EE-4E3D-B935-125B2EE93996}" srcOrd="0" destOrd="0" presId="urn:microsoft.com/office/officeart/2005/8/layout/hierarchy3"/>
    <dgm:cxn modelId="{DCC55C89-1FCA-45F8-AAB6-CEF071404B21}" type="presParOf" srcId="{3B240256-68EE-4E3D-B935-125B2EE93996}" destId="{2EABC0AB-F643-4BE2-B53E-2680BA8056C6}" srcOrd="0" destOrd="0" presId="urn:microsoft.com/office/officeart/2005/8/layout/hierarchy3"/>
    <dgm:cxn modelId="{31AD7EE9-4FD0-48C2-AE8B-D3487F30BEBE}" type="presParOf" srcId="{3B240256-68EE-4E3D-B935-125B2EE93996}" destId="{D3EBB430-ED1B-4575-AB71-EA1228C9BE93}" srcOrd="1" destOrd="0" presId="urn:microsoft.com/office/officeart/2005/8/layout/hierarchy3"/>
    <dgm:cxn modelId="{B55D99F2-CB41-44DF-94DE-0E70A991948F}" type="presParOf" srcId="{4A30ED0D-300C-43B7-9C22-87D9B8C24968}" destId="{CD334BFF-6611-4D5E-9665-99E43BD77EFD}" srcOrd="1" destOrd="0" presId="urn:microsoft.com/office/officeart/2005/8/layout/hierarchy3"/>
    <dgm:cxn modelId="{933DF5E8-C343-4E3E-855C-BAF2F63677E4}" type="presParOf" srcId="{CD334BFF-6611-4D5E-9665-99E43BD77EFD}" destId="{A82682C7-0B2C-4483-9729-5FD19D5D75B9}" srcOrd="0" destOrd="0" presId="urn:microsoft.com/office/officeart/2005/8/layout/hierarchy3"/>
    <dgm:cxn modelId="{1750F678-8AAB-4FA8-8E16-3DD39C42B360}" type="presParOf" srcId="{CD334BFF-6611-4D5E-9665-99E43BD77EFD}" destId="{8D7403E3-91B9-48A8-87B5-9B3BDC83F038}" srcOrd="1" destOrd="0" presId="urn:microsoft.com/office/officeart/2005/8/layout/hierarchy3"/>
    <dgm:cxn modelId="{7CCCA5DA-0496-4FD5-8526-EEC1FBE27B5C}" type="presParOf" srcId="{CD334BFF-6611-4D5E-9665-99E43BD77EFD}" destId="{0E35C541-5FB1-4927-822D-00369737A66B}" srcOrd="2" destOrd="0" presId="urn:microsoft.com/office/officeart/2005/8/layout/hierarchy3"/>
    <dgm:cxn modelId="{816CADCB-034D-44B2-95A8-881383090A1B}" type="presParOf" srcId="{CD334BFF-6611-4D5E-9665-99E43BD77EFD}" destId="{5D6C08D1-C6C4-4F9F-87EB-1643CDB5CD23}" srcOrd="3" destOrd="0" presId="urn:microsoft.com/office/officeart/2005/8/layout/hierarchy3"/>
    <dgm:cxn modelId="{C431457A-5D26-403D-ABC0-D87984318D48}" type="presParOf" srcId="{136F6AFF-0184-455B-A190-3D73DD894D12}" destId="{043DC0EC-83D6-4B89-B94C-C7FF08257E43}" srcOrd="1" destOrd="0" presId="urn:microsoft.com/office/officeart/2005/8/layout/hierarchy3"/>
    <dgm:cxn modelId="{C63FB813-0443-4A43-9736-459E16B53843}" type="presParOf" srcId="{043DC0EC-83D6-4B89-B94C-C7FF08257E43}" destId="{9F96DF20-6464-48E5-8133-10AAD94CC4FE}" srcOrd="0" destOrd="0" presId="urn:microsoft.com/office/officeart/2005/8/layout/hierarchy3"/>
    <dgm:cxn modelId="{DEA5591E-1C7E-48CB-95EA-22B0B84D58F0}" type="presParOf" srcId="{9F96DF20-6464-48E5-8133-10AAD94CC4FE}" destId="{9F91AB57-C3EE-4EB4-8564-CD040B3E5265}" srcOrd="0" destOrd="0" presId="urn:microsoft.com/office/officeart/2005/8/layout/hierarchy3"/>
    <dgm:cxn modelId="{3C26BB1D-C062-4A0D-AE2C-B98E981B34CE}" type="presParOf" srcId="{9F96DF20-6464-48E5-8133-10AAD94CC4FE}" destId="{F0CEA0B3-56C5-48A8-B806-335A6FDC8A02}" srcOrd="1" destOrd="0" presId="urn:microsoft.com/office/officeart/2005/8/layout/hierarchy3"/>
    <dgm:cxn modelId="{22D07D0F-579B-49D2-B99C-4476567FBCBC}" type="presParOf" srcId="{043DC0EC-83D6-4B89-B94C-C7FF08257E43}" destId="{F5F4AF20-7237-4242-A580-37006A6B7604}" srcOrd="1" destOrd="0" presId="urn:microsoft.com/office/officeart/2005/8/layout/hierarchy3"/>
    <dgm:cxn modelId="{35EE0FD0-C0C2-4076-871D-7C415680A77E}" type="presParOf" srcId="{F5F4AF20-7237-4242-A580-37006A6B7604}" destId="{32AAFD21-0965-459C-95DB-DE8FBDB36820}" srcOrd="0" destOrd="0" presId="urn:microsoft.com/office/officeart/2005/8/layout/hierarchy3"/>
    <dgm:cxn modelId="{3A2BF87B-F7EA-4BCC-9840-1CB7F4EC2DAA}" type="presParOf" srcId="{F5F4AF20-7237-4242-A580-37006A6B7604}" destId="{52AD8314-C5EB-4921-9E6F-AC31FF0D4790}" srcOrd="1" destOrd="0" presId="urn:microsoft.com/office/officeart/2005/8/layout/hierarchy3"/>
    <dgm:cxn modelId="{3E3F5BEF-75D5-44DC-BEA9-3D3AB50FCD4E}" type="presParOf" srcId="{F5F4AF20-7237-4242-A580-37006A6B7604}" destId="{57FDD5F3-7A4C-4108-8E8C-F0691467D490}" srcOrd="2" destOrd="0" presId="urn:microsoft.com/office/officeart/2005/8/layout/hierarchy3"/>
    <dgm:cxn modelId="{94200253-A346-4A99-8F2A-8294A2D78568}" type="presParOf" srcId="{F5F4AF20-7237-4242-A580-37006A6B7604}" destId="{42B2EF47-27B6-4B95-AF5D-EB882F3AAEFF}"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6101D-419A-4605-8A31-57F8E2B3A3B9}">
      <dsp:nvSpPr>
        <dsp:cNvPr id="0" name=""/>
        <dsp:cNvSpPr/>
      </dsp:nvSpPr>
      <dsp:spPr>
        <a:xfrm>
          <a:off x="870782" y="0"/>
          <a:ext cx="9868869" cy="53926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4CDBC9-A784-4A8A-BD73-BBEEBB56580D}">
      <dsp:nvSpPr>
        <dsp:cNvPr id="0" name=""/>
        <dsp:cNvSpPr/>
      </dsp:nvSpPr>
      <dsp:spPr>
        <a:xfrm>
          <a:off x="0" y="1617809"/>
          <a:ext cx="3483130" cy="21570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05300" y="1723109"/>
        <a:ext cx="3272530" cy="1946479"/>
      </dsp:txXfrm>
    </dsp:sp>
    <dsp:sp modelId="{530730F2-4556-4A33-BCA2-58FB0621F942}">
      <dsp:nvSpPr>
        <dsp:cNvPr id="0" name=""/>
        <dsp:cNvSpPr/>
      </dsp:nvSpPr>
      <dsp:spPr>
        <a:xfrm>
          <a:off x="4063652" y="1617809"/>
          <a:ext cx="3483130" cy="21570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168952" y="1723109"/>
        <a:ext cx="3272530" cy="1946479"/>
      </dsp:txXfrm>
    </dsp:sp>
    <dsp:sp modelId="{070F964A-048A-4D33-B13F-5BCA589BEFCD}">
      <dsp:nvSpPr>
        <dsp:cNvPr id="0" name=""/>
        <dsp:cNvSpPr/>
      </dsp:nvSpPr>
      <dsp:spPr>
        <a:xfrm>
          <a:off x="8127304" y="1617809"/>
          <a:ext cx="3483130" cy="21570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232604" y="1723109"/>
        <a:ext cx="3272530" cy="19464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C0AB-F643-4BE2-B53E-2680BA8056C6}">
      <dsp:nvSpPr>
        <dsp:cNvPr id="0" name=""/>
        <dsp:cNvSpPr/>
      </dsp:nvSpPr>
      <dsp:spPr>
        <a:xfrm>
          <a:off x="88344" y="1888"/>
          <a:ext cx="4804996" cy="14694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31384" y="44928"/>
        <a:ext cx="4718916" cy="1383409"/>
      </dsp:txXfrm>
    </dsp:sp>
    <dsp:sp modelId="{A82682C7-0B2C-4483-9729-5FD19D5D75B9}">
      <dsp:nvSpPr>
        <dsp:cNvPr id="0" name=""/>
        <dsp:cNvSpPr/>
      </dsp:nvSpPr>
      <dsp:spPr>
        <a:xfrm>
          <a:off x="568844" y="1471378"/>
          <a:ext cx="480517" cy="1102117"/>
        </a:xfrm>
        <a:custGeom>
          <a:avLst/>
          <a:gdLst/>
          <a:ahLst/>
          <a:cxnLst/>
          <a:rect l="0" t="0" r="0" b="0"/>
          <a:pathLst>
            <a:path>
              <a:moveTo>
                <a:pt x="0" y="0"/>
              </a:moveTo>
              <a:lnTo>
                <a:pt x="0" y="1102117"/>
              </a:lnTo>
              <a:lnTo>
                <a:pt x="480517" y="11021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403E3-91B9-48A8-87B5-9B3BDC83F038}">
      <dsp:nvSpPr>
        <dsp:cNvPr id="0" name=""/>
        <dsp:cNvSpPr/>
      </dsp:nvSpPr>
      <dsp:spPr>
        <a:xfrm>
          <a:off x="1049361" y="1838751"/>
          <a:ext cx="4824300" cy="14694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092401" y="1881791"/>
        <a:ext cx="4738220" cy="1383409"/>
      </dsp:txXfrm>
    </dsp:sp>
    <dsp:sp modelId="{0E35C541-5FB1-4927-822D-00369737A66B}">
      <dsp:nvSpPr>
        <dsp:cNvPr id="0" name=""/>
        <dsp:cNvSpPr/>
      </dsp:nvSpPr>
      <dsp:spPr>
        <a:xfrm>
          <a:off x="568844" y="1471378"/>
          <a:ext cx="480517" cy="2938979"/>
        </a:xfrm>
        <a:custGeom>
          <a:avLst/>
          <a:gdLst/>
          <a:ahLst/>
          <a:cxnLst/>
          <a:rect l="0" t="0" r="0" b="0"/>
          <a:pathLst>
            <a:path>
              <a:moveTo>
                <a:pt x="0" y="0"/>
              </a:moveTo>
              <a:lnTo>
                <a:pt x="0" y="2938979"/>
              </a:lnTo>
              <a:lnTo>
                <a:pt x="480517" y="29389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6C08D1-C6C4-4F9F-87EB-1643CDB5CD23}">
      <dsp:nvSpPr>
        <dsp:cNvPr id="0" name=""/>
        <dsp:cNvSpPr/>
      </dsp:nvSpPr>
      <dsp:spPr>
        <a:xfrm>
          <a:off x="1049361" y="3675613"/>
          <a:ext cx="4824300" cy="14694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092401" y="3718653"/>
        <a:ext cx="4738220" cy="1383409"/>
      </dsp:txXfrm>
    </dsp:sp>
    <dsp:sp modelId="{9F91AB57-C3EE-4EB4-8564-CD040B3E5265}">
      <dsp:nvSpPr>
        <dsp:cNvPr id="0" name=""/>
        <dsp:cNvSpPr/>
      </dsp:nvSpPr>
      <dsp:spPr>
        <a:xfrm>
          <a:off x="6290202" y="10426"/>
          <a:ext cx="4804996" cy="14694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333242" y="53466"/>
        <a:ext cx="4718916" cy="1383409"/>
      </dsp:txXfrm>
    </dsp:sp>
    <dsp:sp modelId="{32AAFD21-0965-459C-95DB-DE8FBDB36820}">
      <dsp:nvSpPr>
        <dsp:cNvPr id="0" name=""/>
        <dsp:cNvSpPr/>
      </dsp:nvSpPr>
      <dsp:spPr>
        <a:xfrm>
          <a:off x="6770702" y="1479916"/>
          <a:ext cx="480446" cy="1062499"/>
        </a:xfrm>
        <a:custGeom>
          <a:avLst/>
          <a:gdLst/>
          <a:ahLst/>
          <a:cxnLst/>
          <a:rect l="0" t="0" r="0" b="0"/>
          <a:pathLst>
            <a:path>
              <a:moveTo>
                <a:pt x="0" y="0"/>
              </a:moveTo>
              <a:lnTo>
                <a:pt x="0" y="1062499"/>
              </a:lnTo>
              <a:lnTo>
                <a:pt x="480446" y="10624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AD8314-C5EB-4921-9E6F-AC31FF0D4790}">
      <dsp:nvSpPr>
        <dsp:cNvPr id="0" name=""/>
        <dsp:cNvSpPr/>
      </dsp:nvSpPr>
      <dsp:spPr>
        <a:xfrm>
          <a:off x="7251149" y="1807671"/>
          <a:ext cx="4824300" cy="14694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294189" y="1850711"/>
        <a:ext cx="4738220" cy="1383409"/>
      </dsp:txXfrm>
    </dsp:sp>
    <dsp:sp modelId="{57FDD5F3-7A4C-4108-8E8C-F0691467D490}">
      <dsp:nvSpPr>
        <dsp:cNvPr id="0" name=""/>
        <dsp:cNvSpPr/>
      </dsp:nvSpPr>
      <dsp:spPr>
        <a:xfrm>
          <a:off x="6770702" y="1479916"/>
          <a:ext cx="480446" cy="2899362"/>
        </a:xfrm>
        <a:custGeom>
          <a:avLst/>
          <a:gdLst/>
          <a:ahLst/>
          <a:cxnLst/>
          <a:rect l="0" t="0" r="0" b="0"/>
          <a:pathLst>
            <a:path>
              <a:moveTo>
                <a:pt x="0" y="0"/>
              </a:moveTo>
              <a:lnTo>
                <a:pt x="0" y="2899362"/>
              </a:lnTo>
              <a:lnTo>
                <a:pt x="480446" y="28993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B2EF47-27B6-4B95-AF5D-EB882F3AAEFF}">
      <dsp:nvSpPr>
        <dsp:cNvPr id="0" name=""/>
        <dsp:cNvSpPr/>
      </dsp:nvSpPr>
      <dsp:spPr>
        <a:xfrm>
          <a:off x="7251149" y="3644533"/>
          <a:ext cx="4824300" cy="14694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294189" y="3687573"/>
        <a:ext cx="4738220" cy="138340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reserve="1" userDrawn="1">
  <p:cSld name="Intro">
    <p:bg>
      <p:bgPr>
        <a:solidFill>
          <a:schemeClr val="accent2">
            <a:lumMod val="20000"/>
            <a:lumOff val="80000"/>
            <a:alpha val="59000"/>
          </a:schemeClr>
        </a:solidFill>
        <a:effectLst/>
      </p:bgPr>
    </p:bg>
    <p:spTree>
      <p:nvGrpSpPr>
        <p:cNvPr id="1" name="Shape 15"/>
        <p:cNvGrpSpPr/>
        <p:nvPr/>
      </p:nvGrpSpPr>
      <p:grpSpPr>
        <a:xfrm>
          <a:off x="0" y="0"/>
          <a:ext cx="0" cy="0"/>
          <a:chOff x="0" y="0"/>
          <a:chExt cx="0" cy="0"/>
        </a:xfrm>
      </p:grpSpPr>
      <p:pic>
        <p:nvPicPr>
          <p:cNvPr id="2" name="Google Shape;125;p15">
            <a:extLst>
              <a:ext uri="{FF2B5EF4-FFF2-40B4-BE49-F238E27FC236}">
                <a16:creationId xmlns:a16="http://schemas.microsoft.com/office/drawing/2014/main" id="{59D5605E-5D32-A32D-D8ED-6523BCC352E5}"/>
              </a:ext>
            </a:extLst>
          </p:cNvPr>
          <p:cNvPicPr preferRelativeResize="0"/>
          <p:nvPr userDrawn="1"/>
        </p:nvPicPr>
        <p:blipFill>
          <a:blip r:embed="rId2">
            <a:alphaModFix/>
          </a:blip>
          <a:stretch>
            <a:fillRect/>
          </a:stretch>
        </p:blipFill>
        <p:spPr>
          <a:xfrm>
            <a:off x="620057" y="559962"/>
            <a:ext cx="16971684" cy="9281376"/>
          </a:xfrm>
          <a:prstGeom prst="rect">
            <a:avLst/>
          </a:prstGeom>
          <a:noFill/>
          <a:ln>
            <a:noFill/>
          </a:ln>
        </p:spPr>
      </p:pic>
      <p:sp>
        <p:nvSpPr>
          <p:cNvPr id="4" name="Google Shape;86;p13">
            <a:extLst>
              <a:ext uri="{FF2B5EF4-FFF2-40B4-BE49-F238E27FC236}">
                <a16:creationId xmlns:a16="http://schemas.microsoft.com/office/drawing/2014/main" id="{89732944-72B4-56C2-58E6-8EB1CE538069}"/>
              </a:ext>
            </a:extLst>
          </p:cNvPr>
          <p:cNvSpPr/>
          <p:nvPr/>
        </p:nvSpPr>
        <p:spPr>
          <a:xfrm>
            <a:off x="1925432" y="7586008"/>
            <a:ext cx="10591671" cy="828842"/>
          </a:xfrm>
          <a:custGeom>
            <a:avLst/>
            <a:gdLst/>
            <a:ahLst/>
            <a:cxnLst/>
            <a:rect l="l" t="t" r="r" b="b"/>
            <a:pathLst>
              <a:path w="2414797" h="188968" extrusionOk="0">
                <a:moveTo>
                  <a:pt x="37278" y="0"/>
                </a:moveTo>
                <a:lnTo>
                  <a:pt x="2377519" y="0"/>
                </a:lnTo>
                <a:cubicBezTo>
                  <a:pt x="2398107" y="0"/>
                  <a:pt x="2414797" y="16690"/>
                  <a:pt x="2414797" y="37278"/>
                </a:cubicBezTo>
                <a:lnTo>
                  <a:pt x="2414797" y="151690"/>
                </a:lnTo>
                <a:cubicBezTo>
                  <a:pt x="2414797" y="172278"/>
                  <a:pt x="2398107" y="188968"/>
                  <a:pt x="2377519" y="188968"/>
                </a:cubicBezTo>
                <a:lnTo>
                  <a:pt x="37278" y="188968"/>
                </a:lnTo>
                <a:cubicBezTo>
                  <a:pt x="16690" y="188968"/>
                  <a:pt x="0" y="172278"/>
                  <a:pt x="0" y="151690"/>
                </a:cubicBezTo>
                <a:lnTo>
                  <a:pt x="0" y="37278"/>
                </a:lnTo>
                <a:cubicBezTo>
                  <a:pt x="0" y="16690"/>
                  <a:pt x="16690" y="0"/>
                  <a:pt x="37278" y="0"/>
                </a:cubicBezTo>
                <a:close/>
              </a:path>
            </a:pathLst>
          </a:custGeom>
          <a:solidFill>
            <a:srgbClr val="97CD55"/>
          </a:solidFill>
          <a:ln w="476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3;p13">
            <a:extLst>
              <a:ext uri="{FF2B5EF4-FFF2-40B4-BE49-F238E27FC236}">
                <a16:creationId xmlns:a16="http://schemas.microsoft.com/office/drawing/2014/main" id="{03C4DDA8-E793-8B34-0DEA-E75DB48735F6}"/>
              </a:ext>
            </a:extLst>
          </p:cNvPr>
          <p:cNvSpPr/>
          <p:nvPr userDrawn="1"/>
        </p:nvSpPr>
        <p:spPr>
          <a:xfrm rot="20707598">
            <a:off x="12979910" y="2412375"/>
            <a:ext cx="764609" cy="1392500"/>
          </a:xfrm>
          <a:custGeom>
            <a:avLst/>
            <a:gdLst/>
            <a:ahLst/>
            <a:cxnLst/>
            <a:rect l="l" t="t" r="r" b="b"/>
            <a:pathLst>
              <a:path w="764609" h="1392500" extrusionOk="0">
                <a:moveTo>
                  <a:pt x="0" y="0"/>
                </a:moveTo>
                <a:lnTo>
                  <a:pt x="764609" y="0"/>
                </a:lnTo>
                <a:lnTo>
                  <a:pt x="764609" y="1392500"/>
                </a:lnTo>
                <a:lnTo>
                  <a:pt x="0" y="1392500"/>
                </a:lnTo>
                <a:lnTo>
                  <a:pt x="0" y="0"/>
                </a:lnTo>
                <a:close/>
              </a:path>
            </a:pathLst>
          </a:custGeom>
          <a:blipFill rotWithShape="1">
            <a:blip r:embed="rId3">
              <a:alphaModFix/>
            </a:blip>
            <a:stretch>
              <a:fillRect/>
            </a:stretch>
          </a:blipFill>
          <a:ln>
            <a:noFill/>
          </a:ln>
        </p:spPr>
        <p:txBody>
          <a:bodyPr/>
          <a:lstStyle/>
          <a:p>
            <a:endParaRPr lang="en-US"/>
          </a:p>
        </p:txBody>
      </p:sp>
      <p:sp>
        <p:nvSpPr>
          <p:cNvPr id="9" name="Google Shape;94;p13">
            <a:extLst>
              <a:ext uri="{FF2B5EF4-FFF2-40B4-BE49-F238E27FC236}">
                <a16:creationId xmlns:a16="http://schemas.microsoft.com/office/drawing/2014/main" id="{1FB7670C-069E-ADAE-4454-D566AD9FD473}"/>
              </a:ext>
            </a:extLst>
          </p:cNvPr>
          <p:cNvSpPr/>
          <p:nvPr userDrawn="1"/>
        </p:nvSpPr>
        <p:spPr>
          <a:xfrm rot="803010">
            <a:off x="14771000" y="1436229"/>
            <a:ext cx="628346" cy="1144339"/>
          </a:xfrm>
          <a:custGeom>
            <a:avLst/>
            <a:gdLst/>
            <a:ahLst/>
            <a:cxnLst/>
            <a:rect l="l" t="t" r="r" b="b"/>
            <a:pathLst>
              <a:path w="628346" h="1144339" extrusionOk="0">
                <a:moveTo>
                  <a:pt x="0" y="0"/>
                </a:moveTo>
                <a:lnTo>
                  <a:pt x="628346" y="0"/>
                </a:lnTo>
                <a:lnTo>
                  <a:pt x="628346" y="1144339"/>
                </a:lnTo>
                <a:lnTo>
                  <a:pt x="0" y="1144339"/>
                </a:lnTo>
                <a:lnTo>
                  <a:pt x="0" y="0"/>
                </a:lnTo>
                <a:close/>
              </a:path>
            </a:pathLst>
          </a:custGeom>
          <a:blipFill rotWithShape="1">
            <a:blip r:embed="rId3">
              <a:alphaModFix/>
            </a:blip>
            <a:stretch>
              <a:fillRect/>
            </a:stretch>
          </a:blipFill>
          <a:ln>
            <a:noFill/>
          </a:ln>
        </p:spPr>
        <p:txBody>
          <a:bodyPr/>
          <a:lstStyle/>
          <a:p>
            <a:endParaRPr lang="en-US"/>
          </a:p>
        </p:txBody>
      </p:sp>
      <p:pic>
        <p:nvPicPr>
          <p:cNvPr id="10" name="Google Shape;96;p13">
            <a:extLst>
              <a:ext uri="{FF2B5EF4-FFF2-40B4-BE49-F238E27FC236}">
                <a16:creationId xmlns:a16="http://schemas.microsoft.com/office/drawing/2014/main" id="{67B68700-8F09-6E98-57B3-6899F4A1FBD7}"/>
              </a:ext>
            </a:extLst>
          </p:cNvPr>
          <p:cNvPicPr preferRelativeResize="0"/>
          <p:nvPr userDrawn="1"/>
        </p:nvPicPr>
        <p:blipFill>
          <a:blip r:embed="rId4">
            <a:alphaModFix/>
          </a:blip>
          <a:stretch>
            <a:fillRect/>
          </a:stretch>
        </p:blipFill>
        <p:spPr>
          <a:xfrm>
            <a:off x="10412138" y="1186045"/>
            <a:ext cx="1935400" cy="1730955"/>
          </a:xfrm>
          <a:prstGeom prst="rect">
            <a:avLst/>
          </a:prstGeom>
          <a:noFill/>
          <a:ln>
            <a:noFill/>
          </a:ln>
        </p:spPr>
      </p:pic>
      <p:pic>
        <p:nvPicPr>
          <p:cNvPr id="11" name="Google Shape;97;p13">
            <a:extLst>
              <a:ext uri="{FF2B5EF4-FFF2-40B4-BE49-F238E27FC236}">
                <a16:creationId xmlns:a16="http://schemas.microsoft.com/office/drawing/2014/main" id="{CE220D0E-AA8B-3C95-2B76-4177DB3184FA}"/>
              </a:ext>
            </a:extLst>
          </p:cNvPr>
          <p:cNvPicPr preferRelativeResize="0"/>
          <p:nvPr userDrawn="1"/>
        </p:nvPicPr>
        <p:blipFill>
          <a:blip r:embed="rId5">
            <a:alphaModFix/>
          </a:blip>
          <a:stretch>
            <a:fillRect/>
          </a:stretch>
        </p:blipFill>
        <p:spPr>
          <a:xfrm>
            <a:off x="12844165" y="2917000"/>
            <a:ext cx="4972400" cy="8270454"/>
          </a:xfrm>
          <a:prstGeom prst="rect">
            <a:avLst/>
          </a:prstGeom>
          <a:noFill/>
          <a:ln>
            <a:noFill/>
          </a:ln>
        </p:spPr>
      </p:pic>
      <p:pic>
        <p:nvPicPr>
          <p:cNvPr id="12" name="Google Shape;98;p13">
            <a:extLst>
              <a:ext uri="{FF2B5EF4-FFF2-40B4-BE49-F238E27FC236}">
                <a16:creationId xmlns:a16="http://schemas.microsoft.com/office/drawing/2014/main" id="{5A67D3E4-4E23-DE1E-1BB7-7778EE266E92}"/>
              </a:ext>
            </a:extLst>
          </p:cNvPr>
          <p:cNvPicPr preferRelativeResize="0"/>
          <p:nvPr userDrawn="1"/>
        </p:nvPicPr>
        <p:blipFill rotWithShape="1">
          <a:blip r:embed="rId6">
            <a:alphaModFix/>
          </a:blip>
          <a:srcRect l="7937" t="15075" r="84094" b="70791"/>
          <a:stretch/>
        </p:blipFill>
        <p:spPr>
          <a:xfrm>
            <a:off x="1925432" y="1460126"/>
            <a:ext cx="1457251" cy="1453826"/>
          </a:xfrm>
          <a:prstGeom prst="rect">
            <a:avLst/>
          </a:prstGeom>
          <a:noFill/>
          <a:ln>
            <a:noFill/>
          </a:ln>
        </p:spPr>
      </p:pic>
      <p:sp>
        <p:nvSpPr>
          <p:cNvPr id="16" name="Text Placeholder 15">
            <a:extLst>
              <a:ext uri="{FF2B5EF4-FFF2-40B4-BE49-F238E27FC236}">
                <a16:creationId xmlns:a16="http://schemas.microsoft.com/office/drawing/2014/main" id="{ACF9F8F1-05C2-4D2C-F681-3CFEC1535F70}"/>
              </a:ext>
            </a:extLst>
          </p:cNvPr>
          <p:cNvSpPr>
            <a:spLocks noGrp="1"/>
          </p:cNvSpPr>
          <p:nvPr>
            <p:ph type="body" sz="quarter" idx="10" hasCustomPrompt="1"/>
          </p:nvPr>
        </p:nvSpPr>
        <p:spPr>
          <a:xfrm>
            <a:off x="1925638" y="7586663"/>
            <a:ext cx="10591800" cy="828675"/>
          </a:xfrm>
          <a:prstGeom prst="rect">
            <a:avLst/>
          </a:prstGeom>
        </p:spPr>
        <p:txBody>
          <a:bodyPr/>
          <a:lstStyle>
            <a:lvl1pPr>
              <a:defRPr sz="4400">
                <a:latin typeface="Dosis Medium" pitchFamily="2" charset="0"/>
              </a:defRPr>
            </a:lvl1pPr>
            <a:lvl2pPr>
              <a:defRPr sz="4720">
                <a:latin typeface="Dosis Medium" pitchFamily="2" charset="0"/>
              </a:defRPr>
            </a:lvl2pPr>
            <a:lvl3pPr>
              <a:defRPr sz="4720">
                <a:latin typeface="Dosis Medium" pitchFamily="2" charset="0"/>
              </a:defRPr>
            </a:lvl3pPr>
            <a:lvl4pPr>
              <a:defRPr sz="4720">
                <a:latin typeface="Dosis Medium" pitchFamily="2" charset="0"/>
              </a:defRPr>
            </a:lvl4pPr>
            <a:lvl5pPr>
              <a:defRPr sz="4720">
                <a:latin typeface="Dosis Medium" pitchFamily="2" charset="0"/>
              </a:defRPr>
            </a:lvl5pPr>
          </a:lstStyle>
          <a:p>
            <a:pPr lvl="0"/>
            <a:r>
              <a:rPr lang="en-US" dirty="0"/>
              <a:t>author</a:t>
            </a:r>
          </a:p>
        </p:txBody>
      </p:sp>
      <p:sp>
        <p:nvSpPr>
          <p:cNvPr id="18" name="Text Placeholder 17">
            <a:extLst>
              <a:ext uri="{FF2B5EF4-FFF2-40B4-BE49-F238E27FC236}">
                <a16:creationId xmlns:a16="http://schemas.microsoft.com/office/drawing/2014/main" id="{94FB1D02-D824-A79E-EB85-D93AA9E014B7}"/>
              </a:ext>
            </a:extLst>
          </p:cNvPr>
          <p:cNvSpPr>
            <a:spLocks noGrp="1"/>
          </p:cNvSpPr>
          <p:nvPr>
            <p:ph type="body" sz="quarter" idx="11" hasCustomPrompt="1"/>
          </p:nvPr>
        </p:nvSpPr>
        <p:spPr>
          <a:xfrm>
            <a:off x="1925432" y="2913952"/>
            <a:ext cx="10328238" cy="4064000"/>
          </a:xfrm>
          <a:prstGeom prst="rect">
            <a:avLst/>
          </a:prstGeom>
        </p:spPr>
        <p:txBody>
          <a:bodyPr/>
          <a:lstStyle>
            <a:lvl1pPr>
              <a:defRPr sz="7200" b="1">
                <a:latin typeface="Dosis" pitchFamily="2" charset="0"/>
              </a:defRPr>
            </a:lvl1pPr>
            <a:lvl2pPr>
              <a:defRPr sz="9720">
                <a:latin typeface="Dosis" pitchFamily="2" charset="0"/>
              </a:defRPr>
            </a:lvl2pPr>
            <a:lvl3pPr>
              <a:defRPr sz="9720">
                <a:latin typeface="Dosis" pitchFamily="2" charset="0"/>
              </a:defRPr>
            </a:lvl3pPr>
            <a:lvl4pPr>
              <a:defRPr sz="9720">
                <a:latin typeface="Dosis" pitchFamily="2" charset="0"/>
              </a:defRPr>
            </a:lvl4pPr>
            <a:lvl5pPr>
              <a:defRPr sz="9720">
                <a:latin typeface="Dosis" pitchFamily="2" charset="0"/>
              </a:defRPr>
            </a:lvl5pPr>
          </a:lstStyle>
          <a:p>
            <a:pPr lvl="0"/>
            <a:r>
              <a:rPr lang="en-US" dirty="0"/>
              <a:t>Topic</a:t>
            </a:r>
          </a:p>
        </p:txBody>
      </p:sp>
    </p:spTree>
    <p:extLst>
      <p:ext uri="{BB962C8B-B14F-4D97-AF65-F5344CB8AC3E}">
        <p14:creationId xmlns:p14="http://schemas.microsoft.com/office/powerpoint/2010/main" val="544357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useBgFill="1">
        <p:nvSpPr>
          <p:cNvPr id="19" name="Rectangle 18">
            <a:extLst>
              <a:ext uri="{FF2B5EF4-FFF2-40B4-BE49-F238E27FC236}">
                <a16:creationId xmlns:a16="http://schemas.microsoft.com/office/drawing/2014/main" id="{A893607E-E086-1D25-BC75-8BB48468F5B4}"/>
              </a:ext>
              <a:ext uri="{C183D7F6-B498-43B3-948B-1728B52AA6E4}">
                <adec:decorative xmlns:adec="http://schemas.microsoft.com/office/drawing/2017/decorative" val="1"/>
              </a:ext>
            </a:extLst>
          </p:cNvPr>
          <p:cNvSpPr/>
          <p:nvPr userDrawn="1"/>
        </p:nvSpPr>
        <p:spPr>
          <a:xfrm>
            <a:off x="7699549" y="1456858"/>
            <a:ext cx="8696151" cy="74712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20" name="Title 1">
            <a:extLst>
              <a:ext uri="{FF2B5EF4-FFF2-40B4-BE49-F238E27FC236}">
                <a16:creationId xmlns:a16="http://schemas.microsoft.com/office/drawing/2014/main" id="{8563D165-7327-357A-0E72-26B01C2A7CC9}"/>
              </a:ext>
            </a:extLst>
          </p:cNvPr>
          <p:cNvSpPr>
            <a:spLocks noGrp="1"/>
          </p:cNvSpPr>
          <p:nvPr>
            <p:ph type="title" hasCustomPrompt="1"/>
          </p:nvPr>
        </p:nvSpPr>
        <p:spPr>
          <a:xfrm>
            <a:off x="8109294" y="1889570"/>
            <a:ext cx="7664106" cy="1638175"/>
          </a:xfrm>
          <a:prstGeom prst="rect">
            <a:avLst/>
          </a:prstGeom>
        </p:spPr>
        <p:txBody>
          <a:bodyPr anchor="b">
            <a:normAutofit/>
          </a:bodyPr>
          <a:lstStyle>
            <a:lvl1pPr>
              <a:defRPr sz="3600" baseline="0">
                <a:latin typeface="ADLaM Display" panose="02010000000000000000" pitchFamily="2" charset="0"/>
                <a:ea typeface="ADLaM Display" panose="02010000000000000000" pitchFamily="2" charset="0"/>
                <a:cs typeface="ADLaM Display" panose="02010000000000000000" pitchFamily="2" charset="0"/>
              </a:defRPr>
            </a:lvl1pPr>
          </a:lstStyle>
          <a:p>
            <a:r>
              <a:rPr lang="en-US" dirty="0"/>
              <a:t>Title, 60, str, 26</a:t>
            </a:r>
          </a:p>
        </p:txBody>
      </p:sp>
      <p:sp>
        <p:nvSpPr>
          <p:cNvPr id="21" name="Picture Placeholder 18">
            <a:extLst>
              <a:ext uri="{FF2B5EF4-FFF2-40B4-BE49-F238E27FC236}">
                <a16:creationId xmlns:a16="http://schemas.microsoft.com/office/drawing/2014/main" id="{A7639F50-582F-4E6F-FAD4-942737FD3621}"/>
              </a:ext>
            </a:extLst>
          </p:cNvPr>
          <p:cNvSpPr>
            <a:spLocks noGrp="1"/>
          </p:cNvSpPr>
          <p:nvPr>
            <p:ph type="pic" sz="quarter" idx="13" hasCustomPrompt="1"/>
          </p:nvPr>
        </p:nvSpPr>
        <p:spPr>
          <a:xfrm>
            <a:off x="1767314" y="1466190"/>
            <a:ext cx="5921349" cy="7461910"/>
          </a:xfrm>
          <a:prstGeom prst="rect">
            <a:avLst/>
          </a:prstGeom>
        </p:spPr>
        <p:txBody>
          <a:bodyPr/>
          <a:lstStyle>
            <a:lvl1pPr algn="ctr">
              <a:defRPr/>
            </a:lvl1pPr>
          </a:lstStyle>
          <a:p>
            <a:r>
              <a:rPr lang="en-US" dirty="0"/>
              <a:t>Image, 0, </a:t>
            </a:r>
            <a:r>
              <a:rPr lang="en-US" dirty="0" err="1"/>
              <a:t>img</a:t>
            </a:r>
            <a:r>
              <a:rPr lang="en-US" dirty="0"/>
              <a:t>, 15</a:t>
            </a:r>
          </a:p>
        </p:txBody>
      </p:sp>
      <p:sp>
        <p:nvSpPr>
          <p:cNvPr id="22" name="Text Placeholder 24">
            <a:extLst>
              <a:ext uri="{FF2B5EF4-FFF2-40B4-BE49-F238E27FC236}">
                <a16:creationId xmlns:a16="http://schemas.microsoft.com/office/drawing/2014/main" id="{6791FCF5-FF00-F83C-21EC-1FF0770907D5}"/>
              </a:ext>
            </a:extLst>
          </p:cNvPr>
          <p:cNvSpPr>
            <a:spLocks noGrp="1"/>
          </p:cNvSpPr>
          <p:nvPr>
            <p:ph type="body" sz="quarter" idx="15" hasCustomPrompt="1"/>
          </p:nvPr>
        </p:nvSpPr>
        <p:spPr>
          <a:xfrm>
            <a:off x="8109294" y="3960457"/>
            <a:ext cx="7664106" cy="4436973"/>
          </a:xfrm>
          <a:prstGeom prst="rect">
            <a:avLst/>
          </a:prstGeom>
        </p:spPr>
        <p:txBody>
          <a:bodyPr>
            <a:noAutofit/>
          </a:bodyPr>
          <a:lstStyle>
            <a:lvl1pPr>
              <a:defRPr sz="2400" b="0" cap="none" spc="0" baseline="0">
                <a:latin typeface="Times New Roman" panose="02020603050405020304" pitchFamily="18" charset="0"/>
                <a:cs typeface="Times New Roman" panose="02020603050405020304" pitchFamily="18" charset="0"/>
              </a:defRPr>
            </a:lvl1pPr>
          </a:lstStyle>
          <a:p>
            <a:pPr lvl="0"/>
            <a:r>
              <a:rPr lang="en-US" dirty="0"/>
              <a:t>Summary, 500, str, 24</a:t>
            </a:r>
          </a:p>
        </p:txBody>
      </p:sp>
    </p:spTree>
    <p:extLst>
      <p:ext uri="{BB962C8B-B14F-4D97-AF65-F5344CB8AC3E}">
        <p14:creationId xmlns:p14="http://schemas.microsoft.com/office/powerpoint/2010/main" val="1537165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3" name="Title 1">
            <a:extLst>
              <a:ext uri="{FF2B5EF4-FFF2-40B4-BE49-F238E27FC236}">
                <a16:creationId xmlns:a16="http://schemas.microsoft.com/office/drawing/2014/main" id="{0C8DA901-4D7D-ED83-C472-9C12E2514DD4}"/>
              </a:ext>
            </a:extLst>
          </p:cNvPr>
          <p:cNvSpPr>
            <a:spLocks noGrp="1"/>
          </p:cNvSpPr>
          <p:nvPr>
            <p:ph type="title" hasCustomPrompt="1"/>
          </p:nvPr>
        </p:nvSpPr>
        <p:spPr>
          <a:xfrm>
            <a:off x="2228810" y="1555936"/>
            <a:ext cx="13150890" cy="1088779"/>
          </a:xfrm>
          <a:prstGeom prst="rect">
            <a:avLst/>
          </a:prstGeom>
        </p:spPr>
        <p:txBody>
          <a:bodyPr>
            <a:normAutofit/>
          </a:bodyPr>
          <a:lstStyle>
            <a:lvl1pPr>
              <a:defRPr sz="3600" spc="150" baseline="0">
                <a:solidFill>
                  <a:schemeClr val="tx1"/>
                </a:solidFill>
                <a:latin typeface="ADLaM Display" panose="02010000000000000000" pitchFamily="2" charset="0"/>
                <a:ea typeface="ADLaM Display" panose="02010000000000000000" pitchFamily="2" charset="0"/>
                <a:cs typeface="ADLaM Display" panose="02010000000000000000" pitchFamily="2" charset="0"/>
              </a:defRPr>
            </a:lvl1pPr>
          </a:lstStyle>
          <a:p>
            <a:pPr>
              <a:lnSpc>
                <a:spcPct val="120000"/>
              </a:lnSpc>
            </a:pPr>
            <a:r>
              <a:rPr lang="en-US" dirty="0"/>
              <a:t>Title, 24, str, 60</a:t>
            </a:r>
          </a:p>
        </p:txBody>
      </p:sp>
      <p:grpSp>
        <p:nvGrpSpPr>
          <p:cNvPr id="4" name="Group 3">
            <a:extLst>
              <a:ext uri="{FF2B5EF4-FFF2-40B4-BE49-F238E27FC236}">
                <a16:creationId xmlns:a16="http://schemas.microsoft.com/office/drawing/2014/main" id="{C6D45F74-DD66-F3CD-D69C-2C31F455208F}"/>
              </a:ext>
            </a:extLst>
          </p:cNvPr>
          <p:cNvGrpSpPr/>
          <p:nvPr userDrawn="1"/>
        </p:nvGrpSpPr>
        <p:grpSpPr>
          <a:xfrm>
            <a:off x="2375464" y="3541861"/>
            <a:ext cx="1371600" cy="1371600"/>
            <a:chOff x="539711" y="2208361"/>
            <a:chExt cx="1371600" cy="1371600"/>
          </a:xfrm>
        </p:grpSpPr>
        <p:sp>
          <p:nvSpPr>
            <p:cNvPr id="5" name="Oval 4">
              <a:extLst>
                <a:ext uri="{FF2B5EF4-FFF2-40B4-BE49-F238E27FC236}">
                  <a16:creationId xmlns:a16="http://schemas.microsoft.com/office/drawing/2014/main" id="{7E9A3168-7C81-C922-DF4E-3482DEF0F11F}"/>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D82BD47-CAAA-4EB2-9D1E-8E435D024476}"/>
                </a:ext>
              </a:extLst>
            </p:cNvPr>
            <p:cNvSpPr txBox="1"/>
            <p:nvPr userDrawn="1"/>
          </p:nvSpPr>
          <p:spPr>
            <a:xfrm>
              <a:off x="824661" y="2223815"/>
              <a:ext cx="853455" cy="1323439"/>
            </a:xfrm>
            <a:prstGeom prst="rect">
              <a:avLst/>
            </a:prstGeom>
            <a:noFill/>
          </p:spPr>
          <p:txBody>
            <a:bodyPr wrap="square" rtlCol="0">
              <a:spAutoFit/>
            </a:bodyPr>
            <a:lstStyle/>
            <a:p>
              <a:r>
                <a:rPr lang="en-US" sz="8000" dirty="0">
                  <a:solidFill>
                    <a:schemeClr val="bg1"/>
                  </a:solidFill>
                  <a:latin typeface="Amasis MT Pro Black" panose="02040A04050005020304" pitchFamily="18" charset="0"/>
                </a:rPr>
                <a:t>1</a:t>
              </a:r>
            </a:p>
          </p:txBody>
        </p:sp>
      </p:grpSp>
      <p:grpSp>
        <p:nvGrpSpPr>
          <p:cNvPr id="7" name="Group 6">
            <a:extLst>
              <a:ext uri="{FF2B5EF4-FFF2-40B4-BE49-F238E27FC236}">
                <a16:creationId xmlns:a16="http://schemas.microsoft.com/office/drawing/2014/main" id="{C0EDE591-9C09-CB56-B26B-7F0ECFA8A459}"/>
              </a:ext>
            </a:extLst>
          </p:cNvPr>
          <p:cNvGrpSpPr/>
          <p:nvPr userDrawn="1"/>
        </p:nvGrpSpPr>
        <p:grpSpPr>
          <a:xfrm>
            <a:off x="2401341" y="5810607"/>
            <a:ext cx="1371600" cy="1371600"/>
            <a:chOff x="539711" y="2208361"/>
            <a:chExt cx="1371600" cy="1371600"/>
          </a:xfrm>
        </p:grpSpPr>
        <p:sp>
          <p:nvSpPr>
            <p:cNvPr id="8" name="Oval 7">
              <a:extLst>
                <a:ext uri="{FF2B5EF4-FFF2-40B4-BE49-F238E27FC236}">
                  <a16:creationId xmlns:a16="http://schemas.microsoft.com/office/drawing/2014/main" id="{3365F8BA-C2FD-1784-F6D9-C61C0F3E5C3B}"/>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C01102A-CBCA-B8CB-0B4E-52B5CBBB899E}"/>
                </a:ext>
              </a:extLst>
            </p:cNvPr>
            <p:cNvSpPr txBox="1"/>
            <p:nvPr userDrawn="1"/>
          </p:nvSpPr>
          <p:spPr>
            <a:xfrm>
              <a:off x="824661" y="2223815"/>
              <a:ext cx="853455" cy="1323439"/>
            </a:xfrm>
            <a:prstGeom prst="rect">
              <a:avLst/>
            </a:prstGeom>
            <a:noFill/>
          </p:spPr>
          <p:txBody>
            <a:bodyPr wrap="square" rtlCol="0">
              <a:spAutoFit/>
            </a:bodyPr>
            <a:lstStyle/>
            <a:p>
              <a:r>
                <a:rPr lang="en-US" sz="8000" dirty="0">
                  <a:solidFill>
                    <a:schemeClr val="bg1"/>
                  </a:solidFill>
                  <a:latin typeface="Amasis MT Pro Black" panose="02040A04050005020304" pitchFamily="18" charset="0"/>
                </a:rPr>
                <a:t>2</a:t>
              </a:r>
            </a:p>
          </p:txBody>
        </p:sp>
      </p:grpSp>
      <p:sp>
        <p:nvSpPr>
          <p:cNvPr id="10" name="Text Placeholder 16">
            <a:extLst>
              <a:ext uri="{FF2B5EF4-FFF2-40B4-BE49-F238E27FC236}">
                <a16:creationId xmlns:a16="http://schemas.microsoft.com/office/drawing/2014/main" id="{23AB4961-8D27-54CB-C1A2-2E4E1E5C678E}"/>
              </a:ext>
            </a:extLst>
          </p:cNvPr>
          <p:cNvSpPr>
            <a:spLocks noGrp="1"/>
          </p:cNvSpPr>
          <p:nvPr>
            <p:ph type="body" sz="quarter" idx="10" hasCustomPrompt="1"/>
          </p:nvPr>
        </p:nvSpPr>
        <p:spPr>
          <a:xfrm>
            <a:off x="4311050" y="3175148"/>
            <a:ext cx="9836749" cy="2105025"/>
          </a:xfrm>
          <a:prstGeom prst="rect">
            <a:avLst/>
          </a:prstGeom>
        </p:spPr>
        <p:txBody>
          <a:bodyPr>
            <a:normAutofit/>
          </a:bodyPr>
          <a:lstStyle>
            <a:lvl1pPr>
              <a:defRPr sz="2400" spc="0">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11" name="Text Placeholder 16">
            <a:extLst>
              <a:ext uri="{FF2B5EF4-FFF2-40B4-BE49-F238E27FC236}">
                <a16:creationId xmlns:a16="http://schemas.microsoft.com/office/drawing/2014/main" id="{1DCFB603-20EB-9D22-A672-919B7C1047EE}"/>
              </a:ext>
            </a:extLst>
          </p:cNvPr>
          <p:cNvSpPr>
            <a:spLocks noGrp="1"/>
          </p:cNvSpPr>
          <p:nvPr>
            <p:ph type="body" sz="quarter" idx="11" hasCustomPrompt="1"/>
          </p:nvPr>
        </p:nvSpPr>
        <p:spPr>
          <a:xfrm>
            <a:off x="4311050" y="5443894"/>
            <a:ext cx="9836749" cy="2105025"/>
          </a:xfrm>
          <a:prstGeom prst="rect">
            <a:avLst/>
          </a:prstGeom>
        </p:spPr>
        <p:txBody>
          <a:bodyPr>
            <a:normAutofit/>
          </a:bodyPr>
          <a:lstStyle>
            <a:lvl1pPr>
              <a:defRPr sz="2400" spc="0">
                <a:latin typeface="Times New Roman" panose="02020603050405020304" pitchFamily="18" charset="0"/>
                <a:cs typeface="Times New Roman" panose="02020603050405020304" pitchFamily="18" charset="0"/>
              </a:defRPr>
            </a:lvl1pPr>
          </a:lstStyle>
          <a:p>
            <a:pPr lvl="0"/>
            <a:r>
              <a:rPr lang="en-US" dirty="0"/>
              <a:t>Content2, 350, str, 24</a:t>
            </a:r>
          </a:p>
        </p:txBody>
      </p:sp>
    </p:spTree>
    <p:extLst>
      <p:ext uri="{BB962C8B-B14F-4D97-AF65-F5344CB8AC3E}">
        <p14:creationId xmlns:p14="http://schemas.microsoft.com/office/powerpoint/2010/main" val="32885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3" name="Title 1">
            <a:extLst>
              <a:ext uri="{FF2B5EF4-FFF2-40B4-BE49-F238E27FC236}">
                <a16:creationId xmlns:a16="http://schemas.microsoft.com/office/drawing/2014/main" id="{B1C41536-D4DF-6258-B09C-0D93C5713AB5}"/>
              </a:ext>
            </a:extLst>
          </p:cNvPr>
          <p:cNvSpPr>
            <a:spLocks noGrp="1"/>
          </p:cNvSpPr>
          <p:nvPr>
            <p:ph type="title" hasCustomPrompt="1"/>
          </p:nvPr>
        </p:nvSpPr>
        <p:spPr>
          <a:xfrm>
            <a:off x="2163394" y="1685608"/>
            <a:ext cx="14118006" cy="1088779"/>
          </a:xfrm>
          <a:prstGeom prst="rect">
            <a:avLst/>
          </a:prstGeom>
        </p:spPr>
        <p:txBody>
          <a:bodyPr>
            <a:normAutofit/>
          </a:bodyPr>
          <a:lstStyle>
            <a:lvl1pPr>
              <a:defRPr lang="en-US" sz="3600" b="0" i="0" u="none" strike="noStrike" cap="none" spc="150" baseline="0" dirty="0" smtClean="0">
                <a:solidFill>
                  <a:schemeClr val="tx1"/>
                </a:solidFill>
                <a:latin typeface="ADLaM Display" panose="02010000000000000000" pitchFamily="2" charset="0"/>
                <a:ea typeface="ADLaM Display" panose="02010000000000000000" pitchFamily="2" charset="0"/>
                <a:cs typeface="ADLaM Display" panose="02010000000000000000" pitchFamily="2" charset="0"/>
                <a:sym typeface="Arial"/>
              </a:defRPr>
            </a:lvl1pPr>
          </a:lstStyle>
          <a:p>
            <a:pPr>
              <a:lnSpc>
                <a:spcPct val="120000"/>
              </a:lnSpc>
            </a:pPr>
            <a:r>
              <a:rPr lang="en-US" dirty="0"/>
              <a:t>Title, 24, str, 60</a:t>
            </a:r>
          </a:p>
        </p:txBody>
      </p:sp>
      <p:grpSp>
        <p:nvGrpSpPr>
          <p:cNvPr id="4" name="Group 3">
            <a:extLst>
              <a:ext uri="{FF2B5EF4-FFF2-40B4-BE49-F238E27FC236}">
                <a16:creationId xmlns:a16="http://schemas.microsoft.com/office/drawing/2014/main" id="{727C73E5-186B-709B-2548-465F4A32505F}"/>
              </a:ext>
            </a:extLst>
          </p:cNvPr>
          <p:cNvGrpSpPr/>
          <p:nvPr userDrawn="1"/>
        </p:nvGrpSpPr>
        <p:grpSpPr>
          <a:xfrm>
            <a:off x="2310091" y="3910893"/>
            <a:ext cx="944028" cy="1015663"/>
            <a:chOff x="539711" y="2136804"/>
            <a:chExt cx="1371600" cy="1468093"/>
          </a:xfrm>
        </p:grpSpPr>
        <p:sp>
          <p:nvSpPr>
            <p:cNvPr id="5" name="Oval 4">
              <a:extLst>
                <a:ext uri="{FF2B5EF4-FFF2-40B4-BE49-F238E27FC236}">
                  <a16:creationId xmlns:a16="http://schemas.microsoft.com/office/drawing/2014/main" id="{5302D828-0026-0533-154F-10494A010F58}"/>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9BB417-CC34-30D1-7B85-4F7D43322982}"/>
                </a:ext>
              </a:extLst>
            </p:cNvPr>
            <p:cNvSpPr txBox="1"/>
            <p:nvPr userDrawn="1"/>
          </p:nvSpPr>
          <p:spPr>
            <a:xfrm>
              <a:off x="761184" y="2136804"/>
              <a:ext cx="853456" cy="1468093"/>
            </a:xfrm>
            <a:prstGeom prst="rect">
              <a:avLst/>
            </a:prstGeom>
            <a:noFill/>
          </p:spPr>
          <p:txBody>
            <a:bodyPr wrap="square" rtlCol="0">
              <a:spAutoFit/>
            </a:bodyPr>
            <a:lstStyle/>
            <a:p>
              <a:r>
                <a:rPr lang="en-US" sz="6000" dirty="0">
                  <a:solidFill>
                    <a:schemeClr val="bg1"/>
                  </a:solidFill>
                  <a:latin typeface="Amasis MT Pro Black" panose="02040A04050005020304" pitchFamily="18" charset="0"/>
                </a:rPr>
                <a:t>1</a:t>
              </a:r>
            </a:p>
          </p:txBody>
        </p:sp>
      </p:grpSp>
      <p:sp>
        <p:nvSpPr>
          <p:cNvPr id="7" name="Text Placeholder 16">
            <a:extLst>
              <a:ext uri="{FF2B5EF4-FFF2-40B4-BE49-F238E27FC236}">
                <a16:creationId xmlns:a16="http://schemas.microsoft.com/office/drawing/2014/main" id="{943AD9A5-C44A-B83B-BF0D-D4D39EE7238B}"/>
              </a:ext>
            </a:extLst>
          </p:cNvPr>
          <p:cNvSpPr>
            <a:spLocks noGrp="1"/>
          </p:cNvSpPr>
          <p:nvPr>
            <p:ph type="body" sz="quarter" idx="10" hasCustomPrompt="1"/>
          </p:nvPr>
        </p:nvSpPr>
        <p:spPr>
          <a:xfrm>
            <a:off x="3520852" y="3593998"/>
            <a:ext cx="7324948" cy="1471386"/>
          </a:xfrm>
          <a:prstGeom prst="rect">
            <a:avLst/>
          </a:prstGeom>
        </p:spPr>
        <p:txBody>
          <a:bodyPr anchor="ctr">
            <a:normAutofit/>
          </a:bodyPr>
          <a:lstStyle>
            <a:lvl1pPr>
              <a:defRPr sz="2000" spc="0">
                <a:latin typeface="Times New Roman" panose="02020603050405020304" pitchFamily="18" charset="0"/>
                <a:cs typeface="Times New Roman" panose="02020603050405020304" pitchFamily="18" charset="0"/>
              </a:defRPr>
            </a:lvl1pPr>
          </a:lstStyle>
          <a:p>
            <a:pPr lvl="0"/>
            <a:r>
              <a:rPr lang="en-US" dirty="0"/>
              <a:t>Content1, 300, str, 20</a:t>
            </a:r>
          </a:p>
        </p:txBody>
      </p:sp>
      <p:grpSp>
        <p:nvGrpSpPr>
          <p:cNvPr id="8" name="Group 7">
            <a:extLst>
              <a:ext uri="{FF2B5EF4-FFF2-40B4-BE49-F238E27FC236}">
                <a16:creationId xmlns:a16="http://schemas.microsoft.com/office/drawing/2014/main" id="{799DF4AA-C6F3-06D4-759F-803DD6934FF5}"/>
              </a:ext>
            </a:extLst>
          </p:cNvPr>
          <p:cNvGrpSpPr/>
          <p:nvPr userDrawn="1"/>
        </p:nvGrpSpPr>
        <p:grpSpPr>
          <a:xfrm>
            <a:off x="2273386" y="5512782"/>
            <a:ext cx="944028" cy="1015663"/>
            <a:chOff x="539711" y="2136804"/>
            <a:chExt cx="1371600" cy="1468093"/>
          </a:xfrm>
        </p:grpSpPr>
        <p:sp>
          <p:nvSpPr>
            <p:cNvPr id="9" name="Oval 8">
              <a:extLst>
                <a:ext uri="{FF2B5EF4-FFF2-40B4-BE49-F238E27FC236}">
                  <a16:creationId xmlns:a16="http://schemas.microsoft.com/office/drawing/2014/main" id="{9B98F1DF-D1F5-EA71-DF57-DD96A7343C88}"/>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70CA39-CD5A-34E3-D6A2-8746C9625A34}"/>
                </a:ext>
              </a:extLst>
            </p:cNvPr>
            <p:cNvSpPr txBox="1"/>
            <p:nvPr userDrawn="1"/>
          </p:nvSpPr>
          <p:spPr>
            <a:xfrm>
              <a:off x="761184" y="2136804"/>
              <a:ext cx="853456" cy="1468093"/>
            </a:xfrm>
            <a:prstGeom prst="rect">
              <a:avLst/>
            </a:prstGeom>
            <a:noFill/>
          </p:spPr>
          <p:txBody>
            <a:bodyPr wrap="square" rtlCol="0">
              <a:spAutoFit/>
            </a:bodyPr>
            <a:lstStyle/>
            <a:p>
              <a:r>
                <a:rPr lang="en-US" sz="6000" dirty="0">
                  <a:solidFill>
                    <a:schemeClr val="bg1"/>
                  </a:solidFill>
                  <a:latin typeface="Amasis MT Pro Black" panose="02040A04050005020304" pitchFamily="18" charset="0"/>
                </a:rPr>
                <a:t>2</a:t>
              </a:r>
            </a:p>
          </p:txBody>
        </p:sp>
      </p:grpSp>
      <p:grpSp>
        <p:nvGrpSpPr>
          <p:cNvPr id="11" name="Group 10">
            <a:extLst>
              <a:ext uri="{FF2B5EF4-FFF2-40B4-BE49-F238E27FC236}">
                <a16:creationId xmlns:a16="http://schemas.microsoft.com/office/drawing/2014/main" id="{A7D784BE-362F-A017-263F-8DABFAD136C2}"/>
              </a:ext>
            </a:extLst>
          </p:cNvPr>
          <p:cNvGrpSpPr/>
          <p:nvPr userDrawn="1"/>
        </p:nvGrpSpPr>
        <p:grpSpPr>
          <a:xfrm>
            <a:off x="2268354" y="7218185"/>
            <a:ext cx="944028" cy="1015663"/>
            <a:chOff x="539711" y="2136804"/>
            <a:chExt cx="1371600" cy="1468093"/>
          </a:xfrm>
        </p:grpSpPr>
        <p:sp>
          <p:nvSpPr>
            <p:cNvPr id="12" name="Oval 11">
              <a:extLst>
                <a:ext uri="{FF2B5EF4-FFF2-40B4-BE49-F238E27FC236}">
                  <a16:creationId xmlns:a16="http://schemas.microsoft.com/office/drawing/2014/main" id="{A443884D-52CB-25F6-C4AF-7BB6055BA6EE}"/>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151F4B0-CB59-D92E-556A-8F90E18635D8}"/>
                </a:ext>
              </a:extLst>
            </p:cNvPr>
            <p:cNvSpPr txBox="1"/>
            <p:nvPr userDrawn="1"/>
          </p:nvSpPr>
          <p:spPr>
            <a:xfrm>
              <a:off x="761184" y="2136804"/>
              <a:ext cx="853456" cy="1468093"/>
            </a:xfrm>
            <a:prstGeom prst="rect">
              <a:avLst/>
            </a:prstGeom>
            <a:noFill/>
          </p:spPr>
          <p:txBody>
            <a:bodyPr wrap="square" rtlCol="0">
              <a:spAutoFit/>
            </a:bodyPr>
            <a:lstStyle/>
            <a:p>
              <a:r>
                <a:rPr lang="en-US" sz="6000" dirty="0">
                  <a:solidFill>
                    <a:schemeClr val="bg1"/>
                  </a:solidFill>
                  <a:latin typeface="Amasis MT Pro Black" panose="02040A04050005020304" pitchFamily="18" charset="0"/>
                </a:rPr>
                <a:t>3</a:t>
              </a:r>
            </a:p>
          </p:txBody>
        </p:sp>
      </p:grpSp>
      <p:sp>
        <p:nvSpPr>
          <p:cNvPr id="14" name="Text Placeholder 16">
            <a:extLst>
              <a:ext uri="{FF2B5EF4-FFF2-40B4-BE49-F238E27FC236}">
                <a16:creationId xmlns:a16="http://schemas.microsoft.com/office/drawing/2014/main" id="{68465153-3E1E-79A8-B5BB-0967428A7E49}"/>
              </a:ext>
            </a:extLst>
          </p:cNvPr>
          <p:cNvSpPr>
            <a:spLocks noGrp="1"/>
          </p:cNvSpPr>
          <p:nvPr>
            <p:ph type="body" sz="quarter" idx="11" hasCustomPrompt="1"/>
          </p:nvPr>
        </p:nvSpPr>
        <p:spPr>
          <a:xfrm>
            <a:off x="3520852" y="5254968"/>
            <a:ext cx="7324948" cy="1471386"/>
          </a:xfrm>
          <a:prstGeom prst="rect">
            <a:avLst/>
          </a:prstGeom>
        </p:spPr>
        <p:txBody>
          <a:bodyPr anchor="ctr">
            <a:normAutofit/>
          </a:bodyPr>
          <a:lstStyle>
            <a:lvl1pPr>
              <a:defRPr sz="2000" spc="0">
                <a:latin typeface="Times New Roman" panose="02020603050405020304" pitchFamily="18" charset="0"/>
                <a:cs typeface="Times New Roman" panose="02020603050405020304" pitchFamily="18" charset="0"/>
              </a:defRPr>
            </a:lvl1pPr>
          </a:lstStyle>
          <a:p>
            <a:pPr lvl="0"/>
            <a:r>
              <a:rPr lang="en-US" dirty="0"/>
              <a:t>Content2, 300, str, 20</a:t>
            </a:r>
          </a:p>
        </p:txBody>
      </p:sp>
      <p:sp>
        <p:nvSpPr>
          <p:cNvPr id="15" name="Text Placeholder 16">
            <a:extLst>
              <a:ext uri="{FF2B5EF4-FFF2-40B4-BE49-F238E27FC236}">
                <a16:creationId xmlns:a16="http://schemas.microsoft.com/office/drawing/2014/main" id="{45334EAF-ABA7-DD08-8D4E-DD42449CC20A}"/>
              </a:ext>
            </a:extLst>
          </p:cNvPr>
          <p:cNvSpPr>
            <a:spLocks noGrp="1"/>
          </p:cNvSpPr>
          <p:nvPr>
            <p:ph type="body" sz="quarter" idx="12" hasCustomPrompt="1"/>
          </p:nvPr>
        </p:nvSpPr>
        <p:spPr>
          <a:xfrm>
            <a:off x="3520852" y="6915938"/>
            <a:ext cx="7324948" cy="1471386"/>
          </a:xfrm>
          <a:prstGeom prst="rect">
            <a:avLst/>
          </a:prstGeom>
        </p:spPr>
        <p:txBody>
          <a:bodyPr anchor="ctr">
            <a:normAutofit/>
          </a:bodyPr>
          <a:lstStyle>
            <a:lvl1pPr>
              <a:defRPr sz="2000" spc="0">
                <a:latin typeface="Times New Roman" panose="02020603050405020304" pitchFamily="18" charset="0"/>
                <a:cs typeface="Times New Roman" panose="02020603050405020304" pitchFamily="18" charset="0"/>
              </a:defRPr>
            </a:lvl1pPr>
          </a:lstStyle>
          <a:p>
            <a:pPr lvl="0"/>
            <a:r>
              <a:rPr lang="en-US" dirty="0"/>
              <a:t>Content3, 300, str, 20</a:t>
            </a:r>
          </a:p>
        </p:txBody>
      </p:sp>
      <p:sp>
        <p:nvSpPr>
          <p:cNvPr id="16" name="Picture Placeholder 28">
            <a:extLst>
              <a:ext uri="{FF2B5EF4-FFF2-40B4-BE49-F238E27FC236}">
                <a16:creationId xmlns:a16="http://schemas.microsoft.com/office/drawing/2014/main" id="{E819E72A-0BDC-9275-7EED-BB28ED98EA0F}"/>
              </a:ext>
            </a:extLst>
          </p:cNvPr>
          <p:cNvSpPr>
            <a:spLocks noGrp="1"/>
          </p:cNvSpPr>
          <p:nvPr>
            <p:ph type="pic" sz="quarter" idx="13" hasCustomPrompt="1"/>
          </p:nvPr>
        </p:nvSpPr>
        <p:spPr>
          <a:xfrm>
            <a:off x="11798301" y="3187598"/>
            <a:ext cx="4444692" cy="5511902"/>
          </a:xfrm>
          <a:prstGeom prst="rect">
            <a:avLst/>
          </a:prstGeom>
        </p:spPr>
        <p:txBody>
          <a:bodyPr/>
          <a:lstStyle>
            <a:lvl1pPr>
              <a:defRPr/>
            </a:lvl1pPr>
          </a:lstStyle>
          <a:p>
            <a:r>
              <a:rPr lang="en-US" dirty="0"/>
              <a:t>Image, 0, </a:t>
            </a:r>
            <a:r>
              <a:rPr lang="en-US" dirty="0" err="1"/>
              <a:t>img</a:t>
            </a:r>
            <a:r>
              <a:rPr lang="en-US" dirty="0"/>
              <a:t>, 16</a:t>
            </a:r>
          </a:p>
        </p:txBody>
      </p:sp>
    </p:spTree>
    <p:extLst>
      <p:ext uri="{BB962C8B-B14F-4D97-AF65-F5344CB8AC3E}">
        <p14:creationId xmlns:p14="http://schemas.microsoft.com/office/powerpoint/2010/main" val="3888779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17" name="Title 1">
            <a:extLst>
              <a:ext uri="{FF2B5EF4-FFF2-40B4-BE49-F238E27FC236}">
                <a16:creationId xmlns:a16="http://schemas.microsoft.com/office/drawing/2014/main" id="{FFDA81A4-4D2E-034D-CEF5-CF95AEC3BFAF}"/>
              </a:ext>
            </a:extLst>
          </p:cNvPr>
          <p:cNvSpPr>
            <a:spLocks noGrp="1"/>
          </p:cNvSpPr>
          <p:nvPr>
            <p:ph type="title" hasCustomPrompt="1"/>
          </p:nvPr>
        </p:nvSpPr>
        <p:spPr>
          <a:xfrm>
            <a:off x="2165971" y="1393508"/>
            <a:ext cx="14118006" cy="1540192"/>
          </a:xfrm>
          <a:prstGeom prst="rect">
            <a:avLst/>
          </a:prstGeom>
        </p:spPr>
        <p:txBody>
          <a:bodyPr>
            <a:normAutofit/>
          </a:bodyPr>
          <a:lstStyle>
            <a:lvl1pPr algn="ctr">
              <a:defRPr lang="en-US" sz="3600" b="0" i="0" u="none" strike="noStrike" cap="none" spc="150" baseline="0" dirty="0" smtClean="0">
                <a:solidFill>
                  <a:schemeClr val="tx1"/>
                </a:solidFill>
                <a:latin typeface="ADLaM Display" panose="02010000000000000000" pitchFamily="2" charset="0"/>
                <a:ea typeface="ADLaM Display" panose="02010000000000000000" pitchFamily="2" charset="0"/>
                <a:cs typeface="ADLaM Display" panose="02010000000000000000" pitchFamily="2" charset="0"/>
                <a:sym typeface="Arial"/>
              </a:defRPr>
            </a:lvl1pPr>
          </a:lstStyle>
          <a:p>
            <a:pPr>
              <a:lnSpc>
                <a:spcPct val="120000"/>
              </a:lnSpc>
            </a:pPr>
            <a:r>
              <a:rPr lang="en-US" dirty="0"/>
              <a:t>Title, 24, str, 80</a:t>
            </a:r>
          </a:p>
        </p:txBody>
      </p:sp>
      <p:sp>
        <p:nvSpPr>
          <p:cNvPr id="4" name="Rectangle 3">
            <a:extLst>
              <a:ext uri="{FF2B5EF4-FFF2-40B4-BE49-F238E27FC236}">
                <a16:creationId xmlns:a16="http://schemas.microsoft.com/office/drawing/2014/main" id="{629D14F8-B07E-6110-EA3F-22D5D41CCE04}"/>
              </a:ext>
            </a:extLst>
          </p:cNvPr>
          <p:cNvSpPr/>
          <p:nvPr userDrawn="1"/>
        </p:nvSpPr>
        <p:spPr>
          <a:xfrm>
            <a:off x="2483470" y="3149293"/>
            <a:ext cx="6415903" cy="288968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5">
            <a:extLst>
              <a:ext uri="{FF2B5EF4-FFF2-40B4-BE49-F238E27FC236}">
                <a16:creationId xmlns:a16="http://schemas.microsoft.com/office/drawing/2014/main" id="{81DA6DA6-8A3C-A2A7-3B2F-2FEE0E002D19}"/>
              </a:ext>
            </a:extLst>
          </p:cNvPr>
          <p:cNvSpPr>
            <a:spLocks noGrp="1"/>
          </p:cNvSpPr>
          <p:nvPr>
            <p:ph type="body" sz="quarter" idx="10" hasCustomPrompt="1"/>
          </p:nvPr>
        </p:nvSpPr>
        <p:spPr>
          <a:xfrm>
            <a:off x="2594896" y="3261317"/>
            <a:ext cx="6192002" cy="2627506"/>
          </a:xfrm>
          <a:prstGeom prst="rect">
            <a:avLst/>
          </a:prstGeom>
        </p:spPr>
        <p:txBody>
          <a:bodyPr/>
          <a:lstStyle>
            <a:lvl1pPr>
              <a:lnSpc>
                <a:spcPct val="100000"/>
              </a:lnSpc>
              <a:defRPr sz="2000" b="0" spc="0">
                <a:latin typeface="Times New Roman" panose="02020603050405020304" pitchFamily="18" charset="0"/>
                <a:cs typeface="Times New Roman" panose="02020603050405020304" pitchFamily="18" charset="0"/>
              </a:defRPr>
            </a:lvl1pPr>
          </a:lstStyle>
          <a:p>
            <a:pPr lvl="0"/>
            <a:r>
              <a:rPr lang="en-US" dirty="0"/>
              <a:t>Content1, 350, str, 15</a:t>
            </a:r>
          </a:p>
        </p:txBody>
      </p:sp>
      <p:sp>
        <p:nvSpPr>
          <p:cNvPr id="12" name="Rectangle 11">
            <a:extLst>
              <a:ext uri="{FF2B5EF4-FFF2-40B4-BE49-F238E27FC236}">
                <a16:creationId xmlns:a16="http://schemas.microsoft.com/office/drawing/2014/main" id="{2C682407-CEF1-9F94-9CBC-FFFD083CC4C2}"/>
              </a:ext>
            </a:extLst>
          </p:cNvPr>
          <p:cNvSpPr/>
          <p:nvPr userDrawn="1"/>
        </p:nvSpPr>
        <p:spPr>
          <a:xfrm>
            <a:off x="9430370" y="3149293"/>
            <a:ext cx="6415903" cy="288968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5">
            <a:extLst>
              <a:ext uri="{FF2B5EF4-FFF2-40B4-BE49-F238E27FC236}">
                <a16:creationId xmlns:a16="http://schemas.microsoft.com/office/drawing/2014/main" id="{6EC4688B-6031-456D-0424-5C8A81645E0F}"/>
              </a:ext>
            </a:extLst>
          </p:cNvPr>
          <p:cNvSpPr>
            <a:spLocks noGrp="1"/>
          </p:cNvSpPr>
          <p:nvPr>
            <p:ph type="body" sz="quarter" idx="11" hasCustomPrompt="1"/>
          </p:nvPr>
        </p:nvSpPr>
        <p:spPr>
          <a:xfrm>
            <a:off x="9541796" y="3261317"/>
            <a:ext cx="6192002" cy="2627506"/>
          </a:xfrm>
          <a:prstGeom prst="rect">
            <a:avLst/>
          </a:prstGeom>
        </p:spPr>
        <p:txBody>
          <a:bodyPr/>
          <a:lstStyle>
            <a:lvl1pPr>
              <a:lnSpc>
                <a:spcPct val="100000"/>
              </a:lnSpc>
              <a:defRPr sz="2000" b="0" spc="0">
                <a:latin typeface="Times New Roman" panose="02020603050405020304" pitchFamily="18" charset="0"/>
                <a:cs typeface="Times New Roman" panose="02020603050405020304" pitchFamily="18" charset="0"/>
              </a:defRPr>
            </a:lvl1pPr>
          </a:lstStyle>
          <a:p>
            <a:pPr lvl="0"/>
            <a:r>
              <a:rPr lang="en-US" dirty="0"/>
              <a:t>Content2, 350, str, 15</a:t>
            </a:r>
          </a:p>
        </p:txBody>
      </p:sp>
      <p:sp>
        <p:nvSpPr>
          <p:cNvPr id="14" name="Rectangle 13">
            <a:extLst>
              <a:ext uri="{FF2B5EF4-FFF2-40B4-BE49-F238E27FC236}">
                <a16:creationId xmlns:a16="http://schemas.microsoft.com/office/drawing/2014/main" id="{64E7205C-DF40-5F79-0C27-9BD02BE14B51}"/>
              </a:ext>
            </a:extLst>
          </p:cNvPr>
          <p:cNvSpPr/>
          <p:nvPr userDrawn="1"/>
        </p:nvSpPr>
        <p:spPr>
          <a:xfrm>
            <a:off x="2496170" y="6413193"/>
            <a:ext cx="6415903" cy="288968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a:extLst>
              <a:ext uri="{FF2B5EF4-FFF2-40B4-BE49-F238E27FC236}">
                <a16:creationId xmlns:a16="http://schemas.microsoft.com/office/drawing/2014/main" id="{0BF71015-BB23-8B8E-CE81-54D245C6D495}"/>
              </a:ext>
            </a:extLst>
          </p:cNvPr>
          <p:cNvSpPr>
            <a:spLocks noGrp="1"/>
          </p:cNvSpPr>
          <p:nvPr>
            <p:ph type="body" sz="quarter" idx="12" hasCustomPrompt="1"/>
          </p:nvPr>
        </p:nvSpPr>
        <p:spPr>
          <a:xfrm>
            <a:off x="2607596" y="6525217"/>
            <a:ext cx="6192002" cy="2627506"/>
          </a:xfrm>
          <a:prstGeom prst="rect">
            <a:avLst/>
          </a:prstGeom>
        </p:spPr>
        <p:txBody>
          <a:bodyPr/>
          <a:lstStyle>
            <a:lvl1pPr>
              <a:lnSpc>
                <a:spcPct val="100000"/>
              </a:lnSpc>
              <a:defRPr sz="2000" b="0" spc="0">
                <a:latin typeface="Times New Roman" panose="02020603050405020304" pitchFamily="18" charset="0"/>
                <a:cs typeface="Times New Roman" panose="02020603050405020304" pitchFamily="18" charset="0"/>
              </a:defRPr>
            </a:lvl1pPr>
          </a:lstStyle>
          <a:p>
            <a:pPr lvl="0"/>
            <a:r>
              <a:rPr lang="en-US" dirty="0"/>
              <a:t>Content3, 350, str, 15</a:t>
            </a:r>
          </a:p>
        </p:txBody>
      </p:sp>
      <p:sp>
        <p:nvSpPr>
          <p:cNvPr id="16" name="Rectangle 15">
            <a:extLst>
              <a:ext uri="{FF2B5EF4-FFF2-40B4-BE49-F238E27FC236}">
                <a16:creationId xmlns:a16="http://schemas.microsoft.com/office/drawing/2014/main" id="{81E9DD12-7F29-0B99-E4B8-05F009A3F86D}"/>
              </a:ext>
            </a:extLst>
          </p:cNvPr>
          <p:cNvSpPr/>
          <p:nvPr userDrawn="1"/>
        </p:nvSpPr>
        <p:spPr>
          <a:xfrm>
            <a:off x="9443070" y="6413193"/>
            <a:ext cx="6415903" cy="288968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5">
            <a:extLst>
              <a:ext uri="{FF2B5EF4-FFF2-40B4-BE49-F238E27FC236}">
                <a16:creationId xmlns:a16="http://schemas.microsoft.com/office/drawing/2014/main" id="{BA7902D2-463A-8528-0DD7-43E89BAAA7D2}"/>
              </a:ext>
            </a:extLst>
          </p:cNvPr>
          <p:cNvSpPr>
            <a:spLocks noGrp="1"/>
          </p:cNvSpPr>
          <p:nvPr>
            <p:ph type="body" sz="quarter" idx="13" hasCustomPrompt="1"/>
          </p:nvPr>
        </p:nvSpPr>
        <p:spPr>
          <a:xfrm>
            <a:off x="9554496" y="6525217"/>
            <a:ext cx="6192002" cy="2627506"/>
          </a:xfrm>
          <a:prstGeom prst="rect">
            <a:avLst/>
          </a:prstGeom>
        </p:spPr>
        <p:txBody>
          <a:bodyPr/>
          <a:lstStyle>
            <a:lvl1pPr>
              <a:lnSpc>
                <a:spcPct val="100000"/>
              </a:lnSpc>
              <a:defRPr sz="2000" b="0" spc="0">
                <a:latin typeface="Times New Roman" panose="02020603050405020304" pitchFamily="18" charset="0"/>
                <a:cs typeface="Times New Roman" panose="02020603050405020304" pitchFamily="18" charset="0"/>
              </a:defRPr>
            </a:lvl1pPr>
          </a:lstStyle>
          <a:p>
            <a:pPr lvl="0"/>
            <a:r>
              <a:rPr lang="en-US" dirty="0"/>
              <a:t>Content4, 350, str, 15</a:t>
            </a:r>
          </a:p>
        </p:txBody>
      </p:sp>
    </p:spTree>
    <p:extLst>
      <p:ext uri="{BB962C8B-B14F-4D97-AF65-F5344CB8AC3E}">
        <p14:creationId xmlns:p14="http://schemas.microsoft.com/office/powerpoint/2010/main" val="1662839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17" name="Title 1">
            <a:extLst>
              <a:ext uri="{FF2B5EF4-FFF2-40B4-BE49-F238E27FC236}">
                <a16:creationId xmlns:a16="http://schemas.microsoft.com/office/drawing/2014/main" id="{FFDA81A4-4D2E-034D-CEF5-CF95AEC3BFAF}"/>
              </a:ext>
            </a:extLst>
          </p:cNvPr>
          <p:cNvSpPr>
            <a:spLocks noGrp="1"/>
          </p:cNvSpPr>
          <p:nvPr>
            <p:ph type="title" hasCustomPrompt="1"/>
          </p:nvPr>
        </p:nvSpPr>
        <p:spPr>
          <a:xfrm>
            <a:off x="2165971" y="1393508"/>
            <a:ext cx="14118006" cy="1540192"/>
          </a:xfrm>
          <a:prstGeom prst="rect">
            <a:avLst/>
          </a:prstGeom>
        </p:spPr>
        <p:txBody>
          <a:bodyPr>
            <a:normAutofit/>
          </a:bodyPr>
          <a:lstStyle>
            <a:lvl1pPr algn="ctr">
              <a:defRPr lang="en-US" sz="3600" b="0" i="0" u="none" strike="noStrike" cap="none" spc="150" baseline="0" dirty="0" smtClean="0">
                <a:solidFill>
                  <a:schemeClr val="tx1"/>
                </a:solidFill>
                <a:latin typeface="ADLaM Display" panose="02010000000000000000" pitchFamily="2" charset="0"/>
                <a:ea typeface="ADLaM Display" panose="02010000000000000000" pitchFamily="2" charset="0"/>
                <a:cs typeface="ADLaM Display" panose="02010000000000000000" pitchFamily="2" charset="0"/>
                <a:sym typeface="Arial"/>
              </a:defRPr>
            </a:lvl1pPr>
          </a:lstStyle>
          <a:p>
            <a:pPr>
              <a:lnSpc>
                <a:spcPct val="120000"/>
              </a:lnSpc>
            </a:pPr>
            <a:r>
              <a:rPr lang="en-US"/>
              <a:t>Title, 24, str, 80</a:t>
            </a:r>
            <a:endParaRPr lang="en-US" dirty="0"/>
          </a:p>
        </p:txBody>
      </p:sp>
      <p:sp>
        <p:nvSpPr>
          <p:cNvPr id="18" name="Isosceles Triangle 17">
            <a:extLst>
              <a:ext uri="{FF2B5EF4-FFF2-40B4-BE49-F238E27FC236}">
                <a16:creationId xmlns:a16="http://schemas.microsoft.com/office/drawing/2014/main" id="{30574ABE-F340-55BF-F0E8-04EDD023BD1F}"/>
              </a:ext>
            </a:extLst>
          </p:cNvPr>
          <p:cNvSpPr/>
          <p:nvPr userDrawn="1"/>
        </p:nvSpPr>
        <p:spPr>
          <a:xfrm>
            <a:off x="3406991" y="3840032"/>
            <a:ext cx="6511285" cy="4918335"/>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grpSp>
        <p:nvGrpSpPr>
          <p:cNvPr id="19" name="Group 18">
            <a:extLst>
              <a:ext uri="{FF2B5EF4-FFF2-40B4-BE49-F238E27FC236}">
                <a16:creationId xmlns:a16="http://schemas.microsoft.com/office/drawing/2014/main" id="{D9A9A283-5005-742E-4781-E372FB5FEA98}"/>
              </a:ext>
            </a:extLst>
          </p:cNvPr>
          <p:cNvGrpSpPr/>
          <p:nvPr userDrawn="1"/>
        </p:nvGrpSpPr>
        <p:grpSpPr>
          <a:xfrm>
            <a:off x="6529120" y="4766305"/>
            <a:ext cx="8542388" cy="1164262"/>
            <a:chOff x="3728208" y="697673"/>
            <a:chExt cx="8542388" cy="1164262"/>
          </a:xfrm>
        </p:grpSpPr>
        <p:sp>
          <p:nvSpPr>
            <p:cNvPr id="26" name="Rectangle: Rounded Corners 25">
              <a:extLst>
                <a:ext uri="{FF2B5EF4-FFF2-40B4-BE49-F238E27FC236}">
                  <a16:creationId xmlns:a16="http://schemas.microsoft.com/office/drawing/2014/main" id="{E1ADE74C-F8AA-FC91-0E5D-033C319F9D4F}"/>
                </a:ext>
              </a:extLst>
            </p:cNvPr>
            <p:cNvSpPr/>
            <p:nvPr userDrawn="1"/>
          </p:nvSpPr>
          <p:spPr>
            <a:xfrm>
              <a:off x="3728208" y="697673"/>
              <a:ext cx="8542388" cy="116426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Rectangle: Rounded Corners 5">
              <a:extLst>
                <a:ext uri="{FF2B5EF4-FFF2-40B4-BE49-F238E27FC236}">
                  <a16:creationId xmlns:a16="http://schemas.microsoft.com/office/drawing/2014/main" id="{BC6F4915-8AEE-46B4-FCAB-56BC613D2D71}"/>
                </a:ext>
              </a:extLst>
            </p:cNvPr>
            <p:cNvSpPr txBox="1"/>
            <p:nvPr userDrawn="1"/>
          </p:nvSpPr>
          <p:spPr>
            <a:xfrm>
              <a:off x="3785043" y="754508"/>
              <a:ext cx="8428718" cy="10505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 </a:t>
              </a:r>
            </a:p>
          </p:txBody>
        </p:sp>
      </p:grpSp>
      <p:grpSp>
        <p:nvGrpSpPr>
          <p:cNvPr id="20" name="Group 19">
            <a:extLst>
              <a:ext uri="{FF2B5EF4-FFF2-40B4-BE49-F238E27FC236}">
                <a16:creationId xmlns:a16="http://schemas.microsoft.com/office/drawing/2014/main" id="{E277C986-A108-9C80-AB7A-5C5241B659F6}"/>
              </a:ext>
            </a:extLst>
          </p:cNvPr>
          <p:cNvGrpSpPr/>
          <p:nvPr userDrawn="1"/>
        </p:nvGrpSpPr>
        <p:grpSpPr>
          <a:xfrm>
            <a:off x="6529120" y="6076100"/>
            <a:ext cx="8542388" cy="1164262"/>
            <a:chOff x="3728208" y="2007468"/>
            <a:chExt cx="8542388" cy="1164262"/>
          </a:xfrm>
        </p:grpSpPr>
        <p:sp>
          <p:nvSpPr>
            <p:cNvPr id="24" name="Rectangle: Rounded Corners 23">
              <a:extLst>
                <a:ext uri="{FF2B5EF4-FFF2-40B4-BE49-F238E27FC236}">
                  <a16:creationId xmlns:a16="http://schemas.microsoft.com/office/drawing/2014/main" id="{C74DED89-3C94-0007-2813-FC92FD10027F}"/>
                </a:ext>
              </a:extLst>
            </p:cNvPr>
            <p:cNvSpPr/>
            <p:nvPr userDrawn="1"/>
          </p:nvSpPr>
          <p:spPr>
            <a:xfrm>
              <a:off x="3728208" y="2007468"/>
              <a:ext cx="8542388" cy="116426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Rounded Corners 7">
              <a:extLst>
                <a:ext uri="{FF2B5EF4-FFF2-40B4-BE49-F238E27FC236}">
                  <a16:creationId xmlns:a16="http://schemas.microsoft.com/office/drawing/2014/main" id="{9B2C94A2-F324-AF7B-F3E2-41021A1FBB0B}"/>
                </a:ext>
              </a:extLst>
            </p:cNvPr>
            <p:cNvSpPr txBox="1"/>
            <p:nvPr userDrawn="1"/>
          </p:nvSpPr>
          <p:spPr>
            <a:xfrm>
              <a:off x="3785043" y="2064303"/>
              <a:ext cx="8428718" cy="10505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 </a:t>
              </a:r>
            </a:p>
          </p:txBody>
        </p:sp>
      </p:grpSp>
      <p:grpSp>
        <p:nvGrpSpPr>
          <p:cNvPr id="21" name="Group 20">
            <a:extLst>
              <a:ext uri="{FF2B5EF4-FFF2-40B4-BE49-F238E27FC236}">
                <a16:creationId xmlns:a16="http://schemas.microsoft.com/office/drawing/2014/main" id="{884A491E-0625-B462-E67E-0CAED79A93A4}"/>
              </a:ext>
            </a:extLst>
          </p:cNvPr>
          <p:cNvGrpSpPr/>
          <p:nvPr userDrawn="1"/>
        </p:nvGrpSpPr>
        <p:grpSpPr>
          <a:xfrm>
            <a:off x="6529120" y="7385895"/>
            <a:ext cx="8542388" cy="1164262"/>
            <a:chOff x="3728208" y="3317263"/>
            <a:chExt cx="8542388" cy="1164262"/>
          </a:xfrm>
        </p:grpSpPr>
        <p:sp>
          <p:nvSpPr>
            <p:cNvPr id="22" name="Rectangle: Rounded Corners 21">
              <a:extLst>
                <a:ext uri="{FF2B5EF4-FFF2-40B4-BE49-F238E27FC236}">
                  <a16:creationId xmlns:a16="http://schemas.microsoft.com/office/drawing/2014/main" id="{6182EFDE-42FC-5091-2B54-0D6B500B4447}"/>
                </a:ext>
              </a:extLst>
            </p:cNvPr>
            <p:cNvSpPr/>
            <p:nvPr userDrawn="1"/>
          </p:nvSpPr>
          <p:spPr>
            <a:xfrm>
              <a:off x="3728208" y="3317263"/>
              <a:ext cx="8542388" cy="116426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ectangle: Rounded Corners 9">
              <a:extLst>
                <a:ext uri="{FF2B5EF4-FFF2-40B4-BE49-F238E27FC236}">
                  <a16:creationId xmlns:a16="http://schemas.microsoft.com/office/drawing/2014/main" id="{01366D0C-C8DD-2574-E9DE-36A57A6E92EA}"/>
                </a:ext>
              </a:extLst>
            </p:cNvPr>
            <p:cNvSpPr txBox="1"/>
            <p:nvPr userDrawn="1"/>
          </p:nvSpPr>
          <p:spPr>
            <a:xfrm>
              <a:off x="3785043" y="3374098"/>
              <a:ext cx="8428718" cy="10505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 </a:t>
              </a:r>
            </a:p>
          </p:txBody>
        </p:sp>
      </p:grpSp>
      <p:sp>
        <p:nvSpPr>
          <p:cNvPr id="28" name="Text Placeholder 7">
            <a:extLst>
              <a:ext uri="{FF2B5EF4-FFF2-40B4-BE49-F238E27FC236}">
                <a16:creationId xmlns:a16="http://schemas.microsoft.com/office/drawing/2014/main" id="{49D631C2-110C-585D-F6BA-A49152F8F8B8}"/>
              </a:ext>
            </a:extLst>
          </p:cNvPr>
          <p:cNvSpPr>
            <a:spLocks noGrp="1"/>
          </p:cNvSpPr>
          <p:nvPr>
            <p:ph type="body" sz="quarter" idx="10" hasCustomPrompt="1"/>
          </p:nvPr>
        </p:nvSpPr>
        <p:spPr>
          <a:xfrm>
            <a:off x="6662633" y="4813790"/>
            <a:ext cx="8305800" cy="1054100"/>
          </a:xfrm>
          <a:prstGeom prst="rect">
            <a:avLst/>
          </a:prstGeom>
        </p:spPr>
        <p:txBody>
          <a:bodyPr/>
          <a:lstStyle>
            <a:lvl1pPr>
              <a:lnSpc>
                <a:spcPct val="100000"/>
              </a:lnSpc>
              <a:defRPr sz="2000" spc="0">
                <a:latin typeface="Times New Roman" panose="02020603050405020304" pitchFamily="18" charset="0"/>
                <a:cs typeface="Times New Roman" panose="02020603050405020304" pitchFamily="18" charset="0"/>
              </a:defRPr>
            </a:lvl1pPr>
          </a:lstStyle>
          <a:p>
            <a:pPr lvl="0"/>
            <a:r>
              <a:rPr lang="en-US" dirty="0"/>
              <a:t>Content1, 350, str, 20</a:t>
            </a:r>
          </a:p>
        </p:txBody>
      </p:sp>
      <p:sp>
        <p:nvSpPr>
          <p:cNvPr id="29" name="Text Placeholder 7">
            <a:extLst>
              <a:ext uri="{FF2B5EF4-FFF2-40B4-BE49-F238E27FC236}">
                <a16:creationId xmlns:a16="http://schemas.microsoft.com/office/drawing/2014/main" id="{E2356FD7-C950-6FBC-92DB-44949AE30DB8}"/>
              </a:ext>
            </a:extLst>
          </p:cNvPr>
          <p:cNvSpPr>
            <a:spLocks noGrp="1"/>
          </p:cNvSpPr>
          <p:nvPr>
            <p:ph type="body" sz="quarter" idx="11" hasCustomPrompt="1"/>
          </p:nvPr>
        </p:nvSpPr>
        <p:spPr>
          <a:xfrm>
            <a:off x="6662633" y="6134590"/>
            <a:ext cx="8305800" cy="1054100"/>
          </a:xfrm>
          <a:prstGeom prst="rect">
            <a:avLst/>
          </a:prstGeom>
        </p:spPr>
        <p:txBody>
          <a:bodyPr/>
          <a:lstStyle>
            <a:lvl1pPr>
              <a:lnSpc>
                <a:spcPct val="100000"/>
              </a:lnSpc>
              <a:defRPr sz="2000" spc="0">
                <a:latin typeface="Times New Roman" panose="02020603050405020304" pitchFamily="18" charset="0"/>
                <a:cs typeface="Times New Roman" panose="02020603050405020304" pitchFamily="18" charset="0"/>
              </a:defRPr>
            </a:lvl1pPr>
          </a:lstStyle>
          <a:p>
            <a:pPr lvl="0"/>
            <a:r>
              <a:rPr lang="en-US" dirty="0"/>
              <a:t>Content2, 350, str, 20</a:t>
            </a:r>
          </a:p>
        </p:txBody>
      </p:sp>
      <p:sp>
        <p:nvSpPr>
          <p:cNvPr id="30" name="Text Placeholder 7">
            <a:extLst>
              <a:ext uri="{FF2B5EF4-FFF2-40B4-BE49-F238E27FC236}">
                <a16:creationId xmlns:a16="http://schemas.microsoft.com/office/drawing/2014/main" id="{DE33B39E-9759-BDEC-0552-B6103C05869D}"/>
              </a:ext>
            </a:extLst>
          </p:cNvPr>
          <p:cNvSpPr>
            <a:spLocks noGrp="1"/>
          </p:cNvSpPr>
          <p:nvPr>
            <p:ph type="body" sz="quarter" idx="12" hasCustomPrompt="1"/>
          </p:nvPr>
        </p:nvSpPr>
        <p:spPr>
          <a:xfrm>
            <a:off x="6662633" y="7455390"/>
            <a:ext cx="8305800" cy="1054100"/>
          </a:xfrm>
          <a:prstGeom prst="rect">
            <a:avLst/>
          </a:prstGeom>
        </p:spPr>
        <p:txBody>
          <a:bodyPr/>
          <a:lstStyle>
            <a:lvl1pPr>
              <a:lnSpc>
                <a:spcPct val="100000"/>
              </a:lnSpc>
              <a:defRPr sz="2000" spc="0">
                <a:latin typeface="Times New Roman" panose="02020603050405020304" pitchFamily="18" charset="0"/>
                <a:cs typeface="Times New Roman" panose="02020603050405020304" pitchFamily="18" charset="0"/>
              </a:defRPr>
            </a:lvl1pPr>
          </a:lstStyle>
          <a:p>
            <a:pPr lvl="0"/>
            <a:r>
              <a:rPr lang="en-US" dirty="0"/>
              <a:t>Content3, 350, str, 20</a:t>
            </a:r>
          </a:p>
        </p:txBody>
      </p:sp>
    </p:spTree>
    <p:extLst>
      <p:ext uri="{BB962C8B-B14F-4D97-AF65-F5344CB8AC3E}">
        <p14:creationId xmlns:p14="http://schemas.microsoft.com/office/powerpoint/2010/main" val="1861496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87573" y="357452"/>
            <a:ext cx="17151002" cy="9572096"/>
          </a:xfrm>
          <a:prstGeom prst="rect">
            <a:avLst/>
          </a:prstGeom>
          <a:noFill/>
          <a:ln>
            <a:noFill/>
          </a:ln>
        </p:spPr>
      </p:pic>
      <p:sp>
        <p:nvSpPr>
          <p:cNvPr id="17" name="Title 1">
            <a:extLst>
              <a:ext uri="{FF2B5EF4-FFF2-40B4-BE49-F238E27FC236}">
                <a16:creationId xmlns:a16="http://schemas.microsoft.com/office/drawing/2014/main" id="{FFDA81A4-4D2E-034D-CEF5-CF95AEC3BFAF}"/>
              </a:ext>
            </a:extLst>
          </p:cNvPr>
          <p:cNvSpPr>
            <a:spLocks noGrp="1"/>
          </p:cNvSpPr>
          <p:nvPr>
            <p:ph type="title" hasCustomPrompt="1"/>
          </p:nvPr>
        </p:nvSpPr>
        <p:spPr>
          <a:xfrm>
            <a:off x="2165971" y="1393508"/>
            <a:ext cx="14118006" cy="1540192"/>
          </a:xfrm>
          <a:prstGeom prst="rect">
            <a:avLst/>
          </a:prstGeom>
        </p:spPr>
        <p:txBody>
          <a:bodyPr>
            <a:normAutofit/>
          </a:bodyPr>
          <a:lstStyle>
            <a:lvl1pPr algn="ctr">
              <a:defRPr lang="en-US" sz="3600" b="0" i="0" u="none" strike="noStrike" cap="none" spc="150" baseline="0" dirty="0" smtClean="0">
                <a:solidFill>
                  <a:schemeClr val="tx1"/>
                </a:solidFill>
                <a:latin typeface="ADLaM Display" panose="02010000000000000000" pitchFamily="2" charset="0"/>
                <a:ea typeface="ADLaM Display" panose="02010000000000000000" pitchFamily="2" charset="0"/>
                <a:cs typeface="ADLaM Display" panose="02010000000000000000" pitchFamily="2" charset="0"/>
                <a:sym typeface="Arial"/>
              </a:defRPr>
            </a:lvl1pPr>
          </a:lstStyle>
          <a:p>
            <a:pPr>
              <a:lnSpc>
                <a:spcPct val="120000"/>
              </a:lnSpc>
            </a:pPr>
            <a:r>
              <a:rPr lang="en-US"/>
              <a:t>Title, 24, str, 80</a:t>
            </a:r>
            <a:endParaRPr lang="en-US" dirty="0"/>
          </a:p>
        </p:txBody>
      </p:sp>
      <p:graphicFrame>
        <p:nvGraphicFramePr>
          <p:cNvPr id="3" name="Diagram 2">
            <a:extLst>
              <a:ext uri="{FF2B5EF4-FFF2-40B4-BE49-F238E27FC236}">
                <a16:creationId xmlns:a16="http://schemas.microsoft.com/office/drawing/2014/main" id="{21240AC4-38BA-5B52-196D-924B4AEBA701}"/>
              </a:ext>
            </a:extLst>
          </p:cNvPr>
          <p:cNvGraphicFramePr/>
          <p:nvPr userDrawn="1">
            <p:extLst>
              <p:ext uri="{D42A27DB-BD31-4B8C-83A1-F6EECF244321}">
                <p14:modId xmlns:p14="http://schemas.microsoft.com/office/powerpoint/2010/main" val="2026215678"/>
              </p:ext>
            </p:extLst>
          </p:nvPr>
        </p:nvGraphicFramePr>
        <p:xfrm>
          <a:off x="3451764" y="3378200"/>
          <a:ext cx="11610435" cy="5392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5">
            <a:extLst>
              <a:ext uri="{FF2B5EF4-FFF2-40B4-BE49-F238E27FC236}">
                <a16:creationId xmlns:a16="http://schemas.microsoft.com/office/drawing/2014/main" id="{99697145-7533-6DA7-892B-DCC3E9E80CE4}"/>
              </a:ext>
            </a:extLst>
          </p:cNvPr>
          <p:cNvSpPr>
            <a:spLocks noGrp="1"/>
          </p:cNvSpPr>
          <p:nvPr>
            <p:ph type="body" sz="quarter" idx="10" hasCustomPrompt="1"/>
          </p:nvPr>
        </p:nvSpPr>
        <p:spPr>
          <a:xfrm>
            <a:off x="3617913" y="5114535"/>
            <a:ext cx="3203770" cy="1879793"/>
          </a:xfrm>
          <a:prstGeom prst="rect">
            <a:avLst/>
          </a:prstGeom>
        </p:spPr>
        <p:txBody>
          <a:bodyPr/>
          <a:lstStyle>
            <a:lvl1pPr>
              <a:lnSpc>
                <a:spcPct val="100000"/>
              </a:lnSpc>
              <a:defRPr sz="1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150, str, 18</a:t>
            </a:r>
          </a:p>
        </p:txBody>
      </p:sp>
      <p:sp>
        <p:nvSpPr>
          <p:cNvPr id="5" name="Text Placeholder 5">
            <a:extLst>
              <a:ext uri="{FF2B5EF4-FFF2-40B4-BE49-F238E27FC236}">
                <a16:creationId xmlns:a16="http://schemas.microsoft.com/office/drawing/2014/main" id="{6EA9412E-074D-BA21-AB8C-A5697F88D1DE}"/>
              </a:ext>
            </a:extLst>
          </p:cNvPr>
          <p:cNvSpPr>
            <a:spLocks noGrp="1"/>
          </p:cNvSpPr>
          <p:nvPr>
            <p:ph type="body" sz="quarter" idx="11" hasCustomPrompt="1"/>
          </p:nvPr>
        </p:nvSpPr>
        <p:spPr>
          <a:xfrm>
            <a:off x="7657232" y="5124350"/>
            <a:ext cx="3203770" cy="1879793"/>
          </a:xfrm>
          <a:prstGeom prst="rect">
            <a:avLst/>
          </a:prstGeom>
        </p:spPr>
        <p:txBody>
          <a:bodyPr/>
          <a:lstStyle>
            <a:lvl1pPr>
              <a:lnSpc>
                <a:spcPct val="100000"/>
              </a:lnSpc>
              <a:defRPr sz="1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Content2, 150, str, 18</a:t>
            </a:r>
          </a:p>
        </p:txBody>
      </p:sp>
      <p:sp>
        <p:nvSpPr>
          <p:cNvPr id="6" name="Text Placeholder 5">
            <a:extLst>
              <a:ext uri="{FF2B5EF4-FFF2-40B4-BE49-F238E27FC236}">
                <a16:creationId xmlns:a16="http://schemas.microsoft.com/office/drawing/2014/main" id="{F87D5695-00A5-547D-F510-D713585350C4}"/>
              </a:ext>
            </a:extLst>
          </p:cNvPr>
          <p:cNvSpPr>
            <a:spLocks noGrp="1"/>
          </p:cNvSpPr>
          <p:nvPr>
            <p:ph type="body" sz="quarter" idx="12" hasCustomPrompt="1"/>
          </p:nvPr>
        </p:nvSpPr>
        <p:spPr>
          <a:xfrm>
            <a:off x="11734651" y="5134165"/>
            <a:ext cx="3203770" cy="1879793"/>
          </a:xfrm>
          <a:prstGeom prst="rect">
            <a:avLst/>
          </a:prstGeom>
        </p:spPr>
        <p:txBody>
          <a:bodyPr/>
          <a:lstStyle>
            <a:lvl1pPr>
              <a:lnSpc>
                <a:spcPct val="100000"/>
              </a:lnSpc>
              <a:defRPr sz="1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Content3, 150, str, 18</a:t>
            </a:r>
          </a:p>
        </p:txBody>
      </p:sp>
    </p:spTree>
    <p:extLst>
      <p:ext uri="{BB962C8B-B14F-4D97-AF65-F5344CB8AC3E}">
        <p14:creationId xmlns:p14="http://schemas.microsoft.com/office/powerpoint/2010/main" val="2457231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87573" y="357452"/>
            <a:ext cx="17151002" cy="9572096"/>
          </a:xfrm>
          <a:prstGeom prst="rect">
            <a:avLst/>
          </a:prstGeom>
          <a:noFill/>
          <a:ln>
            <a:noFill/>
          </a:ln>
        </p:spPr>
      </p:pic>
      <p:sp>
        <p:nvSpPr>
          <p:cNvPr id="17" name="Title 1">
            <a:extLst>
              <a:ext uri="{FF2B5EF4-FFF2-40B4-BE49-F238E27FC236}">
                <a16:creationId xmlns:a16="http://schemas.microsoft.com/office/drawing/2014/main" id="{FFDA81A4-4D2E-034D-CEF5-CF95AEC3BFAF}"/>
              </a:ext>
            </a:extLst>
          </p:cNvPr>
          <p:cNvSpPr>
            <a:spLocks noGrp="1"/>
          </p:cNvSpPr>
          <p:nvPr>
            <p:ph type="title" hasCustomPrompt="1"/>
          </p:nvPr>
        </p:nvSpPr>
        <p:spPr>
          <a:xfrm>
            <a:off x="2165971" y="1393508"/>
            <a:ext cx="14118006" cy="1540192"/>
          </a:xfrm>
          <a:prstGeom prst="rect">
            <a:avLst/>
          </a:prstGeom>
        </p:spPr>
        <p:txBody>
          <a:bodyPr>
            <a:normAutofit/>
          </a:bodyPr>
          <a:lstStyle>
            <a:lvl1pPr algn="ctr">
              <a:defRPr lang="en-US" sz="3600" b="0" i="0" u="none" strike="noStrike" cap="none" spc="150" baseline="0" dirty="0" smtClean="0">
                <a:solidFill>
                  <a:schemeClr val="tx1"/>
                </a:solidFill>
                <a:latin typeface="ADLaM Display" panose="02010000000000000000" pitchFamily="2" charset="0"/>
                <a:ea typeface="ADLaM Display" panose="02010000000000000000" pitchFamily="2" charset="0"/>
                <a:cs typeface="ADLaM Display" panose="02010000000000000000" pitchFamily="2" charset="0"/>
                <a:sym typeface="Arial"/>
              </a:defRPr>
            </a:lvl1pPr>
          </a:lstStyle>
          <a:p>
            <a:pPr>
              <a:lnSpc>
                <a:spcPct val="120000"/>
              </a:lnSpc>
            </a:pPr>
            <a:r>
              <a:rPr lang="en-US"/>
              <a:t>Title, 24, str, 80</a:t>
            </a:r>
            <a:endParaRPr lang="en-US" dirty="0"/>
          </a:p>
        </p:txBody>
      </p:sp>
      <p:graphicFrame>
        <p:nvGraphicFramePr>
          <p:cNvPr id="7" name="Diagram 6">
            <a:extLst>
              <a:ext uri="{FF2B5EF4-FFF2-40B4-BE49-F238E27FC236}">
                <a16:creationId xmlns:a16="http://schemas.microsoft.com/office/drawing/2014/main" id="{D45A858D-3137-32F9-6434-678EA51F9F4F}"/>
              </a:ext>
            </a:extLst>
          </p:cNvPr>
          <p:cNvGraphicFramePr/>
          <p:nvPr userDrawn="1">
            <p:extLst>
              <p:ext uri="{D42A27DB-BD31-4B8C-83A1-F6EECF244321}">
                <p14:modId xmlns:p14="http://schemas.microsoft.com/office/powerpoint/2010/main" val="1372516437"/>
              </p:ext>
            </p:extLst>
          </p:nvPr>
        </p:nvGraphicFramePr>
        <p:xfrm>
          <a:off x="2989572" y="3492501"/>
          <a:ext cx="12308856" cy="5146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 Placeholder 6">
            <a:extLst>
              <a:ext uri="{FF2B5EF4-FFF2-40B4-BE49-F238E27FC236}">
                <a16:creationId xmlns:a16="http://schemas.microsoft.com/office/drawing/2014/main" id="{4A5D389C-A6E2-B7FB-ED51-BCA60C4BB5FE}"/>
              </a:ext>
            </a:extLst>
          </p:cNvPr>
          <p:cNvSpPr>
            <a:spLocks noGrp="1"/>
          </p:cNvSpPr>
          <p:nvPr>
            <p:ph type="body" sz="quarter" idx="10" hasCustomPrompt="1"/>
          </p:nvPr>
        </p:nvSpPr>
        <p:spPr>
          <a:xfrm>
            <a:off x="3249613" y="3603625"/>
            <a:ext cx="4522787" cy="1268870"/>
          </a:xfrm>
          <a:prstGeom prst="rect">
            <a:avLst/>
          </a:prstGeom>
        </p:spPr>
        <p:txBody>
          <a:bodyPr>
            <a:normAutofit/>
          </a:bodyPr>
          <a:lstStyle>
            <a:lvl1pPr>
              <a:lnSpc>
                <a:spcPct val="100000"/>
              </a:lnSpc>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Subtitle1, 80, str, 22</a:t>
            </a:r>
          </a:p>
        </p:txBody>
      </p:sp>
      <p:sp>
        <p:nvSpPr>
          <p:cNvPr id="12" name="Text Placeholder 6">
            <a:extLst>
              <a:ext uri="{FF2B5EF4-FFF2-40B4-BE49-F238E27FC236}">
                <a16:creationId xmlns:a16="http://schemas.microsoft.com/office/drawing/2014/main" id="{A82F853B-107E-C480-2DAC-906F6531C29D}"/>
              </a:ext>
            </a:extLst>
          </p:cNvPr>
          <p:cNvSpPr>
            <a:spLocks noGrp="1"/>
          </p:cNvSpPr>
          <p:nvPr>
            <p:ph type="body" sz="quarter" idx="11" hasCustomPrompt="1"/>
          </p:nvPr>
        </p:nvSpPr>
        <p:spPr>
          <a:xfrm>
            <a:off x="4100753" y="5414505"/>
            <a:ext cx="4649547" cy="1414108"/>
          </a:xfrm>
          <a:prstGeom prst="rect">
            <a:avLst/>
          </a:prstGeom>
        </p:spPr>
        <p:txBody>
          <a:bodyPr>
            <a:normAutofit/>
          </a:bodyPr>
          <a:lstStyle>
            <a:lvl1pPr>
              <a:lnSpc>
                <a:spcPct val="100000"/>
              </a:lnSpc>
              <a:defRPr sz="1800" b="0" spc="0">
                <a:latin typeface="Times New Roman" panose="02020603050405020304" pitchFamily="18" charset="0"/>
                <a:cs typeface="Times New Roman" panose="02020603050405020304" pitchFamily="18" charset="0"/>
              </a:defRPr>
            </a:lvl1pPr>
          </a:lstStyle>
          <a:p>
            <a:pPr lvl="0"/>
            <a:r>
              <a:rPr lang="en-US" dirty="0"/>
              <a:t>Content1_1, 250, str, 18</a:t>
            </a:r>
          </a:p>
        </p:txBody>
      </p:sp>
      <p:sp>
        <p:nvSpPr>
          <p:cNvPr id="13" name="Text Placeholder 6">
            <a:extLst>
              <a:ext uri="{FF2B5EF4-FFF2-40B4-BE49-F238E27FC236}">
                <a16:creationId xmlns:a16="http://schemas.microsoft.com/office/drawing/2014/main" id="{EAB8C0FA-66EB-7B42-B63D-9EC20E2E2DBF}"/>
              </a:ext>
            </a:extLst>
          </p:cNvPr>
          <p:cNvSpPr>
            <a:spLocks noGrp="1"/>
          </p:cNvSpPr>
          <p:nvPr>
            <p:ph type="body" sz="quarter" idx="12" hasCustomPrompt="1"/>
          </p:nvPr>
        </p:nvSpPr>
        <p:spPr>
          <a:xfrm>
            <a:off x="4100753" y="7225385"/>
            <a:ext cx="4649547" cy="1414108"/>
          </a:xfrm>
          <a:prstGeom prst="rect">
            <a:avLst/>
          </a:prstGeom>
        </p:spPr>
        <p:txBody>
          <a:bodyPr>
            <a:normAutofit/>
          </a:bodyPr>
          <a:lstStyle>
            <a:lvl1pPr>
              <a:lnSpc>
                <a:spcPct val="100000"/>
              </a:lnSpc>
              <a:defRPr sz="1800" b="0" spc="0">
                <a:latin typeface="Times New Roman" panose="02020603050405020304" pitchFamily="18" charset="0"/>
                <a:cs typeface="Times New Roman" panose="02020603050405020304" pitchFamily="18" charset="0"/>
              </a:defRPr>
            </a:lvl1pPr>
          </a:lstStyle>
          <a:p>
            <a:pPr lvl="0"/>
            <a:r>
              <a:rPr lang="en-US" dirty="0"/>
              <a:t>Content1_2, 250, str, 18</a:t>
            </a:r>
          </a:p>
        </p:txBody>
      </p:sp>
      <p:sp>
        <p:nvSpPr>
          <p:cNvPr id="14" name="Text Placeholder 6">
            <a:extLst>
              <a:ext uri="{FF2B5EF4-FFF2-40B4-BE49-F238E27FC236}">
                <a16:creationId xmlns:a16="http://schemas.microsoft.com/office/drawing/2014/main" id="{04D08751-4C95-868E-8C0B-CC6D03CCBC9E}"/>
              </a:ext>
            </a:extLst>
          </p:cNvPr>
          <p:cNvSpPr>
            <a:spLocks noGrp="1"/>
          </p:cNvSpPr>
          <p:nvPr>
            <p:ph type="body" sz="quarter" idx="13" hasCustomPrompt="1"/>
          </p:nvPr>
        </p:nvSpPr>
        <p:spPr>
          <a:xfrm>
            <a:off x="9498013" y="3565525"/>
            <a:ext cx="4522787" cy="1268870"/>
          </a:xfrm>
          <a:prstGeom prst="rect">
            <a:avLst/>
          </a:prstGeom>
        </p:spPr>
        <p:txBody>
          <a:bodyPr>
            <a:normAutofit/>
          </a:bodyPr>
          <a:lstStyle>
            <a:lvl1pPr>
              <a:lnSpc>
                <a:spcPct val="100000"/>
              </a:lnSpc>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Subtitle2, 80, str, 22</a:t>
            </a:r>
          </a:p>
        </p:txBody>
      </p:sp>
      <p:sp>
        <p:nvSpPr>
          <p:cNvPr id="15" name="Text Placeholder 6">
            <a:extLst>
              <a:ext uri="{FF2B5EF4-FFF2-40B4-BE49-F238E27FC236}">
                <a16:creationId xmlns:a16="http://schemas.microsoft.com/office/drawing/2014/main" id="{530DE592-2234-A39E-B25D-BEE487412B84}"/>
              </a:ext>
            </a:extLst>
          </p:cNvPr>
          <p:cNvSpPr>
            <a:spLocks noGrp="1"/>
          </p:cNvSpPr>
          <p:nvPr>
            <p:ph type="body" sz="quarter" idx="14" hasCustomPrompt="1"/>
          </p:nvPr>
        </p:nvSpPr>
        <p:spPr>
          <a:xfrm>
            <a:off x="10349153" y="5376405"/>
            <a:ext cx="4649547" cy="1414108"/>
          </a:xfrm>
          <a:prstGeom prst="rect">
            <a:avLst/>
          </a:prstGeom>
        </p:spPr>
        <p:txBody>
          <a:bodyPr>
            <a:normAutofit/>
          </a:bodyPr>
          <a:lstStyle>
            <a:lvl1pPr>
              <a:lnSpc>
                <a:spcPct val="100000"/>
              </a:lnSpc>
              <a:defRPr sz="1800" b="0" spc="0">
                <a:latin typeface="Times New Roman" panose="02020603050405020304" pitchFamily="18" charset="0"/>
                <a:cs typeface="Times New Roman" panose="02020603050405020304" pitchFamily="18" charset="0"/>
              </a:defRPr>
            </a:lvl1pPr>
          </a:lstStyle>
          <a:p>
            <a:pPr lvl="0"/>
            <a:r>
              <a:rPr lang="en-US" dirty="0"/>
              <a:t>Content2_1, 250, str, 18</a:t>
            </a:r>
          </a:p>
        </p:txBody>
      </p:sp>
      <p:sp>
        <p:nvSpPr>
          <p:cNvPr id="16" name="Text Placeholder 6">
            <a:extLst>
              <a:ext uri="{FF2B5EF4-FFF2-40B4-BE49-F238E27FC236}">
                <a16:creationId xmlns:a16="http://schemas.microsoft.com/office/drawing/2014/main" id="{18400591-2A86-E5BA-19D0-5068AF41DF2A}"/>
              </a:ext>
            </a:extLst>
          </p:cNvPr>
          <p:cNvSpPr>
            <a:spLocks noGrp="1"/>
          </p:cNvSpPr>
          <p:nvPr>
            <p:ph type="body" sz="quarter" idx="15" hasCustomPrompt="1"/>
          </p:nvPr>
        </p:nvSpPr>
        <p:spPr>
          <a:xfrm>
            <a:off x="10349153" y="7187285"/>
            <a:ext cx="4649547" cy="1414108"/>
          </a:xfrm>
          <a:prstGeom prst="rect">
            <a:avLst/>
          </a:prstGeom>
        </p:spPr>
        <p:txBody>
          <a:bodyPr>
            <a:normAutofit/>
          </a:bodyPr>
          <a:lstStyle>
            <a:lvl1pPr>
              <a:lnSpc>
                <a:spcPct val="100000"/>
              </a:lnSpc>
              <a:defRPr sz="1800" b="0" spc="0">
                <a:latin typeface="Times New Roman" panose="02020603050405020304" pitchFamily="18" charset="0"/>
                <a:cs typeface="Times New Roman" panose="02020603050405020304" pitchFamily="18" charset="0"/>
              </a:defRPr>
            </a:lvl1pPr>
          </a:lstStyle>
          <a:p>
            <a:pPr lvl="0"/>
            <a:r>
              <a:rPr lang="en-US" dirty="0"/>
              <a:t>Content2_2, 250, str, 18</a:t>
            </a:r>
          </a:p>
        </p:txBody>
      </p:sp>
    </p:spTree>
    <p:extLst>
      <p:ext uri="{BB962C8B-B14F-4D97-AF65-F5344CB8AC3E}">
        <p14:creationId xmlns:p14="http://schemas.microsoft.com/office/powerpoint/2010/main" val="815017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bg>
      <p:bgRef idx="1001">
        <a:schemeClr val="bg2"/>
      </p:bgRef>
    </p:bg>
    <p:spTree>
      <p:nvGrpSpPr>
        <p:cNvPr id="1" name="Shape 21"/>
        <p:cNvGrpSpPr/>
        <p:nvPr/>
      </p:nvGrpSpPr>
      <p:grpSpPr>
        <a:xfrm>
          <a:off x="0" y="0"/>
          <a:ext cx="0" cy="0"/>
          <a:chOff x="0" y="0"/>
          <a:chExt cx="0" cy="0"/>
        </a:xfrm>
      </p:grpSpPr>
      <p:sp>
        <p:nvSpPr>
          <p:cNvPr id="3" name="Text Placeholder 2">
            <a:extLst>
              <a:ext uri="{FF2B5EF4-FFF2-40B4-BE49-F238E27FC236}">
                <a16:creationId xmlns:a16="http://schemas.microsoft.com/office/drawing/2014/main" id="{ED107622-03F1-4B32-394E-39AAF43CD95B}"/>
              </a:ext>
            </a:extLst>
          </p:cNvPr>
          <p:cNvSpPr>
            <a:spLocks noGrp="1"/>
          </p:cNvSpPr>
          <p:nvPr>
            <p:ph type="body" sz="quarter" idx="10" hasCustomPrompt="1"/>
          </p:nvPr>
        </p:nvSpPr>
        <p:spPr>
          <a:xfrm>
            <a:off x="892835" y="5789274"/>
            <a:ext cx="6358866" cy="3839323"/>
          </a:xfrm>
          <a:prstGeom prst="rect">
            <a:avLst/>
          </a:prstGeom>
        </p:spPr>
        <p:txBody>
          <a:bodyPr anchor="ctr">
            <a:normAutofit/>
          </a:bodyPr>
          <a:lstStyle>
            <a:lvl1pPr algn="ctr">
              <a:lnSpc>
                <a:spcPct val="100000"/>
              </a:lnSpc>
              <a:defRPr sz="2800" b="1" spc="0">
                <a:latin typeface="Times New Roman" panose="02020603050405020304" pitchFamily="18" charset="0"/>
                <a:cs typeface="Times New Roman" panose="02020603050405020304" pitchFamily="18" charset="0"/>
              </a:defRPr>
            </a:lvl1pPr>
          </a:lstStyle>
          <a:p>
            <a:pPr lvl="0"/>
            <a:r>
              <a:rPr lang="en-US" dirty="0"/>
              <a:t>Title, 250, str, 28</a:t>
            </a:r>
          </a:p>
        </p:txBody>
      </p:sp>
      <p:sp>
        <p:nvSpPr>
          <p:cNvPr id="4" name="Text Placeholder 2">
            <a:extLst>
              <a:ext uri="{FF2B5EF4-FFF2-40B4-BE49-F238E27FC236}">
                <a16:creationId xmlns:a16="http://schemas.microsoft.com/office/drawing/2014/main" id="{BD52E4A2-1A81-5793-023F-0237BFDFD690}"/>
              </a:ext>
            </a:extLst>
          </p:cNvPr>
          <p:cNvSpPr>
            <a:spLocks noGrp="1"/>
          </p:cNvSpPr>
          <p:nvPr>
            <p:ph type="body" sz="quarter" idx="11" hasCustomPrompt="1"/>
          </p:nvPr>
        </p:nvSpPr>
        <p:spPr>
          <a:xfrm>
            <a:off x="8354441" y="5372099"/>
            <a:ext cx="9412859" cy="4495801"/>
          </a:xfrm>
          <a:prstGeom prst="rect">
            <a:avLst/>
          </a:prstGeom>
        </p:spPr>
        <p:txBody>
          <a:bodyPr anchor="t">
            <a:normAutofit/>
          </a:bodyPr>
          <a:lstStyle>
            <a:lvl1pPr algn="l">
              <a:lnSpc>
                <a:spcPct val="100000"/>
              </a:lnSpc>
              <a:defRPr sz="2400" b="0" spc="0">
                <a:latin typeface="Times New Roman" panose="02020603050405020304" pitchFamily="18" charset="0"/>
                <a:cs typeface="Times New Roman" panose="02020603050405020304" pitchFamily="18" charset="0"/>
              </a:defRPr>
            </a:lvl1pPr>
          </a:lstStyle>
          <a:p>
            <a:pPr lvl="0"/>
            <a:r>
              <a:rPr lang="en-US" dirty="0"/>
              <a:t>content, 450, str, 22</a:t>
            </a:r>
          </a:p>
        </p:txBody>
      </p:sp>
      <p:sp>
        <p:nvSpPr>
          <p:cNvPr id="5" name="Picture Placeholder 5">
            <a:extLst>
              <a:ext uri="{FF2B5EF4-FFF2-40B4-BE49-F238E27FC236}">
                <a16:creationId xmlns:a16="http://schemas.microsoft.com/office/drawing/2014/main" id="{30203BEA-9169-DA87-22A7-B2F1B54FBE5E}"/>
              </a:ext>
            </a:extLst>
          </p:cNvPr>
          <p:cNvSpPr>
            <a:spLocks noGrp="1"/>
          </p:cNvSpPr>
          <p:nvPr>
            <p:ph type="pic" sz="quarter" idx="12" hasCustomPrompt="1"/>
          </p:nvPr>
        </p:nvSpPr>
        <p:spPr>
          <a:xfrm>
            <a:off x="-2876" y="-1"/>
            <a:ext cx="18265473" cy="4914901"/>
          </a:xfrm>
          <a:prstGeom prst="rect">
            <a:avLst/>
          </a:prstGeom>
        </p:spPr>
        <p:txBody>
          <a:bodyPr/>
          <a:lstStyle>
            <a:lvl1pPr>
              <a:defRPr/>
            </a:lvl1pPr>
          </a:lstStyle>
          <a:p>
            <a:r>
              <a:rPr lang="en-US" dirty="0"/>
              <a:t>Image, 0, str, 16</a:t>
            </a:r>
          </a:p>
        </p:txBody>
      </p:sp>
    </p:spTree>
    <p:extLst>
      <p:ext uri="{BB962C8B-B14F-4D97-AF65-F5344CB8AC3E}">
        <p14:creationId xmlns:p14="http://schemas.microsoft.com/office/powerpoint/2010/main" val="30799674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Plans">
    <p:bg>
      <p:bgPr>
        <a:solidFill>
          <a:schemeClr val="accent2">
            <a:lumMod val="20000"/>
            <a:lumOff val="80000"/>
            <a:alpha val="59000"/>
          </a:schemeClr>
        </a:solidFill>
        <a:effectLst/>
      </p:bgPr>
    </p:bg>
    <p:spTree>
      <p:nvGrpSpPr>
        <p:cNvPr id="1" name="Shape 15"/>
        <p:cNvGrpSpPr/>
        <p:nvPr/>
      </p:nvGrpSpPr>
      <p:grpSpPr>
        <a:xfrm>
          <a:off x="0" y="0"/>
          <a:ext cx="0" cy="0"/>
          <a:chOff x="0" y="0"/>
          <a:chExt cx="0" cy="0"/>
        </a:xfrm>
      </p:grpSpPr>
      <p:pic>
        <p:nvPicPr>
          <p:cNvPr id="2" name="Google Shape;125;p15">
            <a:extLst>
              <a:ext uri="{FF2B5EF4-FFF2-40B4-BE49-F238E27FC236}">
                <a16:creationId xmlns:a16="http://schemas.microsoft.com/office/drawing/2014/main" id="{59D5605E-5D32-A32D-D8ED-6523BCC352E5}"/>
              </a:ext>
            </a:extLst>
          </p:cNvPr>
          <p:cNvPicPr preferRelativeResize="0"/>
          <p:nvPr userDrawn="1"/>
        </p:nvPicPr>
        <p:blipFill>
          <a:blip r:embed="rId2">
            <a:alphaModFix/>
          </a:blip>
          <a:stretch>
            <a:fillRect/>
          </a:stretch>
        </p:blipFill>
        <p:spPr>
          <a:xfrm>
            <a:off x="620057" y="559962"/>
            <a:ext cx="16971684" cy="9281376"/>
          </a:xfrm>
          <a:prstGeom prst="rect">
            <a:avLst/>
          </a:prstGeom>
          <a:noFill/>
          <a:ln>
            <a:noFill/>
          </a:ln>
        </p:spPr>
      </p:pic>
      <p:sp>
        <p:nvSpPr>
          <p:cNvPr id="5" name="Text Placeholder 4">
            <a:extLst>
              <a:ext uri="{FF2B5EF4-FFF2-40B4-BE49-F238E27FC236}">
                <a16:creationId xmlns:a16="http://schemas.microsoft.com/office/drawing/2014/main" id="{31FF02CF-029B-4342-25D8-838FE75E2FDC}"/>
              </a:ext>
            </a:extLst>
          </p:cNvPr>
          <p:cNvSpPr>
            <a:spLocks noGrp="1"/>
          </p:cNvSpPr>
          <p:nvPr>
            <p:ph type="body" sz="quarter" idx="13" hasCustomPrompt="1"/>
          </p:nvPr>
        </p:nvSpPr>
        <p:spPr>
          <a:xfrm>
            <a:off x="2031103" y="1413844"/>
            <a:ext cx="14428097" cy="1607491"/>
          </a:xfrm>
          <a:prstGeom prst="rect">
            <a:avLst/>
          </a:prstGeom>
          <a:noFill/>
          <a:ln>
            <a:noFill/>
          </a:ln>
        </p:spPr>
        <p:txBody>
          <a:bodyPr spcFirstLastPara="1" wrap="square" lIns="0" tIns="0" rIns="0" bIns="0" anchor="t" anchorCtr="0">
            <a:spAutoFit/>
          </a:bodyPr>
          <a:lstStyle>
            <a:lvl1pPr>
              <a:defRPr lang="en-US" sz="10446"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Plan </a:t>
            </a:r>
          </a:p>
        </p:txBody>
      </p:sp>
      <p:sp>
        <p:nvSpPr>
          <p:cNvPr id="60" name="Google Shape;136;p15">
            <a:extLst>
              <a:ext uri="{FF2B5EF4-FFF2-40B4-BE49-F238E27FC236}">
                <a16:creationId xmlns:a16="http://schemas.microsoft.com/office/drawing/2014/main" id="{7473322D-C188-9CC8-9322-CDA9E7CA7F4D}"/>
              </a:ext>
            </a:extLst>
          </p:cNvPr>
          <p:cNvSpPr/>
          <p:nvPr userDrawn="1"/>
        </p:nvSpPr>
        <p:spPr>
          <a:xfrm>
            <a:off x="5272363" y="8583916"/>
            <a:ext cx="7482016" cy="340092"/>
          </a:xfrm>
          <a:custGeom>
            <a:avLst/>
            <a:gdLst/>
            <a:ahLst/>
            <a:cxnLst/>
            <a:rect l="l" t="t" r="r" b="b"/>
            <a:pathLst>
              <a:path w="7482016" h="340092" extrusionOk="0">
                <a:moveTo>
                  <a:pt x="0" y="0"/>
                </a:moveTo>
                <a:lnTo>
                  <a:pt x="7482016" y="0"/>
                </a:lnTo>
                <a:lnTo>
                  <a:pt x="7482016" y="340092"/>
                </a:lnTo>
                <a:lnTo>
                  <a:pt x="0" y="340092"/>
                </a:lnTo>
                <a:lnTo>
                  <a:pt x="0" y="0"/>
                </a:lnTo>
                <a:close/>
              </a:path>
            </a:pathLst>
          </a:custGeom>
          <a:blipFill rotWithShape="1">
            <a:blip r:embed="rId3">
              <a:alphaModFix/>
            </a:blip>
            <a:stretch>
              <a:fillRect/>
            </a:stretch>
          </a:blipFill>
          <a:ln>
            <a:noFill/>
          </a:ln>
        </p:spPr>
        <p:txBody>
          <a:bodyPr/>
          <a:lstStyle/>
          <a:p>
            <a:endParaRPr lang="en-US" dirty="0"/>
          </a:p>
        </p:txBody>
      </p:sp>
      <p:pic>
        <p:nvPicPr>
          <p:cNvPr id="63" name="Google Shape;142;p15">
            <a:extLst>
              <a:ext uri="{FF2B5EF4-FFF2-40B4-BE49-F238E27FC236}">
                <a16:creationId xmlns:a16="http://schemas.microsoft.com/office/drawing/2014/main" id="{8BD25879-A135-5BDF-B21A-DA493046660C}"/>
              </a:ext>
            </a:extLst>
          </p:cNvPr>
          <p:cNvPicPr preferRelativeResize="0"/>
          <p:nvPr userDrawn="1"/>
        </p:nvPicPr>
        <p:blipFill rotWithShape="1">
          <a:blip r:embed="rId4">
            <a:alphaModFix/>
          </a:blip>
          <a:srcRect l="53268" t="30936" r="41400" b="59223"/>
          <a:stretch/>
        </p:blipFill>
        <p:spPr>
          <a:xfrm>
            <a:off x="1977728" y="3426241"/>
            <a:ext cx="974798" cy="1012249"/>
          </a:xfrm>
          <a:prstGeom prst="rect">
            <a:avLst/>
          </a:prstGeom>
          <a:noFill/>
          <a:ln>
            <a:noFill/>
          </a:ln>
        </p:spPr>
      </p:pic>
      <p:pic>
        <p:nvPicPr>
          <p:cNvPr id="64" name="Google Shape;143;p15">
            <a:extLst>
              <a:ext uri="{FF2B5EF4-FFF2-40B4-BE49-F238E27FC236}">
                <a16:creationId xmlns:a16="http://schemas.microsoft.com/office/drawing/2014/main" id="{B5D8E90A-1007-C3CA-07D7-4A7ADCF3E88A}"/>
              </a:ext>
            </a:extLst>
          </p:cNvPr>
          <p:cNvPicPr preferRelativeResize="0"/>
          <p:nvPr userDrawn="1"/>
        </p:nvPicPr>
        <p:blipFill rotWithShape="1">
          <a:blip r:embed="rId4">
            <a:alphaModFix/>
          </a:blip>
          <a:srcRect l="53268" t="30936" r="41400" b="59223"/>
          <a:stretch/>
        </p:blipFill>
        <p:spPr>
          <a:xfrm>
            <a:off x="1977728" y="4837442"/>
            <a:ext cx="974798" cy="1012249"/>
          </a:xfrm>
          <a:prstGeom prst="rect">
            <a:avLst/>
          </a:prstGeom>
          <a:noFill/>
          <a:ln>
            <a:noFill/>
          </a:ln>
        </p:spPr>
      </p:pic>
      <p:pic>
        <p:nvPicPr>
          <p:cNvPr id="65" name="Google Shape;144;p15">
            <a:extLst>
              <a:ext uri="{FF2B5EF4-FFF2-40B4-BE49-F238E27FC236}">
                <a16:creationId xmlns:a16="http://schemas.microsoft.com/office/drawing/2014/main" id="{1E2EC9C0-0255-7942-E9DF-DE2192682CE5}"/>
              </a:ext>
            </a:extLst>
          </p:cNvPr>
          <p:cNvPicPr preferRelativeResize="0"/>
          <p:nvPr userDrawn="1"/>
        </p:nvPicPr>
        <p:blipFill rotWithShape="1">
          <a:blip r:embed="rId4">
            <a:alphaModFix/>
          </a:blip>
          <a:srcRect l="53268" t="30936" r="41400" b="59223"/>
          <a:stretch/>
        </p:blipFill>
        <p:spPr>
          <a:xfrm>
            <a:off x="1977728" y="6252999"/>
            <a:ext cx="974798" cy="1012249"/>
          </a:xfrm>
          <a:prstGeom prst="rect">
            <a:avLst/>
          </a:prstGeom>
          <a:noFill/>
          <a:ln>
            <a:noFill/>
          </a:ln>
        </p:spPr>
      </p:pic>
      <p:sp>
        <p:nvSpPr>
          <p:cNvPr id="69" name="Text Placeholder 68">
            <a:extLst>
              <a:ext uri="{FF2B5EF4-FFF2-40B4-BE49-F238E27FC236}">
                <a16:creationId xmlns:a16="http://schemas.microsoft.com/office/drawing/2014/main" id="{6C232CC0-3ED7-91D3-04D5-EB981DD494CE}"/>
              </a:ext>
            </a:extLst>
          </p:cNvPr>
          <p:cNvSpPr>
            <a:spLocks noGrp="1"/>
          </p:cNvSpPr>
          <p:nvPr>
            <p:ph type="body" sz="quarter" idx="14"/>
          </p:nvPr>
        </p:nvSpPr>
        <p:spPr>
          <a:xfrm>
            <a:off x="3258941" y="3481295"/>
            <a:ext cx="12751361" cy="931322"/>
          </a:xfrm>
          <a:prstGeom prst="flowChartAlternateProcess">
            <a:avLst/>
          </a:prstGeom>
          <a:solidFill>
            <a:srgbClr val="F1E1A8"/>
          </a:solidFill>
          <a:ln w="571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a:defRPr lang="en-US" sz="3400" b="1" smtClean="0">
                <a:latin typeface="Dosis" pitchFamily="2" charset="0"/>
              </a:defRPr>
            </a:lvl1pPr>
            <a:lvl2pPr>
              <a:defRPr lang="en-US" smtClean="0"/>
            </a:lvl2pPr>
            <a:lvl3pPr>
              <a:defRPr lang="en-US" smtClean="0"/>
            </a:lvl3pPr>
            <a:lvl4pPr>
              <a:defRPr lang="en-US" smtClean="0"/>
            </a:lvl4pPr>
            <a:lvl5pPr>
              <a:defRPr lang="en-US"/>
            </a:lvl5pPr>
          </a:lstStyle>
          <a:p>
            <a:pPr marL="0" lvl="0" indent="0">
              <a:buNone/>
            </a:pPr>
            <a:endParaRPr lang="en-US" dirty="0"/>
          </a:p>
        </p:txBody>
      </p:sp>
      <p:sp>
        <p:nvSpPr>
          <p:cNvPr id="72" name="Text Placeholder 68">
            <a:extLst>
              <a:ext uri="{FF2B5EF4-FFF2-40B4-BE49-F238E27FC236}">
                <a16:creationId xmlns:a16="http://schemas.microsoft.com/office/drawing/2014/main" id="{424A1E50-2DAB-24B3-650E-43159551B6BC}"/>
              </a:ext>
            </a:extLst>
          </p:cNvPr>
          <p:cNvSpPr>
            <a:spLocks noGrp="1"/>
          </p:cNvSpPr>
          <p:nvPr>
            <p:ph type="body" sz="quarter" idx="15"/>
          </p:nvPr>
        </p:nvSpPr>
        <p:spPr>
          <a:xfrm>
            <a:off x="3258941" y="4955573"/>
            <a:ext cx="12751361" cy="931322"/>
          </a:xfrm>
          <a:prstGeom prst="flowChartAlternateProcess">
            <a:avLst/>
          </a:prstGeom>
          <a:solidFill>
            <a:schemeClr val="accent2">
              <a:lumMod val="60000"/>
              <a:lumOff val="40000"/>
            </a:schemeClr>
          </a:solidFill>
          <a:ln w="571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a:defRPr lang="en-US" sz="3400" b="1" smtClean="0">
                <a:latin typeface="Dosis" pitchFamily="2" charset="0"/>
              </a:defRPr>
            </a:lvl1pPr>
            <a:lvl2pPr>
              <a:defRPr lang="en-US" smtClean="0"/>
            </a:lvl2pPr>
            <a:lvl3pPr>
              <a:defRPr lang="en-US" smtClean="0"/>
            </a:lvl3pPr>
            <a:lvl4pPr>
              <a:defRPr lang="en-US" smtClean="0"/>
            </a:lvl4pPr>
            <a:lvl5pPr>
              <a:defRPr lang="en-US"/>
            </a:lvl5pPr>
          </a:lstStyle>
          <a:p>
            <a:pPr marL="0" lvl="0" indent="0">
              <a:buNone/>
            </a:pPr>
            <a:endParaRPr lang="en-US" dirty="0"/>
          </a:p>
        </p:txBody>
      </p:sp>
      <p:sp>
        <p:nvSpPr>
          <p:cNvPr id="73" name="Text Placeholder 68">
            <a:extLst>
              <a:ext uri="{FF2B5EF4-FFF2-40B4-BE49-F238E27FC236}">
                <a16:creationId xmlns:a16="http://schemas.microsoft.com/office/drawing/2014/main" id="{7BA850A2-32E8-1D56-BBD1-F1E331F964C3}"/>
              </a:ext>
            </a:extLst>
          </p:cNvPr>
          <p:cNvSpPr>
            <a:spLocks noGrp="1"/>
          </p:cNvSpPr>
          <p:nvPr>
            <p:ph type="body" sz="quarter" idx="16"/>
          </p:nvPr>
        </p:nvSpPr>
        <p:spPr>
          <a:xfrm>
            <a:off x="3258941" y="6377445"/>
            <a:ext cx="12751361" cy="931322"/>
          </a:xfrm>
          <a:prstGeom prst="flowChartAlternateProcess">
            <a:avLst/>
          </a:prstGeom>
          <a:solidFill>
            <a:srgbClr val="A3BCF9"/>
          </a:solidFill>
          <a:ln w="571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a:defRPr lang="en-US" sz="3400" b="1" smtClean="0">
                <a:latin typeface="Dosis" pitchFamily="2" charset="0"/>
              </a:defRPr>
            </a:lvl1pPr>
            <a:lvl2pPr>
              <a:defRPr lang="en-US" smtClean="0"/>
            </a:lvl2pPr>
            <a:lvl3pPr>
              <a:defRPr lang="en-US" smtClean="0"/>
            </a:lvl3pPr>
            <a:lvl4pPr>
              <a:defRPr lang="en-US" smtClean="0"/>
            </a:lvl4pPr>
            <a:lvl5pPr>
              <a:defRPr lang="en-US"/>
            </a:lvl5pPr>
          </a:lstStyle>
          <a:p>
            <a:pPr marL="0" lvl="0" indent="0">
              <a:buNone/>
            </a:pPr>
            <a:endParaRPr lang="en-US" dirty="0"/>
          </a:p>
        </p:txBody>
      </p:sp>
      <p:sp>
        <p:nvSpPr>
          <p:cNvPr id="75" name="Text Placeholder 74">
            <a:extLst>
              <a:ext uri="{FF2B5EF4-FFF2-40B4-BE49-F238E27FC236}">
                <a16:creationId xmlns:a16="http://schemas.microsoft.com/office/drawing/2014/main" id="{A7FCBEF5-8C71-F5C1-EA96-0109ED38C1A3}"/>
              </a:ext>
            </a:extLst>
          </p:cNvPr>
          <p:cNvSpPr>
            <a:spLocks noGrp="1"/>
          </p:cNvSpPr>
          <p:nvPr>
            <p:ph type="body" sz="quarter" idx="17"/>
          </p:nvPr>
        </p:nvSpPr>
        <p:spPr>
          <a:xfrm>
            <a:off x="7416006" y="7995207"/>
            <a:ext cx="3455987" cy="860425"/>
          </a:xfrm>
          <a:prstGeom prst="rect">
            <a:avLst/>
          </a:prstGeom>
        </p:spPr>
        <p:txBody>
          <a:bodyPr/>
          <a:lstStyle>
            <a:lvl1pPr>
              <a:defRPr sz="3650" b="1">
                <a:latin typeface="Dosis" pitchFamily="2" charset="0"/>
              </a:defRPr>
            </a:lvl1pPr>
          </a:lstStyle>
          <a:p>
            <a:pPr lvl="0"/>
            <a:endParaRPr lang="en-US" dirty="0"/>
          </a:p>
        </p:txBody>
      </p:sp>
    </p:spTree>
    <p:extLst>
      <p:ext uri="{BB962C8B-B14F-4D97-AF65-F5344CB8AC3E}">
        <p14:creationId xmlns:p14="http://schemas.microsoft.com/office/powerpoint/2010/main" val="2630403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reserve="1" userDrawn="1">
  <p:cSld name="Three columns">
    <p:bg>
      <p:bgPr>
        <a:solidFill>
          <a:schemeClr val="accent2">
            <a:lumMod val="20000"/>
            <a:lumOff val="80000"/>
            <a:alpha val="59000"/>
          </a:schemeClr>
        </a:solidFill>
        <a:effectLst/>
      </p:bgPr>
    </p:bg>
    <p:spTree>
      <p:nvGrpSpPr>
        <p:cNvPr id="1" name="Shape 15"/>
        <p:cNvGrpSpPr/>
        <p:nvPr/>
      </p:nvGrpSpPr>
      <p:grpSpPr>
        <a:xfrm>
          <a:off x="0" y="0"/>
          <a:ext cx="0" cy="0"/>
          <a:chOff x="0" y="0"/>
          <a:chExt cx="0" cy="0"/>
        </a:xfrm>
      </p:grpSpPr>
      <p:pic>
        <p:nvPicPr>
          <p:cNvPr id="2" name="Google Shape;125;p15">
            <a:extLst>
              <a:ext uri="{FF2B5EF4-FFF2-40B4-BE49-F238E27FC236}">
                <a16:creationId xmlns:a16="http://schemas.microsoft.com/office/drawing/2014/main" id="{59D5605E-5D32-A32D-D8ED-6523BCC352E5}"/>
              </a:ext>
            </a:extLst>
          </p:cNvPr>
          <p:cNvPicPr preferRelativeResize="0"/>
          <p:nvPr userDrawn="1"/>
        </p:nvPicPr>
        <p:blipFill>
          <a:blip r:embed="rId2">
            <a:alphaModFix/>
          </a:blip>
          <a:stretch>
            <a:fillRect/>
          </a:stretch>
        </p:blipFill>
        <p:spPr>
          <a:xfrm>
            <a:off x="620057" y="559962"/>
            <a:ext cx="16971684" cy="9281376"/>
          </a:xfrm>
          <a:prstGeom prst="rect">
            <a:avLst/>
          </a:prstGeom>
          <a:noFill/>
          <a:ln>
            <a:noFill/>
          </a:ln>
        </p:spPr>
      </p:pic>
      <p:sp>
        <p:nvSpPr>
          <p:cNvPr id="5" name="Text Placeholder 4">
            <a:extLst>
              <a:ext uri="{FF2B5EF4-FFF2-40B4-BE49-F238E27FC236}">
                <a16:creationId xmlns:a16="http://schemas.microsoft.com/office/drawing/2014/main" id="{31FF02CF-029B-4342-25D8-838FE75E2FDC}"/>
              </a:ext>
            </a:extLst>
          </p:cNvPr>
          <p:cNvSpPr>
            <a:spLocks noGrp="1"/>
          </p:cNvSpPr>
          <p:nvPr>
            <p:ph type="body" sz="quarter" idx="13" hasCustomPrompt="1"/>
          </p:nvPr>
        </p:nvSpPr>
        <p:spPr>
          <a:xfrm>
            <a:off x="2031103" y="1413844"/>
            <a:ext cx="14428097" cy="830997"/>
          </a:xfrm>
          <a:prstGeom prst="rect">
            <a:avLst/>
          </a:prstGeom>
          <a:noFill/>
          <a:ln>
            <a:noFill/>
          </a:ln>
        </p:spPr>
        <p:txBody>
          <a:bodyPr spcFirstLastPara="1" wrap="square" lIns="0" tIns="0" rIns="0" bIns="0" anchor="t" anchorCtr="0">
            <a:spAutoFit/>
          </a:bodyPr>
          <a:lstStyle>
            <a:lvl1pPr>
              <a:defRPr lang="en-US" sz="5400"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title</a:t>
            </a:r>
          </a:p>
        </p:txBody>
      </p:sp>
      <p:sp>
        <p:nvSpPr>
          <p:cNvPr id="4" name="Text Placeholder 3">
            <a:extLst>
              <a:ext uri="{FF2B5EF4-FFF2-40B4-BE49-F238E27FC236}">
                <a16:creationId xmlns:a16="http://schemas.microsoft.com/office/drawing/2014/main" id="{2B7266D2-0E9E-6F29-2BAD-62C40C3DFB9D}"/>
              </a:ext>
            </a:extLst>
          </p:cNvPr>
          <p:cNvSpPr>
            <a:spLocks noGrp="1"/>
          </p:cNvSpPr>
          <p:nvPr>
            <p:ph type="body" sz="quarter" idx="14" hasCustomPrompt="1"/>
          </p:nvPr>
        </p:nvSpPr>
        <p:spPr>
          <a:xfrm>
            <a:off x="1928773" y="2960439"/>
            <a:ext cx="4501056" cy="5733845"/>
          </a:xfrm>
          <a:custGeom>
            <a:avLst/>
            <a:gdLst>
              <a:gd name="connsiteX0" fmla="*/ 0 w 4501016"/>
              <a:gd name="connsiteY0" fmla="*/ 750169 h 5718175"/>
              <a:gd name="connsiteX1" fmla="*/ 750169 w 4501016"/>
              <a:gd name="connsiteY1" fmla="*/ 0 h 5718175"/>
              <a:gd name="connsiteX2" fmla="*/ 3750847 w 4501016"/>
              <a:gd name="connsiteY2" fmla="*/ 0 h 5718175"/>
              <a:gd name="connsiteX3" fmla="*/ 4501016 w 4501016"/>
              <a:gd name="connsiteY3" fmla="*/ 750169 h 5718175"/>
              <a:gd name="connsiteX4" fmla="*/ 4501016 w 4501016"/>
              <a:gd name="connsiteY4" fmla="*/ 4968006 h 5718175"/>
              <a:gd name="connsiteX5" fmla="*/ 3750847 w 4501016"/>
              <a:gd name="connsiteY5" fmla="*/ 5718175 h 5718175"/>
              <a:gd name="connsiteX6" fmla="*/ 750169 w 4501016"/>
              <a:gd name="connsiteY6" fmla="*/ 5718175 h 5718175"/>
              <a:gd name="connsiteX7" fmla="*/ 0 w 4501016"/>
              <a:gd name="connsiteY7" fmla="*/ 4968006 h 5718175"/>
              <a:gd name="connsiteX8" fmla="*/ 0 w 4501016"/>
              <a:gd name="connsiteY8" fmla="*/ 750169 h 5718175"/>
              <a:gd name="connsiteX0" fmla="*/ 14515 w 4501016"/>
              <a:gd name="connsiteY0" fmla="*/ 360821 h 5720713"/>
              <a:gd name="connsiteX1" fmla="*/ 750169 w 4501016"/>
              <a:gd name="connsiteY1" fmla="*/ 2538 h 5720713"/>
              <a:gd name="connsiteX2" fmla="*/ 3750847 w 4501016"/>
              <a:gd name="connsiteY2" fmla="*/ 2538 h 5720713"/>
              <a:gd name="connsiteX3" fmla="*/ 4501016 w 4501016"/>
              <a:gd name="connsiteY3" fmla="*/ 752707 h 5720713"/>
              <a:gd name="connsiteX4" fmla="*/ 4501016 w 4501016"/>
              <a:gd name="connsiteY4" fmla="*/ 4970544 h 5720713"/>
              <a:gd name="connsiteX5" fmla="*/ 3750847 w 4501016"/>
              <a:gd name="connsiteY5" fmla="*/ 5720713 h 5720713"/>
              <a:gd name="connsiteX6" fmla="*/ 750169 w 4501016"/>
              <a:gd name="connsiteY6" fmla="*/ 5720713 h 5720713"/>
              <a:gd name="connsiteX7" fmla="*/ 0 w 4501016"/>
              <a:gd name="connsiteY7" fmla="*/ 4970544 h 5720713"/>
              <a:gd name="connsiteX8" fmla="*/ 14515 w 4501016"/>
              <a:gd name="connsiteY8" fmla="*/ 360821 h 5720713"/>
              <a:gd name="connsiteX0" fmla="*/ 14515 w 4501016"/>
              <a:gd name="connsiteY0" fmla="*/ 373953 h 5733845"/>
              <a:gd name="connsiteX1" fmla="*/ 445369 w 4501016"/>
              <a:gd name="connsiteY1" fmla="*/ 1156 h 5733845"/>
              <a:gd name="connsiteX2" fmla="*/ 3750847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5259447 h 5733845"/>
              <a:gd name="connsiteX8" fmla="*/ 14515 w 4501016"/>
              <a:gd name="connsiteY8" fmla="*/ 373953 h 5733845"/>
              <a:gd name="connsiteX0" fmla="*/ 14555 w 4501056"/>
              <a:gd name="connsiteY0" fmla="*/ 373953 h 5733845"/>
              <a:gd name="connsiteX1" fmla="*/ 445409 w 4501056"/>
              <a:gd name="connsiteY1" fmla="*/ 1156 h 5733845"/>
              <a:gd name="connsiteX2" fmla="*/ 4041173 w 4501056"/>
              <a:gd name="connsiteY2" fmla="*/ 15670 h 5733845"/>
              <a:gd name="connsiteX3" fmla="*/ 4486542 w 4501056"/>
              <a:gd name="connsiteY3" fmla="*/ 446525 h 5733845"/>
              <a:gd name="connsiteX4" fmla="*/ 4501056 w 4501056"/>
              <a:gd name="connsiteY4" fmla="*/ 5244933 h 5733845"/>
              <a:gd name="connsiteX5" fmla="*/ 4084716 w 4501056"/>
              <a:gd name="connsiteY5" fmla="*/ 5733845 h 5733845"/>
              <a:gd name="connsiteX6" fmla="*/ 401866 w 4501056"/>
              <a:gd name="connsiteY6" fmla="*/ 5733845 h 5733845"/>
              <a:gd name="connsiteX7" fmla="*/ 40 w 4501056"/>
              <a:gd name="connsiteY7" fmla="*/ 5259447 h 5733845"/>
              <a:gd name="connsiteX8" fmla="*/ 14555 w 4501056"/>
              <a:gd name="connsiteY8" fmla="*/ 373953 h 573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056" h="5733845">
                <a:moveTo>
                  <a:pt x="14555" y="373953"/>
                </a:moveTo>
                <a:cubicBezTo>
                  <a:pt x="14555" y="-40354"/>
                  <a:pt x="31102" y="1156"/>
                  <a:pt x="445409" y="1156"/>
                </a:cubicBezTo>
                <a:lnTo>
                  <a:pt x="4041173" y="15670"/>
                </a:lnTo>
                <a:cubicBezTo>
                  <a:pt x="4455480" y="15670"/>
                  <a:pt x="4486542" y="32218"/>
                  <a:pt x="4486542" y="446525"/>
                </a:cubicBezTo>
                <a:lnTo>
                  <a:pt x="4501056" y="5244933"/>
                </a:lnTo>
                <a:cubicBezTo>
                  <a:pt x="4501056" y="5659240"/>
                  <a:pt x="4499023" y="5733845"/>
                  <a:pt x="4084716" y="5733845"/>
                </a:cubicBezTo>
                <a:lnTo>
                  <a:pt x="401866" y="5733845"/>
                </a:lnTo>
                <a:cubicBezTo>
                  <a:pt x="-12441" y="5733845"/>
                  <a:pt x="40" y="5673754"/>
                  <a:pt x="40" y="5259447"/>
                </a:cubicBezTo>
                <a:cubicBezTo>
                  <a:pt x="40" y="3853501"/>
                  <a:pt x="14555" y="1779899"/>
                  <a:pt x="14555" y="373953"/>
                </a:cubicBezTo>
                <a:close/>
              </a:path>
            </a:pathLst>
          </a:custGeom>
          <a:solidFill>
            <a:schemeClr val="accent2">
              <a:lumMod val="20000"/>
              <a:lumOff val="80000"/>
            </a:schemeClr>
          </a:solidFill>
          <a:ln w="9525">
            <a:solidFill>
              <a:schemeClr val="tx1"/>
            </a:solidFill>
          </a:ln>
          <a:effectLst/>
        </p:spPr>
        <p:txBody>
          <a:bodyPr/>
          <a:lstStyle>
            <a:lvl1pPr>
              <a:defRPr lang="en-US" sz="2100" b="0" i="0" u="none" strike="noStrike" cap="none" dirty="0" smtClean="0">
                <a:solidFill>
                  <a:srgbClr val="000000"/>
                </a:solidFill>
                <a:latin typeface="Dosis Medium" pitchFamily="2" charset="0"/>
                <a:ea typeface="Arial"/>
                <a:cs typeface="Arial"/>
                <a:sym typeface="Arial"/>
              </a:defRPr>
            </a:lvl1pPr>
            <a:lvl2pPr>
              <a:defRPr sz="2100">
                <a:latin typeface="Dosis Medium" pitchFamily="2" charset="0"/>
              </a:defRPr>
            </a:lvl2pPr>
            <a:lvl3pPr>
              <a:defRPr sz="2100">
                <a:latin typeface="Dosis Medium" pitchFamily="2" charset="0"/>
              </a:defRPr>
            </a:lvl3pPr>
            <a:lvl4pPr>
              <a:defRPr sz="2100">
                <a:latin typeface="Dosis Medium" pitchFamily="2" charset="0"/>
              </a:defRPr>
            </a:lvl4pPr>
            <a:lvl5pPr>
              <a:defRPr sz="2100">
                <a:latin typeface="Dosis Medium" pitchFamily="2" charset="0"/>
              </a:defRPr>
            </a:lvl5pPr>
          </a:lstStyle>
          <a:p>
            <a:pPr lvl="0"/>
            <a:r>
              <a:rPr lang="en-US" dirty="0"/>
              <a:t>content1</a:t>
            </a:r>
          </a:p>
        </p:txBody>
      </p:sp>
      <p:sp>
        <p:nvSpPr>
          <p:cNvPr id="10" name="Text Placeholder 3">
            <a:extLst>
              <a:ext uri="{FF2B5EF4-FFF2-40B4-BE49-F238E27FC236}">
                <a16:creationId xmlns:a16="http://schemas.microsoft.com/office/drawing/2014/main" id="{C9D9CF9F-C89C-0C45-22E0-DF27FC4927AF}"/>
              </a:ext>
            </a:extLst>
          </p:cNvPr>
          <p:cNvSpPr>
            <a:spLocks noGrp="1"/>
          </p:cNvSpPr>
          <p:nvPr>
            <p:ph type="body" sz="quarter" idx="15" hasCustomPrompt="1"/>
          </p:nvPr>
        </p:nvSpPr>
        <p:spPr>
          <a:xfrm>
            <a:off x="6943458" y="2960437"/>
            <a:ext cx="4501056" cy="5733845"/>
          </a:xfrm>
          <a:custGeom>
            <a:avLst/>
            <a:gdLst>
              <a:gd name="connsiteX0" fmla="*/ 0 w 4501016"/>
              <a:gd name="connsiteY0" fmla="*/ 750169 h 5718175"/>
              <a:gd name="connsiteX1" fmla="*/ 750169 w 4501016"/>
              <a:gd name="connsiteY1" fmla="*/ 0 h 5718175"/>
              <a:gd name="connsiteX2" fmla="*/ 3750847 w 4501016"/>
              <a:gd name="connsiteY2" fmla="*/ 0 h 5718175"/>
              <a:gd name="connsiteX3" fmla="*/ 4501016 w 4501016"/>
              <a:gd name="connsiteY3" fmla="*/ 750169 h 5718175"/>
              <a:gd name="connsiteX4" fmla="*/ 4501016 w 4501016"/>
              <a:gd name="connsiteY4" fmla="*/ 4968006 h 5718175"/>
              <a:gd name="connsiteX5" fmla="*/ 3750847 w 4501016"/>
              <a:gd name="connsiteY5" fmla="*/ 5718175 h 5718175"/>
              <a:gd name="connsiteX6" fmla="*/ 750169 w 4501016"/>
              <a:gd name="connsiteY6" fmla="*/ 5718175 h 5718175"/>
              <a:gd name="connsiteX7" fmla="*/ 0 w 4501016"/>
              <a:gd name="connsiteY7" fmla="*/ 4968006 h 5718175"/>
              <a:gd name="connsiteX8" fmla="*/ 0 w 4501016"/>
              <a:gd name="connsiteY8" fmla="*/ 750169 h 5718175"/>
              <a:gd name="connsiteX0" fmla="*/ 14515 w 4501016"/>
              <a:gd name="connsiteY0" fmla="*/ 360821 h 5720713"/>
              <a:gd name="connsiteX1" fmla="*/ 750169 w 4501016"/>
              <a:gd name="connsiteY1" fmla="*/ 2538 h 5720713"/>
              <a:gd name="connsiteX2" fmla="*/ 3750847 w 4501016"/>
              <a:gd name="connsiteY2" fmla="*/ 2538 h 5720713"/>
              <a:gd name="connsiteX3" fmla="*/ 4501016 w 4501016"/>
              <a:gd name="connsiteY3" fmla="*/ 752707 h 5720713"/>
              <a:gd name="connsiteX4" fmla="*/ 4501016 w 4501016"/>
              <a:gd name="connsiteY4" fmla="*/ 4970544 h 5720713"/>
              <a:gd name="connsiteX5" fmla="*/ 3750847 w 4501016"/>
              <a:gd name="connsiteY5" fmla="*/ 5720713 h 5720713"/>
              <a:gd name="connsiteX6" fmla="*/ 750169 w 4501016"/>
              <a:gd name="connsiteY6" fmla="*/ 5720713 h 5720713"/>
              <a:gd name="connsiteX7" fmla="*/ 0 w 4501016"/>
              <a:gd name="connsiteY7" fmla="*/ 4970544 h 5720713"/>
              <a:gd name="connsiteX8" fmla="*/ 14515 w 4501016"/>
              <a:gd name="connsiteY8" fmla="*/ 360821 h 5720713"/>
              <a:gd name="connsiteX0" fmla="*/ 14515 w 4501016"/>
              <a:gd name="connsiteY0" fmla="*/ 373953 h 5733845"/>
              <a:gd name="connsiteX1" fmla="*/ 445369 w 4501016"/>
              <a:gd name="connsiteY1" fmla="*/ 1156 h 5733845"/>
              <a:gd name="connsiteX2" fmla="*/ 3750847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5259447 h 5733845"/>
              <a:gd name="connsiteX8" fmla="*/ 14515 w 4501016"/>
              <a:gd name="connsiteY8" fmla="*/ 373953 h 5733845"/>
              <a:gd name="connsiteX0" fmla="*/ 14555 w 4501056"/>
              <a:gd name="connsiteY0" fmla="*/ 373953 h 5733845"/>
              <a:gd name="connsiteX1" fmla="*/ 445409 w 4501056"/>
              <a:gd name="connsiteY1" fmla="*/ 1156 h 5733845"/>
              <a:gd name="connsiteX2" fmla="*/ 4041173 w 4501056"/>
              <a:gd name="connsiteY2" fmla="*/ 15670 h 5733845"/>
              <a:gd name="connsiteX3" fmla="*/ 4486542 w 4501056"/>
              <a:gd name="connsiteY3" fmla="*/ 446525 h 5733845"/>
              <a:gd name="connsiteX4" fmla="*/ 4501056 w 4501056"/>
              <a:gd name="connsiteY4" fmla="*/ 5244933 h 5733845"/>
              <a:gd name="connsiteX5" fmla="*/ 4084716 w 4501056"/>
              <a:gd name="connsiteY5" fmla="*/ 5733845 h 5733845"/>
              <a:gd name="connsiteX6" fmla="*/ 401866 w 4501056"/>
              <a:gd name="connsiteY6" fmla="*/ 5733845 h 5733845"/>
              <a:gd name="connsiteX7" fmla="*/ 40 w 4501056"/>
              <a:gd name="connsiteY7" fmla="*/ 5259447 h 5733845"/>
              <a:gd name="connsiteX8" fmla="*/ 14555 w 4501056"/>
              <a:gd name="connsiteY8" fmla="*/ 373953 h 573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056" h="5733845">
                <a:moveTo>
                  <a:pt x="14555" y="373953"/>
                </a:moveTo>
                <a:cubicBezTo>
                  <a:pt x="14555" y="-40354"/>
                  <a:pt x="31102" y="1156"/>
                  <a:pt x="445409" y="1156"/>
                </a:cubicBezTo>
                <a:lnTo>
                  <a:pt x="4041173" y="15670"/>
                </a:lnTo>
                <a:cubicBezTo>
                  <a:pt x="4455480" y="15670"/>
                  <a:pt x="4486542" y="32218"/>
                  <a:pt x="4486542" y="446525"/>
                </a:cubicBezTo>
                <a:lnTo>
                  <a:pt x="4501056" y="5244933"/>
                </a:lnTo>
                <a:cubicBezTo>
                  <a:pt x="4501056" y="5659240"/>
                  <a:pt x="4499023" y="5733845"/>
                  <a:pt x="4084716" y="5733845"/>
                </a:cubicBezTo>
                <a:lnTo>
                  <a:pt x="401866" y="5733845"/>
                </a:lnTo>
                <a:cubicBezTo>
                  <a:pt x="-12441" y="5733845"/>
                  <a:pt x="40" y="5673754"/>
                  <a:pt x="40" y="5259447"/>
                </a:cubicBezTo>
                <a:cubicBezTo>
                  <a:pt x="40" y="3853501"/>
                  <a:pt x="14555" y="1779899"/>
                  <a:pt x="14555" y="373953"/>
                </a:cubicBezTo>
                <a:close/>
              </a:path>
            </a:pathLst>
          </a:custGeom>
          <a:solidFill>
            <a:schemeClr val="accent2">
              <a:lumMod val="20000"/>
              <a:lumOff val="80000"/>
            </a:schemeClr>
          </a:solidFill>
          <a:ln w="9525">
            <a:solidFill>
              <a:schemeClr val="tx1"/>
            </a:solidFill>
          </a:ln>
          <a:effectLst/>
        </p:spPr>
        <p:txBody>
          <a:bodyPr/>
          <a:lstStyle>
            <a:lvl1pPr>
              <a:defRPr sz="2100">
                <a:latin typeface="Dosis Medium" pitchFamily="2" charset="0"/>
              </a:defRPr>
            </a:lvl1pPr>
            <a:lvl2pPr>
              <a:defRPr sz="2100">
                <a:latin typeface="Dosis Medium" pitchFamily="2" charset="0"/>
              </a:defRPr>
            </a:lvl2pPr>
            <a:lvl3pPr>
              <a:defRPr sz="2100">
                <a:latin typeface="Dosis Medium" pitchFamily="2" charset="0"/>
              </a:defRPr>
            </a:lvl3pPr>
            <a:lvl4pPr>
              <a:defRPr sz="2100">
                <a:latin typeface="Dosis Medium" pitchFamily="2" charset="0"/>
              </a:defRPr>
            </a:lvl4pPr>
            <a:lvl5pPr>
              <a:defRPr sz="2100">
                <a:latin typeface="Dosis Medium" pitchFamily="2" charset="0"/>
              </a:defRPr>
            </a:lvl5pPr>
          </a:lstStyle>
          <a:p>
            <a:pPr lvl="0"/>
            <a:r>
              <a:rPr lang="en-US" dirty="0"/>
              <a:t>content2</a:t>
            </a:r>
          </a:p>
        </p:txBody>
      </p:sp>
      <p:sp>
        <p:nvSpPr>
          <p:cNvPr id="11" name="Text Placeholder 3">
            <a:extLst>
              <a:ext uri="{FF2B5EF4-FFF2-40B4-BE49-F238E27FC236}">
                <a16:creationId xmlns:a16="http://schemas.microsoft.com/office/drawing/2014/main" id="{C53E0EF4-9CFB-3743-C0AC-DE5C8261ED7A}"/>
              </a:ext>
            </a:extLst>
          </p:cNvPr>
          <p:cNvSpPr>
            <a:spLocks noGrp="1"/>
          </p:cNvSpPr>
          <p:nvPr>
            <p:ph type="body" sz="quarter" idx="16" hasCustomPrompt="1"/>
          </p:nvPr>
        </p:nvSpPr>
        <p:spPr>
          <a:xfrm>
            <a:off x="11958144" y="2960437"/>
            <a:ext cx="4501056" cy="5733845"/>
          </a:xfrm>
          <a:custGeom>
            <a:avLst/>
            <a:gdLst>
              <a:gd name="connsiteX0" fmla="*/ 0 w 4501016"/>
              <a:gd name="connsiteY0" fmla="*/ 750169 h 5718175"/>
              <a:gd name="connsiteX1" fmla="*/ 750169 w 4501016"/>
              <a:gd name="connsiteY1" fmla="*/ 0 h 5718175"/>
              <a:gd name="connsiteX2" fmla="*/ 3750847 w 4501016"/>
              <a:gd name="connsiteY2" fmla="*/ 0 h 5718175"/>
              <a:gd name="connsiteX3" fmla="*/ 4501016 w 4501016"/>
              <a:gd name="connsiteY3" fmla="*/ 750169 h 5718175"/>
              <a:gd name="connsiteX4" fmla="*/ 4501016 w 4501016"/>
              <a:gd name="connsiteY4" fmla="*/ 4968006 h 5718175"/>
              <a:gd name="connsiteX5" fmla="*/ 3750847 w 4501016"/>
              <a:gd name="connsiteY5" fmla="*/ 5718175 h 5718175"/>
              <a:gd name="connsiteX6" fmla="*/ 750169 w 4501016"/>
              <a:gd name="connsiteY6" fmla="*/ 5718175 h 5718175"/>
              <a:gd name="connsiteX7" fmla="*/ 0 w 4501016"/>
              <a:gd name="connsiteY7" fmla="*/ 4968006 h 5718175"/>
              <a:gd name="connsiteX8" fmla="*/ 0 w 4501016"/>
              <a:gd name="connsiteY8" fmla="*/ 750169 h 5718175"/>
              <a:gd name="connsiteX0" fmla="*/ 14515 w 4501016"/>
              <a:gd name="connsiteY0" fmla="*/ 360821 h 5720713"/>
              <a:gd name="connsiteX1" fmla="*/ 750169 w 4501016"/>
              <a:gd name="connsiteY1" fmla="*/ 2538 h 5720713"/>
              <a:gd name="connsiteX2" fmla="*/ 3750847 w 4501016"/>
              <a:gd name="connsiteY2" fmla="*/ 2538 h 5720713"/>
              <a:gd name="connsiteX3" fmla="*/ 4501016 w 4501016"/>
              <a:gd name="connsiteY3" fmla="*/ 752707 h 5720713"/>
              <a:gd name="connsiteX4" fmla="*/ 4501016 w 4501016"/>
              <a:gd name="connsiteY4" fmla="*/ 4970544 h 5720713"/>
              <a:gd name="connsiteX5" fmla="*/ 3750847 w 4501016"/>
              <a:gd name="connsiteY5" fmla="*/ 5720713 h 5720713"/>
              <a:gd name="connsiteX6" fmla="*/ 750169 w 4501016"/>
              <a:gd name="connsiteY6" fmla="*/ 5720713 h 5720713"/>
              <a:gd name="connsiteX7" fmla="*/ 0 w 4501016"/>
              <a:gd name="connsiteY7" fmla="*/ 4970544 h 5720713"/>
              <a:gd name="connsiteX8" fmla="*/ 14515 w 4501016"/>
              <a:gd name="connsiteY8" fmla="*/ 360821 h 5720713"/>
              <a:gd name="connsiteX0" fmla="*/ 14515 w 4501016"/>
              <a:gd name="connsiteY0" fmla="*/ 373953 h 5733845"/>
              <a:gd name="connsiteX1" fmla="*/ 445369 w 4501016"/>
              <a:gd name="connsiteY1" fmla="*/ 1156 h 5733845"/>
              <a:gd name="connsiteX2" fmla="*/ 3750847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501016 w 4501016"/>
              <a:gd name="connsiteY3" fmla="*/ 765839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4983676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3750847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4983676 h 5733845"/>
              <a:gd name="connsiteX8" fmla="*/ 14515 w 4501016"/>
              <a:gd name="connsiteY8" fmla="*/ 373953 h 5733845"/>
              <a:gd name="connsiteX0" fmla="*/ 14515 w 4501016"/>
              <a:gd name="connsiteY0" fmla="*/ 373953 h 5733845"/>
              <a:gd name="connsiteX1" fmla="*/ 445369 w 4501016"/>
              <a:gd name="connsiteY1" fmla="*/ 1156 h 5733845"/>
              <a:gd name="connsiteX2" fmla="*/ 4041133 w 4501016"/>
              <a:gd name="connsiteY2" fmla="*/ 15670 h 5733845"/>
              <a:gd name="connsiteX3" fmla="*/ 4486502 w 4501016"/>
              <a:gd name="connsiteY3" fmla="*/ 446525 h 5733845"/>
              <a:gd name="connsiteX4" fmla="*/ 4501016 w 4501016"/>
              <a:gd name="connsiteY4" fmla="*/ 5244933 h 5733845"/>
              <a:gd name="connsiteX5" fmla="*/ 4084676 w 4501016"/>
              <a:gd name="connsiteY5" fmla="*/ 5733845 h 5733845"/>
              <a:gd name="connsiteX6" fmla="*/ 750169 w 4501016"/>
              <a:gd name="connsiteY6" fmla="*/ 5733845 h 5733845"/>
              <a:gd name="connsiteX7" fmla="*/ 0 w 4501016"/>
              <a:gd name="connsiteY7" fmla="*/ 5259447 h 5733845"/>
              <a:gd name="connsiteX8" fmla="*/ 14515 w 4501016"/>
              <a:gd name="connsiteY8" fmla="*/ 373953 h 5733845"/>
              <a:gd name="connsiteX0" fmla="*/ 14555 w 4501056"/>
              <a:gd name="connsiteY0" fmla="*/ 373953 h 5733845"/>
              <a:gd name="connsiteX1" fmla="*/ 445409 w 4501056"/>
              <a:gd name="connsiteY1" fmla="*/ 1156 h 5733845"/>
              <a:gd name="connsiteX2" fmla="*/ 4041173 w 4501056"/>
              <a:gd name="connsiteY2" fmla="*/ 15670 h 5733845"/>
              <a:gd name="connsiteX3" fmla="*/ 4486542 w 4501056"/>
              <a:gd name="connsiteY3" fmla="*/ 446525 h 5733845"/>
              <a:gd name="connsiteX4" fmla="*/ 4501056 w 4501056"/>
              <a:gd name="connsiteY4" fmla="*/ 5244933 h 5733845"/>
              <a:gd name="connsiteX5" fmla="*/ 4084716 w 4501056"/>
              <a:gd name="connsiteY5" fmla="*/ 5733845 h 5733845"/>
              <a:gd name="connsiteX6" fmla="*/ 401866 w 4501056"/>
              <a:gd name="connsiteY6" fmla="*/ 5733845 h 5733845"/>
              <a:gd name="connsiteX7" fmla="*/ 40 w 4501056"/>
              <a:gd name="connsiteY7" fmla="*/ 5259447 h 5733845"/>
              <a:gd name="connsiteX8" fmla="*/ 14555 w 4501056"/>
              <a:gd name="connsiteY8" fmla="*/ 373953 h 573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056" h="5733845">
                <a:moveTo>
                  <a:pt x="14555" y="373953"/>
                </a:moveTo>
                <a:cubicBezTo>
                  <a:pt x="14555" y="-40354"/>
                  <a:pt x="31102" y="1156"/>
                  <a:pt x="445409" y="1156"/>
                </a:cubicBezTo>
                <a:lnTo>
                  <a:pt x="4041173" y="15670"/>
                </a:lnTo>
                <a:cubicBezTo>
                  <a:pt x="4455480" y="15670"/>
                  <a:pt x="4486542" y="32218"/>
                  <a:pt x="4486542" y="446525"/>
                </a:cubicBezTo>
                <a:lnTo>
                  <a:pt x="4501056" y="5244933"/>
                </a:lnTo>
                <a:cubicBezTo>
                  <a:pt x="4501056" y="5659240"/>
                  <a:pt x="4499023" y="5733845"/>
                  <a:pt x="4084716" y="5733845"/>
                </a:cubicBezTo>
                <a:lnTo>
                  <a:pt x="401866" y="5733845"/>
                </a:lnTo>
                <a:cubicBezTo>
                  <a:pt x="-12441" y="5733845"/>
                  <a:pt x="40" y="5673754"/>
                  <a:pt x="40" y="5259447"/>
                </a:cubicBezTo>
                <a:cubicBezTo>
                  <a:pt x="40" y="3853501"/>
                  <a:pt x="14555" y="1779899"/>
                  <a:pt x="14555" y="373953"/>
                </a:cubicBezTo>
                <a:close/>
              </a:path>
            </a:pathLst>
          </a:custGeom>
          <a:solidFill>
            <a:schemeClr val="accent2">
              <a:lumMod val="20000"/>
              <a:lumOff val="80000"/>
            </a:schemeClr>
          </a:solidFill>
          <a:ln w="9525">
            <a:solidFill>
              <a:schemeClr val="tx1"/>
            </a:solidFill>
          </a:ln>
          <a:effectLst/>
        </p:spPr>
        <p:txBody>
          <a:bodyPr/>
          <a:lstStyle>
            <a:lvl1pPr>
              <a:defRPr sz="2100">
                <a:latin typeface="Dosis Medium" pitchFamily="2" charset="0"/>
              </a:defRPr>
            </a:lvl1pPr>
            <a:lvl2pPr>
              <a:defRPr sz="2100">
                <a:latin typeface="Dosis Medium" pitchFamily="2" charset="0"/>
              </a:defRPr>
            </a:lvl2pPr>
            <a:lvl3pPr>
              <a:defRPr sz="2100">
                <a:latin typeface="Dosis Medium" pitchFamily="2" charset="0"/>
              </a:defRPr>
            </a:lvl3pPr>
            <a:lvl4pPr>
              <a:defRPr sz="2100">
                <a:latin typeface="Dosis Medium" pitchFamily="2" charset="0"/>
              </a:defRPr>
            </a:lvl4pPr>
            <a:lvl5pPr>
              <a:defRPr sz="2100">
                <a:latin typeface="Dosis Medium" pitchFamily="2" charset="0"/>
              </a:defRPr>
            </a:lvl5pPr>
          </a:lstStyle>
          <a:p>
            <a:pPr lvl="0"/>
            <a:r>
              <a:rPr lang="en-US" dirty="0"/>
              <a:t>content3</a:t>
            </a:r>
          </a:p>
        </p:txBody>
      </p:sp>
    </p:spTree>
    <p:extLst>
      <p:ext uri="{BB962C8B-B14F-4D97-AF65-F5344CB8AC3E}">
        <p14:creationId xmlns:p14="http://schemas.microsoft.com/office/powerpoint/2010/main" val="225284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divided">
    <p:bg>
      <p:bgPr>
        <a:solidFill>
          <a:srgbClr val="76B8B7"/>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7" name="Text Placeholder 4">
            <a:extLst>
              <a:ext uri="{FF2B5EF4-FFF2-40B4-BE49-F238E27FC236}">
                <a16:creationId xmlns:a16="http://schemas.microsoft.com/office/drawing/2014/main" id="{6FF7F110-601C-1460-F2C7-FDE73CB89F04}"/>
              </a:ext>
            </a:extLst>
          </p:cNvPr>
          <p:cNvSpPr>
            <a:spLocks noGrp="1"/>
          </p:cNvSpPr>
          <p:nvPr>
            <p:ph type="body" sz="quarter" idx="13" hasCustomPrompt="1"/>
          </p:nvPr>
        </p:nvSpPr>
        <p:spPr>
          <a:xfrm>
            <a:off x="2031103" y="1413844"/>
            <a:ext cx="14428097" cy="830997"/>
          </a:xfrm>
          <a:prstGeom prst="rect">
            <a:avLst/>
          </a:prstGeom>
          <a:noFill/>
          <a:ln>
            <a:noFill/>
          </a:ln>
        </p:spPr>
        <p:txBody>
          <a:bodyPr spcFirstLastPara="1" wrap="square" lIns="0" tIns="0" rIns="0" bIns="0" anchor="t" anchorCtr="0">
            <a:spAutoFit/>
          </a:bodyPr>
          <a:lstStyle>
            <a:lvl1pPr>
              <a:defRPr lang="en-US" sz="5400"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title</a:t>
            </a:r>
          </a:p>
        </p:txBody>
      </p:sp>
      <p:sp>
        <p:nvSpPr>
          <p:cNvPr id="11" name="Content Placeholder 10">
            <a:extLst>
              <a:ext uri="{FF2B5EF4-FFF2-40B4-BE49-F238E27FC236}">
                <a16:creationId xmlns:a16="http://schemas.microsoft.com/office/drawing/2014/main" id="{29BFE460-D2F9-3986-12CE-95B9EBF44B91}"/>
              </a:ext>
            </a:extLst>
          </p:cNvPr>
          <p:cNvSpPr>
            <a:spLocks noGrp="1"/>
          </p:cNvSpPr>
          <p:nvPr>
            <p:ph sz="quarter" idx="14" hasCustomPrompt="1"/>
          </p:nvPr>
        </p:nvSpPr>
        <p:spPr>
          <a:xfrm>
            <a:off x="2030413" y="2859088"/>
            <a:ext cx="6997700" cy="6013450"/>
          </a:xfrm>
          <a:prstGeom prst="rect">
            <a:avLst/>
          </a:prstGeom>
          <a:noFill/>
          <a:ln w="9525">
            <a:solidFill>
              <a:schemeClr val="tx1"/>
            </a:solidFill>
          </a:ln>
          <a:effectLst/>
        </p:spPr>
        <p:txBody>
          <a:bodyPr/>
          <a:lstStyle>
            <a:lvl1pPr>
              <a:defRPr lang="en-US" sz="2400" smtClean="0">
                <a:latin typeface="Dosis Medium" pitchFamily="2" charset="0"/>
              </a:defRPr>
            </a:lvl1pPr>
            <a:lvl2pPr>
              <a:defRPr lang="en-US" sz="2400" smtClean="0">
                <a:latin typeface="Dosis Medium" pitchFamily="2" charset="0"/>
              </a:defRPr>
            </a:lvl2pPr>
            <a:lvl3pPr>
              <a:defRPr lang="en-US" sz="2400" smtClean="0">
                <a:latin typeface="Dosis Medium" pitchFamily="2" charset="0"/>
              </a:defRPr>
            </a:lvl3pPr>
            <a:lvl4pPr>
              <a:defRPr lang="en-US" sz="2400" smtClean="0">
                <a:latin typeface="Dosis Medium" pitchFamily="2" charset="0"/>
              </a:defRPr>
            </a:lvl4pPr>
            <a:lvl5pPr>
              <a:defRPr lang="en-US" sz="2400">
                <a:latin typeface="Dosis Medium" pitchFamily="2" charset="0"/>
              </a:defRPr>
            </a:lvl5pPr>
          </a:lstStyle>
          <a:p>
            <a:pPr lvl="0"/>
            <a:r>
              <a:rPr lang="en-US" dirty="0"/>
              <a:t>content1</a:t>
            </a:r>
          </a:p>
        </p:txBody>
      </p:sp>
      <p:sp>
        <p:nvSpPr>
          <p:cNvPr id="13" name="Content Placeholder 10">
            <a:extLst>
              <a:ext uri="{FF2B5EF4-FFF2-40B4-BE49-F238E27FC236}">
                <a16:creationId xmlns:a16="http://schemas.microsoft.com/office/drawing/2014/main" id="{7B78E6B9-8DB5-7603-97B9-95BB54E810B4}"/>
              </a:ext>
            </a:extLst>
          </p:cNvPr>
          <p:cNvSpPr>
            <a:spLocks noGrp="1"/>
          </p:cNvSpPr>
          <p:nvPr>
            <p:ph sz="quarter" idx="15" hasCustomPrompt="1"/>
          </p:nvPr>
        </p:nvSpPr>
        <p:spPr>
          <a:xfrm>
            <a:off x="9461500" y="2859088"/>
            <a:ext cx="6997700" cy="6013450"/>
          </a:xfrm>
          <a:prstGeom prst="rect">
            <a:avLst/>
          </a:prstGeom>
          <a:noFill/>
          <a:ln w="9525">
            <a:solidFill>
              <a:schemeClr val="tx1"/>
            </a:solidFill>
          </a:ln>
          <a:effectLst/>
        </p:spPr>
        <p:txBody>
          <a:bodyPr/>
          <a:lstStyle>
            <a:lvl1pPr>
              <a:defRPr lang="en-US" sz="2400" smtClean="0">
                <a:latin typeface="Dosis Medium" pitchFamily="2" charset="0"/>
              </a:defRPr>
            </a:lvl1pPr>
            <a:lvl2pPr>
              <a:defRPr lang="en-US" sz="2400" smtClean="0">
                <a:latin typeface="Dosis Medium" pitchFamily="2" charset="0"/>
              </a:defRPr>
            </a:lvl2pPr>
            <a:lvl3pPr>
              <a:defRPr lang="en-US" sz="2400" smtClean="0">
                <a:latin typeface="Dosis Medium" pitchFamily="2" charset="0"/>
              </a:defRPr>
            </a:lvl3pPr>
            <a:lvl4pPr>
              <a:defRPr lang="en-US" sz="2400" smtClean="0">
                <a:latin typeface="Dosis Medium" pitchFamily="2" charset="0"/>
              </a:defRPr>
            </a:lvl4pPr>
            <a:lvl5pPr>
              <a:defRPr lang="en-US" sz="2400">
                <a:latin typeface="Dosis Medium" pitchFamily="2" charset="0"/>
              </a:defRPr>
            </a:lvl5pPr>
          </a:lstStyle>
          <a:p>
            <a:pPr lvl="0"/>
            <a:r>
              <a:rPr lang="en-US" dirty="0"/>
              <a:t>content2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reserve="1" userDrawn="1">
  <p:cSld name="one content">
    <p:bg>
      <p:bgPr>
        <a:solidFill>
          <a:srgbClr val="76B8B7"/>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7" name="Text Placeholder 4">
            <a:extLst>
              <a:ext uri="{FF2B5EF4-FFF2-40B4-BE49-F238E27FC236}">
                <a16:creationId xmlns:a16="http://schemas.microsoft.com/office/drawing/2014/main" id="{6FF7F110-601C-1460-F2C7-FDE73CB89F04}"/>
              </a:ext>
            </a:extLst>
          </p:cNvPr>
          <p:cNvSpPr>
            <a:spLocks noGrp="1"/>
          </p:cNvSpPr>
          <p:nvPr>
            <p:ph type="body" sz="quarter" idx="13" hasCustomPrompt="1"/>
          </p:nvPr>
        </p:nvSpPr>
        <p:spPr>
          <a:xfrm>
            <a:off x="2031103" y="1413844"/>
            <a:ext cx="14428097" cy="830997"/>
          </a:xfrm>
          <a:prstGeom prst="rect">
            <a:avLst/>
          </a:prstGeom>
          <a:noFill/>
          <a:ln>
            <a:noFill/>
          </a:ln>
        </p:spPr>
        <p:txBody>
          <a:bodyPr spcFirstLastPara="1" wrap="square" lIns="0" tIns="0" rIns="0" bIns="0" anchor="t" anchorCtr="0">
            <a:spAutoFit/>
          </a:bodyPr>
          <a:lstStyle>
            <a:lvl1pPr>
              <a:defRPr lang="en-US" sz="5400"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title</a:t>
            </a:r>
          </a:p>
        </p:txBody>
      </p:sp>
      <p:sp>
        <p:nvSpPr>
          <p:cNvPr id="3" name="Google Shape;227;p19">
            <a:extLst>
              <a:ext uri="{FF2B5EF4-FFF2-40B4-BE49-F238E27FC236}">
                <a16:creationId xmlns:a16="http://schemas.microsoft.com/office/drawing/2014/main" id="{CBB84255-73F9-DD06-F9BC-EC7B1E200435}"/>
              </a:ext>
            </a:extLst>
          </p:cNvPr>
          <p:cNvSpPr/>
          <p:nvPr userDrawn="1"/>
        </p:nvSpPr>
        <p:spPr>
          <a:xfrm rot="20207976">
            <a:off x="13166972" y="4532639"/>
            <a:ext cx="3823981" cy="3892092"/>
          </a:xfrm>
          <a:custGeom>
            <a:avLst/>
            <a:gdLst/>
            <a:ahLst/>
            <a:cxnLst/>
            <a:rect l="l" t="t" r="r" b="b"/>
            <a:pathLst>
              <a:path w="3823981" h="3892092" extrusionOk="0">
                <a:moveTo>
                  <a:pt x="0" y="0"/>
                </a:moveTo>
                <a:lnTo>
                  <a:pt x="3823981" y="0"/>
                </a:lnTo>
                <a:lnTo>
                  <a:pt x="3823981" y="3892092"/>
                </a:lnTo>
                <a:lnTo>
                  <a:pt x="0" y="3892092"/>
                </a:lnTo>
                <a:lnTo>
                  <a:pt x="0" y="0"/>
                </a:lnTo>
                <a:close/>
              </a:path>
            </a:pathLst>
          </a:custGeom>
          <a:blipFill rotWithShape="1">
            <a:blip r:embed="rId3">
              <a:alphaModFix/>
            </a:blip>
            <a:stretch>
              <a:fillRect/>
            </a:stretch>
          </a:blipFill>
          <a:ln>
            <a:noFill/>
          </a:ln>
        </p:spPr>
        <p:txBody>
          <a:bodyPr/>
          <a:lstStyle/>
          <a:p>
            <a:endParaRPr lang="en-US"/>
          </a:p>
        </p:txBody>
      </p:sp>
      <p:pic>
        <p:nvPicPr>
          <p:cNvPr id="4" name="Google Shape;243;p19">
            <a:extLst>
              <a:ext uri="{FF2B5EF4-FFF2-40B4-BE49-F238E27FC236}">
                <a16:creationId xmlns:a16="http://schemas.microsoft.com/office/drawing/2014/main" id="{A387D6AD-BAE0-6BC4-4F7E-1A31D255041E}"/>
              </a:ext>
            </a:extLst>
          </p:cNvPr>
          <p:cNvPicPr preferRelativeResize="0"/>
          <p:nvPr userDrawn="1"/>
        </p:nvPicPr>
        <p:blipFill>
          <a:blip r:embed="rId4">
            <a:alphaModFix/>
          </a:blip>
          <a:stretch>
            <a:fillRect/>
          </a:stretch>
        </p:blipFill>
        <p:spPr>
          <a:xfrm>
            <a:off x="1718275" y="6341521"/>
            <a:ext cx="1951225" cy="2568879"/>
          </a:xfrm>
          <a:prstGeom prst="rect">
            <a:avLst/>
          </a:prstGeom>
          <a:noFill/>
          <a:ln>
            <a:noFill/>
          </a:ln>
        </p:spPr>
      </p:pic>
      <p:sp>
        <p:nvSpPr>
          <p:cNvPr id="5" name="Content Placeholder 10">
            <a:extLst>
              <a:ext uri="{FF2B5EF4-FFF2-40B4-BE49-F238E27FC236}">
                <a16:creationId xmlns:a16="http://schemas.microsoft.com/office/drawing/2014/main" id="{77217F45-CF8E-2A63-CBB3-0834D5D56665}"/>
              </a:ext>
            </a:extLst>
          </p:cNvPr>
          <p:cNvSpPr>
            <a:spLocks noGrp="1"/>
          </p:cNvSpPr>
          <p:nvPr>
            <p:ph sz="quarter" idx="14" hasCustomPrompt="1"/>
          </p:nvPr>
        </p:nvSpPr>
        <p:spPr>
          <a:xfrm>
            <a:off x="4164013" y="2685143"/>
            <a:ext cx="9493930" cy="6188013"/>
          </a:xfrm>
          <a:prstGeom prst="rect">
            <a:avLst/>
          </a:prstGeom>
          <a:noFill/>
          <a:ln w="9525">
            <a:solidFill>
              <a:schemeClr val="tx1"/>
            </a:solidFill>
          </a:ln>
          <a:effectLst/>
        </p:spPr>
        <p:txBody>
          <a:bodyPr/>
          <a:lstStyle>
            <a:lvl1pPr>
              <a:defRPr lang="en-US" sz="2400" smtClean="0">
                <a:latin typeface="Dosis Medium" pitchFamily="2" charset="0"/>
              </a:defRPr>
            </a:lvl1pPr>
            <a:lvl2pPr>
              <a:defRPr lang="en-US" sz="2400" smtClean="0">
                <a:latin typeface="Dosis Medium" pitchFamily="2" charset="0"/>
              </a:defRPr>
            </a:lvl2pPr>
            <a:lvl3pPr>
              <a:defRPr lang="en-US" sz="2400" smtClean="0">
                <a:latin typeface="Dosis Medium" pitchFamily="2" charset="0"/>
              </a:defRPr>
            </a:lvl3pPr>
            <a:lvl4pPr>
              <a:defRPr lang="en-US" sz="2400" smtClean="0">
                <a:latin typeface="Dosis Medium" pitchFamily="2" charset="0"/>
              </a:defRPr>
            </a:lvl4pPr>
            <a:lvl5pPr>
              <a:defRPr lang="en-US" sz="2400">
                <a:latin typeface="Dosis Medium" pitchFamily="2" charset="0"/>
              </a:defRPr>
            </a:lvl5pPr>
          </a:lstStyle>
          <a:p>
            <a:pPr lvl="0"/>
            <a:r>
              <a:rPr lang="en-US" dirty="0"/>
              <a:t>content</a:t>
            </a:r>
          </a:p>
        </p:txBody>
      </p:sp>
      <p:pic>
        <p:nvPicPr>
          <p:cNvPr id="6" name="Google Shape;346;p25">
            <a:extLst>
              <a:ext uri="{FF2B5EF4-FFF2-40B4-BE49-F238E27FC236}">
                <a16:creationId xmlns:a16="http://schemas.microsoft.com/office/drawing/2014/main" id="{D2AFDB05-9959-A91D-49B7-28383330649A}"/>
              </a:ext>
            </a:extLst>
          </p:cNvPr>
          <p:cNvPicPr preferRelativeResize="0"/>
          <p:nvPr userDrawn="1"/>
        </p:nvPicPr>
        <p:blipFill>
          <a:blip r:embed="rId5">
            <a:alphaModFix/>
          </a:blip>
          <a:stretch>
            <a:fillRect/>
          </a:stretch>
        </p:blipFill>
        <p:spPr>
          <a:xfrm>
            <a:off x="959548" y="2434184"/>
            <a:ext cx="2513650" cy="2570807"/>
          </a:xfrm>
          <a:prstGeom prst="rect">
            <a:avLst/>
          </a:prstGeom>
          <a:noFill/>
          <a:ln>
            <a:noFill/>
          </a:ln>
        </p:spPr>
      </p:pic>
    </p:spTree>
    <p:extLst>
      <p:ext uri="{BB962C8B-B14F-4D97-AF65-F5344CB8AC3E}">
        <p14:creationId xmlns:p14="http://schemas.microsoft.com/office/powerpoint/2010/main" val="2680639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reserve="1" userDrawn="1">
  <p:cSld name="New Module">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7" name="Text Placeholder 4">
            <a:extLst>
              <a:ext uri="{FF2B5EF4-FFF2-40B4-BE49-F238E27FC236}">
                <a16:creationId xmlns:a16="http://schemas.microsoft.com/office/drawing/2014/main" id="{6FF7F110-601C-1460-F2C7-FDE73CB89F04}"/>
              </a:ext>
            </a:extLst>
          </p:cNvPr>
          <p:cNvSpPr>
            <a:spLocks noGrp="1"/>
          </p:cNvSpPr>
          <p:nvPr>
            <p:ph type="body" sz="quarter" idx="13" hasCustomPrompt="1"/>
          </p:nvPr>
        </p:nvSpPr>
        <p:spPr>
          <a:xfrm>
            <a:off x="1903865" y="3801011"/>
            <a:ext cx="14428097" cy="1477328"/>
          </a:xfrm>
          <a:prstGeom prst="rect">
            <a:avLst/>
          </a:prstGeom>
          <a:noFill/>
          <a:ln>
            <a:noFill/>
          </a:ln>
        </p:spPr>
        <p:txBody>
          <a:bodyPr spcFirstLastPara="1" wrap="square" lIns="0" tIns="0" rIns="0" bIns="0" anchor="t" anchorCtr="0">
            <a:spAutoFit/>
          </a:bodyPr>
          <a:lstStyle>
            <a:lvl1pPr algn="ctr">
              <a:defRPr lang="en-US" sz="9600"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module</a:t>
            </a:r>
          </a:p>
        </p:txBody>
      </p:sp>
      <p:sp>
        <p:nvSpPr>
          <p:cNvPr id="12" name="Google Shape;440;p29">
            <a:extLst>
              <a:ext uri="{FF2B5EF4-FFF2-40B4-BE49-F238E27FC236}">
                <a16:creationId xmlns:a16="http://schemas.microsoft.com/office/drawing/2014/main" id="{E402EF6E-2DEF-3705-3893-4736BF5AEA17}"/>
              </a:ext>
            </a:extLst>
          </p:cNvPr>
          <p:cNvSpPr/>
          <p:nvPr userDrawn="1"/>
        </p:nvSpPr>
        <p:spPr>
          <a:xfrm>
            <a:off x="3523941" y="5517496"/>
            <a:ext cx="11187947" cy="508543"/>
          </a:xfrm>
          <a:custGeom>
            <a:avLst/>
            <a:gdLst/>
            <a:ahLst/>
            <a:cxnLst/>
            <a:rect l="l" t="t" r="r" b="b"/>
            <a:pathLst>
              <a:path w="11187947" h="508543" extrusionOk="0">
                <a:moveTo>
                  <a:pt x="0" y="0"/>
                </a:moveTo>
                <a:lnTo>
                  <a:pt x="11187947" y="0"/>
                </a:lnTo>
                <a:lnTo>
                  <a:pt x="11187947" y="508543"/>
                </a:lnTo>
                <a:lnTo>
                  <a:pt x="0" y="508543"/>
                </a:lnTo>
                <a:lnTo>
                  <a:pt x="0" y="0"/>
                </a:lnTo>
                <a:close/>
              </a:path>
            </a:pathLst>
          </a:custGeom>
          <a:blipFill rotWithShape="1">
            <a:blip r:embed="rId3">
              <a:alphaModFix/>
            </a:blip>
            <a:stretch>
              <a:fillRect/>
            </a:stretch>
          </a:blipFill>
          <a:ln>
            <a:noFill/>
          </a:ln>
        </p:spPr>
        <p:txBody>
          <a:bodyPr/>
          <a:lstStyle/>
          <a:p>
            <a:endParaRPr lang="en-US"/>
          </a:p>
        </p:txBody>
      </p:sp>
      <p:sp>
        <p:nvSpPr>
          <p:cNvPr id="13" name="Google Shape;441;p29">
            <a:extLst>
              <a:ext uri="{FF2B5EF4-FFF2-40B4-BE49-F238E27FC236}">
                <a16:creationId xmlns:a16="http://schemas.microsoft.com/office/drawing/2014/main" id="{802FC24D-503D-04A5-AC81-2F77C2744148}"/>
              </a:ext>
            </a:extLst>
          </p:cNvPr>
          <p:cNvSpPr/>
          <p:nvPr userDrawn="1"/>
        </p:nvSpPr>
        <p:spPr>
          <a:xfrm>
            <a:off x="3462167" y="6070368"/>
            <a:ext cx="11187947" cy="508543"/>
          </a:xfrm>
          <a:custGeom>
            <a:avLst/>
            <a:gdLst/>
            <a:ahLst/>
            <a:cxnLst/>
            <a:rect l="l" t="t" r="r" b="b"/>
            <a:pathLst>
              <a:path w="11187947" h="508543" extrusionOk="0">
                <a:moveTo>
                  <a:pt x="0" y="0"/>
                </a:moveTo>
                <a:lnTo>
                  <a:pt x="11187947" y="0"/>
                </a:lnTo>
                <a:lnTo>
                  <a:pt x="11187947" y="508543"/>
                </a:lnTo>
                <a:lnTo>
                  <a:pt x="0" y="508543"/>
                </a:lnTo>
                <a:lnTo>
                  <a:pt x="0" y="0"/>
                </a:lnTo>
                <a:close/>
              </a:path>
            </a:pathLst>
          </a:custGeom>
          <a:blipFill rotWithShape="1">
            <a:blip r:embed="rId3">
              <a:alphaModFix/>
            </a:blip>
            <a:stretch>
              <a:fillRect/>
            </a:stretch>
          </a:blipFill>
          <a:ln>
            <a:noFill/>
          </a:ln>
        </p:spPr>
        <p:txBody>
          <a:bodyPr/>
          <a:lstStyle/>
          <a:p>
            <a:endParaRPr lang="en-US"/>
          </a:p>
        </p:txBody>
      </p:sp>
      <p:sp>
        <p:nvSpPr>
          <p:cNvPr id="14" name="Google Shape;442;p29">
            <a:extLst>
              <a:ext uri="{FF2B5EF4-FFF2-40B4-BE49-F238E27FC236}">
                <a16:creationId xmlns:a16="http://schemas.microsoft.com/office/drawing/2014/main" id="{B2877C1B-1C46-AFFB-67A5-3F0322472C5F}"/>
              </a:ext>
            </a:extLst>
          </p:cNvPr>
          <p:cNvSpPr/>
          <p:nvPr userDrawn="1"/>
        </p:nvSpPr>
        <p:spPr>
          <a:xfrm rot="949144" flipH="1">
            <a:off x="1867835" y="947547"/>
            <a:ext cx="3312213" cy="4879871"/>
          </a:xfrm>
          <a:custGeom>
            <a:avLst/>
            <a:gdLst/>
            <a:ahLst/>
            <a:cxnLst/>
            <a:rect l="l" t="t" r="r" b="b"/>
            <a:pathLst>
              <a:path w="3312213" h="4879871" extrusionOk="0">
                <a:moveTo>
                  <a:pt x="3312212" y="0"/>
                </a:moveTo>
                <a:lnTo>
                  <a:pt x="0" y="0"/>
                </a:lnTo>
                <a:lnTo>
                  <a:pt x="0" y="4879871"/>
                </a:lnTo>
                <a:lnTo>
                  <a:pt x="3312212" y="4879871"/>
                </a:lnTo>
                <a:lnTo>
                  <a:pt x="3312212" y="0"/>
                </a:lnTo>
                <a:close/>
              </a:path>
            </a:pathLst>
          </a:custGeom>
          <a:blipFill rotWithShape="1">
            <a:blip r:embed="rId4">
              <a:alphaModFix/>
            </a:blip>
            <a:stretch>
              <a:fillRect/>
            </a:stretch>
          </a:blipFill>
          <a:ln>
            <a:noFill/>
          </a:ln>
        </p:spPr>
        <p:txBody>
          <a:bodyPr/>
          <a:lstStyle/>
          <a:p>
            <a:endParaRPr lang="en-US"/>
          </a:p>
        </p:txBody>
      </p:sp>
      <p:sp>
        <p:nvSpPr>
          <p:cNvPr id="15" name="Google Shape;443;p29">
            <a:extLst>
              <a:ext uri="{FF2B5EF4-FFF2-40B4-BE49-F238E27FC236}">
                <a16:creationId xmlns:a16="http://schemas.microsoft.com/office/drawing/2014/main" id="{79A9A234-5178-63B5-8663-8DBC25FB84EE}"/>
              </a:ext>
            </a:extLst>
          </p:cNvPr>
          <p:cNvSpPr/>
          <p:nvPr userDrawn="1"/>
        </p:nvSpPr>
        <p:spPr>
          <a:xfrm rot="20044045">
            <a:off x="13652239" y="5061312"/>
            <a:ext cx="2828180" cy="4213303"/>
          </a:xfrm>
          <a:custGeom>
            <a:avLst/>
            <a:gdLst/>
            <a:ahLst/>
            <a:cxnLst/>
            <a:rect l="l" t="t" r="r" b="b"/>
            <a:pathLst>
              <a:path w="2828180" h="4213303" extrusionOk="0">
                <a:moveTo>
                  <a:pt x="0" y="0"/>
                </a:moveTo>
                <a:lnTo>
                  <a:pt x="2828180" y="0"/>
                </a:lnTo>
                <a:lnTo>
                  <a:pt x="2828180" y="4213303"/>
                </a:lnTo>
                <a:lnTo>
                  <a:pt x="0" y="4213303"/>
                </a:lnTo>
                <a:lnTo>
                  <a:pt x="0" y="0"/>
                </a:lnTo>
                <a:close/>
              </a:path>
            </a:pathLst>
          </a:custGeom>
          <a:blipFill rotWithShape="1">
            <a:blip r:embed="rId5">
              <a:alphaModFix/>
            </a:blip>
            <a:stretch>
              <a:fillRect/>
            </a:stretch>
          </a:blipFill>
          <a:ln>
            <a:noFill/>
          </a:ln>
        </p:spPr>
        <p:txBody>
          <a:bodyPr/>
          <a:lstStyle/>
          <a:p>
            <a:endParaRPr lang="en-US"/>
          </a:p>
        </p:txBody>
      </p:sp>
      <p:pic>
        <p:nvPicPr>
          <p:cNvPr id="16" name="Google Shape;444;p29">
            <a:extLst>
              <a:ext uri="{FF2B5EF4-FFF2-40B4-BE49-F238E27FC236}">
                <a16:creationId xmlns:a16="http://schemas.microsoft.com/office/drawing/2014/main" id="{A84ACA44-9581-3178-1C4B-1D2ACDA6E894}"/>
              </a:ext>
            </a:extLst>
          </p:cNvPr>
          <p:cNvPicPr preferRelativeResize="0"/>
          <p:nvPr userDrawn="1"/>
        </p:nvPicPr>
        <p:blipFill>
          <a:blip r:embed="rId6">
            <a:alphaModFix/>
          </a:blip>
          <a:stretch>
            <a:fillRect/>
          </a:stretch>
        </p:blipFill>
        <p:spPr>
          <a:xfrm>
            <a:off x="6290900" y="6413549"/>
            <a:ext cx="5706200" cy="5313123"/>
          </a:xfrm>
          <a:prstGeom prst="rect">
            <a:avLst/>
          </a:prstGeom>
          <a:noFill/>
          <a:ln>
            <a:noFill/>
          </a:ln>
        </p:spPr>
      </p:pic>
      <p:pic>
        <p:nvPicPr>
          <p:cNvPr id="17" name="Google Shape;445;p29">
            <a:extLst>
              <a:ext uri="{FF2B5EF4-FFF2-40B4-BE49-F238E27FC236}">
                <a16:creationId xmlns:a16="http://schemas.microsoft.com/office/drawing/2014/main" id="{52D13B23-49C9-8988-23DB-F8E098731E67}"/>
              </a:ext>
            </a:extLst>
          </p:cNvPr>
          <p:cNvPicPr preferRelativeResize="0"/>
          <p:nvPr userDrawn="1"/>
        </p:nvPicPr>
        <p:blipFill>
          <a:blip r:embed="rId7">
            <a:alphaModFix/>
          </a:blip>
          <a:stretch>
            <a:fillRect/>
          </a:stretch>
        </p:blipFill>
        <p:spPr>
          <a:xfrm>
            <a:off x="12329825" y="925521"/>
            <a:ext cx="4385950" cy="4016207"/>
          </a:xfrm>
          <a:prstGeom prst="rect">
            <a:avLst/>
          </a:prstGeom>
          <a:noFill/>
          <a:ln>
            <a:noFill/>
          </a:ln>
        </p:spPr>
      </p:pic>
      <p:pic>
        <p:nvPicPr>
          <p:cNvPr id="18" name="Google Shape;446;p29">
            <a:extLst>
              <a:ext uri="{FF2B5EF4-FFF2-40B4-BE49-F238E27FC236}">
                <a16:creationId xmlns:a16="http://schemas.microsoft.com/office/drawing/2014/main" id="{330DB54B-FA10-FB22-E104-FF16B932707B}"/>
              </a:ext>
            </a:extLst>
          </p:cNvPr>
          <p:cNvPicPr preferRelativeResize="0"/>
          <p:nvPr userDrawn="1"/>
        </p:nvPicPr>
        <p:blipFill>
          <a:blip r:embed="rId8">
            <a:alphaModFix/>
          </a:blip>
          <a:stretch>
            <a:fillRect/>
          </a:stretch>
        </p:blipFill>
        <p:spPr>
          <a:xfrm>
            <a:off x="2129934" y="6621401"/>
            <a:ext cx="3585006" cy="2634925"/>
          </a:xfrm>
          <a:prstGeom prst="rect">
            <a:avLst/>
          </a:prstGeom>
          <a:noFill/>
          <a:ln>
            <a:noFill/>
          </a:ln>
        </p:spPr>
      </p:pic>
    </p:spTree>
    <p:extLst>
      <p:ext uri="{BB962C8B-B14F-4D97-AF65-F5344CB8AC3E}">
        <p14:creationId xmlns:p14="http://schemas.microsoft.com/office/powerpoint/2010/main" val="318040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reserve="1" userDrawn="1">
  <p:cSld name="outro">
    <p:bg>
      <p:bgPr>
        <a:solidFill>
          <a:schemeClr val="accent2">
            <a:lumMod val="20000"/>
            <a:lumOff val="80000"/>
          </a:schemeClr>
        </a:solidFill>
        <a:effectLst/>
      </p:bgPr>
    </p:bg>
    <p:spTree>
      <p:nvGrpSpPr>
        <p:cNvPr id="1" name="Shape 21"/>
        <p:cNvGrpSpPr/>
        <p:nvPr/>
      </p:nvGrpSpPr>
      <p:grpSpPr>
        <a:xfrm>
          <a:off x="0" y="0"/>
          <a:ext cx="0" cy="0"/>
          <a:chOff x="0" y="0"/>
          <a:chExt cx="0" cy="0"/>
        </a:xfrm>
      </p:grpSpPr>
      <p:pic>
        <p:nvPicPr>
          <p:cNvPr id="2" name="Google Shape;575;p36">
            <a:extLst>
              <a:ext uri="{FF2B5EF4-FFF2-40B4-BE49-F238E27FC236}">
                <a16:creationId xmlns:a16="http://schemas.microsoft.com/office/drawing/2014/main" id="{94885242-C9B5-CEFE-10F4-77D65BA5978B}"/>
              </a:ext>
            </a:extLst>
          </p:cNvPr>
          <p:cNvPicPr preferRelativeResize="0"/>
          <p:nvPr userDrawn="1"/>
        </p:nvPicPr>
        <p:blipFill>
          <a:blip r:embed="rId2">
            <a:alphaModFix/>
          </a:blip>
          <a:stretch>
            <a:fillRect/>
          </a:stretch>
        </p:blipFill>
        <p:spPr>
          <a:xfrm>
            <a:off x="658158" y="519523"/>
            <a:ext cx="16971684" cy="9281376"/>
          </a:xfrm>
          <a:prstGeom prst="rect">
            <a:avLst/>
          </a:prstGeom>
          <a:noFill/>
          <a:ln>
            <a:noFill/>
          </a:ln>
        </p:spPr>
      </p:pic>
      <p:pic>
        <p:nvPicPr>
          <p:cNvPr id="3" name="Google Shape;576;p36">
            <a:extLst>
              <a:ext uri="{FF2B5EF4-FFF2-40B4-BE49-F238E27FC236}">
                <a16:creationId xmlns:a16="http://schemas.microsoft.com/office/drawing/2014/main" id="{10CA9F29-7ACB-3689-3E3C-09BB50E2461D}"/>
              </a:ext>
            </a:extLst>
          </p:cNvPr>
          <p:cNvPicPr preferRelativeResize="0"/>
          <p:nvPr userDrawn="1"/>
        </p:nvPicPr>
        <p:blipFill>
          <a:blip r:embed="rId3">
            <a:alphaModFix/>
          </a:blip>
          <a:stretch>
            <a:fillRect/>
          </a:stretch>
        </p:blipFill>
        <p:spPr>
          <a:xfrm>
            <a:off x="13098521" y="1889850"/>
            <a:ext cx="2047625" cy="2426815"/>
          </a:xfrm>
          <a:prstGeom prst="rect">
            <a:avLst/>
          </a:prstGeom>
          <a:noFill/>
          <a:ln>
            <a:noFill/>
          </a:ln>
        </p:spPr>
      </p:pic>
      <p:pic>
        <p:nvPicPr>
          <p:cNvPr id="4" name="Google Shape;577;p36">
            <a:extLst>
              <a:ext uri="{FF2B5EF4-FFF2-40B4-BE49-F238E27FC236}">
                <a16:creationId xmlns:a16="http://schemas.microsoft.com/office/drawing/2014/main" id="{0B1712A7-7A23-214F-02C3-B6DE0773C783}"/>
              </a:ext>
            </a:extLst>
          </p:cNvPr>
          <p:cNvPicPr preferRelativeResize="0"/>
          <p:nvPr userDrawn="1"/>
        </p:nvPicPr>
        <p:blipFill>
          <a:blip r:embed="rId4">
            <a:alphaModFix/>
          </a:blip>
          <a:stretch>
            <a:fillRect/>
          </a:stretch>
        </p:blipFill>
        <p:spPr>
          <a:xfrm>
            <a:off x="3009800" y="1750740"/>
            <a:ext cx="2299350" cy="2701434"/>
          </a:xfrm>
          <a:prstGeom prst="rect">
            <a:avLst/>
          </a:prstGeom>
          <a:noFill/>
          <a:ln>
            <a:noFill/>
          </a:ln>
        </p:spPr>
      </p:pic>
      <p:sp>
        <p:nvSpPr>
          <p:cNvPr id="5" name="Google Shape;578;p36">
            <a:extLst>
              <a:ext uri="{FF2B5EF4-FFF2-40B4-BE49-F238E27FC236}">
                <a16:creationId xmlns:a16="http://schemas.microsoft.com/office/drawing/2014/main" id="{4187AAA7-B503-7C52-8BE9-CACB0DB6EFFB}"/>
              </a:ext>
            </a:extLst>
          </p:cNvPr>
          <p:cNvSpPr/>
          <p:nvPr userDrawn="1"/>
        </p:nvSpPr>
        <p:spPr>
          <a:xfrm>
            <a:off x="8213633" y="1715431"/>
            <a:ext cx="1860733" cy="2772042"/>
          </a:xfrm>
          <a:custGeom>
            <a:avLst/>
            <a:gdLst/>
            <a:ahLst/>
            <a:cxnLst/>
            <a:rect l="l" t="t" r="r" b="b"/>
            <a:pathLst>
              <a:path w="1860733" h="2772042" extrusionOk="0">
                <a:moveTo>
                  <a:pt x="0" y="0"/>
                </a:moveTo>
                <a:lnTo>
                  <a:pt x="1860734" y="0"/>
                </a:lnTo>
                <a:lnTo>
                  <a:pt x="1860734" y="2772043"/>
                </a:lnTo>
                <a:lnTo>
                  <a:pt x="0" y="2772043"/>
                </a:lnTo>
                <a:lnTo>
                  <a:pt x="0" y="0"/>
                </a:lnTo>
                <a:close/>
              </a:path>
            </a:pathLst>
          </a:custGeom>
          <a:blipFill rotWithShape="1">
            <a:blip r:embed="rId5">
              <a:alphaModFix/>
            </a:blip>
            <a:stretch>
              <a:fillRect/>
            </a:stretch>
          </a:blipFill>
          <a:ln>
            <a:noFill/>
          </a:ln>
        </p:spPr>
        <p:txBody>
          <a:bodyPr/>
          <a:lstStyle/>
          <a:p>
            <a:endParaRPr lang="en-US"/>
          </a:p>
        </p:txBody>
      </p:sp>
      <p:pic>
        <p:nvPicPr>
          <p:cNvPr id="8" name="Google Shape;581;p36">
            <a:extLst>
              <a:ext uri="{FF2B5EF4-FFF2-40B4-BE49-F238E27FC236}">
                <a16:creationId xmlns:a16="http://schemas.microsoft.com/office/drawing/2014/main" id="{FF5C0364-51D2-F67A-568D-7196A0A96943}"/>
              </a:ext>
            </a:extLst>
          </p:cNvPr>
          <p:cNvPicPr preferRelativeResize="0"/>
          <p:nvPr userDrawn="1"/>
        </p:nvPicPr>
        <p:blipFill>
          <a:blip r:embed="rId6">
            <a:alphaModFix/>
          </a:blip>
          <a:stretch>
            <a:fillRect/>
          </a:stretch>
        </p:blipFill>
        <p:spPr>
          <a:xfrm>
            <a:off x="-1045686" y="5143500"/>
            <a:ext cx="6151825" cy="8396921"/>
          </a:xfrm>
          <a:prstGeom prst="rect">
            <a:avLst/>
          </a:prstGeom>
          <a:noFill/>
          <a:ln>
            <a:noFill/>
          </a:ln>
        </p:spPr>
      </p:pic>
      <p:pic>
        <p:nvPicPr>
          <p:cNvPr id="9" name="Google Shape;582;p36">
            <a:extLst>
              <a:ext uri="{FF2B5EF4-FFF2-40B4-BE49-F238E27FC236}">
                <a16:creationId xmlns:a16="http://schemas.microsoft.com/office/drawing/2014/main" id="{C779B2F6-CE7B-E04D-FA79-EAA339890A43}"/>
              </a:ext>
            </a:extLst>
          </p:cNvPr>
          <p:cNvPicPr preferRelativeResize="0"/>
          <p:nvPr userDrawn="1"/>
        </p:nvPicPr>
        <p:blipFill>
          <a:blip r:embed="rId7">
            <a:alphaModFix/>
          </a:blip>
          <a:stretch>
            <a:fillRect/>
          </a:stretch>
        </p:blipFill>
        <p:spPr>
          <a:xfrm>
            <a:off x="13510517" y="5143500"/>
            <a:ext cx="4632649" cy="6841080"/>
          </a:xfrm>
          <a:prstGeom prst="rect">
            <a:avLst/>
          </a:prstGeom>
          <a:noFill/>
          <a:ln>
            <a:noFill/>
          </a:ln>
        </p:spPr>
      </p:pic>
      <p:sp>
        <p:nvSpPr>
          <p:cNvPr id="11" name="Text Placeholder 10">
            <a:extLst>
              <a:ext uri="{FF2B5EF4-FFF2-40B4-BE49-F238E27FC236}">
                <a16:creationId xmlns:a16="http://schemas.microsoft.com/office/drawing/2014/main" id="{0EA01E52-03E1-9932-2FDE-60DED689F34A}"/>
              </a:ext>
            </a:extLst>
          </p:cNvPr>
          <p:cNvSpPr>
            <a:spLocks noGrp="1"/>
          </p:cNvSpPr>
          <p:nvPr>
            <p:ph type="body" sz="quarter" idx="10" hasCustomPrompt="1"/>
          </p:nvPr>
        </p:nvSpPr>
        <p:spPr>
          <a:xfrm>
            <a:off x="4264123" y="4640960"/>
            <a:ext cx="9759717" cy="1582283"/>
          </a:xfrm>
          <a:prstGeom prst="rect">
            <a:avLst/>
          </a:prstGeom>
        </p:spPr>
        <p:txBody>
          <a:bodyPr/>
          <a:lstStyle>
            <a:lvl1pPr algn="ctr">
              <a:defRPr lang="en-US" sz="8800" b="1" i="0" u="none" strike="noStrike" cap="none" dirty="0" smtClean="0">
                <a:solidFill>
                  <a:srgbClr val="000000"/>
                </a:solidFill>
                <a:latin typeface="Dosis"/>
                <a:ea typeface="Dosis"/>
                <a:cs typeface="Dosis"/>
                <a:sym typeface="Arial"/>
              </a:defRPr>
            </a:lvl1pPr>
          </a:lstStyle>
          <a:p>
            <a:pPr lvl="0"/>
            <a:r>
              <a:rPr lang="en-US" dirty="0"/>
              <a:t>Thanks for Attention</a:t>
            </a:r>
          </a:p>
        </p:txBody>
      </p:sp>
      <p:pic>
        <p:nvPicPr>
          <p:cNvPr id="6" name="Google Shape;1418;p26">
            <a:extLst>
              <a:ext uri="{FF2B5EF4-FFF2-40B4-BE49-F238E27FC236}">
                <a16:creationId xmlns:a16="http://schemas.microsoft.com/office/drawing/2014/main" id="{0FFA602F-7B61-9D88-6776-76153E4FD569}"/>
              </a:ext>
            </a:extLst>
          </p:cNvPr>
          <p:cNvPicPr preferRelativeResize="0"/>
          <p:nvPr userDrawn="1"/>
        </p:nvPicPr>
        <p:blipFill rotWithShape="1">
          <a:blip r:embed="rId8">
            <a:alphaModFix/>
          </a:blip>
          <a:srcRect/>
          <a:stretch/>
        </p:blipFill>
        <p:spPr>
          <a:xfrm>
            <a:off x="1261761" y="752215"/>
            <a:ext cx="1370923" cy="355976"/>
          </a:xfrm>
          <a:prstGeom prst="rect">
            <a:avLst/>
          </a:prstGeom>
          <a:noFill/>
          <a:ln>
            <a:noFill/>
          </a:ln>
        </p:spPr>
      </p:pic>
    </p:spTree>
    <p:extLst>
      <p:ext uri="{BB962C8B-B14F-4D97-AF65-F5344CB8AC3E}">
        <p14:creationId xmlns:p14="http://schemas.microsoft.com/office/powerpoint/2010/main" val="1890684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reserve="1" userDrawn="1">
  <p:cSld name="fresh_1">
    <p:bg>
      <p:bgPr>
        <a:solidFill>
          <a:srgbClr val="A3BCF9"/>
        </a:solidFill>
        <a:effectLst/>
      </p:bgPr>
    </p:bg>
    <p:spTree>
      <p:nvGrpSpPr>
        <p:cNvPr id="1" name="Shape 21"/>
        <p:cNvGrpSpPr/>
        <p:nvPr/>
      </p:nvGrpSpPr>
      <p:grpSpPr>
        <a:xfrm>
          <a:off x="0" y="0"/>
          <a:ext cx="0" cy="0"/>
          <a:chOff x="0" y="0"/>
          <a:chExt cx="0" cy="0"/>
        </a:xfrm>
      </p:grpSpPr>
      <p:pic>
        <p:nvPicPr>
          <p:cNvPr id="2" name="Google Shape;149;p16">
            <a:extLst>
              <a:ext uri="{FF2B5EF4-FFF2-40B4-BE49-F238E27FC236}">
                <a16:creationId xmlns:a16="http://schemas.microsoft.com/office/drawing/2014/main" id="{3FD64287-2C8A-8B2C-F1E9-33DDF83D7854}"/>
              </a:ext>
            </a:extLst>
          </p:cNvPr>
          <p:cNvPicPr preferRelativeResize="0"/>
          <p:nvPr userDrawn="1"/>
        </p:nvPicPr>
        <p:blipFill>
          <a:blip r:embed="rId2">
            <a:alphaModFix/>
          </a:blip>
          <a:stretch>
            <a:fillRect/>
          </a:stretch>
        </p:blipFill>
        <p:spPr>
          <a:xfrm>
            <a:off x="649473" y="357452"/>
            <a:ext cx="17151002" cy="9572096"/>
          </a:xfrm>
          <a:prstGeom prst="rect">
            <a:avLst/>
          </a:prstGeom>
          <a:noFill/>
          <a:ln>
            <a:noFill/>
          </a:ln>
        </p:spPr>
      </p:pic>
      <p:sp>
        <p:nvSpPr>
          <p:cNvPr id="3" name="Text Placeholder 4">
            <a:extLst>
              <a:ext uri="{FF2B5EF4-FFF2-40B4-BE49-F238E27FC236}">
                <a16:creationId xmlns:a16="http://schemas.microsoft.com/office/drawing/2014/main" id="{E3F37AD0-C3BC-4F65-6E35-AA0234EA5C80}"/>
              </a:ext>
            </a:extLst>
          </p:cNvPr>
          <p:cNvSpPr>
            <a:spLocks noGrp="1"/>
          </p:cNvSpPr>
          <p:nvPr>
            <p:ph type="body" sz="quarter" idx="13" hasCustomPrompt="1"/>
          </p:nvPr>
        </p:nvSpPr>
        <p:spPr>
          <a:xfrm>
            <a:off x="2031103" y="1413844"/>
            <a:ext cx="14428097" cy="830997"/>
          </a:xfrm>
          <a:prstGeom prst="rect">
            <a:avLst/>
          </a:prstGeom>
          <a:noFill/>
          <a:ln>
            <a:noFill/>
          </a:ln>
        </p:spPr>
        <p:txBody>
          <a:bodyPr spcFirstLastPara="1" wrap="square" lIns="0" tIns="0" rIns="0" bIns="0" anchor="t" anchorCtr="0">
            <a:spAutoFit/>
          </a:bodyPr>
          <a:lstStyle>
            <a:lvl1pPr>
              <a:defRPr lang="en-US" sz="5400" b="1" smtClean="0">
                <a:latin typeface="Dosis"/>
                <a:ea typeface="Dosis"/>
                <a:cs typeface="Dosis"/>
              </a:defRPr>
            </a:lvl1pPr>
            <a:lvl2pPr>
              <a:defRPr lang="en-US" smtClean="0"/>
            </a:lvl2pPr>
            <a:lvl3pPr>
              <a:defRPr lang="en-US" smtClean="0"/>
            </a:lvl3pPr>
            <a:lvl4pPr>
              <a:defRPr lang="en-US" smtClean="0"/>
            </a:lvl4pPr>
            <a:lvl5pPr>
              <a:defRPr lang="en-US"/>
            </a:lvl5pPr>
          </a:lstStyle>
          <a:p>
            <a:pPr marL="0" lvl="0" indent="0" algn="ctr">
              <a:buNone/>
            </a:pPr>
            <a:r>
              <a:rPr lang="en-US" dirty="0"/>
              <a:t>title</a:t>
            </a:r>
          </a:p>
        </p:txBody>
      </p:sp>
      <p:sp>
        <p:nvSpPr>
          <p:cNvPr id="4" name="Google Shape;227;p19">
            <a:extLst>
              <a:ext uri="{FF2B5EF4-FFF2-40B4-BE49-F238E27FC236}">
                <a16:creationId xmlns:a16="http://schemas.microsoft.com/office/drawing/2014/main" id="{CF82A895-9594-D35A-2C2E-DC683A0B86A9}"/>
              </a:ext>
            </a:extLst>
          </p:cNvPr>
          <p:cNvSpPr/>
          <p:nvPr userDrawn="1"/>
        </p:nvSpPr>
        <p:spPr>
          <a:xfrm rot="20207976">
            <a:off x="13166972" y="4532639"/>
            <a:ext cx="3823981" cy="3892092"/>
          </a:xfrm>
          <a:custGeom>
            <a:avLst/>
            <a:gdLst/>
            <a:ahLst/>
            <a:cxnLst/>
            <a:rect l="l" t="t" r="r" b="b"/>
            <a:pathLst>
              <a:path w="3823981" h="3892092" extrusionOk="0">
                <a:moveTo>
                  <a:pt x="0" y="0"/>
                </a:moveTo>
                <a:lnTo>
                  <a:pt x="3823981" y="0"/>
                </a:lnTo>
                <a:lnTo>
                  <a:pt x="3823981" y="3892092"/>
                </a:lnTo>
                <a:lnTo>
                  <a:pt x="0" y="3892092"/>
                </a:lnTo>
                <a:lnTo>
                  <a:pt x="0" y="0"/>
                </a:lnTo>
                <a:close/>
              </a:path>
            </a:pathLst>
          </a:custGeom>
          <a:blipFill rotWithShape="1">
            <a:blip r:embed="rId3">
              <a:alphaModFix/>
            </a:blip>
            <a:stretch>
              <a:fillRect/>
            </a:stretch>
          </a:blipFill>
          <a:ln>
            <a:noFill/>
          </a:ln>
        </p:spPr>
        <p:txBody>
          <a:bodyPr/>
          <a:lstStyle/>
          <a:p>
            <a:endParaRPr lang="en-US"/>
          </a:p>
        </p:txBody>
      </p:sp>
      <p:pic>
        <p:nvPicPr>
          <p:cNvPr id="5" name="Google Shape;243;p19">
            <a:extLst>
              <a:ext uri="{FF2B5EF4-FFF2-40B4-BE49-F238E27FC236}">
                <a16:creationId xmlns:a16="http://schemas.microsoft.com/office/drawing/2014/main" id="{EA934A90-DC88-1028-D911-2BFEFB985501}"/>
              </a:ext>
            </a:extLst>
          </p:cNvPr>
          <p:cNvPicPr preferRelativeResize="0"/>
          <p:nvPr userDrawn="1"/>
        </p:nvPicPr>
        <p:blipFill>
          <a:blip r:embed="rId4">
            <a:alphaModFix/>
          </a:blip>
          <a:stretch>
            <a:fillRect/>
          </a:stretch>
        </p:blipFill>
        <p:spPr>
          <a:xfrm>
            <a:off x="1718275" y="6341521"/>
            <a:ext cx="1951225" cy="2568879"/>
          </a:xfrm>
          <a:prstGeom prst="rect">
            <a:avLst/>
          </a:prstGeom>
          <a:noFill/>
          <a:ln>
            <a:noFill/>
          </a:ln>
        </p:spPr>
      </p:pic>
      <p:pic>
        <p:nvPicPr>
          <p:cNvPr id="6" name="Google Shape;346;p25">
            <a:extLst>
              <a:ext uri="{FF2B5EF4-FFF2-40B4-BE49-F238E27FC236}">
                <a16:creationId xmlns:a16="http://schemas.microsoft.com/office/drawing/2014/main" id="{54A4B3D0-80EC-C586-7D5F-E898A5ED71EC}"/>
              </a:ext>
            </a:extLst>
          </p:cNvPr>
          <p:cNvPicPr preferRelativeResize="0"/>
          <p:nvPr userDrawn="1"/>
        </p:nvPicPr>
        <p:blipFill>
          <a:blip r:embed="rId5">
            <a:alphaModFix/>
          </a:blip>
          <a:stretch>
            <a:fillRect/>
          </a:stretch>
        </p:blipFill>
        <p:spPr>
          <a:xfrm>
            <a:off x="959548" y="2434184"/>
            <a:ext cx="2513650" cy="2570807"/>
          </a:xfrm>
          <a:prstGeom prst="rect">
            <a:avLst/>
          </a:prstGeom>
          <a:noFill/>
          <a:ln>
            <a:noFill/>
          </a:ln>
        </p:spPr>
      </p:pic>
      <p:sp>
        <p:nvSpPr>
          <p:cNvPr id="8" name="Text Placeholder 7">
            <a:extLst>
              <a:ext uri="{FF2B5EF4-FFF2-40B4-BE49-F238E27FC236}">
                <a16:creationId xmlns:a16="http://schemas.microsoft.com/office/drawing/2014/main" id="{ADCE3985-C612-8E0B-44D8-307A63B2D621}"/>
              </a:ext>
            </a:extLst>
          </p:cNvPr>
          <p:cNvSpPr>
            <a:spLocks noGrp="1"/>
          </p:cNvSpPr>
          <p:nvPr>
            <p:ph type="body" sz="quarter" idx="14" hasCustomPrompt="1"/>
          </p:nvPr>
        </p:nvSpPr>
        <p:spPr>
          <a:xfrm>
            <a:off x="3937000" y="2730501"/>
            <a:ext cx="10134600" cy="6179900"/>
          </a:xfrm>
          <a:prstGeom prst="rect">
            <a:avLst/>
          </a:prstGeom>
        </p:spPr>
        <p:txBody>
          <a:bodyPr/>
          <a:lstStyle>
            <a:lvl1pPr>
              <a:defRPr sz="2400">
                <a:latin typeface="Dosis" pitchFamily="2" charset="0"/>
              </a:defRPr>
            </a:lvl1pPr>
            <a:lvl2pPr>
              <a:defRPr sz="2400">
                <a:latin typeface="Dosis" pitchFamily="2" charset="0"/>
              </a:defRPr>
            </a:lvl2pPr>
            <a:lvl3pPr>
              <a:defRPr sz="2400">
                <a:latin typeface="Dosis" pitchFamily="2" charset="0"/>
              </a:defRPr>
            </a:lvl3pPr>
            <a:lvl4pPr>
              <a:defRPr sz="2400">
                <a:latin typeface="Dosis" pitchFamily="2" charset="0"/>
              </a:defRPr>
            </a:lvl4pPr>
            <a:lvl5pPr>
              <a:defRPr sz="2400">
                <a:latin typeface="Dosis" pitchFamily="2" charset="0"/>
              </a:defRPr>
            </a:lvl5pPr>
          </a:lstStyle>
          <a:p>
            <a:pPr lvl="0"/>
            <a:r>
              <a:rPr lang="en-US" dirty="0"/>
              <a:t>content</a:t>
            </a:r>
          </a:p>
        </p:txBody>
      </p:sp>
    </p:spTree>
    <p:extLst>
      <p:ext uri="{BB962C8B-B14F-4D97-AF65-F5344CB8AC3E}">
        <p14:creationId xmlns:p14="http://schemas.microsoft.com/office/powerpoint/2010/main" val="3609402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reserve="1" userDrawn="1">
  <p:cSld name="fresh_2">
    <p:bg>
      <p:bgPr>
        <a:solidFill>
          <a:schemeClr val="accent5">
            <a:lumMod val="20000"/>
            <a:lumOff val="80000"/>
          </a:schemeClr>
        </a:solidFill>
        <a:effectLst/>
      </p:bgPr>
    </p:bg>
    <p:spTree>
      <p:nvGrpSpPr>
        <p:cNvPr id="1" name="Shape 21"/>
        <p:cNvGrpSpPr/>
        <p:nvPr/>
      </p:nvGrpSpPr>
      <p:grpSpPr>
        <a:xfrm>
          <a:off x="0" y="0"/>
          <a:ext cx="0" cy="0"/>
          <a:chOff x="0" y="0"/>
          <a:chExt cx="0" cy="0"/>
        </a:xfrm>
      </p:grpSpPr>
      <p:pic>
        <p:nvPicPr>
          <p:cNvPr id="2" name="Google Shape;575;p36">
            <a:extLst>
              <a:ext uri="{FF2B5EF4-FFF2-40B4-BE49-F238E27FC236}">
                <a16:creationId xmlns:a16="http://schemas.microsoft.com/office/drawing/2014/main" id="{94885242-C9B5-CEFE-10F4-77D65BA5978B}"/>
              </a:ext>
            </a:extLst>
          </p:cNvPr>
          <p:cNvPicPr preferRelativeResize="0"/>
          <p:nvPr userDrawn="1"/>
        </p:nvPicPr>
        <p:blipFill>
          <a:blip r:embed="rId2">
            <a:alphaModFix/>
          </a:blip>
          <a:stretch>
            <a:fillRect/>
          </a:stretch>
        </p:blipFill>
        <p:spPr>
          <a:xfrm>
            <a:off x="658158" y="519523"/>
            <a:ext cx="16971684" cy="9281376"/>
          </a:xfrm>
          <a:prstGeom prst="rect">
            <a:avLst/>
          </a:prstGeom>
          <a:noFill/>
          <a:ln>
            <a:noFill/>
          </a:ln>
        </p:spPr>
      </p:pic>
    </p:spTree>
    <p:extLst>
      <p:ext uri="{BB962C8B-B14F-4D97-AF65-F5344CB8AC3E}">
        <p14:creationId xmlns:p14="http://schemas.microsoft.com/office/powerpoint/2010/main" val="135015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9" name="Google Shape;9;p1"/>
          <p:cNvSpPr txBox="1">
            <a:spLocks noGrp="1"/>
          </p:cNvSpPr>
          <p:nvPr>
            <p:ph type="ftr" idx="11"/>
          </p:nvPr>
        </p:nvSpPr>
        <p:spPr>
          <a:xfrm>
            <a:off x="961572" y="9397319"/>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15192828" y="957988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67" r:id="rId1"/>
    <p:sldLayoutId id="2147483666" r:id="rId2"/>
    <p:sldLayoutId id="2147483660" r:id="rId3"/>
    <p:sldLayoutId id="2147483650" r:id="rId4"/>
    <p:sldLayoutId id="2147483662" r:id="rId5"/>
    <p:sldLayoutId id="2147483663" r:id="rId6"/>
    <p:sldLayoutId id="2147483661" r:id="rId7"/>
    <p:sldLayoutId id="2147483664" r:id="rId8"/>
    <p:sldLayoutId id="2147483665" r:id="rId9"/>
    <p:sldLayoutId id="2147483668" r:id="rId10"/>
    <p:sldLayoutId id="2147483669" r:id="rId11"/>
    <p:sldLayoutId id="2147483670" r:id="rId12"/>
    <p:sldLayoutId id="2147483673" r:id="rId13"/>
    <p:sldLayoutId id="2147483671" r:id="rId14"/>
    <p:sldLayoutId id="2147483675" r:id="rId15"/>
    <p:sldLayoutId id="2147483676" r:id="rId16"/>
    <p:sldLayoutId id="214748367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anniespratt?utm_source=ai_slide_maker&amp;utm_medium=referral" TargetMode="External"/><Relationship Id="rId2" Type="http://schemas.openxmlformats.org/officeDocument/2006/relationships/image" Target="../media/image24.jpg"/><Relationship Id="rId1" Type="http://schemas.openxmlformats.org/officeDocument/2006/relationships/slideLayout" Target="../slideLayouts/slideLayout12.xml"/><Relationship Id="rId4" Type="http://schemas.openxmlformats.org/officeDocument/2006/relationships/hyperlink" Target="https://unsplash.com/photos/woman-in-black-shirt-sitting-on-chair-W0pMGlPogow?utm_source=ai_slide_maker&amp;utm_medium=referr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introspectivedsgn?utm_source=ai_slide_maker&amp;utm_medium=referral" TargetMode="External"/><Relationship Id="rId2" Type="http://schemas.openxmlformats.org/officeDocument/2006/relationships/image" Target="../media/image25.jpg"/><Relationship Id="rId1" Type="http://schemas.openxmlformats.org/officeDocument/2006/relationships/slideLayout" Target="../slideLayouts/slideLayout17.xml"/><Relationship Id="rId4" Type="http://schemas.openxmlformats.org/officeDocument/2006/relationships/hyperlink" Target="https://unsplash.com/photos/people-sitting-on-brown-wooden-chairs-xaWCjNBEu5w?utm_source=ai_slide_maker&amp;utm_medium=referra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andrewtneel?utm_source=ai_slide_maker&amp;utm_medium=referral" TargetMode="External"/><Relationship Id="rId2" Type="http://schemas.openxmlformats.org/officeDocument/2006/relationships/image" Target="../media/image26.jpg"/><Relationship Id="rId1" Type="http://schemas.openxmlformats.org/officeDocument/2006/relationships/slideLayout" Target="../slideLayouts/slideLayout12.xml"/><Relationship Id="rId4" Type="http://schemas.openxmlformats.org/officeDocument/2006/relationships/hyperlink" Target="https://unsplash.com/photos/girl-wearing-grey-long-sleeved-shirt-using-macbook-pro-on-brown-wooden-table-ute2XAFQU2I?utm_source=ai_slide_maker&amp;utm_medium=referr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sz="6459" dirty="0" err="1"/>
              <a:t>Bag'rikeng</a:t>
            </a:r>
            <a:r>
              <a:rPr sz="6459" dirty="0"/>
              <a:t> </a:t>
            </a:r>
            <a:r>
              <a:rPr sz="6459" dirty="0" err="1"/>
              <a:t>yurtim</a:t>
            </a:r>
            <a:r>
              <a:rPr sz="6459" dirty="0"/>
              <a:t> </a:t>
            </a:r>
            <a:r>
              <a:rPr sz="6459" dirty="0" err="1"/>
              <a:t>mavzusida</a:t>
            </a:r>
            <a:endParaRPr sz="6459" dirty="0"/>
          </a:p>
        </p:txBody>
      </p:sp>
      <p:sp>
        <p:nvSpPr>
          <p:cNvPr id="5" name="Текст 4">
            <a:extLst>
              <a:ext uri="{FF2B5EF4-FFF2-40B4-BE49-F238E27FC236}">
                <a16:creationId xmlns:a16="http://schemas.microsoft.com/office/drawing/2014/main" id="{2BEBC180-E50C-88D0-A4BB-B583A20A7209}"/>
              </a:ext>
            </a:extLst>
          </p:cNvPr>
          <p:cNvSpPr>
            <a:spLocks noGrp="1"/>
          </p:cNvSpPr>
          <p:nvPr>
            <p:ph type="body" sz="quarter" idx="10"/>
          </p:nvPr>
        </p:nvSpPr>
        <p:spPr/>
        <p:txBody>
          <a:bodyPr/>
          <a:lstStyle/>
          <a:p>
            <a:r>
              <a:rPr lang="en-US" dirty="0"/>
              <a:t>1-sinf </a:t>
            </a:r>
            <a:r>
              <a:rPr lang="en-US" dirty="0" err="1"/>
              <a:t>Tarbiya</a:t>
            </a:r>
            <a:r>
              <a:rPr lang="en-US" dirty="0"/>
              <a:t> </a:t>
            </a:r>
            <a:r>
              <a:rPr lang="en-US" dirty="0" err="1"/>
              <a:t>fani</a:t>
            </a:r>
            <a:r>
              <a:rPr lang="en-US" dirty="0"/>
              <a:t>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t>Foydalanilgan Adabiyotlar</a:t>
            </a:r>
          </a:p>
        </p:txBody>
      </p:sp>
      <p:sp>
        <p:nvSpPr>
          <p:cNvPr id="3" name="Text Placeholder 2"/>
          <p:cNvSpPr>
            <a:spLocks noGrp="1"/>
          </p:cNvSpPr>
          <p:nvPr>
            <p:ph type="body" sz="quarter" idx="14"/>
          </p:nvPr>
        </p:nvSpPr>
        <p:spPr/>
        <p:txBody>
          <a:bodyPr/>
          <a:lstStyle/>
          <a:p>
            <a:r>
              <a:t>1. Usmonov, M. M. "Bag'rikeng Yurtim Tarixi va Madaniyati." Tashkent State University Press, 2021.</a:t>
            </a:r>
          </a:p>
          <a:p>
            <a:r>
              <a:t>2. Juraev, T. A. "Bag'rikeng Yurtimning Iqtisodiy Rivojlanishi: Muammolar va Yechimlar." Economic Journal of Uzbekistan, 2022.</a:t>
            </a:r>
          </a:p>
          <a:p>
            <a:r>
              <a:t>3. Saidov, A. A. "Bag'rikeng Yurtimda Sayyohlik Imkoniyatlari va Tabiiy Go'zalliklar." Journal of Tourism Studies, 2023.</a:t>
            </a:r>
          </a:p>
          <a:p>
            <a:r>
              <a:t>4. Khalilov, I. F. "Innovatsiyalar va Raqamli Iqtisodiyot: Bag'rikeng Yurtim Misolida." Journal of Modern Economics, 2023.</a:t>
            </a:r>
          </a:p>
          <a:p>
            <a:r>
              <a:t>5. Rakhmonov, A. S. "Ekoturizm: Bag'rikeng Yurtimdagi Tabiiy Go'zalliklarni Asrash." Environmental Studies Review, 2020.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t>Reja</a:t>
            </a:r>
          </a:p>
        </p:txBody>
      </p:sp>
      <p:sp>
        <p:nvSpPr>
          <p:cNvPr id="3" name="Text Placeholder 2"/>
          <p:cNvSpPr>
            <a:spLocks noGrp="1"/>
          </p:cNvSpPr>
          <p:nvPr>
            <p:ph type="body" sz="quarter" idx="14"/>
          </p:nvPr>
        </p:nvSpPr>
        <p:spPr/>
        <p:txBody>
          <a:bodyPr/>
          <a:lstStyle/>
          <a:p>
            <a:r>
              <a:t>Bag'rikeng yurtim tarixi va madaniyati</a:t>
            </a:r>
          </a:p>
        </p:txBody>
      </p:sp>
      <p:sp>
        <p:nvSpPr>
          <p:cNvPr id="4" name="Text Placeholder 3"/>
          <p:cNvSpPr>
            <a:spLocks noGrp="1"/>
          </p:cNvSpPr>
          <p:nvPr>
            <p:ph type="body" sz="quarter" idx="15"/>
          </p:nvPr>
        </p:nvSpPr>
        <p:spPr/>
        <p:txBody>
          <a:bodyPr/>
          <a:lstStyle/>
          <a:p>
            <a:r>
              <a:t>Bag'rikeng yurtimning iqtisodiy rivojlanishi</a:t>
            </a:r>
          </a:p>
        </p:txBody>
      </p:sp>
      <p:sp>
        <p:nvSpPr>
          <p:cNvPr id="5" name="Text Placeholder 4"/>
          <p:cNvSpPr>
            <a:spLocks noGrp="1"/>
          </p:cNvSpPr>
          <p:nvPr>
            <p:ph type="body" sz="quarter" idx="16"/>
          </p:nvPr>
        </p:nvSpPr>
        <p:spPr/>
        <p:txBody>
          <a:bodyPr/>
          <a:lstStyle/>
          <a:p>
            <a:r>
              <a:t>Bag'rikeng yurtimda sayyohlik va tabiiy go'zalliklar</a:t>
            </a:r>
          </a:p>
        </p:txBody>
      </p:sp>
      <p:sp>
        <p:nvSpPr>
          <p:cNvPr id="6" name="Text Placeholder 5"/>
          <p:cNvSpPr>
            <a:spLocks noGrp="1"/>
          </p:cNvSpPr>
          <p:nvPr>
            <p:ph type="body" sz="quarter" idx="17"/>
          </p:nvPr>
        </p:nvSpPr>
        <p:spPr/>
        <p:txBody>
          <a:bodyPr/>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6000"/>
              <a:t>Bag'rikeng Yurtim Tarixi</a:t>
            </a:r>
          </a:p>
        </p:txBody>
      </p:sp>
      <p:sp>
        <p:nvSpPr>
          <p:cNvPr id="3" name="Text Placeholder 2"/>
          <p:cNvSpPr>
            <a:spLocks noGrp="1"/>
          </p:cNvSpPr>
          <p:nvPr>
            <p:ph type="body" sz="quarter" idx="10"/>
          </p:nvPr>
        </p:nvSpPr>
        <p:spPr/>
        <p:txBody>
          <a:bodyPr/>
          <a:lstStyle/>
          <a:p>
            <a:r>
              <a:rPr sz="2050"/>
              <a:t>Bag'rikeng yurtimning qadimiy tarixi miloddan avvalgi davrlarga borib taqaladi. Bu yerda joylashgan qadimiy shaharlarda turli madaniyatlar birlashgan. Bag'rikeng o'zining savdo yo'llari bilan mashhur bo'lib, ko'plab tarixiy voqealar va madaniy almashuvlarga guvoh bo'lgan.</a:t>
            </a:r>
          </a:p>
        </p:txBody>
      </p:sp>
      <p:sp>
        <p:nvSpPr>
          <p:cNvPr id="4" name="Text Placeholder 3"/>
          <p:cNvSpPr>
            <a:spLocks noGrp="1"/>
          </p:cNvSpPr>
          <p:nvPr>
            <p:ph type="body" sz="quarter" idx="11"/>
          </p:nvPr>
        </p:nvSpPr>
        <p:spPr/>
        <p:txBody>
          <a:bodyPr/>
          <a:lstStyle/>
          <a:p>
            <a:r>
              <a:rPr sz="2100"/>
              <a:t>Bag'rikengda ko'plab tarixiy yodgorliklar mavjud. Masalan, qadimiy fortlar, masjidlar va saroylar bu yerning boy tarixini aks ettiradi. Ushbu yodgorliklar nafaqat arxitektura jihatidan, balki tarixiy ahamiyati bilan ham e'tiborga sazovor.</a:t>
            </a:r>
          </a:p>
        </p:txBody>
      </p:sp>
      <p:sp>
        <p:nvSpPr>
          <p:cNvPr id="5" name="Text Placeholder 4"/>
          <p:cNvSpPr>
            <a:spLocks noGrp="1"/>
          </p:cNvSpPr>
          <p:nvPr>
            <p:ph type="body" sz="quarter" idx="12"/>
          </p:nvPr>
        </p:nvSpPr>
        <p:spPr/>
        <p:txBody>
          <a:bodyPr/>
          <a:lstStyle/>
          <a:p>
            <a:r>
              <a:rPr sz="2160"/>
              <a:t>Bag'rikeng tarixi davomida turli xalqlar o'rtasida qarama-qarshiliklar va ittifoqlar bo'lgan. Bu voqealar nafaqat mahalliy aholi, balki butun mintaqaning ijtimoiy va siyosiy hayotiga ta'sir ko'rsatgan.</a:t>
            </a:r>
          </a:p>
        </p:txBody>
      </p:sp>
      <p:pic>
        <p:nvPicPr>
          <p:cNvPr id="6" name="Picture Placeholder 5" descr="image.jpg"/>
          <p:cNvPicPr>
            <a:picLocks noGrp="1" noChangeAspect="1"/>
          </p:cNvPicPr>
          <p:nvPr>
            <p:ph type="pic" sz="quarter" idx="13"/>
          </p:nvPr>
        </p:nvPicPr>
        <p:blipFill>
          <a:blip r:embed="rId2"/>
          <a:srcRect t="8663" b="8663"/>
          <a:stretch>
            <a:fillRect/>
          </a:stretch>
        </p:blipFill>
        <p:spPr/>
      </p:pic>
      <p:sp>
        <p:nvSpPr>
          <p:cNvPr id="7" name="TextBox 6"/>
          <p:cNvSpPr txBox="1"/>
          <p:nvPr/>
        </p:nvSpPr>
        <p:spPr>
          <a:xfrm>
            <a:off x="11798301" y="8470900"/>
            <a:ext cx="4444692" cy="228600"/>
          </a:xfrm>
          <a:prstGeom prst="rect">
            <a:avLst/>
          </a:prstGeom>
          <a:solidFill>
            <a:srgbClr val="F5F3F2"/>
          </a:solidFill>
        </p:spPr>
        <p:txBody>
          <a:bodyPr wrap="none" lIns="0" tIns="0" rIns="0" bIns="0">
            <a:spAutoFit/>
          </a:bodyPr>
          <a:lstStyle/>
          <a:p>
            <a:pPr algn="ctr"/>
            <a:r>
              <a:rPr sz="1100"/>
              <a:t>Photo by </a:t>
            </a:r>
            <a:r>
              <a:rPr sz="1100">
                <a:hlinkClick r:id="rId3"/>
              </a:rPr>
              <a:t>Annie Spratt</a:t>
            </a:r>
            <a:r>
              <a:rPr sz="1100"/>
              <a:t> on </a:t>
            </a:r>
            <a:r>
              <a:rPr sz="1100">
                <a:hlinkClick r:id="rId4"/>
              </a:rPr>
              <a:t>Unsplash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sz="5840"/>
              <a:t>Bag'rikeng Yurtim Madaniyati</a:t>
            </a:r>
          </a:p>
        </p:txBody>
      </p:sp>
      <p:sp>
        <p:nvSpPr>
          <p:cNvPr id="3" name="Content Placeholder 2"/>
          <p:cNvSpPr>
            <a:spLocks noGrp="1"/>
          </p:cNvSpPr>
          <p:nvPr>
            <p:ph sz="quarter" idx="14"/>
          </p:nvPr>
        </p:nvSpPr>
        <p:spPr/>
        <p:txBody>
          <a:bodyPr/>
          <a:lstStyle/>
          <a:p>
            <a:r>
              <a:rPr sz="3370"/>
              <a:t>Bag'rikeng yurtim madaniyati boyicha madaniy meros va an'analar muhim ahamiyatga ega. O'zbek xalqining urf-odatlari, kulinariyasi va qo'shiqlari bizning tariximizni aks ettiradi. Har yili o'tkaziladigan madaniy tadbirlar, masalan, Navro'z va boshqa festivallar, milliy birligimizni kuchaytiradi. Ushbu tadbirlar orqali biz o'z an'analarimizni avlodlarga yetkazamiz.</a:t>
            </a:r>
          </a:p>
        </p:txBody>
      </p:sp>
      <p:sp>
        <p:nvSpPr>
          <p:cNvPr id="4" name="Content Placeholder 3"/>
          <p:cNvSpPr>
            <a:spLocks noGrp="1"/>
          </p:cNvSpPr>
          <p:nvPr>
            <p:ph sz="quarter" idx="15"/>
          </p:nvPr>
        </p:nvSpPr>
        <p:spPr/>
        <p:txBody>
          <a:bodyPr/>
          <a:lstStyle/>
          <a:p>
            <a:r>
              <a:rPr sz="3490"/>
              <a:t>San'at va adabiyot Bag'rikeng yurtining madaniy identifikatsiyasida asosiy rol o'ynaydi. O'zbek adabiyoti, she'riyat va musiqasi, o'tmishdan bugungi kunga qadar, xalqimizning his-tuyg'ularini, orzu va umidlarini ifodalaydi. San'at asarlari va ijodkorlarimizning yutuqlari, madaniyatimizni dunyoga tanitadi.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5060"/>
              <a:t>Bag'rikeng Yurtimning Iqtisodiy O'sishi</a:t>
            </a:r>
          </a:p>
        </p:txBody>
      </p:sp>
      <p:sp>
        <p:nvSpPr>
          <p:cNvPr id="3" name="Text Placeholder 2"/>
          <p:cNvSpPr>
            <a:spLocks noGrp="1"/>
          </p:cNvSpPr>
          <p:nvPr>
            <p:ph type="body" sz="quarter" idx="10"/>
          </p:nvPr>
        </p:nvSpPr>
        <p:spPr/>
        <p:txBody>
          <a:bodyPr/>
          <a:lstStyle/>
          <a:p>
            <a:r>
              <a:rPr sz="2480"/>
              <a:t>Bag'rikeng yurtimning iqtisodiy o'sishi bir qancha asosiy omillarga bog'liq. Ushbu omillar:  - Sanoat va qishloq xo'jaligining rivojlanishi. - Investitsiyalarning jalb etilishi. - Infratuzilma loyihalarining amalga oshirilishi. Iqtisodiy o'sish uchun barqaror bandlik va ish o'rinlarini yaratish ham zarur.</a:t>
            </a:r>
          </a:p>
        </p:txBody>
      </p:sp>
      <p:sp>
        <p:nvSpPr>
          <p:cNvPr id="4" name="Text Placeholder 3"/>
          <p:cNvSpPr>
            <a:spLocks noGrp="1"/>
          </p:cNvSpPr>
          <p:nvPr>
            <p:ph type="body" sz="quarter" idx="11"/>
          </p:nvPr>
        </p:nvSpPr>
        <p:spPr/>
        <p:txBody>
          <a:bodyPr/>
          <a:lstStyle/>
          <a:p>
            <a:r>
              <a:rPr sz="2410"/>
              <a:t>Sanoat va qishloq xo'jaligi sohalarida innovatsion texnologiyalarni tadbiq etish orqali mahsuldorlikni oshirish mumkin: - Investitsiyalarning ko'payishi iqtisodiy barqarorlikni ta'minlaydi. - Yangi infratuzilma loyihalari iqtisodiy o'sishni tezlashtiradi. Bunday sharoitlarda ish o'rinlari ko'payadi va ishchilarni band qilish darajasi oshadi.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7170"/>
              <a:t>Bag'rikeng Yurtimda Innovatsiyalar</a:t>
            </a:r>
          </a:p>
        </p:txBody>
      </p:sp>
      <p:sp>
        <p:nvSpPr>
          <p:cNvPr id="3" name="Text Placeholder 2"/>
          <p:cNvSpPr>
            <a:spLocks noGrp="1"/>
          </p:cNvSpPr>
          <p:nvPr>
            <p:ph type="body" sz="quarter" idx="10"/>
          </p:nvPr>
        </p:nvSpPr>
        <p:spPr/>
        <p:txBody>
          <a:bodyPr/>
          <a:lstStyle/>
          <a:p>
            <a:r>
              <a:rPr sz="2490"/>
              <a:t>Innovatsion texnologiyalar va yutuqlar</a:t>
            </a:r>
          </a:p>
        </p:txBody>
      </p:sp>
      <p:sp>
        <p:nvSpPr>
          <p:cNvPr id="4" name="Text Placeholder 3"/>
          <p:cNvSpPr>
            <a:spLocks noGrp="1"/>
          </p:cNvSpPr>
          <p:nvPr>
            <p:ph type="body" sz="quarter" idx="11"/>
          </p:nvPr>
        </p:nvSpPr>
        <p:spPr/>
        <p:txBody>
          <a:bodyPr/>
          <a:lstStyle/>
          <a:p>
            <a:r>
              <a:rPr sz="1950"/>
              <a:t>Bag'rikeng yurtimizda innovatsion texnologiyalar sohasida ko'plab muvaffaqiyatlar mavjud. Startaplar tez sur'atlar bilan rivojlanmoqda.</a:t>
            </a:r>
          </a:p>
        </p:txBody>
      </p:sp>
      <p:sp>
        <p:nvSpPr>
          <p:cNvPr id="5" name="Text Placeholder 4"/>
          <p:cNvSpPr>
            <a:spLocks noGrp="1"/>
          </p:cNvSpPr>
          <p:nvPr>
            <p:ph type="body" sz="quarter" idx="12"/>
          </p:nvPr>
        </p:nvSpPr>
        <p:spPr/>
        <p:txBody>
          <a:bodyPr/>
          <a:lstStyle/>
          <a:p>
            <a:r>
              <a:rPr sz="1960"/>
              <a:t>Ta'lim tizimimizda zamonaviy metodlar va raqamli vositalar keng qo'llanilmoqda, bu esa ta'lim sifatini oshirishga yordam beradi.</a:t>
            </a:r>
          </a:p>
        </p:txBody>
      </p:sp>
      <p:sp>
        <p:nvSpPr>
          <p:cNvPr id="6" name="Text Placeholder 5"/>
          <p:cNvSpPr>
            <a:spLocks noGrp="1"/>
          </p:cNvSpPr>
          <p:nvPr>
            <p:ph type="body" sz="quarter" idx="13"/>
          </p:nvPr>
        </p:nvSpPr>
        <p:spPr/>
        <p:txBody>
          <a:bodyPr/>
          <a:lstStyle/>
          <a:p>
            <a:r>
              <a:rPr sz="2510"/>
              <a:t>Davlat tomonidan qo'llab-quvvatlash</a:t>
            </a:r>
          </a:p>
        </p:txBody>
      </p:sp>
      <p:sp>
        <p:nvSpPr>
          <p:cNvPr id="7" name="Text Placeholder 6"/>
          <p:cNvSpPr>
            <a:spLocks noGrp="1"/>
          </p:cNvSpPr>
          <p:nvPr>
            <p:ph type="body" sz="quarter" idx="14"/>
          </p:nvPr>
        </p:nvSpPr>
        <p:spPr/>
        <p:txBody>
          <a:bodyPr/>
          <a:lstStyle/>
          <a:p>
            <a:r>
              <a:rPr sz="1970"/>
              <a:t>Hukumat innovatsiyalarni rivojlantirish uchun bir qator dasturlarni amalga oshiradi, bu esa iqtisodiy o'sishga yordam beradi.</a:t>
            </a:r>
          </a:p>
        </p:txBody>
      </p:sp>
      <p:sp>
        <p:nvSpPr>
          <p:cNvPr id="8" name="Text Placeholder 7"/>
          <p:cNvSpPr>
            <a:spLocks noGrp="1"/>
          </p:cNvSpPr>
          <p:nvPr>
            <p:ph type="body" sz="quarter" idx="15"/>
          </p:nvPr>
        </p:nvSpPr>
        <p:spPr/>
        <p:txBody>
          <a:bodyPr/>
          <a:lstStyle/>
          <a:p>
            <a:r>
              <a:rPr sz="1970"/>
              <a:t>Raqamli iqtisodiyot rivojlanishi yangi ish o'rinlari yaratish va iqtisodiy barqarorlikni ta'minlashda muhim omil hisoblanadi.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6420"/>
              <a:t>Bag'rikeng Yurtimda Sayyohlik Imkoniyatlari</a:t>
            </a:r>
          </a:p>
        </p:txBody>
      </p:sp>
      <p:sp>
        <p:nvSpPr>
          <p:cNvPr id="3" name="Text Placeholder 2"/>
          <p:cNvSpPr>
            <a:spLocks noGrp="1"/>
          </p:cNvSpPr>
          <p:nvPr>
            <p:ph type="body" sz="quarter" idx="10"/>
          </p:nvPr>
        </p:nvSpPr>
        <p:spPr/>
        <p:txBody>
          <a:bodyPr/>
          <a:lstStyle/>
          <a:p>
            <a:r>
              <a:rPr sz="2090"/>
              <a:t>Sayyohlik, Bag'rikeng yurtining iqtisodiy rivojlanishida muhim rol o'ynaydi. U mahalliy bizneslarni qo'llab-quvvatlash va yangi ish o'rinlarini yaratish imkonini beradi. Sayyohlar tashrif buyurganida, ular oziq-ovqat, turizm va xizmatlar sohalarida xaridlar qilishadi, bu esa iqtisodiyotga ijobiy ta'sir ko'rsatadi.</a:t>
            </a:r>
          </a:p>
        </p:txBody>
      </p:sp>
      <p:sp>
        <p:nvSpPr>
          <p:cNvPr id="4" name="Text Placeholder 3"/>
          <p:cNvSpPr>
            <a:spLocks noGrp="1"/>
          </p:cNvSpPr>
          <p:nvPr>
            <p:ph type="body" sz="quarter" idx="11"/>
          </p:nvPr>
        </p:nvSpPr>
        <p:spPr/>
        <p:txBody>
          <a:bodyPr/>
          <a:lstStyle/>
          <a:p>
            <a:r>
              <a:rPr sz="2090"/>
              <a:t>Bag'rikeng yurtida ko'plab sayyohlik joylari mavjud. Bu joylar orasida qiziqarli tarixiy obidalar, go'zal tabiat manzaralari, va madaniy tadbirlar mavjud. Masalan, mahalliy bozorlar va an'anaviy festivallar sayyohlar uchun jozibali. Shuningdek, tabiiy manzaralar va toza havoli joylar sayyohlarni jalb etadi.</a:t>
            </a:r>
          </a:p>
        </p:txBody>
      </p:sp>
      <p:sp>
        <p:nvSpPr>
          <p:cNvPr id="5" name="Text Placeholder 4"/>
          <p:cNvSpPr>
            <a:spLocks noGrp="1"/>
          </p:cNvSpPr>
          <p:nvPr>
            <p:ph type="body" sz="quarter" idx="12"/>
          </p:nvPr>
        </p:nvSpPr>
        <p:spPr/>
        <p:txBody>
          <a:bodyPr/>
          <a:lstStyle/>
          <a:p>
            <a:r>
              <a:rPr sz="2100"/>
              <a:t>Sayyohlikni rivojlantirish uchun bir necha tavsiyalar: 1) Mahalliy aholini sayyohlik sohasida o'qitish va tayyorgarlik ko'rish; 2) Yangi turistik yo'nalishlar va xizmatlarni ishlab chiqish; 3) Reklama va marketing strategiyalarini kuchaytirish. Bu choralar orqali sayyohlikni yanada kengaytirish mumkin.</a:t>
            </a:r>
          </a:p>
        </p:txBody>
      </p:sp>
      <p:sp>
        <p:nvSpPr>
          <p:cNvPr id="6" name="Text Placeholder 5"/>
          <p:cNvSpPr>
            <a:spLocks noGrp="1"/>
          </p:cNvSpPr>
          <p:nvPr>
            <p:ph type="body" sz="quarter" idx="13"/>
          </p:nvPr>
        </p:nvSpPr>
        <p:spPr/>
        <p:txBody>
          <a:bodyPr/>
          <a:lstStyle/>
          <a:p>
            <a:r>
              <a:rPr sz="2090"/>
              <a:t>Sayyohlik sohasida ta'lim va tayyorgarlik muhim ahamiyatga ega. Sayyohlik mutaxassislari va xizmat ko'rsatish sohasidagi xodimlar yuqori sifatli xizmat ko'rsatish uchun zarur. Bu nafaqat sayyohlarning qoniqishini oshiradi, balki Bag'rikengning global sayyohlik xaritasida o'rnini mustahkamlashga yordam beradi.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3360"/>
              <a:t>Tabiiy Go'zalliklar va Ularning Qadri</a:t>
            </a:r>
          </a:p>
        </p:txBody>
      </p:sp>
      <p:sp>
        <p:nvSpPr>
          <p:cNvPr id="3" name="Text Placeholder 2"/>
          <p:cNvSpPr>
            <a:spLocks noGrp="1"/>
          </p:cNvSpPr>
          <p:nvPr>
            <p:ph type="body" sz="quarter" idx="11"/>
          </p:nvPr>
        </p:nvSpPr>
        <p:spPr/>
        <p:txBody>
          <a:bodyPr/>
          <a:lstStyle/>
          <a:p>
            <a:r>
              <a:rPr sz="2580"/>
              <a:t>- Bag'rikeng yurtimning tabiiy go'zalliklari: Chimgan, Beldersay, va Surxondaryo tabiati. - Tabiatni asrash va saqlashning ahamiyati: Ekosistemalarning muvozanatini saqlash, tabiiy resurslarni tejash. - Ekoturizm va uning foydalari: Mahalliy iqtisodiyotni rivojlantirish, sayyohlar uchun yangi imkoniyatlar yaratish, va atrof-muhitni himoya qilish.</a:t>
            </a:r>
          </a:p>
        </p:txBody>
      </p:sp>
      <p:pic>
        <p:nvPicPr>
          <p:cNvPr id="4" name="Picture Placeholder 3" descr="image.jpg"/>
          <p:cNvPicPr>
            <a:picLocks noGrp="1" noChangeAspect="1"/>
          </p:cNvPicPr>
          <p:nvPr>
            <p:ph type="pic" sz="quarter" idx="12"/>
          </p:nvPr>
        </p:nvPicPr>
        <p:blipFill>
          <a:blip r:embed="rId2"/>
          <a:srcRect t="41031" b="41031"/>
          <a:stretch>
            <a:fillRect/>
          </a:stretch>
        </p:blipFill>
        <p:spPr/>
      </p:pic>
      <p:sp>
        <p:nvSpPr>
          <p:cNvPr id="5" name="TextBox 4"/>
          <p:cNvSpPr txBox="1"/>
          <p:nvPr/>
        </p:nvSpPr>
        <p:spPr>
          <a:xfrm>
            <a:off x="-2876" y="4686300"/>
            <a:ext cx="18265473" cy="228600"/>
          </a:xfrm>
          <a:prstGeom prst="rect">
            <a:avLst/>
          </a:prstGeom>
          <a:solidFill>
            <a:srgbClr val="F5F3F2"/>
          </a:solidFill>
        </p:spPr>
        <p:txBody>
          <a:bodyPr wrap="none" lIns="0" tIns="0" rIns="0" bIns="0">
            <a:spAutoFit/>
          </a:bodyPr>
          <a:lstStyle/>
          <a:p>
            <a:pPr algn="ctr"/>
            <a:r>
              <a:rPr sz="1100"/>
              <a:t>Photo by </a:t>
            </a:r>
            <a:r>
              <a:rPr sz="1100">
                <a:hlinkClick r:id="rId3"/>
              </a:rPr>
              <a:t>Erik Mclean</a:t>
            </a:r>
            <a:r>
              <a:rPr sz="1100"/>
              <a:t> on </a:t>
            </a:r>
            <a:r>
              <a:rPr sz="1100">
                <a:hlinkClick r:id="rId4"/>
              </a:rPr>
              <a:t>Unsplash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7120"/>
              <a:t>Xulosa</a:t>
            </a:r>
          </a:p>
        </p:txBody>
      </p:sp>
      <p:sp>
        <p:nvSpPr>
          <p:cNvPr id="3" name="Text Placeholder 2"/>
          <p:cNvSpPr>
            <a:spLocks noGrp="1"/>
          </p:cNvSpPr>
          <p:nvPr>
            <p:ph type="body" sz="quarter" idx="10"/>
          </p:nvPr>
        </p:nvSpPr>
        <p:spPr/>
        <p:txBody>
          <a:bodyPr/>
          <a:lstStyle/>
          <a:p>
            <a:r>
              <a:rPr sz="2150"/>
              <a:t>Bag'rikeng yurtimning qadimiy tarixi va madaniyati o'ziga xos xususiyatlarga ega. Tarixan, bu yerlar ko'plab madaniyatlar va an'analar markazi bo'lib, xalqimizning boy merosi bu yurtning ahamiyatini oshiradi.</a:t>
            </a:r>
          </a:p>
        </p:txBody>
      </p:sp>
      <p:sp>
        <p:nvSpPr>
          <p:cNvPr id="4" name="Text Placeholder 3"/>
          <p:cNvSpPr>
            <a:spLocks noGrp="1"/>
          </p:cNvSpPr>
          <p:nvPr>
            <p:ph type="body" sz="quarter" idx="11"/>
          </p:nvPr>
        </p:nvSpPr>
        <p:spPr/>
        <p:txBody>
          <a:bodyPr/>
          <a:lstStyle/>
          <a:p>
            <a:r>
              <a:rPr sz="2150"/>
              <a:t>Innovatsion texnologiyalar va raqamli iqtisodiyot bugungi kunda iqtisodiy o'sishning asosiy omillaridan biridir. Sayyohlik sohasida yangi imkoniyatlar yaratilib, mintaqamizning jahon bozoridagi o'rni kuchaymoqda.</a:t>
            </a:r>
          </a:p>
        </p:txBody>
      </p:sp>
      <p:sp>
        <p:nvSpPr>
          <p:cNvPr id="5" name="Text Placeholder 4"/>
          <p:cNvSpPr>
            <a:spLocks noGrp="1"/>
          </p:cNvSpPr>
          <p:nvPr>
            <p:ph type="body" sz="quarter" idx="12"/>
          </p:nvPr>
        </p:nvSpPr>
        <p:spPr/>
        <p:txBody>
          <a:bodyPr/>
          <a:lstStyle/>
          <a:p>
            <a:r>
              <a:rPr sz="2220"/>
              <a:t>Tabiatni asrash va ekoturizmni rivojlantirish bugungi kunda juda muhimdir. Tabiiy go'zalliklarning saqlanib qolishi uchun har birimiz mas'uliyatni his qilishimiz zarur.</a:t>
            </a:r>
          </a:p>
        </p:txBody>
      </p:sp>
      <p:pic>
        <p:nvPicPr>
          <p:cNvPr id="6" name="Picture Placeholder 5" descr="image.jpg"/>
          <p:cNvPicPr>
            <a:picLocks noGrp="1" noChangeAspect="1"/>
          </p:cNvPicPr>
          <p:nvPr>
            <p:ph type="pic" sz="quarter" idx="13"/>
          </p:nvPr>
        </p:nvPicPr>
        <p:blipFill>
          <a:blip r:embed="rId2"/>
          <a:srcRect t="8663" b="8663"/>
          <a:stretch>
            <a:fillRect/>
          </a:stretch>
        </p:blipFill>
        <p:spPr/>
      </p:pic>
      <p:sp>
        <p:nvSpPr>
          <p:cNvPr id="7" name="TextBox 6"/>
          <p:cNvSpPr txBox="1"/>
          <p:nvPr/>
        </p:nvSpPr>
        <p:spPr>
          <a:xfrm>
            <a:off x="11798301" y="8470900"/>
            <a:ext cx="4444692" cy="228600"/>
          </a:xfrm>
          <a:prstGeom prst="rect">
            <a:avLst/>
          </a:prstGeom>
          <a:solidFill>
            <a:srgbClr val="F5F3F2"/>
          </a:solidFill>
        </p:spPr>
        <p:txBody>
          <a:bodyPr wrap="none" lIns="0" tIns="0" rIns="0" bIns="0">
            <a:spAutoFit/>
          </a:bodyPr>
          <a:lstStyle/>
          <a:p>
            <a:pPr algn="ctr"/>
            <a:r>
              <a:rPr sz="1100"/>
              <a:t>Photo by </a:t>
            </a:r>
            <a:r>
              <a:rPr sz="1100">
                <a:hlinkClick r:id="rId3"/>
              </a:rPr>
              <a:t>Andrew Neel</a:t>
            </a:r>
            <a:r>
              <a:rPr sz="1100"/>
              <a:t> on </a:t>
            </a:r>
            <a:r>
              <a:rPr sz="1100">
                <a:hlinkClick r:id="rId4"/>
              </a:rPr>
              <a:t>Unsplash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832</Words>
  <Application>Microsoft Office PowerPoint</Application>
  <PresentationFormat>Произвольный</PresentationFormat>
  <Paragraphs>44</Paragraphs>
  <Slides>11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Arial</vt:lpstr>
      <vt:lpstr>Dosis</vt:lpstr>
      <vt:lpstr>ADLaM Display</vt:lpstr>
      <vt:lpstr>Calibri</vt:lpstr>
      <vt:lpstr>Times New Roman</vt:lpstr>
      <vt:lpstr>Amasis MT Pro Black</vt:lpstr>
      <vt:lpstr>Dosis Medium</vt:lpstr>
      <vt:lpstr>Meiryo UI</vt:lpstr>
      <vt:lpstr>Office Theme</vt:lpstr>
      <vt:lpstr>Презентация PowerPoint</vt:lpstr>
      <vt:lpstr>Презентация PowerPoint</vt:lpstr>
      <vt:lpstr>Bag'rikeng Yurtim Tarixi</vt:lpstr>
      <vt:lpstr>Презентация PowerPoint</vt:lpstr>
      <vt:lpstr>Bag'rikeng Yurtimning Iqtisodiy O'sishi</vt:lpstr>
      <vt:lpstr>Bag'rikeng Yurtimda Innovatsiyalar</vt:lpstr>
      <vt:lpstr>Bag'rikeng Yurtimda Sayyohlik Imkoniyatlari</vt:lpstr>
      <vt:lpstr>Презентация PowerPoint</vt:lpstr>
      <vt:lpstr>Xulosa</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Akbarjon</dc:creator>
  <cp:lastModifiedBy>C O M P U T E R S</cp:lastModifiedBy>
  <cp:revision>31</cp:revision>
  <dcterms:modified xsi:type="dcterms:W3CDTF">2025-04-14T09:39:18Z</dcterms:modified>
</cp:coreProperties>
</file>