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18808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43" y="538"/>
      </p:cViewPr>
      <p:guideLst>
        <p:guide orient="horz" pos="2160"/>
        <p:guide pos="37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CCE96D-182C-449F-990C-BFF6D3D1F0A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BFB450F-2A26-4A07-84C8-0C83DA0F03C7}">
      <dgm:prSet/>
      <dgm:spPr/>
      <dgm:t>
        <a:bodyPr/>
        <a:lstStyle/>
        <a:p>
          <a:pPr rtl="0"/>
          <a:r>
            <a:rPr lang="en-US"/>
            <a:t>Har bir insonning harakati, qarori va har bir amali iz qoldiradi. </a:t>
          </a:r>
          <a:endParaRPr lang="ru-RU"/>
        </a:p>
      </dgm:t>
    </dgm:pt>
    <dgm:pt modelId="{5E4A055B-F900-4EE0-AD1C-9A8EC9452308}" type="parTrans" cxnId="{F4222915-31EB-4BEE-9F0A-501E76FB661C}">
      <dgm:prSet/>
      <dgm:spPr/>
      <dgm:t>
        <a:bodyPr/>
        <a:lstStyle/>
        <a:p>
          <a:endParaRPr lang="ru-RU"/>
        </a:p>
      </dgm:t>
    </dgm:pt>
    <dgm:pt modelId="{5E6402CE-89A4-4C2A-A890-1E99AF0AE102}" type="sibTrans" cxnId="{F4222915-31EB-4BEE-9F0A-501E76FB661C}">
      <dgm:prSet/>
      <dgm:spPr/>
      <dgm:t>
        <a:bodyPr/>
        <a:lstStyle/>
        <a:p>
          <a:endParaRPr lang="ru-RU"/>
        </a:p>
      </dgm:t>
    </dgm:pt>
    <dgm:pt modelId="{FCD8838A-ED3F-4DAE-B1A0-D1CCF5CB7040}">
      <dgm:prSet/>
      <dgm:spPr/>
      <dgm:t>
        <a:bodyPr/>
        <a:lstStyle/>
        <a:p>
          <a:pPr rtl="0"/>
          <a:r>
            <a:rPr lang="en-US"/>
            <a:t>Bu izlar — odamlar xotirasida, tarix sahifalarida, hatto tabiatda ham aks etadi. Yaxshi iz qoldirish — insoniy burchdir.</a:t>
          </a:r>
          <a:endParaRPr lang="ru-RU"/>
        </a:p>
      </dgm:t>
    </dgm:pt>
    <dgm:pt modelId="{6FFC2D6F-BDBE-433C-B69E-DC8D8039F829}" type="parTrans" cxnId="{63323FE5-1693-4BB9-A188-D7E64D356160}">
      <dgm:prSet/>
      <dgm:spPr/>
      <dgm:t>
        <a:bodyPr/>
        <a:lstStyle/>
        <a:p>
          <a:endParaRPr lang="ru-RU"/>
        </a:p>
      </dgm:t>
    </dgm:pt>
    <dgm:pt modelId="{B3EFFF86-C75E-4EE0-8728-A292FC61BC76}" type="sibTrans" cxnId="{63323FE5-1693-4BB9-A188-D7E64D356160}">
      <dgm:prSet/>
      <dgm:spPr/>
      <dgm:t>
        <a:bodyPr/>
        <a:lstStyle/>
        <a:p>
          <a:endParaRPr lang="ru-RU"/>
        </a:p>
      </dgm:t>
    </dgm:pt>
    <dgm:pt modelId="{273D2220-CB1A-4682-ABB1-EB559AE06718}" type="pres">
      <dgm:prSet presAssocID="{04CCE96D-182C-449F-990C-BFF6D3D1F0A5}" presName="cycle" presStyleCnt="0">
        <dgm:presLayoutVars>
          <dgm:dir/>
          <dgm:resizeHandles val="exact"/>
        </dgm:presLayoutVars>
      </dgm:prSet>
      <dgm:spPr/>
    </dgm:pt>
    <dgm:pt modelId="{9ADDF051-A540-43CA-93D3-6D524FF5E954}" type="pres">
      <dgm:prSet presAssocID="{DBFB450F-2A26-4A07-84C8-0C83DA0F03C7}" presName="node" presStyleLbl="node1" presStyleIdx="0" presStyleCnt="2">
        <dgm:presLayoutVars>
          <dgm:bulletEnabled val="1"/>
        </dgm:presLayoutVars>
      </dgm:prSet>
      <dgm:spPr/>
    </dgm:pt>
    <dgm:pt modelId="{06C3ADBC-7F45-42C7-93C0-BF64E04AFCC9}" type="pres">
      <dgm:prSet presAssocID="{5E6402CE-89A4-4C2A-A890-1E99AF0AE102}" presName="sibTrans" presStyleLbl="sibTrans2D1" presStyleIdx="0" presStyleCnt="2"/>
      <dgm:spPr/>
    </dgm:pt>
    <dgm:pt modelId="{91366BA0-3C49-4020-B847-23639AD4B583}" type="pres">
      <dgm:prSet presAssocID="{5E6402CE-89A4-4C2A-A890-1E99AF0AE102}" presName="connectorText" presStyleLbl="sibTrans2D1" presStyleIdx="0" presStyleCnt="2"/>
      <dgm:spPr/>
    </dgm:pt>
    <dgm:pt modelId="{D3B5E5F1-38A4-442D-B41D-10977797FDDE}" type="pres">
      <dgm:prSet presAssocID="{FCD8838A-ED3F-4DAE-B1A0-D1CCF5CB7040}" presName="node" presStyleLbl="node1" presStyleIdx="1" presStyleCnt="2">
        <dgm:presLayoutVars>
          <dgm:bulletEnabled val="1"/>
        </dgm:presLayoutVars>
      </dgm:prSet>
      <dgm:spPr/>
    </dgm:pt>
    <dgm:pt modelId="{E28E43C2-4F44-458B-A333-3737BB97479C}" type="pres">
      <dgm:prSet presAssocID="{B3EFFF86-C75E-4EE0-8728-A292FC61BC76}" presName="sibTrans" presStyleLbl="sibTrans2D1" presStyleIdx="1" presStyleCnt="2"/>
      <dgm:spPr/>
    </dgm:pt>
    <dgm:pt modelId="{C68EBBF2-C977-42D1-B05C-545B8B392E29}" type="pres">
      <dgm:prSet presAssocID="{B3EFFF86-C75E-4EE0-8728-A292FC61BC76}" presName="connectorText" presStyleLbl="sibTrans2D1" presStyleIdx="1" presStyleCnt="2"/>
      <dgm:spPr/>
    </dgm:pt>
  </dgm:ptLst>
  <dgm:cxnLst>
    <dgm:cxn modelId="{8849100A-C879-4B4D-8030-71735CDFEDB7}" type="presOf" srcId="{FCD8838A-ED3F-4DAE-B1A0-D1CCF5CB7040}" destId="{D3B5E5F1-38A4-442D-B41D-10977797FDDE}" srcOrd="0" destOrd="0" presId="urn:microsoft.com/office/officeart/2005/8/layout/cycle2"/>
    <dgm:cxn modelId="{70DA3C13-D3FF-4910-8D27-2F6317197D4D}" type="presOf" srcId="{5E6402CE-89A4-4C2A-A890-1E99AF0AE102}" destId="{91366BA0-3C49-4020-B847-23639AD4B583}" srcOrd="1" destOrd="0" presId="urn:microsoft.com/office/officeart/2005/8/layout/cycle2"/>
    <dgm:cxn modelId="{F4222915-31EB-4BEE-9F0A-501E76FB661C}" srcId="{04CCE96D-182C-449F-990C-BFF6D3D1F0A5}" destId="{DBFB450F-2A26-4A07-84C8-0C83DA0F03C7}" srcOrd="0" destOrd="0" parTransId="{5E4A055B-F900-4EE0-AD1C-9A8EC9452308}" sibTransId="{5E6402CE-89A4-4C2A-A890-1E99AF0AE102}"/>
    <dgm:cxn modelId="{51017561-C9F9-4DC6-9466-59513039E4FC}" type="presOf" srcId="{04CCE96D-182C-449F-990C-BFF6D3D1F0A5}" destId="{273D2220-CB1A-4682-ABB1-EB559AE06718}" srcOrd="0" destOrd="0" presId="urn:microsoft.com/office/officeart/2005/8/layout/cycle2"/>
    <dgm:cxn modelId="{A5A79842-EB69-4FCC-BB52-313A09B429C2}" type="presOf" srcId="{B3EFFF86-C75E-4EE0-8728-A292FC61BC76}" destId="{E28E43C2-4F44-458B-A333-3737BB97479C}" srcOrd="0" destOrd="0" presId="urn:microsoft.com/office/officeart/2005/8/layout/cycle2"/>
    <dgm:cxn modelId="{E59DD551-073F-4B10-BF59-C656E5A1C67D}" type="presOf" srcId="{5E6402CE-89A4-4C2A-A890-1E99AF0AE102}" destId="{06C3ADBC-7F45-42C7-93C0-BF64E04AFCC9}" srcOrd="0" destOrd="0" presId="urn:microsoft.com/office/officeart/2005/8/layout/cycle2"/>
    <dgm:cxn modelId="{AAE5EB99-1C0F-466A-B510-9E4625101029}" type="presOf" srcId="{DBFB450F-2A26-4A07-84C8-0C83DA0F03C7}" destId="{9ADDF051-A540-43CA-93D3-6D524FF5E954}" srcOrd="0" destOrd="0" presId="urn:microsoft.com/office/officeart/2005/8/layout/cycle2"/>
    <dgm:cxn modelId="{AF5E8DD0-976F-4B9C-B2BC-933DBDEC0988}" type="presOf" srcId="{B3EFFF86-C75E-4EE0-8728-A292FC61BC76}" destId="{C68EBBF2-C977-42D1-B05C-545B8B392E29}" srcOrd="1" destOrd="0" presId="urn:microsoft.com/office/officeart/2005/8/layout/cycle2"/>
    <dgm:cxn modelId="{63323FE5-1693-4BB9-A188-D7E64D356160}" srcId="{04CCE96D-182C-449F-990C-BFF6D3D1F0A5}" destId="{FCD8838A-ED3F-4DAE-B1A0-D1CCF5CB7040}" srcOrd="1" destOrd="0" parTransId="{6FFC2D6F-BDBE-433C-B69E-DC8D8039F829}" sibTransId="{B3EFFF86-C75E-4EE0-8728-A292FC61BC76}"/>
    <dgm:cxn modelId="{11552DB5-761A-4426-BA66-AA0CDA57DCF7}" type="presParOf" srcId="{273D2220-CB1A-4682-ABB1-EB559AE06718}" destId="{9ADDF051-A540-43CA-93D3-6D524FF5E954}" srcOrd="0" destOrd="0" presId="urn:microsoft.com/office/officeart/2005/8/layout/cycle2"/>
    <dgm:cxn modelId="{901CBBF9-8BE4-47CD-A26A-BD73C050340E}" type="presParOf" srcId="{273D2220-CB1A-4682-ABB1-EB559AE06718}" destId="{06C3ADBC-7F45-42C7-93C0-BF64E04AFCC9}" srcOrd="1" destOrd="0" presId="urn:microsoft.com/office/officeart/2005/8/layout/cycle2"/>
    <dgm:cxn modelId="{F7B6B507-6206-4B5A-9A1C-B2CB1E2E48DB}" type="presParOf" srcId="{06C3ADBC-7F45-42C7-93C0-BF64E04AFCC9}" destId="{91366BA0-3C49-4020-B847-23639AD4B583}" srcOrd="0" destOrd="0" presId="urn:microsoft.com/office/officeart/2005/8/layout/cycle2"/>
    <dgm:cxn modelId="{BC838E37-D11B-4D75-92B1-C2FE9B3A6B7B}" type="presParOf" srcId="{273D2220-CB1A-4682-ABB1-EB559AE06718}" destId="{D3B5E5F1-38A4-442D-B41D-10977797FDDE}" srcOrd="2" destOrd="0" presId="urn:microsoft.com/office/officeart/2005/8/layout/cycle2"/>
    <dgm:cxn modelId="{485D18B9-4CCD-420D-86F9-128C707CD0F0}" type="presParOf" srcId="{273D2220-CB1A-4682-ABB1-EB559AE06718}" destId="{E28E43C2-4F44-458B-A333-3737BB97479C}" srcOrd="3" destOrd="0" presId="urn:microsoft.com/office/officeart/2005/8/layout/cycle2"/>
    <dgm:cxn modelId="{E9255C46-C4DA-4994-9E2B-2FD70D22CB7C}" type="presParOf" srcId="{E28E43C2-4F44-458B-A333-3737BB97479C}" destId="{C68EBBF2-C977-42D1-B05C-545B8B392E29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7BE781-69E9-4C75-AC41-8E9DEA9A6D2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E6431E8-EF96-471D-9C47-2454B5882564}">
      <dgm:prSet/>
      <dgm:spPr/>
      <dgm:t>
        <a:bodyPr/>
        <a:lstStyle/>
        <a:p>
          <a:pPr rtl="0"/>
          <a:r>
            <a:rPr lang="en-US"/>
            <a:t>Yaxshi izlar:</a:t>
          </a:r>
          <a:endParaRPr lang="ru-RU"/>
        </a:p>
      </dgm:t>
    </dgm:pt>
    <dgm:pt modelId="{8B7FC4B8-D73C-4E06-A2FB-799604F9E8FE}" type="parTrans" cxnId="{C4FF9352-F8AC-478F-B3C6-4AC1073C2733}">
      <dgm:prSet/>
      <dgm:spPr/>
      <dgm:t>
        <a:bodyPr/>
        <a:lstStyle/>
        <a:p>
          <a:endParaRPr lang="ru-RU"/>
        </a:p>
      </dgm:t>
    </dgm:pt>
    <dgm:pt modelId="{3D063144-2030-4D8F-B5E1-BF1ECDCCDC02}" type="sibTrans" cxnId="{C4FF9352-F8AC-478F-B3C6-4AC1073C2733}">
      <dgm:prSet/>
      <dgm:spPr/>
      <dgm:t>
        <a:bodyPr/>
        <a:lstStyle/>
        <a:p>
          <a:endParaRPr lang="ru-RU"/>
        </a:p>
      </dgm:t>
    </dgm:pt>
    <dgm:pt modelId="{1DADDA1F-F98A-406A-9A4E-B03894F5ED23}">
      <dgm:prSet/>
      <dgm:spPr/>
      <dgm:t>
        <a:bodyPr/>
        <a:lstStyle/>
        <a:p>
          <a:pPr rtl="0"/>
          <a:r>
            <a:rPr lang="en-US"/>
            <a:t>– Boshqalarga qilgan yaxshiliklar</a:t>
          </a:r>
          <a:endParaRPr lang="ru-RU"/>
        </a:p>
      </dgm:t>
    </dgm:pt>
    <dgm:pt modelId="{809FED29-A037-475E-841B-13B44A63B1FC}" type="parTrans" cxnId="{7A13ACE5-AFCA-4FF1-BCF9-B6A998977072}">
      <dgm:prSet/>
      <dgm:spPr/>
      <dgm:t>
        <a:bodyPr/>
        <a:lstStyle/>
        <a:p>
          <a:endParaRPr lang="ru-RU"/>
        </a:p>
      </dgm:t>
    </dgm:pt>
    <dgm:pt modelId="{2F61C625-052A-43B1-B722-F061013527E0}" type="sibTrans" cxnId="{7A13ACE5-AFCA-4FF1-BCF9-B6A998977072}">
      <dgm:prSet/>
      <dgm:spPr/>
      <dgm:t>
        <a:bodyPr/>
        <a:lstStyle/>
        <a:p>
          <a:endParaRPr lang="ru-RU"/>
        </a:p>
      </dgm:t>
    </dgm:pt>
    <dgm:pt modelId="{35D52AB7-0E63-48E9-A7FE-57EA3EC6E34A}">
      <dgm:prSet/>
      <dgm:spPr/>
      <dgm:t>
        <a:bodyPr/>
        <a:lstStyle/>
        <a:p>
          <a:pPr rtl="0"/>
          <a:r>
            <a:rPr lang="en-US"/>
            <a:t>– Ilm-fan yoki san’atda qoldirilgan meros</a:t>
          </a:r>
          <a:endParaRPr lang="ru-RU"/>
        </a:p>
      </dgm:t>
    </dgm:pt>
    <dgm:pt modelId="{A59BFD1B-FADE-489F-BA25-3972BC03278D}" type="parTrans" cxnId="{4AE3A104-E8D0-4A2C-ACDD-E9B9FB88A727}">
      <dgm:prSet/>
      <dgm:spPr/>
      <dgm:t>
        <a:bodyPr/>
        <a:lstStyle/>
        <a:p>
          <a:endParaRPr lang="ru-RU"/>
        </a:p>
      </dgm:t>
    </dgm:pt>
    <dgm:pt modelId="{BDFFD38C-E424-47B6-8347-DF1B8617F15F}" type="sibTrans" cxnId="{4AE3A104-E8D0-4A2C-ACDD-E9B9FB88A727}">
      <dgm:prSet/>
      <dgm:spPr/>
      <dgm:t>
        <a:bodyPr/>
        <a:lstStyle/>
        <a:p>
          <a:endParaRPr lang="ru-RU"/>
        </a:p>
      </dgm:t>
    </dgm:pt>
    <dgm:pt modelId="{4D67E213-E7E8-43F8-973C-98482F6CC737}">
      <dgm:prSet/>
      <dgm:spPr/>
      <dgm:t>
        <a:bodyPr/>
        <a:lstStyle/>
        <a:p>
          <a:pPr rtl="0"/>
          <a:r>
            <a:rPr lang="en-US"/>
            <a:t>– O‘z oilasi, jamiyati, Vataniga foydali bo‘lgan xizmatlar</a:t>
          </a:r>
          <a:endParaRPr lang="ru-RU"/>
        </a:p>
      </dgm:t>
    </dgm:pt>
    <dgm:pt modelId="{71D773EA-7C39-484E-BF6D-E307C7E3EE06}" type="parTrans" cxnId="{11406B72-DEC1-4413-A10B-3FC85812E783}">
      <dgm:prSet/>
      <dgm:spPr/>
      <dgm:t>
        <a:bodyPr/>
        <a:lstStyle/>
        <a:p>
          <a:endParaRPr lang="ru-RU"/>
        </a:p>
      </dgm:t>
    </dgm:pt>
    <dgm:pt modelId="{F86934AC-64EB-4919-BFD4-5985AD1C33DC}" type="sibTrans" cxnId="{11406B72-DEC1-4413-A10B-3FC85812E783}">
      <dgm:prSet/>
      <dgm:spPr/>
      <dgm:t>
        <a:bodyPr/>
        <a:lstStyle/>
        <a:p>
          <a:endParaRPr lang="ru-RU"/>
        </a:p>
      </dgm:t>
    </dgm:pt>
    <dgm:pt modelId="{0A1869CA-6213-4D43-A213-0BF15CA255D7}">
      <dgm:prSet/>
      <dgm:spPr/>
      <dgm:t>
        <a:bodyPr/>
        <a:lstStyle/>
        <a:p>
          <a:pPr rtl="0"/>
          <a:r>
            <a:rPr lang="en-US"/>
            <a:t>– Ibratli hayot tarzi</a:t>
          </a:r>
          <a:endParaRPr lang="ru-RU"/>
        </a:p>
      </dgm:t>
    </dgm:pt>
    <dgm:pt modelId="{68F9F1AD-25DD-45A7-A5BA-CA04A3593E5A}" type="parTrans" cxnId="{7D8CD4E6-BE8C-4C90-8183-0C5F746A059E}">
      <dgm:prSet/>
      <dgm:spPr/>
      <dgm:t>
        <a:bodyPr/>
        <a:lstStyle/>
        <a:p>
          <a:endParaRPr lang="ru-RU"/>
        </a:p>
      </dgm:t>
    </dgm:pt>
    <dgm:pt modelId="{BED8B696-794A-44C7-8307-109F7FBFEC05}" type="sibTrans" cxnId="{7D8CD4E6-BE8C-4C90-8183-0C5F746A059E}">
      <dgm:prSet/>
      <dgm:spPr/>
      <dgm:t>
        <a:bodyPr/>
        <a:lstStyle/>
        <a:p>
          <a:endParaRPr lang="ru-RU"/>
        </a:p>
      </dgm:t>
    </dgm:pt>
    <dgm:pt modelId="{15E22BE4-EE09-4071-AFE2-5987680B8D84}" type="pres">
      <dgm:prSet presAssocID="{E17BE781-69E9-4C75-AC41-8E9DEA9A6D2A}" presName="Name0" presStyleCnt="0">
        <dgm:presLayoutVars>
          <dgm:dir/>
          <dgm:animLvl val="lvl"/>
          <dgm:resizeHandles val="exact"/>
        </dgm:presLayoutVars>
      </dgm:prSet>
      <dgm:spPr/>
    </dgm:pt>
    <dgm:pt modelId="{6D9C17DE-FA0B-4E4A-9DAE-81F99D6239DB}" type="pres">
      <dgm:prSet presAssocID="{8E6431E8-EF96-471D-9C47-2454B5882564}" presName="linNode" presStyleCnt="0"/>
      <dgm:spPr/>
    </dgm:pt>
    <dgm:pt modelId="{9DB7A208-3228-4A66-8830-CDC2CE7E7789}" type="pres">
      <dgm:prSet presAssocID="{8E6431E8-EF96-471D-9C47-2454B5882564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A323B610-C093-4BB8-BEB6-6A2CB08C03BA}" type="pres">
      <dgm:prSet presAssocID="{8E6431E8-EF96-471D-9C47-2454B5882564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4AE3A104-E8D0-4A2C-ACDD-E9B9FB88A727}" srcId="{8E6431E8-EF96-471D-9C47-2454B5882564}" destId="{35D52AB7-0E63-48E9-A7FE-57EA3EC6E34A}" srcOrd="1" destOrd="0" parTransId="{A59BFD1B-FADE-489F-BA25-3972BC03278D}" sibTransId="{BDFFD38C-E424-47B6-8347-DF1B8617F15F}"/>
    <dgm:cxn modelId="{4B43444F-B379-49FE-B558-E672541C2A74}" type="presOf" srcId="{E17BE781-69E9-4C75-AC41-8E9DEA9A6D2A}" destId="{15E22BE4-EE09-4071-AFE2-5987680B8D84}" srcOrd="0" destOrd="0" presId="urn:microsoft.com/office/officeart/2005/8/layout/vList5"/>
    <dgm:cxn modelId="{11406B72-DEC1-4413-A10B-3FC85812E783}" srcId="{8E6431E8-EF96-471D-9C47-2454B5882564}" destId="{4D67E213-E7E8-43F8-973C-98482F6CC737}" srcOrd="2" destOrd="0" parTransId="{71D773EA-7C39-484E-BF6D-E307C7E3EE06}" sibTransId="{F86934AC-64EB-4919-BFD4-5985AD1C33DC}"/>
    <dgm:cxn modelId="{C4FF9352-F8AC-478F-B3C6-4AC1073C2733}" srcId="{E17BE781-69E9-4C75-AC41-8E9DEA9A6D2A}" destId="{8E6431E8-EF96-471D-9C47-2454B5882564}" srcOrd="0" destOrd="0" parTransId="{8B7FC4B8-D73C-4E06-A2FB-799604F9E8FE}" sibTransId="{3D063144-2030-4D8F-B5E1-BF1ECDCCDC02}"/>
    <dgm:cxn modelId="{4561FCA7-37AF-4D40-A900-0306F3E7E709}" type="presOf" srcId="{0A1869CA-6213-4D43-A213-0BF15CA255D7}" destId="{A323B610-C093-4BB8-BEB6-6A2CB08C03BA}" srcOrd="0" destOrd="3" presId="urn:microsoft.com/office/officeart/2005/8/layout/vList5"/>
    <dgm:cxn modelId="{EF87F0AD-7917-437E-BD27-0A834170DC38}" type="presOf" srcId="{35D52AB7-0E63-48E9-A7FE-57EA3EC6E34A}" destId="{A323B610-C093-4BB8-BEB6-6A2CB08C03BA}" srcOrd="0" destOrd="1" presId="urn:microsoft.com/office/officeart/2005/8/layout/vList5"/>
    <dgm:cxn modelId="{F0266CB9-344A-4D6D-91D3-E30D1099D2C0}" type="presOf" srcId="{1DADDA1F-F98A-406A-9A4E-B03894F5ED23}" destId="{A323B610-C093-4BB8-BEB6-6A2CB08C03BA}" srcOrd="0" destOrd="0" presId="urn:microsoft.com/office/officeart/2005/8/layout/vList5"/>
    <dgm:cxn modelId="{370496BB-6195-4723-80D8-4F96AD2466A9}" type="presOf" srcId="{4D67E213-E7E8-43F8-973C-98482F6CC737}" destId="{A323B610-C093-4BB8-BEB6-6A2CB08C03BA}" srcOrd="0" destOrd="2" presId="urn:microsoft.com/office/officeart/2005/8/layout/vList5"/>
    <dgm:cxn modelId="{CEAF3EDC-BF35-4621-BBAC-F9C00CFCCA75}" type="presOf" srcId="{8E6431E8-EF96-471D-9C47-2454B5882564}" destId="{9DB7A208-3228-4A66-8830-CDC2CE7E7789}" srcOrd="0" destOrd="0" presId="urn:microsoft.com/office/officeart/2005/8/layout/vList5"/>
    <dgm:cxn modelId="{7A13ACE5-AFCA-4FF1-BCF9-B6A998977072}" srcId="{8E6431E8-EF96-471D-9C47-2454B5882564}" destId="{1DADDA1F-F98A-406A-9A4E-B03894F5ED23}" srcOrd="0" destOrd="0" parTransId="{809FED29-A037-475E-841B-13B44A63B1FC}" sibTransId="{2F61C625-052A-43B1-B722-F061013527E0}"/>
    <dgm:cxn modelId="{7D8CD4E6-BE8C-4C90-8183-0C5F746A059E}" srcId="{8E6431E8-EF96-471D-9C47-2454B5882564}" destId="{0A1869CA-6213-4D43-A213-0BF15CA255D7}" srcOrd="3" destOrd="0" parTransId="{68F9F1AD-25DD-45A7-A5BA-CA04A3593E5A}" sibTransId="{BED8B696-794A-44C7-8307-109F7FBFEC05}"/>
    <dgm:cxn modelId="{7C086B2B-432F-4BD6-AB4D-C240A42E29B5}" type="presParOf" srcId="{15E22BE4-EE09-4071-AFE2-5987680B8D84}" destId="{6D9C17DE-FA0B-4E4A-9DAE-81F99D6239DB}" srcOrd="0" destOrd="0" presId="urn:microsoft.com/office/officeart/2005/8/layout/vList5"/>
    <dgm:cxn modelId="{1025736A-9DE4-4685-8B91-0B890BDE0FD5}" type="presParOf" srcId="{6D9C17DE-FA0B-4E4A-9DAE-81F99D6239DB}" destId="{9DB7A208-3228-4A66-8830-CDC2CE7E7789}" srcOrd="0" destOrd="0" presId="urn:microsoft.com/office/officeart/2005/8/layout/vList5"/>
    <dgm:cxn modelId="{46E4132A-9BFB-4616-AFF1-F53CE2ED5EB5}" type="presParOf" srcId="{6D9C17DE-FA0B-4E4A-9DAE-81F99D6239DB}" destId="{A323B610-C093-4BB8-BEB6-6A2CB08C03B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93639E-50E0-480E-BEDF-D0B79CEC5D5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CAE341D-216A-462B-85C3-7A9B964EDD27}">
      <dgm:prSet/>
      <dgm:spPr/>
      <dgm:t>
        <a:bodyPr/>
        <a:lstStyle/>
        <a:p>
          <a:pPr rtl="0"/>
          <a:r>
            <a:rPr lang="en-US"/>
            <a:t>Bugungi O‘zbekistonda o‘qituvchilar, shifokorlar, olimlar, harbiylar, ixtirochilar, hunarmandlar va boshqa mehnatkashlar o‘z sohasida iz qoldirmoqda. </a:t>
          </a:r>
          <a:endParaRPr lang="ru-RU"/>
        </a:p>
      </dgm:t>
    </dgm:pt>
    <dgm:pt modelId="{98E5F781-1B39-4695-981A-48343FC96842}" type="parTrans" cxnId="{AA970474-7104-4EAD-8EF8-DAE8B0783B52}">
      <dgm:prSet/>
      <dgm:spPr/>
      <dgm:t>
        <a:bodyPr/>
        <a:lstStyle/>
        <a:p>
          <a:endParaRPr lang="ru-RU"/>
        </a:p>
      </dgm:t>
    </dgm:pt>
    <dgm:pt modelId="{B0E9865E-DD39-447E-9105-342F350451AE}" type="sibTrans" cxnId="{AA970474-7104-4EAD-8EF8-DAE8B0783B52}">
      <dgm:prSet/>
      <dgm:spPr/>
      <dgm:t>
        <a:bodyPr/>
        <a:lstStyle/>
        <a:p>
          <a:endParaRPr lang="ru-RU"/>
        </a:p>
      </dgm:t>
    </dgm:pt>
    <dgm:pt modelId="{A7EA4F3C-433A-4500-A643-FE6185F0434B}">
      <dgm:prSet/>
      <dgm:spPr/>
      <dgm:t>
        <a:bodyPr/>
        <a:lstStyle/>
        <a:p>
          <a:pPr rtl="0"/>
          <a:r>
            <a:rPr lang="en-US"/>
            <a:t>Ularning ishlari jamiyat rivoji uchun xizmat qilmoqda.</a:t>
          </a:r>
          <a:endParaRPr lang="ru-RU"/>
        </a:p>
      </dgm:t>
    </dgm:pt>
    <dgm:pt modelId="{C469BBA6-49F0-4577-85B2-EC5840E53D04}" type="parTrans" cxnId="{6F7D0395-EFEB-443B-9D24-0FCAD4154A24}">
      <dgm:prSet/>
      <dgm:spPr/>
      <dgm:t>
        <a:bodyPr/>
        <a:lstStyle/>
        <a:p>
          <a:endParaRPr lang="ru-RU"/>
        </a:p>
      </dgm:t>
    </dgm:pt>
    <dgm:pt modelId="{996512F5-A351-4ECB-B852-6F95E5340632}" type="sibTrans" cxnId="{6F7D0395-EFEB-443B-9D24-0FCAD4154A24}">
      <dgm:prSet/>
      <dgm:spPr/>
      <dgm:t>
        <a:bodyPr/>
        <a:lstStyle/>
        <a:p>
          <a:endParaRPr lang="ru-RU"/>
        </a:p>
      </dgm:t>
    </dgm:pt>
    <dgm:pt modelId="{139D4FD7-1FB9-474F-9529-6CC40AF168A3}" type="pres">
      <dgm:prSet presAssocID="{3793639E-50E0-480E-BEDF-D0B79CEC5D53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CB5DEF7-9725-4AE2-B0AE-A33CF997ECE7}" type="pres">
      <dgm:prSet presAssocID="{4CAE341D-216A-462B-85C3-7A9B964EDD27}" presName="circle1" presStyleLbl="node1" presStyleIdx="0" presStyleCnt="1"/>
      <dgm:spPr/>
    </dgm:pt>
    <dgm:pt modelId="{5787C0E6-9DC9-42FC-AA4A-55BDCDA94964}" type="pres">
      <dgm:prSet presAssocID="{4CAE341D-216A-462B-85C3-7A9B964EDD27}" presName="space" presStyleCnt="0"/>
      <dgm:spPr/>
    </dgm:pt>
    <dgm:pt modelId="{53E912F8-8601-4551-9727-8B784A747277}" type="pres">
      <dgm:prSet presAssocID="{4CAE341D-216A-462B-85C3-7A9B964EDD27}" presName="rect1" presStyleLbl="alignAcc1" presStyleIdx="0" presStyleCnt="1"/>
      <dgm:spPr/>
    </dgm:pt>
    <dgm:pt modelId="{646F4C73-EB36-4DD2-BAD7-DF435D5B8D37}" type="pres">
      <dgm:prSet presAssocID="{4CAE341D-216A-462B-85C3-7A9B964EDD27}" presName="rect1ParTx" presStyleLbl="alignAcc1" presStyleIdx="0" presStyleCnt="1">
        <dgm:presLayoutVars>
          <dgm:chMax val="1"/>
          <dgm:bulletEnabled val="1"/>
        </dgm:presLayoutVars>
      </dgm:prSet>
      <dgm:spPr/>
    </dgm:pt>
    <dgm:pt modelId="{329A7F44-2ACC-44E3-ACCC-1E625DE647D3}" type="pres">
      <dgm:prSet presAssocID="{4CAE341D-216A-462B-85C3-7A9B964EDD27}" presName="rect1ChTx" presStyleLbl="alignAcc1" presStyleIdx="0" presStyleCnt="1">
        <dgm:presLayoutVars>
          <dgm:bulletEnabled val="1"/>
        </dgm:presLayoutVars>
      </dgm:prSet>
      <dgm:spPr/>
    </dgm:pt>
  </dgm:ptLst>
  <dgm:cxnLst>
    <dgm:cxn modelId="{611AE311-0225-4BBE-8734-85CB4B376878}" type="presOf" srcId="{3793639E-50E0-480E-BEDF-D0B79CEC5D53}" destId="{139D4FD7-1FB9-474F-9529-6CC40AF168A3}" srcOrd="0" destOrd="0" presId="urn:microsoft.com/office/officeart/2005/8/layout/target3"/>
    <dgm:cxn modelId="{337DA226-5FC5-4908-A367-3B33DC539885}" type="presOf" srcId="{4CAE341D-216A-462B-85C3-7A9B964EDD27}" destId="{53E912F8-8601-4551-9727-8B784A747277}" srcOrd="0" destOrd="0" presId="urn:microsoft.com/office/officeart/2005/8/layout/target3"/>
    <dgm:cxn modelId="{AA970474-7104-4EAD-8EF8-DAE8B0783B52}" srcId="{3793639E-50E0-480E-BEDF-D0B79CEC5D53}" destId="{4CAE341D-216A-462B-85C3-7A9B964EDD27}" srcOrd="0" destOrd="0" parTransId="{98E5F781-1B39-4695-981A-48343FC96842}" sibTransId="{B0E9865E-DD39-447E-9105-342F350451AE}"/>
    <dgm:cxn modelId="{B9ADE782-A752-48A7-AB0D-33E89132DF95}" type="presOf" srcId="{4CAE341D-216A-462B-85C3-7A9B964EDD27}" destId="{646F4C73-EB36-4DD2-BAD7-DF435D5B8D37}" srcOrd="1" destOrd="0" presId="urn:microsoft.com/office/officeart/2005/8/layout/target3"/>
    <dgm:cxn modelId="{6F7D0395-EFEB-443B-9D24-0FCAD4154A24}" srcId="{4CAE341D-216A-462B-85C3-7A9B964EDD27}" destId="{A7EA4F3C-433A-4500-A643-FE6185F0434B}" srcOrd="0" destOrd="0" parTransId="{C469BBA6-49F0-4577-85B2-EC5840E53D04}" sibTransId="{996512F5-A351-4ECB-B852-6F95E5340632}"/>
    <dgm:cxn modelId="{A537F7C3-72B4-41FA-9783-564CFC1B33EA}" type="presOf" srcId="{A7EA4F3C-433A-4500-A643-FE6185F0434B}" destId="{329A7F44-2ACC-44E3-ACCC-1E625DE647D3}" srcOrd="0" destOrd="0" presId="urn:microsoft.com/office/officeart/2005/8/layout/target3"/>
    <dgm:cxn modelId="{53EC024B-5AEF-4177-8FB4-3FE48F11FE42}" type="presParOf" srcId="{139D4FD7-1FB9-474F-9529-6CC40AF168A3}" destId="{6CB5DEF7-9725-4AE2-B0AE-A33CF997ECE7}" srcOrd="0" destOrd="0" presId="urn:microsoft.com/office/officeart/2005/8/layout/target3"/>
    <dgm:cxn modelId="{5AA0D87D-F560-410A-B395-79D605CB8326}" type="presParOf" srcId="{139D4FD7-1FB9-474F-9529-6CC40AF168A3}" destId="{5787C0E6-9DC9-42FC-AA4A-55BDCDA94964}" srcOrd="1" destOrd="0" presId="urn:microsoft.com/office/officeart/2005/8/layout/target3"/>
    <dgm:cxn modelId="{FC0BB812-973D-44EC-9B32-B6F65AE84775}" type="presParOf" srcId="{139D4FD7-1FB9-474F-9529-6CC40AF168A3}" destId="{53E912F8-8601-4551-9727-8B784A747277}" srcOrd="2" destOrd="0" presId="urn:microsoft.com/office/officeart/2005/8/layout/target3"/>
    <dgm:cxn modelId="{B16C8448-D36D-4FBE-BB6D-0DD0E52B3349}" type="presParOf" srcId="{139D4FD7-1FB9-474F-9529-6CC40AF168A3}" destId="{646F4C73-EB36-4DD2-BAD7-DF435D5B8D37}" srcOrd="3" destOrd="0" presId="urn:microsoft.com/office/officeart/2005/8/layout/target3"/>
    <dgm:cxn modelId="{876D1C4D-2912-47C5-86BB-EB2F4FAA95EB}" type="presParOf" srcId="{139D4FD7-1FB9-474F-9529-6CC40AF168A3}" destId="{329A7F44-2ACC-44E3-ACCC-1E625DE647D3}" srcOrd="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3226CD-A2E0-497D-81F6-77113108728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CBE27D3-5A12-4127-AAA0-4B9BCA7FA4F7}">
      <dgm:prSet/>
      <dgm:spPr/>
      <dgm:t>
        <a:bodyPr/>
        <a:lstStyle/>
        <a:p>
          <a:pPr rtl="0"/>
          <a:r>
            <a:rPr lang="en-US"/>
            <a:t>Yoshlar — kelajak egasi. </a:t>
          </a:r>
          <a:endParaRPr lang="ru-RU"/>
        </a:p>
      </dgm:t>
    </dgm:pt>
    <dgm:pt modelId="{FD23D5AE-9E3F-402F-889C-9E457404CD97}" type="parTrans" cxnId="{8E3162AD-BF58-4AEE-8ECB-E1D7501A9F7C}">
      <dgm:prSet/>
      <dgm:spPr/>
      <dgm:t>
        <a:bodyPr/>
        <a:lstStyle/>
        <a:p>
          <a:endParaRPr lang="ru-RU"/>
        </a:p>
      </dgm:t>
    </dgm:pt>
    <dgm:pt modelId="{FB906DE0-DC06-4A29-8A5B-64297F508A3A}" type="sibTrans" cxnId="{8E3162AD-BF58-4AEE-8ECB-E1D7501A9F7C}">
      <dgm:prSet/>
      <dgm:spPr/>
      <dgm:t>
        <a:bodyPr/>
        <a:lstStyle/>
        <a:p>
          <a:endParaRPr lang="ru-RU"/>
        </a:p>
      </dgm:t>
    </dgm:pt>
    <dgm:pt modelId="{3E387AA6-6301-48BA-B1B6-CB8C7386FDBD}">
      <dgm:prSet/>
      <dgm:spPr/>
      <dgm:t>
        <a:bodyPr/>
        <a:lstStyle/>
        <a:p>
          <a:pPr rtl="0"/>
          <a:r>
            <a:rPr lang="en-US"/>
            <a:t>Har bir yosh yigit-qiz bilim olib, halol mehnat qilsa, ijobiy iz qoldiradi. </a:t>
          </a:r>
          <a:endParaRPr lang="ru-RU"/>
        </a:p>
      </dgm:t>
    </dgm:pt>
    <dgm:pt modelId="{7A577751-4853-46DC-99E8-95F3D6CC0592}" type="parTrans" cxnId="{8E27AEC7-135A-4F4B-8FA3-CEEBBFF06F33}">
      <dgm:prSet/>
      <dgm:spPr/>
      <dgm:t>
        <a:bodyPr/>
        <a:lstStyle/>
        <a:p>
          <a:endParaRPr lang="ru-RU"/>
        </a:p>
      </dgm:t>
    </dgm:pt>
    <dgm:pt modelId="{DFE8F56F-1F61-4A82-903A-DE302DC7C347}" type="sibTrans" cxnId="{8E27AEC7-135A-4F4B-8FA3-CEEBBFF06F33}">
      <dgm:prSet/>
      <dgm:spPr/>
      <dgm:t>
        <a:bodyPr/>
        <a:lstStyle/>
        <a:p>
          <a:endParaRPr lang="ru-RU"/>
        </a:p>
      </dgm:t>
    </dgm:pt>
    <dgm:pt modelId="{7AD88808-AF66-4659-818A-D09BAAC251C0}">
      <dgm:prSet/>
      <dgm:spPr/>
      <dgm:t>
        <a:bodyPr/>
        <a:lstStyle/>
        <a:p>
          <a:pPr rtl="0"/>
          <a:r>
            <a:rPr lang="en-US"/>
            <a:t>Yaxshi xulq, hurmat, ixtiro, ilmiy ishlanmalar orqali o‘z izini ko‘rsatadi.</a:t>
          </a:r>
          <a:endParaRPr lang="ru-RU"/>
        </a:p>
      </dgm:t>
    </dgm:pt>
    <dgm:pt modelId="{D097E875-DFD9-435B-A11D-19627758349E}" type="parTrans" cxnId="{DAE9BD57-CE38-494E-86B3-239B438E5B76}">
      <dgm:prSet/>
      <dgm:spPr/>
      <dgm:t>
        <a:bodyPr/>
        <a:lstStyle/>
        <a:p>
          <a:endParaRPr lang="ru-RU"/>
        </a:p>
      </dgm:t>
    </dgm:pt>
    <dgm:pt modelId="{9FFFD990-044E-4C6C-887B-CED8A53570B7}" type="sibTrans" cxnId="{DAE9BD57-CE38-494E-86B3-239B438E5B76}">
      <dgm:prSet/>
      <dgm:spPr/>
      <dgm:t>
        <a:bodyPr/>
        <a:lstStyle/>
        <a:p>
          <a:endParaRPr lang="ru-RU"/>
        </a:p>
      </dgm:t>
    </dgm:pt>
    <dgm:pt modelId="{C6DCD57C-56AB-42A7-AFAC-6E9ED6D9C5F1}" type="pres">
      <dgm:prSet presAssocID="{553226CD-A2E0-497D-81F6-77113108728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95794FE-D6FA-4C84-84F1-A91B9C0A9A17}" type="pres">
      <dgm:prSet presAssocID="{CCBE27D3-5A12-4127-AAA0-4B9BCA7FA4F7}" presName="hierRoot1" presStyleCnt="0"/>
      <dgm:spPr/>
    </dgm:pt>
    <dgm:pt modelId="{DECDF63B-B6BB-4DC1-BDF0-A7E94DD31D03}" type="pres">
      <dgm:prSet presAssocID="{CCBE27D3-5A12-4127-AAA0-4B9BCA7FA4F7}" presName="composite" presStyleCnt="0"/>
      <dgm:spPr/>
    </dgm:pt>
    <dgm:pt modelId="{67CC655C-AF68-48D2-8B2F-8D5FD3C32EEC}" type="pres">
      <dgm:prSet presAssocID="{CCBE27D3-5A12-4127-AAA0-4B9BCA7FA4F7}" presName="background" presStyleLbl="node0" presStyleIdx="0" presStyleCnt="1"/>
      <dgm:spPr/>
    </dgm:pt>
    <dgm:pt modelId="{557B5447-9777-4DE3-A4B1-A79D44E4F2B2}" type="pres">
      <dgm:prSet presAssocID="{CCBE27D3-5A12-4127-AAA0-4B9BCA7FA4F7}" presName="text" presStyleLbl="fgAcc0" presStyleIdx="0" presStyleCnt="1">
        <dgm:presLayoutVars>
          <dgm:chPref val="3"/>
        </dgm:presLayoutVars>
      </dgm:prSet>
      <dgm:spPr/>
    </dgm:pt>
    <dgm:pt modelId="{B83DDB9C-54DD-42A6-ADEE-E4205D834105}" type="pres">
      <dgm:prSet presAssocID="{CCBE27D3-5A12-4127-AAA0-4B9BCA7FA4F7}" presName="hierChild2" presStyleCnt="0"/>
      <dgm:spPr/>
    </dgm:pt>
    <dgm:pt modelId="{40F69C09-D0DE-4CF6-9D8F-A94D610BE74A}" type="pres">
      <dgm:prSet presAssocID="{7A577751-4853-46DC-99E8-95F3D6CC0592}" presName="Name10" presStyleLbl="parChTrans1D2" presStyleIdx="0" presStyleCnt="2"/>
      <dgm:spPr/>
    </dgm:pt>
    <dgm:pt modelId="{008A12CD-519E-4B89-BCB5-150E1A4E6ADD}" type="pres">
      <dgm:prSet presAssocID="{3E387AA6-6301-48BA-B1B6-CB8C7386FDBD}" presName="hierRoot2" presStyleCnt="0"/>
      <dgm:spPr/>
    </dgm:pt>
    <dgm:pt modelId="{8DD8914D-C575-43F7-90CD-ED55EB06B1C8}" type="pres">
      <dgm:prSet presAssocID="{3E387AA6-6301-48BA-B1B6-CB8C7386FDBD}" presName="composite2" presStyleCnt="0"/>
      <dgm:spPr/>
    </dgm:pt>
    <dgm:pt modelId="{19721225-232F-49CB-9716-6A4D83DA936B}" type="pres">
      <dgm:prSet presAssocID="{3E387AA6-6301-48BA-B1B6-CB8C7386FDBD}" presName="background2" presStyleLbl="node2" presStyleIdx="0" presStyleCnt="2"/>
      <dgm:spPr/>
    </dgm:pt>
    <dgm:pt modelId="{0534A75E-398A-49D0-8016-F206FBE5BD75}" type="pres">
      <dgm:prSet presAssocID="{3E387AA6-6301-48BA-B1B6-CB8C7386FDBD}" presName="text2" presStyleLbl="fgAcc2" presStyleIdx="0" presStyleCnt="2">
        <dgm:presLayoutVars>
          <dgm:chPref val="3"/>
        </dgm:presLayoutVars>
      </dgm:prSet>
      <dgm:spPr/>
    </dgm:pt>
    <dgm:pt modelId="{849834C8-5700-4958-85F8-B28418979A70}" type="pres">
      <dgm:prSet presAssocID="{3E387AA6-6301-48BA-B1B6-CB8C7386FDBD}" presName="hierChild3" presStyleCnt="0"/>
      <dgm:spPr/>
    </dgm:pt>
    <dgm:pt modelId="{60D3FEF3-AF7B-4A7B-9708-B0BB9F3E4B92}" type="pres">
      <dgm:prSet presAssocID="{D097E875-DFD9-435B-A11D-19627758349E}" presName="Name10" presStyleLbl="parChTrans1D2" presStyleIdx="1" presStyleCnt="2"/>
      <dgm:spPr/>
    </dgm:pt>
    <dgm:pt modelId="{5A5DB4A5-DBD9-483A-A03E-FFB840428E6C}" type="pres">
      <dgm:prSet presAssocID="{7AD88808-AF66-4659-818A-D09BAAC251C0}" presName="hierRoot2" presStyleCnt="0"/>
      <dgm:spPr/>
    </dgm:pt>
    <dgm:pt modelId="{AA57C43F-B712-4FC3-B306-30E11F80A35A}" type="pres">
      <dgm:prSet presAssocID="{7AD88808-AF66-4659-818A-D09BAAC251C0}" presName="composite2" presStyleCnt="0"/>
      <dgm:spPr/>
    </dgm:pt>
    <dgm:pt modelId="{6D928987-2A71-4F6A-8F3F-2030F2F2D8A4}" type="pres">
      <dgm:prSet presAssocID="{7AD88808-AF66-4659-818A-D09BAAC251C0}" presName="background2" presStyleLbl="node2" presStyleIdx="1" presStyleCnt="2"/>
      <dgm:spPr/>
    </dgm:pt>
    <dgm:pt modelId="{49E70E02-DFB7-4A68-9554-A736EE05EB00}" type="pres">
      <dgm:prSet presAssocID="{7AD88808-AF66-4659-818A-D09BAAC251C0}" presName="text2" presStyleLbl="fgAcc2" presStyleIdx="1" presStyleCnt="2">
        <dgm:presLayoutVars>
          <dgm:chPref val="3"/>
        </dgm:presLayoutVars>
      </dgm:prSet>
      <dgm:spPr/>
    </dgm:pt>
    <dgm:pt modelId="{0C6F5C11-C409-4AE7-AA72-FCF4B63D978B}" type="pres">
      <dgm:prSet presAssocID="{7AD88808-AF66-4659-818A-D09BAAC251C0}" presName="hierChild3" presStyleCnt="0"/>
      <dgm:spPr/>
    </dgm:pt>
  </dgm:ptLst>
  <dgm:cxnLst>
    <dgm:cxn modelId="{9D7EB10B-B2D2-4733-953A-036AFC8039A7}" type="presOf" srcId="{7A577751-4853-46DC-99E8-95F3D6CC0592}" destId="{40F69C09-D0DE-4CF6-9D8F-A94D610BE74A}" srcOrd="0" destOrd="0" presId="urn:microsoft.com/office/officeart/2005/8/layout/hierarchy1"/>
    <dgm:cxn modelId="{97F7D85B-9BF0-4913-BF3F-EC0900354B8C}" type="presOf" srcId="{553226CD-A2E0-497D-81F6-771131087283}" destId="{C6DCD57C-56AB-42A7-AFAC-6E9ED6D9C5F1}" srcOrd="0" destOrd="0" presId="urn:microsoft.com/office/officeart/2005/8/layout/hierarchy1"/>
    <dgm:cxn modelId="{D0E71853-B487-416E-ABC5-60C84266DCBE}" type="presOf" srcId="{7AD88808-AF66-4659-818A-D09BAAC251C0}" destId="{49E70E02-DFB7-4A68-9554-A736EE05EB00}" srcOrd="0" destOrd="0" presId="urn:microsoft.com/office/officeart/2005/8/layout/hierarchy1"/>
    <dgm:cxn modelId="{DAE9BD57-CE38-494E-86B3-239B438E5B76}" srcId="{CCBE27D3-5A12-4127-AAA0-4B9BCA7FA4F7}" destId="{7AD88808-AF66-4659-818A-D09BAAC251C0}" srcOrd="1" destOrd="0" parTransId="{D097E875-DFD9-435B-A11D-19627758349E}" sibTransId="{9FFFD990-044E-4C6C-887B-CED8A53570B7}"/>
    <dgm:cxn modelId="{265E8D7D-95C4-4B25-A904-B479B18CA6A4}" type="presOf" srcId="{D097E875-DFD9-435B-A11D-19627758349E}" destId="{60D3FEF3-AF7B-4A7B-9708-B0BB9F3E4B92}" srcOrd="0" destOrd="0" presId="urn:microsoft.com/office/officeart/2005/8/layout/hierarchy1"/>
    <dgm:cxn modelId="{FE9F029E-B460-457B-97D4-2447368FC051}" type="presOf" srcId="{3E387AA6-6301-48BA-B1B6-CB8C7386FDBD}" destId="{0534A75E-398A-49D0-8016-F206FBE5BD75}" srcOrd="0" destOrd="0" presId="urn:microsoft.com/office/officeart/2005/8/layout/hierarchy1"/>
    <dgm:cxn modelId="{8E3162AD-BF58-4AEE-8ECB-E1D7501A9F7C}" srcId="{553226CD-A2E0-497D-81F6-771131087283}" destId="{CCBE27D3-5A12-4127-AAA0-4B9BCA7FA4F7}" srcOrd="0" destOrd="0" parTransId="{FD23D5AE-9E3F-402F-889C-9E457404CD97}" sibTransId="{FB906DE0-DC06-4A29-8A5B-64297F508A3A}"/>
    <dgm:cxn modelId="{8E27AEC7-135A-4F4B-8FA3-CEEBBFF06F33}" srcId="{CCBE27D3-5A12-4127-AAA0-4B9BCA7FA4F7}" destId="{3E387AA6-6301-48BA-B1B6-CB8C7386FDBD}" srcOrd="0" destOrd="0" parTransId="{7A577751-4853-46DC-99E8-95F3D6CC0592}" sibTransId="{DFE8F56F-1F61-4A82-903A-DE302DC7C347}"/>
    <dgm:cxn modelId="{8F4236DB-F568-4667-9F46-D0B14FD76019}" type="presOf" srcId="{CCBE27D3-5A12-4127-AAA0-4B9BCA7FA4F7}" destId="{557B5447-9777-4DE3-A4B1-A79D44E4F2B2}" srcOrd="0" destOrd="0" presId="urn:microsoft.com/office/officeart/2005/8/layout/hierarchy1"/>
    <dgm:cxn modelId="{1BD0570F-DD2B-47C8-B9C0-4A9CA460AFC6}" type="presParOf" srcId="{C6DCD57C-56AB-42A7-AFAC-6E9ED6D9C5F1}" destId="{E95794FE-D6FA-4C84-84F1-A91B9C0A9A17}" srcOrd="0" destOrd="0" presId="urn:microsoft.com/office/officeart/2005/8/layout/hierarchy1"/>
    <dgm:cxn modelId="{9684E0D2-B13D-429A-B0F3-04CDA18EFC02}" type="presParOf" srcId="{E95794FE-D6FA-4C84-84F1-A91B9C0A9A17}" destId="{DECDF63B-B6BB-4DC1-BDF0-A7E94DD31D03}" srcOrd="0" destOrd="0" presId="urn:microsoft.com/office/officeart/2005/8/layout/hierarchy1"/>
    <dgm:cxn modelId="{E968151A-5D14-4FC7-B7F5-5209DA4D8126}" type="presParOf" srcId="{DECDF63B-B6BB-4DC1-BDF0-A7E94DD31D03}" destId="{67CC655C-AF68-48D2-8B2F-8D5FD3C32EEC}" srcOrd="0" destOrd="0" presId="urn:microsoft.com/office/officeart/2005/8/layout/hierarchy1"/>
    <dgm:cxn modelId="{7BC5F263-89C3-49EA-9E9C-D20037D20E85}" type="presParOf" srcId="{DECDF63B-B6BB-4DC1-BDF0-A7E94DD31D03}" destId="{557B5447-9777-4DE3-A4B1-A79D44E4F2B2}" srcOrd="1" destOrd="0" presId="urn:microsoft.com/office/officeart/2005/8/layout/hierarchy1"/>
    <dgm:cxn modelId="{4DD18AC6-70F5-42E3-92EB-A03D949FAF95}" type="presParOf" srcId="{E95794FE-D6FA-4C84-84F1-A91B9C0A9A17}" destId="{B83DDB9C-54DD-42A6-ADEE-E4205D834105}" srcOrd="1" destOrd="0" presId="urn:microsoft.com/office/officeart/2005/8/layout/hierarchy1"/>
    <dgm:cxn modelId="{B7E4356B-9980-4354-8971-AA54A472EC61}" type="presParOf" srcId="{B83DDB9C-54DD-42A6-ADEE-E4205D834105}" destId="{40F69C09-D0DE-4CF6-9D8F-A94D610BE74A}" srcOrd="0" destOrd="0" presId="urn:microsoft.com/office/officeart/2005/8/layout/hierarchy1"/>
    <dgm:cxn modelId="{C1E9B530-05E5-4147-BA59-A487CB2CAD91}" type="presParOf" srcId="{B83DDB9C-54DD-42A6-ADEE-E4205D834105}" destId="{008A12CD-519E-4B89-BCB5-150E1A4E6ADD}" srcOrd="1" destOrd="0" presId="urn:microsoft.com/office/officeart/2005/8/layout/hierarchy1"/>
    <dgm:cxn modelId="{0C8FC40D-A636-4907-A5AD-FA67323662E7}" type="presParOf" srcId="{008A12CD-519E-4B89-BCB5-150E1A4E6ADD}" destId="{8DD8914D-C575-43F7-90CD-ED55EB06B1C8}" srcOrd="0" destOrd="0" presId="urn:microsoft.com/office/officeart/2005/8/layout/hierarchy1"/>
    <dgm:cxn modelId="{AD6B9869-60CC-4AFB-9053-AAE035B79D18}" type="presParOf" srcId="{8DD8914D-C575-43F7-90CD-ED55EB06B1C8}" destId="{19721225-232F-49CB-9716-6A4D83DA936B}" srcOrd="0" destOrd="0" presId="urn:microsoft.com/office/officeart/2005/8/layout/hierarchy1"/>
    <dgm:cxn modelId="{4161380B-4A45-4278-B47B-E18E5115C7AE}" type="presParOf" srcId="{8DD8914D-C575-43F7-90CD-ED55EB06B1C8}" destId="{0534A75E-398A-49D0-8016-F206FBE5BD75}" srcOrd="1" destOrd="0" presId="urn:microsoft.com/office/officeart/2005/8/layout/hierarchy1"/>
    <dgm:cxn modelId="{24C12588-72A1-4D90-BB1B-4B5FEA424FB3}" type="presParOf" srcId="{008A12CD-519E-4B89-BCB5-150E1A4E6ADD}" destId="{849834C8-5700-4958-85F8-B28418979A70}" srcOrd="1" destOrd="0" presId="urn:microsoft.com/office/officeart/2005/8/layout/hierarchy1"/>
    <dgm:cxn modelId="{87E287AF-3ED3-45D5-9D0C-099A097D21B6}" type="presParOf" srcId="{B83DDB9C-54DD-42A6-ADEE-E4205D834105}" destId="{60D3FEF3-AF7B-4A7B-9708-B0BB9F3E4B92}" srcOrd="2" destOrd="0" presId="urn:microsoft.com/office/officeart/2005/8/layout/hierarchy1"/>
    <dgm:cxn modelId="{2A40D4BB-2D39-4BE7-814A-9609CCB9656E}" type="presParOf" srcId="{B83DDB9C-54DD-42A6-ADEE-E4205D834105}" destId="{5A5DB4A5-DBD9-483A-A03E-FFB840428E6C}" srcOrd="3" destOrd="0" presId="urn:microsoft.com/office/officeart/2005/8/layout/hierarchy1"/>
    <dgm:cxn modelId="{0D171B09-BE6D-44AF-BC8E-84A9D02550F5}" type="presParOf" srcId="{5A5DB4A5-DBD9-483A-A03E-FFB840428E6C}" destId="{AA57C43F-B712-4FC3-B306-30E11F80A35A}" srcOrd="0" destOrd="0" presId="urn:microsoft.com/office/officeart/2005/8/layout/hierarchy1"/>
    <dgm:cxn modelId="{0902452A-E695-4547-9044-5316700CC537}" type="presParOf" srcId="{AA57C43F-B712-4FC3-B306-30E11F80A35A}" destId="{6D928987-2A71-4F6A-8F3F-2030F2F2D8A4}" srcOrd="0" destOrd="0" presId="urn:microsoft.com/office/officeart/2005/8/layout/hierarchy1"/>
    <dgm:cxn modelId="{F13E20E3-BFBC-4C60-9ADE-761DBC4A1053}" type="presParOf" srcId="{AA57C43F-B712-4FC3-B306-30E11F80A35A}" destId="{49E70E02-DFB7-4A68-9554-A736EE05EB00}" srcOrd="1" destOrd="0" presId="urn:microsoft.com/office/officeart/2005/8/layout/hierarchy1"/>
    <dgm:cxn modelId="{CA947E41-C054-4E2F-8199-DAC2457C1B9D}" type="presParOf" srcId="{5A5DB4A5-DBD9-483A-A03E-FFB840428E6C}" destId="{0C6F5C11-C409-4AE7-AA72-FCF4B63D978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DF7F2A-CB29-4917-BA80-CE31815B8146}" type="doc">
      <dgm:prSet loTypeId="urn:microsoft.com/office/officeart/2009/layout/CirclePictureHierarchy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CEFE17A-838F-49CE-86C7-D9B488A7A874}">
      <dgm:prSet/>
      <dgm:spPr/>
      <dgm:t>
        <a:bodyPr/>
        <a:lstStyle/>
        <a:p>
          <a:pPr rtl="0"/>
          <a:r>
            <a:rPr lang="en-US"/>
            <a:t>Inson faqat ijtimoiy hayotda emas, tabiatda ham iz qoldiradi. </a:t>
          </a:r>
          <a:endParaRPr lang="ru-RU"/>
        </a:p>
      </dgm:t>
    </dgm:pt>
    <dgm:pt modelId="{7119CCCD-630A-457C-923E-74179812F66A}" type="parTrans" cxnId="{D3C641BB-2DD6-416D-9C99-0FDDABB048E1}">
      <dgm:prSet/>
      <dgm:spPr/>
      <dgm:t>
        <a:bodyPr/>
        <a:lstStyle/>
        <a:p>
          <a:endParaRPr lang="ru-RU"/>
        </a:p>
      </dgm:t>
    </dgm:pt>
    <dgm:pt modelId="{C5BBD711-C34C-4ED6-897E-1E1D020F356F}" type="sibTrans" cxnId="{D3C641BB-2DD6-416D-9C99-0FDDABB048E1}">
      <dgm:prSet/>
      <dgm:spPr/>
      <dgm:t>
        <a:bodyPr/>
        <a:lstStyle/>
        <a:p>
          <a:endParaRPr lang="ru-RU"/>
        </a:p>
      </dgm:t>
    </dgm:pt>
    <dgm:pt modelId="{0A485B4F-AEBC-4EFF-A8E1-B401E051F3EC}">
      <dgm:prSet/>
      <dgm:spPr/>
      <dgm:t>
        <a:bodyPr/>
        <a:lstStyle/>
        <a:p>
          <a:pPr rtl="0"/>
          <a:r>
            <a:rPr lang="en-US"/>
            <a:t>Ekologiyani muhofaza qilish, daraxt ekish, suvni tejash kabi harakatlar ijobiy izlar bo‘lsa, ifloslantirish — salbiy izdir. </a:t>
          </a:r>
          <a:endParaRPr lang="ru-RU"/>
        </a:p>
      </dgm:t>
    </dgm:pt>
    <dgm:pt modelId="{854A01B1-D533-408E-ACE6-4A0944A9EA6D}" type="parTrans" cxnId="{74EABD5D-0CE2-4091-B06C-B06A2BFEB2C2}">
      <dgm:prSet/>
      <dgm:spPr/>
      <dgm:t>
        <a:bodyPr/>
        <a:lstStyle/>
        <a:p>
          <a:endParaRPr lang="ru-RU"/>
        </a:p>
      </dgm:t>
    </dgm:pt>
    <dgm:pt modelId="{1FBF9AE4-218D-452B-9EFA-0618643F7824}" type="sibTrans" cxnId="{74EABD5D-0CE2-4091-B06C-B06A2BFEB2C2}">
      <dgm:prSet/>
      <dgm:spPr/>
      <dgm:t>
        <a:bodyPr/>
        <a:lstStyle/>
        <a:p>
          <a:endParaRPr lang="ru-RU"/>
        </a:p>
      </dgm:t>
    </dgm:pt>
    <dgm:pt modelId="{1F2ACA68-DE14-4B22-8491-83FF9CE9579E}">
      <dgm:prSet/>
      <dgm:spPr/>
      <dgm:t>
        <a:bodyPr/>
        <a:lstStyle/>
        <a:p>
          <a:pPr rtl="0"/>
          <a:r>
            <a:rPr lang="en-US"/>
            <a:t>Shuning uchun ongli yashash muhim.</a:t>
          </a:r>
          <a:endParaRPr lang="ru-RU"/>
        </a:p>
      </dgm:t>
    </dgm:pt>
    <dgm:pt modelId="{FBA299D7-97A5-4759-B46F-0CF2B4AB21F2}" type="parTrans" cxnId="{9F292B97-4F8E-438B-92F8-14B54F9CD951}">
      <dgm:prSet/>
      <dgm:spPr/>
      <dgm:t>
        <a:bodyPr/>
        <a:lstStyle/>
        <a:p>
          <a:endParaRPr lang="ru-RU"/>
        </a:p>
      </dgm:t>
    </dgm:pt>
    <dgm:pt modelId="{057BE63E-5BB4-42AC-8581-22C988074F66}" type="sibTrans" cxnId="{9F292B97-4F8E-438B-92F8-14B54F9CD951}">
      <dgm:prSet/>
      <dgm:spPr/>
      <dgm:t>
        <a:bodyPr/>
        <a:lstStyle/>
        <a:p>
          <a:endParaRPr lang="ru-RU"/>
        </a:p>
      </dgm:t>
    </dgm:pt>
    <dgm:pt modelId="{F797E4DF-F139-4106-A299-5FF59C1861E4}" type="pres">
      <dgm:prSet presAssocID="{BFDF7F2A-CB29-4917-BA80-CE31815B814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C5B9B91-2D0F-4973-86D2-DC38FE43F04C}" type="pres">
      <dgm:prSet presAssocID="{5CEFE17A-838F-49CE-86C7-D9B488A7A874}" presName="hierRoot1" presStyleCnt="0"/>
      <dgm:spPr/>
    </dgm:pt>
    <dgm:pt modelId="{AC9F30C5-DB77-4915-8BB7-09FE5196EBFD}" type="pres">
      <dgm:prSet presAssocID="{5CEFE17A-838F-49CE-86C7-D9B488A7A874}" presName="composite" presStyleCnt="0"/>
      <dgm:spPr/>
    </dgm:pt>
    <dgm:pt modelId="{BBD73A05-8864-40DB-A1EB-B8B3F7ACCD45}" type="pres">
      <dgm:prSet presAssocID="{5CEFE17A-838F-49CE-86C7-D9B488A7A874}" presName="image" presStyleLbl="node0" presStyleIdx="0" presStyleCnt="1"/>
      <dgm:spPr/>
    </dgm:pt>
    <dgm:pt modelId="{D15379CB-077E-4913-AE60-36BF9E415D1C}" type="pres">
      <dgm:prSet presAssocID="{5CEFE17A-838F-49CE-86C7-D9B488A7A874}" presName="text" presStyleLbl="revTx" presStyleIdx="0" presStyleCnt="3">
        <dgm:presLayoutVars>
          <dgm:chPref val="3"/>
        </dgm:presLayoutVars>
      </dgm:prSet>
      <dgm:spPr/>
    </dgm:pt>
    <dgm:pt modelId="{7BB525E0-C5BB-466F-A215-FF33F7BEF2C3}" type="pres">
      <dgm:prSet presAssocID="{5CEFE17A-838F-49CE-86C7-D9B488A7A874}" presName="hierChild2" presStyleCnt="0"/>
      <dgm:spPr/>
    </dgm:pt>
    <dgm:pt modelId="{BCC9C86A-78F0-49C7-85E7-BFCE736CCA0C}" type="pres">
      <dgm:prSet presAssocID="{854A01B1-D533-408E-ACE6-4A0944A9EA6D}" presName="Name10" presStyleLbl="parChTrans1D2" presStyleIdx="0" presStyleCnt="2"/>
      <dgm:spPr/>
    </dgm:pt>
    <dgm:pt modelId="{0A8DF433-CAF0-45DD-9B3A-D973D7C1F67C}" type="pres">
      <dgm:prSet presAssocID="{0A485B4F-AEBC-4EFF-A8E1-B401E051F3EC}" presName="hierRoot2" presStyleCnt="0"/>
      <dgm:spPr/>
    </dgm:pt>
    <dgm:pt modelId="{3FE51DDE-A6E9-4B50-AB69-ECA639C765CF}" type="pres">
      <dgm:prSet presAssocID="{0A485B4F-AEBC-4EFF-A8E1-B401E051F3EC}" presName="composite2" presStyleCnt="0"/>
      <dgm:spPr/>
    </dgm:pt>
    <dgm:pt modelId="{240385E5-08B0-4DF9-9828-D630C2D056A1}" type="pres">
      <dgm:prSet presAssocID="{0A485B4F-AEBC-4EFF-A8E1-B401E051F3EC}" presName="image2" presStyleLbl="node2" presStyleIdx="0" presStyleCnt="2"/>
      <dgm:spPr/>
    </dgm:pt>
    <dgm:pt modelId="{38DF22BC-C437-434B-BB4A-617ADF2C466E}" type="pres">
      <dgm:prSet presAssocID="{0A485B4F-AEBC-4EFF-A8E1-B401E051F3EC}" presName="text2" presStyleLbl="revTx" presStyleIdx="1" presStyleCnt="3">
        <dgm:presLayoutVars>
          <dgm:chPref val="3"/>
        </dgm:presLayoutVars>
      </dgm:prSet>
      <dgm:spPr/>
    </dgm:pt>
    <dgm:pt modelId="{F66401A4-B061-4498-AB35-9DAFB549802D}" type="pres">
      <dgm:prSet presAssocID="{0A485B4F-AEBC-4EFF-A8E1-B401E051F3EC}" presName="hierChild3" presStyleCnt="0"/>
      <dgm:spPr/>
    </dgm:pt>
    <dgm:pt modelId="{4EDF9595-AD96-41CA-B07F-84AEBB6CB69B}" type="pres">
      <dgm:prSet presAssocID="{FBA299D7-97A5-4759-B46F-0CF2B4AB21F2}" presName="Name10" presStyleLbl="parChTrans1D2" presStyleIdx="1" presStyleCnt="2"/>
      <dgm:spPr/>
    </dgm:pt>
    <dgm:pt modelId="{E83BFCE5-99E1-4337-966E-297C60214F44}" type="pres">
      <dgm:prSet presAssocID="{1F2ACA68-DE14-4B22-8491-83FF9CE9579E}" presName="hierRoot2" presStyleCnt="0"/>
      <dgm:spPr/>
    </dgm:pt>
    <dgm:pt modelId="{4D7875D2-91EA-4D61-B9FE-C923D510323A}" type="pres">
      <dgm:prSet presAssocID="{1F2ACA68-DE14-4B22-8491-83FF9CE9579E}" presName="composite2" presStyleCnt="0"/>
      <dgm:spPr/>
    </dgm:pt>
    <dgm:pt modelId="{EC950A21-7E89-459D-B7CA-447C3ACA9CD7}" type="pres">
      <dgm:prSet presAssocID="{1F2ACA68-DE14-4B22-8491-83FF9CE9579E}" presName="image2" presStyleLbl="node2" presStyleIdx="1" presStyleCnt="2"/>
      <dgm:spPr/>
    </dgm:pt>
    <dgm:pt modelId="{461DD1F3-36C2-4441-AE63-77F761C3307A}" type="pres">
      <dgm:prSet presAssocID="{1F2ACA68-DE14-4B22-8491-83FF9CE9579E}" presName="text2" presStyleLbl="revTx" presStyleIdx="2" presStyleCnt="3">
        <dgm:presLayoutVars>
          <dgm:chPref val="3"/>
        </dgm:presLayoutVars>
      </dgm:prSet>
      <dgm:spPr/>
    </dgm:pt>
    <dgm:pt modelId="{EF9BE042-B6B2-4324-A566-AC3A012C59CE}" type="pres">
      <dgm:prSet presAssocID="{1F2ACA68-DE14-4B22-8491-83FF9CE9579E}" presName="hierChild3" presStyleCnt="0"/>
      <dgm:spPr/>
    </dgm:pt>
  </dgm:ptLst>
  <dgm:cxnLst>
    <dgm:cxn modelId="{F464AC19-1703-46AB-A899-85F94F973A37}" type="presOf" srcId="{BFDF7F2A-CB29-4917-BA80-CE31815B8146}" destId="{F797E4DF-F139-4106-A299-5FF59C1861E4}" srcOrd="0" destOrd="0" presId="urn:microsoft.com/office/officeart/2009/layout/CirclePictureHierarchy"/>
    <dgm:cxn modelId="{74EABD5D-0CE2-4091-B06C-B06A2BFEB2C2}" srcId="{5CEFE17A-838F-49CE-86C7-D9B488A7A874}" destId="{0A485B4F-AEBC-4EFF-A8E1-B401E051F3EC}" srcOrd="0" destOrd="0" parTransId="{854A01B1-D533-408E-ACE6-4A0944A9EA6D}" sibTransId="{1FBF9AE4-218D-452B-9EFA-0618643F7824}"/>
    <dgm:cxn modelId="{89BB8C54-21D8-4993-81A2-87A93D3496FD}" type="presOf" srcId="{854A01B1-D533-408E-ACE6-4A0944A9EA6D}" destId="{BCC9C86A-78F0-49C7-85E7-BFCE736CCA0C}" srcOrd="0" destOrd="0" presId="urn:microsoft.com/office/officeart/2009/layout/CirclePictureHierarchy"/>
    <dgm:cxn modelId="{05410F7F-FCD2-4BD3-8F02-42CD266DE6AA}" type="presOf" srcId="{0A485B4F-AEBC-4EFF-A8E1-B401E051F3EC}" destId="{38DF22BC-C437-434B-BB4A-617ADF2C466E}" srcOrd="0" destOrd="0" presId="urn:microsoft.com/office/officeart/2009/layout/CirclePictureHierarchy"/>
    <dgm:cxn modelId="{FCC9E095-6453-4F38-8A11-DB5392AB9EA6}" type="presOf" srcId="{FBA299D7-97A5-4759-B46F-0CF2B4AB21F2}" destId="{4EDF9595-AD96-41CA-B07F-84AEBB6CB69B}" srcOrd="0" destOrd="0" presId="urn:microsoft.com/office/officeart/2009/layout/CirclePictureHierarchy"/>
    <dgm:cxn modelId="{9F292B97-4F8E-438B-92F8-14B54F9CD951}" srcId="{5CEFE17A-838F-49CE-86C7-D9B488A7A874}" destId="{1F2ACA68-DE14-4B22-8491-83FF9CE9579E}" srcOrd="1" destOrd="0" parTransId="{FBA299D7-97A5-4759-B46F-0CF2B4AB21F2}" sibTransId="{057BE63E-5BB4-42AC-8581-22C988074F66}"/>
    <dgm:cxn modelId="{F1FDDE9C-852F-42AC-B709-5156FF5FA7D2}" type="presOf" srcId="{5CEFE17A-838F-49CE-86C7-D9B488A7A874}" destId="{D15379CB-077E-4913-AE60-36BF9E415D1C}" srcOrd="0" destOrd="0" presId="urn:microsoft.com/office/officeart/2009/layout/CirclePictureHierarchy"/>
    <dgm:cxn modelId="{D3C641BB-2DD6-416D-9C99-0FDDABB048E1}" srcId="{BFDF7F2A-CB29-4917-BA80-CE31815B8146}" destId="{5CEFE17A-838F-49CE-86C7-D9B488A7A874}" srcOrd="0" destOrd="0" parTransId="{7119CCCD-630A-457C-923E-74179812F66A}" sibTransId="{C5BBD711-C34C-4ED6-897E-1E1D020F356F}"/>
    <dgm:cxn modelId="{FAA7DFFB-FB2A-4DE3-90AC-93BE94399846}" type="presOf" srcId="{1F2ACA68-DE14-4B22-8491-83FF9CE9579E}" destId="{461DD1F3-36C2-4441-AE63-77F761C3307A}" srcOrd="0" destOrd="0" presId="urn:microsoft.com/office/officeart/2009/layout/CirclePictureHierarchy"/>
    <dgm:cxn modelId="{7B37CF89-53FB-467A-809E-108E21A4C7FA}" type="presParOf" srcId="{F797E4DF-F139-4106-A299-5FF59C1861E4}" destId="{6C5B9B91-2D0F-4973-86D2-DC38FE43F04C}" srcOrd="0" destOrd="0" presId="urn:microsoft.com/office/officeart/2009/layout/CirclePictureHierarchy"/>
    <dgm:cxn modelId="{999ED717-6599-4BF5-B08F-E310B28CE8BB}" type="presParOf" srcId="{6C5B9B91-2D0F-4973-86D2-DC38FE43F04C}" destId="{AC9F30C5-DB77-4915-8BB7-09FE5196EBFD}" srcOrd="0" destOrd="0" presId="urn:microsoft.com/office/officeart/2009/layout/CirclePictureHierarchy"/>
    <dgm:cxn modelId="{C00F7A93-25C6-42A7-BF04-4B4C31F11A2A}" type="presParOf" srcId="{AC9F30C5-DB77-4915-8BB7-09FE5196EBFD}" destId="{BBD73A05-8864-40DB-A1EB-B8B3F7ACCD45}" srcOrd="0" destOrd="0" presId="urn:microsoft.com/office/officeart/2009/layout/CirclePictureHierarchy"/>
    <dgm:cxn modelId="{8E232D37-6D71-4F12-B71B-18ECAB129F47}" type="presParOf" srcId="{AC9F30C5-DB77-4915-8BB7-09FE5196EBFD}" destId="{D15379CB-077E-4913-AE60-36BF9E415D1C}" srcOrd="1" destOrd="0" presId="urn:microsoft.com/office/officeart/2009/layout/CirclePictureHierarchy"/>
    <dgm:cxn modelId="{F548A723-BCD1-431D-9CF7-C97EA84B5F8E}" type="presParOf" srcId="{6C5B9B91-2D0F-4973-86D2-DC38FE43F04C}" destId="{7BB525E0-C5BB-466F-A215-FF33F7BEF2C3}" srcOrd="1" destOrd="0" presId="urn:microsoft.com/office/officeart/2009/layout/CirclePictureHierarchy"/>
    <dgm:cxn modelId="{1B44EC4F-674F-4CA7-89B0-297394D4222D}" type="presParOf" srcId="{7BB525E0-C5BB-466F-A215-FF33F7BEF2C3}" destId="{BCC9C86A-78F0-49C7-85E7-BFCE736CCA0C}" srcOrd="0" destOrd="0" presId="urn:microsoft.com/office/officeart/2009/layout/CirclePictureHierarchy"/>
    <dgm:cxn modelId="{7A3C8C6E-F13B-4BF0-8C67-7455F757C30E}" type="presParOf" srcId="{7BB525E0-C5BB-466F-A215-FF33F7BEF2C3}" destId="{0A8DF433-CAF0-45DD-9B3A-D973D7C1F67C}" srcOrd="1" destOrd="0" presId="urn:microsoft.com/office/officeart/2009/layout/CirclePictureHierarchy"/>
    <dgm:cxn modelId="{1DBFDBA1-4761-483C-98A9-FD8374B1B893}" type="presParOf" srcId="{0A8DF433-CAF0-45DD-9B3A-D973D7C1F67C}" destId="{3FE51DDE-A6E9-4B50-AB69-ECA639C765CF}" srcOrd="0" destOrd="0" presId="urn:microsoft.com/office/officeart/2009/layout/CirclePictureHierarchy"/>
    <dgm:cxn modelId="{D7F697E4-BBD3-498C-818C-E5A0B530DA29}" type="presParOf" srcId="{3FE51DDE-A6E9-4B50-AB69-ECA639C765CF}" destId="{240385E5-08B0-4DF9-9828-D630C2D056A1}" srcOrd="0" destOrd="0" presId="urn:microsoft.com/office/officeart/2009/layout/CirclePictureHierarchy"/>
    <dgm:cxn modelId="{91EDB18B-9C17-43E6-933A-451A2A3AE3B0}" type="presParOf" srcId="{3FE51DDE-A6E9-4B50-AB69-ECA639C765CF}" destId="{38DF22BC-C437-434B-BB4A-617ADF2C466E}" srcOrd="1" destOrd="0" presId="urn:microsoft.com/office/officeart/2009/layout/CirclePictureHierarchy"/>
    <dgm:cxn modelId="{4948539B-B844-4C84-BFFC-ECADA49FF762}" type="presParOf" srcId="{0A8DF433-CAF0-45DD-9B3A-D973D7C1F67C}" destId="{F66401A4-B061-4498-AB35-9DAFB549802D}" srcOrd="1" destOrd="0" presId="urn:microsoft.com/office/officeart/2009/layout/CirclePictureHierarchy"/>
    <dgm:cxn modelId="{DFC3060E-9BF0-4DFC-9FD6-3A320F24355A}" type="presParOf" srcId="{7BB525E0-C5BB-466F-A215-FF33F7BEF2C3}" destId="{4EDF9595-AD96-41CA-B07F-84AEBB6CB69B}" srcOrd="2" destOrd="0" presId="urn:microsoft.com/office/officeart/2009/layout/CirclePictureHierarchy"/>
    <dgm:cxn modelId="{CF2CC895-962C-4D99-A737-DC13D653DDE8}" type="presParOf" srcId="{7BB525E0-C5BB-466F-A215-FF33F7BEF2C3}" destId="{E83BFCE5-99E1-4337-966E-297C60214F44}" srcOrd="3" destOrd="0" presId="urn:microsoft.com/office/officeart/2009/layout/CirclePictureHierarchy"/>
    <dgm:cxn modelId="{DB0F0558-4C86-4829-9011-177F1A250912}" type="presParOf" srcId="{E83BFCE5-99E1-4337-966E-297C60214F44}" destId="{4D7875D2-91EA-4D61-B9FE-C923D510323A}" srcOrd="0" destOrd="0" presId="urn:microsoft.com/office/officeart/2009/layout/CirclePictureHierarchy"/>
    <dgm:cxn modelId="{956BC286-FAAE-4C07-ACBE-E66F4122AA21}" type="presParOf" srcId="{4D7875D2-91EA-4D61-B9FE-C923D510323A}" destId="{EC950A21-7E89-459D-B7CA-447C3ACA9CD7}" srcOrd="0" destOrd="0" presId="urn:microsoft.com/office/officeart/2009/layout/CirclePictureHierarchy"/>
    <dgm:cxn modelId="{29FB8911-A188-49DE-8D08-12FA51161044}" type="presParOf" srcId="{4D7875D2-91EA-4D61-B9FE-C923D510323A}" destId="{461DD1F3-36C2-4441-AE63-77F761C3307A}" srcOrd="1" destOrd="0" presId="urn:microsoft.com/office/officeart/2009/layout/CirclePictureHierarchy"/>
    <dgm:cxn modelId="{98D6B927-F2C9-4EFC-B3EC-3A85B5329562}" type="presParOf" srcId="{E83BFCE5-99E1-4337-966E-297C60214F44}" destId="{EF9BE042-B6B2-4324-A566-AC3A012C59CE}" srcOrd="1" destOrd="0" presId="urn:microsoft.com/office/officeart/2009/layout/CirclePicture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DDF051-A540-43CA-93D3-6D524FF5E954}">
      <dsp:nvSpPr>
        <dsp:cNvPr id="0" name=""/>
        <dsp:cNvSpPr/>
      </dsp:nvSpPr>
      <dsp:spPr>
        <a:xfrm>
          <a:off x="3067" y="127433"/>
          <a:ext cx="4271094" cy="42710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Har bir insonning harakati, qarori va har bir amali iz qoldiradi. </a:t>
          </a:r>
          <a:endParaRPr lang="ru-RU" sz="2300" kern="1200"/>
        </a:p>
      </dsp:txBody>
      <dsp:txXfrm>
        <a:off x="628554" y="752920"/>
        <a:ext cx="3020120" cy="3020120"/>
      </dsp:txXfrm>
    </dsp:sp>
    <dsp:sp modelId="{06C3ADBC-7F45-42C7-93C0-BF64E04AFCC9}">
      <dsp:nvSpPr>
        <dsp:cNvPr id="0" name=""/>
        <dsp:cNvSpPr/>
      </dsp:nvSpPr>
      <dsp:spPr>
        <a:xfrm>
          <a:off x="3940907" y="-476111"/>
          <a:ext cx="2660965" cy="14414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3940907" y="-187812"/>
        <a:ext cx="2228517" cy="864896"/>
      </dsp:txXfrm>
    </dsp:sp>
    <dsp:sp modelId="{D3B5E5F1-38A4-442D-B41D-10977797FDDE}">
      <dsp:nvSpPr>
        <dsp:cNvPr id="0" name=""/>
        <dsp:cNvSpPr/>
      </dsp:nvSpPr>
      <dsp:spPr>
        <a:xfrm>
          <a:off x="6419238" y="127433"/>
          <a:ext cx="4271094" cy="42710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Bu izlar — odamlar xotirasida, tarix sahifalarida, hatto tabiatda ham aks etadi. Yaxshi iz qoldirish — insoniy burchdir.</a:t>
          </a:r>
          <a:endParaRPr lang="ru-RU" sz="2300" kern="1200"/>
        </a:p>
      </dsp:txBody>
      <dsp:txXfrm>
        <a:off x="7044725" y="752920"/>
        <a:ext cx="3020120" cy="3020120"/>
      </dsp:txXfrm>
    </dsp:sp>
    <dsp:sp modelId="{E28E43C2-4F44-458B-A333-3737BB97479C}">
      <dsp:nvSpPr>
        <dsp:cNvPr id="0" name=""/>
        <dsp:cNvSpPr/>
      </dsp:nvSpPr>
      <dsp:spPr>
        <a:xfrm rot="10800000">
          <a:off x="4091527" y="3560579"/>
          <a:ext cx="2660965" cy="144149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 rot="10800000">
        <a:off x="4523975" y="3848878"/>
        <a:ext cx="2228517" cy="864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3B610-C093-4BB8-BEB6-6A2CB08C03BA}">
      <dsp:nvSpPr>
        <dsp:cNvPr id="0" name=""/>
        <dsp:cNvSpPr/>
      </dsp:nvSpPr>
      <dsp:spPr>
        <a:xfrm rot="5400000">
          <a:off x="5522231" y="-1130559"/>
          <a:ext cx="3767295" cy="69702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– Boshqalarga qilgan yaxshiliklar</a:t>
          </a:r>
          <a:endParaRPr lang="ru-RU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– Ilm-fan yoki san’atda qoldirilgan meros</a:t>
          </a:r>
          <a:endParaRPr lang="ru-RU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– O‘z oilasi, jamiyati, Vataniga foydali bo‘lgan xizmatlar</a:t>
          </a:r>
          <a:endParaRPr lang="ru-RU" sz="2800" kern="120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– Ibratli hayot tarzi</a:t>
          </a:r>
          <a:endParaRPr lang="ru-RU" sz="2800" kern="1200"/>
        </a:p>
      </dsp:txBody>
      <dsp:txXfrm rot="-5400000">
        <a:off x="3920760" y="654816"/>
        <a:ext cx="6786334" cy="3399487"/>
      </dsp:txXfrm>
    </dsp:sp>
    <dsp:sp modelId="{9DB7A208-3228-4A66-8830-CDC2CE7E7789}">
      <dsp:nvSpPr>
        <dsp:cNvPr id="0" name=""/>
        <dsp:cNvSpPr/>
      </dsp:nvSpPr>
      <dsp:spPr>
        <a:xfrm>
          <a:off x="0" y="0"/>
          <a:ext cx="3920759" cy="4709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Yaxshi izlar:</a:t>
          </a:r>
          <a:endParaRPr lang="ru-RU" sz="6500" kern="1200"/>
        </a:p>
      </dsp:txBody>
      <dsp:txXfrm>
        <a:off x="191396" y="191396"/>
        <a:ext cx="3537967" cy="4326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B5DEF7-9725-4AE2-B0AE-A33CF997ECE7}">
      <dsp:nvSpPr>
        <dsp:cNvPr id="0" name=""/>
        <dsp:cNvSpPr/>
      </dsp:nvSpPr>
      <dsp:spPr>
        <a:xfrm>
          <a:off x="0" y="0"/>
          <a:ext cx="4525962" cy="452596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912F8-8601-4551-9727-8B784A747277}">
      <dsp:nvSpPr>
        <dsp:cNvPr id="0" name=""/>
        <dsp:cNvSpPr/>
      </dsp:nvSpPr>
      <dsp:spPr>
        <a:xfrm>
          <a:off x="2262981" y="0"/>
          <a:ext cx="8430419" cy="45259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Bugungi O‘zbekistonda o‘qituvchilar, shifokorlar, olimlar, harbiylar, ixtirochilar, hunarmandlar va boshqa mehnatkashlar o‘z sohasida iz qoldirmoqda. </a:t>
          </a:r>
          <a:endParaRPr lang="ru-RU" sz="2700" kern="1200"/>
        </a:p>
      </dsp:txBody>
      <dsp:txXfrm>
        <a:off x="2262981" y="0"/>
        <a:ext cx="4215209" cy="4525962"/>
      </dsp:txXfrm>
    </dsp:sp>
    <dsp:sp modelId="{329A7F44-2ACC-44E3-ACCC-1E625DE647D3}">
      <dsp:nvSpPr>
        <dsp:cNvPr id="0" name=""/>
        <dsp:cNvSpPr/>
      </dsp:nvSpPr>
      <dsp:spPr>
        <a:xfrm>
          <a:off x="6478190" y="0"/>
          <a:ext cx="4215209" cy="4525962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285750" lvl="1" indent="-285750" algn="l" defTabSz="1866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/>
            <a:t>Ularning ishlari jamiyat rivoji uchun xizmat qilmoqda.</a:t>
          </a:r>
          <a:endParaRPr lang="ru-RU" sz="4200" kern="1200"/>
        </a:p>
      </dsp:txBody>
      <dsp:txXfrm>
        <a:off x="6478190" y="0"/>
        <a:ext cx="4215209" cy="45259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3FEF3-AF7B-4A7B-9708-B0BB9F3E4B92}">
      <dsp:nvSpPr>
        <dsp:cNvPr id="0" name=""/>
        <dsp:cNvSpPr/>
      </dsp:nvSpPr>
      <dsp:spPr>
        <a:xfrm>
          <a:off x="6039231" y="1754665"/>
          <a:ext cx="1688021" cy="803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7456"/>
              </a:lnTo>
              <a:lnTo>
                <a:pt x="1688021" y="547456"/>
              </a:lnTo>
              <a:lnTo>
                <a:pt x="1688021" y="80334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69C09-D0DE-4CF6-9D8F-A94D610BE74A}">
      <dsp:nvSpPr>
        <dsp:cNvPr id="0" name=""/>
        <dsp:cNvSpPr/>
      </dsp:nvSpPr>
      <dsp:spPr>
        <a:xfrm>
          <a:off x="4351209" y="1754665"/>
          <a:ext cx="1688021" cy="803344"/>
        </a:xfrm>
        <a:custGeom>
          <a:avLst/>
          <a:gdLst/>
          <a:ahLst/>
          <a:cxnLst/>
          <a:rect l="0" t="0" r="0" b="0"/>
          <a:pathLst>
            <a:path>
              <a:moveTo>
                <a:pt x="1688021" y="0"/>
              </a:moveTo>
              <a:lnTo>
                <a:pt x="1688021" y="547456"/>
              </a:lnTo>
              <a:lnTo>
                <a:pt x="0" y="547456"/>
              </a:lnTo>
              <a:lnTo>
                <a:pt x="0" y="80334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CC655C-AF68-48D2-8B2F-8D5FD3C32EEC}">
      <dsp:nvSpPr>
        <dsp:cNvPr id="0" name=""/>
        <dsp:cNvSpPr/>
      </dsp:nvSpPr>
      <dsp:spPr>
        <a:xfrm>
          <a:off x="4658122" y="658"/>
          <a:ext cx="2762217" cy="175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7B5447-9777-4DE3-A4B1-A79D44E4F2B2}">
      <dsp:nvSpPr>
        <dsp:cNvPr id="0" name=""/>
        <dsp:cNvSpPr/>
      </dsp:nvSpPr>
      <dsp:spPr>
        <a:xfrm>
          <a:off x="4965035" y="292225"/>
          <a:ext cx="2762217" cy="175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Yoshlar — kelajak egasi. </a:t>
          </a:r>
          <a:endParaRPr lang="ru-RU" sz="2000" kern="1200"/>
        </a:p>
      </dsp:txBody>
      <dsp:txXfrm>
        <a:off x="5016408" y="343598"/>
        <a:ext cx="2659471" cy="1651261"/>
      </dsp:txXfrm>
    </dsp:sp>
    <dsp:sp modelId="{19721225-232F-49CB-9716-6A4D83DA936B}">
      <dsp:nvSpPr>
        <dsp:cNvPr id="0" name=""/>
        <dsp:cNvSpPr/>
      </dsp:nvSpPr>
      <dsp:spPr>
        <a:xfrm>
          <a:off x="2970101" y="2558010"/>
          <a:ext cx="2762217" cy="175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34A75E-398A-49D0-8016-F206FBE5BD75}">
      <dsp:nvSpPr>
        <dsp:cNvPr id="0" name=""/>
        <dsp:cNvSpPr/>
      </dsp:nvSpPr>
      <dsp:spPr>
        <a:xfrm>
          <a:off x="3277014" y="2849578"/>
          <a:ext cx="2762217" cy="175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Har bir yosh yigit-qiz bilim olib, halol mehnat qilsa, ijobiy iz qoldiradi. </a:t>
          </a:r>
          <a:endParaRPr lang="ru-RU" sz="2000" kern="1200"/>
        </a:p>
      </dsp:txBody>
      <dsp:txXfrm>
        <a:off x="3328387" y="2900951"/>
        <a:ext cx="2659471" cy="1651261"/>
      </dsp:txXfrm>
    </dsp:sp>
    <dsp:sp modelId="{6D928987-2A71-4F6A-8F3F-2030F2F2D8A4}">
      <dsp:nvSpPr>
        <dsp:cNvPr id="0" name=""/>
        <dsp:cNvSpPr/>
      </dsp:nvSpPr>
      <dsp:spPr>
        <a:xfrm>
          <a:off x="6346144" y="2558010"/>
          <a:ext cx="2762217" cy="17540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70E02-DFB7-4A68-9554-A736EE05EB00}">
      <dsp:nvSpPr>
        <dsp:cNvPr id="0" name=""/>
        <dsp:cNvSpPr/>
      </dsp:nvSpPr>
      <dsp:spPr>
        <a:xfrm>
          <a:off x="6653057" y="2849578"/>
          <a:ext cx="2762217" cy="17540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Yaxshi xulq, hurmat, ixtiro, ilmiy ishlanmalar orqali o‘z izini ko‘rsatadi.</a:t>
          </a:r>
          <a:endParaRPr lang="ru-RU" sz="2000" kern="1200"/>
        </a:p>
      </dsp:txBody>
      <dsp:txXfrm>
        <a:off x="6704430" y="2900951"/>
        <a:ext cx="2659471" cy="165126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F9595-AD96-41CA-B07F-84AEBB6CB69B}">
      <dsp:nvSpPr>
        <dsp:cNvPr id="0" name=""/>
        <dsp:cNvSpPr/>
      </dsp:nvSpPr>
      <dsp:spPr>
        <a:xfrm>
          <a:off x="3910296" y="1963730"/>
          <a:ext cx="2633406" cy="603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038"/>
              </a:lnTo>
              <a:lnTo>
                <a:pt x="2633406" y="304038"/>
              </a:lnTo>
              <a:lnTo>
                <a:pt x="2633406" y="60328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9C86A-78F0-49C7-85E7-BFCE736CCA0C}">
      <dsp:nvSpPr>
        <dsp:cNvPr id="0" name=""/>
        <dsp:cNvSpPr/>
      </dsp:nvSpPr>
      <dsp:spPr>
        <a:xfrm>
          <a:off x="1276890" y="1963730"/>
          <a:ext cx="2633406" cy="603289"/>
        </a:xfrm>
        <a:custGeom>
          <a:avLst/>
          <a:gdLst/>
          <a:ahLst/>
          <a:cxnLst/>
          <a:rect l="0" t="0" r="0" b="0"/>
          <a:pathLst>
            <a:path>
              <a:moveTo>
                <a:pt x="2633406" y="0"/>
              </a:moveTo>
              <a:lnTo>
                <a:pt x="2633406" y="304038"/>
              </a:lnTo>
              <a:lnTo>
                <a:pt x="0" y="304038"/>
              </a:lnTo>
              <a:lnTo>
                <a:pt x="0" y="60328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D73A05-8864-40DB-A1EB-B8B3F7ACCD45}">
      <dsp:nvSpPr>
        <dsp:cNvPr id="0" name=""/>
        <dsp:cNvSpPr/>
      </dsp:nvSpPr>
      <dsp:spPr>
        <a:xfrm>
          <a:off x="2952694" y="48525"/>
          <a:ext cx="1915204" cy="19152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5379CB-077E-4913-AE60-36BF9E415D1C}">
      <dsp:nvSpPr>
        <dsp:cNvPr id="0" name=""/>
        <dsp:cNvSpPr/>
      </dsp:nvSpPr>
      <dsp:spPr>
        <a:xfrm>
          <a:off x="4867898" y="43737"/>
          <a:ext cx="2872806" cy="1915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Inson faqat ijtimoiy hayotda emas, tabiatda ham iz qoldiradi. </a:t>
          </a:r>
          <a:endParaRPr lang="ru-RU" sz="1600" kern="1200"/>
        </a:p>
      </dsp:txBody>
      <dsp:txXfrm>
        <a:off x="4867898" y="43737"/>
        <a:ext cx="2872806" cy="1915204"/>
      </dsp:txXfrm>
    </dsp:sp>
    <dsp:sp modelId="{240385E5-08B0-4DF9-9828-D630C2D056A1}">
      <dsp:nvSpPr>
        <dsp:cNvPr id="0" name=""/>
        <dsp:cNvSpPr/>
      </dsp:nvSpPr>
      <dsp:spPr>
        <a:xfrm>
          <a:off x="319287" y="2567019"/>
          <a:ext cx="1915204" cy="19152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F22BC-C437-434B-BB4A-617ADF2C466E}">
      <dsp:nvSpPr>
        <dsp:cNvPr id="0" name=""/>
        <dsp:cNvSpPr/>
      </dsp:nvSpPr>
      <dsp:spPr>
        <a:xfrm>
          <a:off x="2234492" y="2562231"/>
          <a:ext cx="2872806" cy="1915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Ekologiyani muhofaza qilish, daraxt ekish, suvni tejash kabi harakatlar ijobiy izlar bo‘lsa, ifloslantirish — salbiy izdir. </a:t>
          </a:r>
          <a:endParaRPr lang="ru-RU" sz="1600" kern="1200"/>
        </a:p>
      </dsp:txBody>
      <dsp:txXfrm>
        <a:off x="2234492" y="2562231"/>
        <a:ext cx="2872806" cy="1915204"/>
      </dsp:txXfrm>
    </dsp:sp>
    <dsp:sp modelId="{EC950A21-7E89-459D-B7CA-447C3ACA9CD7}">
      <dsp:nvSpPr>
        <dsp:cNvPr id="0" name=""/>
        <dsp:cNvSpPr/>
      </dsp:nvSpPr>
      <dsp:spPr>
        <a:xfrm>
          <a:off x="5586100" y="2567019"/>
          <a:ext cx="1915204" cy="19152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1DD1F3-36C2-4441-AE63-77F761C3307A}">
      <dsp:nvSpPr>
        <dsp:cNvPr id="0" name=""/>
        <dsp:cNvSpPr/>
      </dsp:nvSpPr>
      <dsp:spPr>
        <a:xfrm>
          <a:off x="7501305" y="2562231"/>
          <a:ext cx="2872806" cy="19152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Shuning uchun ongli yashash muhim.</a:t>
          </a:r>
          <a:endParaRPr lang="ru-RU" sz="1600" kern="1200"/>
        </a:p>
      </dsp:txBody>
      <dsp:txXfrm>
        <a:off x="7501305" y="2562231"/>
        <a:ext cx="2872806" cy="19152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PictureHierarchy">
  <dgm:title val=""/>
  <dgm:desc val=""/>
  <dgm:catLst>
    <dgm:cat type="hierarchy" pri="1750"/>
    <dgm:cat type="picture" pri="23000"/>
    <dgm:cat type="pictureconvert" pri="2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5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for="ch" forName="image" refType="h" fact="0.8"/>
              <dgm:constr type="w" for="ch" forName="image" refType="h" refFor="ch" refForName="image"/>
              <dgm:constr type="t" for="ch" forName="image" refType="h" fact="0.1"/>
              <dgm:constr type="l" for="ch" forName="image"/>
              <dgm:constr type="w" for="ch" forName="text" refType="w" fact="0.6"/>
              <dgm:constr type="h" for="ch" forName="text" refType="h" fact="0.8"/>
              <dgm:constr type="t" for="ch" forName="text" refType="w" fact="0.04"/>
              <dgm:constr type="l" for="ch" forName="text" refType="w" fact="0.4"/>
            </dgm:constrLst>
            <dgm:ruleLst/>
            <dgm:layoutNode name="image" styleLbl="node0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  <dgm:layoutNode name="text" styleLbl="revTx">
              <dgm:varLst>
                <dgm:chPref val="3"/>
              </dgm:varLst>
              <dgm:alg type="tx">
                <dgm:param type="parTxLTRAlign" val="l"/>
                <dgm:param type="parTxRTLAlign" val="r"/>
              </dgm:alg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image"/>
                    <dgm:param type="dstNode" val="image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h" for="ch" forName="image2" refType="h" fact="0.8"/>
                      <dgm:constr type="w" for="ch" forName="image2" refType="h" refFor="ch" refForName="image2"/>
                      <dgm:constr type="t" for="ch" forName="image2" refType="h" fact="0.1"/>
                      <dgm:constr type="l" for="ch" forName="image2"/>
                      <dgm:constr type="w" for="ch" forName="text2" refType="w" fact="0.6"/>
                      <dgm:constr type="h" for="ch" forName="text2" refType="h" fact="0.8"/>
                      <dgm:constr type="t" for="ch" forName="text2" refType="w" fact="0.04"/>
                      <dgm:constr type="l" for="ch" forName="text2" refType="w" fact="0.4"/>
                    </dgm:constrLst>
                    <dgm:ruleLst/>
                    <dgm:layoutNode name="image2">
                      <dgm:alg type="sp"/>
                      <dgm:shape xmlns:r="http://schemas.openxmlformats.org/officeDocument/2006/relationships" type="ellipse" r:blip="" blipPhldr="1">
                        <dgm:adjLst/>
                      </dgm:shape>
                      <dgm:presOf/>
                      <dgm:constrLst/>
                      <dgm:ruleLst/>
                    </dgm:layoutNode>
                    <dgm:layoutNode name="text2" styleLbl="revTx">
                      <dgm:varLst>
                        <dgm:chPref val="3"/>
                      </dgm:varLst>
                      <dgm:alg type="tx">
                        <dgm:param type="parTxLTRAlign" val="l"/>
                        <dgm:param type="parTxRTLAlign" val="r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image2"/>
                            <dgm:param type="dstNode" val="image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h" for="ch" forName="image3" refType="h" fact="0.8"/>
                              <dgm:constr type="w" for="ch" forName="image3" refType="h" refFor="ch" refForName="image3"/>
                              <dgm:constr type="t" for="ch" forName="image3" refType="h" fact="0.1"/>
                              <dgm:constr type="l" for="ch" forName="image3"/>
                              <dgm:constr type="w" for="ch" forName="text3" refType="w" fact="0.6"/>
                              <dgm:constr type="h" for="ch" forName="text3" refType="h" fact="0.8"/>
                              <dgm:constr type="t" for="ch" forName="text3" refType="w" fact="0.04"/>
                              <dgm:constr type="l" for="ch" forName="text3" refType="w" fact="0.4"/>
                            </dgm:constrLst>
                            <dgm:ruleLst/>
                            <dgm:layoutNode name="image3">
                              <dgm:alg type="sp"/>
                              <dgm:shape xmlns:r="http://schemas.openxmlformats.org/officeDocument/2006/relationships" type="ellipse" r:blip="" blipPhldr="1">
                                <dgm:adjLst/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revTx">
                              <dgm:varLst>
                                <dgm:chPref val="3"/>
                              </dgm:varLst>
                              <dgm:alg type="tx">
                                <dgm:param type="parTxLTRAlign" val="l"/>
                                <dgm:param type="parTxRTLAlign" val="r"/>
                              </dgm:alg>
                              <dgm:shape xmlns:r="http://schemas.openxmlformats.org/officeDocument/2006/relationships" type="rect" r:blip="">
                                <dgm:adjLst/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3"/>
                                        <dgm:param type="dstNode" val="image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image4"/>
                                        <dgm:param type="dstNode" val="image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h" for="ch" forName="image4" refType="h" fact="0.8"/>
                                      <dgm:constr type="w" for="ch" forName="image4" refType="h" refFor="ch" refForName="image4"/>
                                      <dgm:constr type="t" for="ch" forName="image4" refType="h" fact="0.1"/>
                                      <dgm:constr type="l" for="ch" forName="image4"/>
                                      <dgm:constr type="w" for="ch" forName="text4" refType="w" fact="0.6"/>
                                      <dgm:constr type="h" for="ch" forName="text4" refType="h" fact="0.8"/>
                                      <dgm:constr type="t" for="ch" forName="text4" refType="w" fact="0.04"/>
                                      <dgm:constr type="l" for="ch" forName="text4" refType="w" fact="0.4"/>
                                    </dgm:constrLst>
                                    <dgm:ruleLst/>
                                    <dgm:layoutNode name="image4">
                                      <dgm:alg type="sp"/>
                                      <dgm:shape xmlns:r="http://schemas.openxmlformats.org/officeDocument/2006/relationships" type="ellipse" r:blip="" blipPhldr="1">
                                        <dgm:adjLst/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revTx">
                                      <dgm:varLst>
                                        <dgm:chPref val="3"/>
                                      </dgm:varLst>
                                      <dgm:alg type="tx">
                                        <dgm:param type="parTxLTRAlign" val="l"/>
                                        <dgm:param type="parTxRTLAlign" val="r"/>
                                      </dgm:alg>
                                      <dgm:shape xmlns:r="http://schemas.openxmlformats.org/officeDocument/2006/relationships" type="rect" r:blip="">
                                        <dgm:adjLst/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1890061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891064" y="1752602"/>
            <a:ext cx="10098723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891064" y="3611607"/>
            <a:ext cx="10098723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4891" y="4953000"/>
            <a:ext cx="11885742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3" y="1481330"/>
            <a:ext cx="10692765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92464" y="274641"/>
            <a:ext cx="2309477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274641"/>
            <a:ext cx="8217588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87" y="1059712"/>
            <a:ext cx="10098723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96803" y="2931712"/>
            <a:ext cx="5940425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725159" y="3005472"/>
            <a:ext cx="2376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482947" y="3005472"/>
            <a:ext cx="2376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4043" y="1481329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9432" y="1481329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10692765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2" y="5410200"/>
            <a:ext cx="5249439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035309" y="5410200"/>
            <a:ext cx="5251501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594042" y="1444295"/>
            <a:ext cx="5249439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035307" y="1444295"/>
            <a:ext cx="5251501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8085" y="4876800"/>
            <a:ext cx="9721113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42411" y="5355102"/>
            <a:ext cx="5164209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188085" y="274320"/>
            <a:ext cx="9718535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740470" y="6407944"/>
            <a:ext cx="2494979" cy="365760"/>
          </a:xfrm>
        </p:spPr>
        <p:txBody>
          <a:bodyPr/>
          <a:lstStyle/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809" y="5443402"/>
            <a:ext cx="9306666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7021" y="189968"/>
            <a:ext cx="11286808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691052" y="6407945"/>
            <a:ext cx="305425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4865122"/>
            <a:ext cx="10492454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48708" y="5944936"/>
            <a:ext cx="6419380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31096" y="5939011"/>
            <a:ext cx="4795023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7850" y="5791253"/>
            <a:ext cx="442064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001" y="5787739"/>
            <a:ext cx="4424797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257329" y="4988440"/>
            <a:ext cx="2376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015118" y="4988440"/>
            <a:ext cx="2376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48708" y="5944936"/>
            <a:ext cx="6419380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31096" y="5939011"/>
            <a:ext cx="4795023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7850" y="5791253"/>
            <a:ext cx="442064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001" y="5787739"/>
            <a:ext cx="4424797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594043" y="1481329"/>
            <a:ext cx="10692765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740470" y="6407944"/>
            <a:ext cx="2494979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8C5AE1A-C354-4F16-B6F5-406345AD179A}" type="datetimeFigureOut">
              <a:rPr lang="ru-RU" smtClean="0"/>
              <a:t>14.04.2025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691052" y="6407945"/>
            <a:ext cx="305425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235449" y="6407945"/>
            <a:ext cx="475234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015648C-749E-43C8-B7BB-5729398FA8B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Biz </a:t>
            </a:r>
            <a:r>
              <a:rPr lang="en-US" sz="8800" dirty="0" err="1"/>
              <a:t>qoldirgan</a:t>
            </a:r>
            <a:r>
              <a:rPr lang="en-US" sz="8800" dirty="0"/>
              <a:t> </a:t>
            </a:r>
            <a:r>
              <a:rPr lang="en-US" sz="8800" dirty="0" err="1"/>
              <a:t>izlar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1-sinf </a:t>
            </a:r>
            <a:r>
              <a:rPr lang="en-US" dirty="0" err="1"/>
              <a:t>tarbiya</a:t>
            </a:r>
            <a:r>
              <a:rPr lang="en-US" dirty="0"/>
              <a:t> </a:t>
            </a:r>
            <a:r>
              <a:rPr lang="en-US" dirty="0" err="1"/>
              <a:t>fani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124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4000" b="1" dirty="0"/>
              <a:t>“Biz </a:t>
            </a:r>
            <a:r>
              <a:rPr lang="en-US" sz="4000" b="1" dirty="0" err="1"/>
              <a:t>qoldirgan</a:t>
            </a:r>
            <a:r>
              <a:rPr lang="en-US" sz="4000" b="1" dirty="0"/>
              <a:t> </a:t>
            </a:r>
            <a:r>
              <a:rPr lang="en-US" sz="4000" b="1" dirty="0" err="1"/>
              <a:t>izlar</a:t>
            </a:r>
            <a:r>
              <a:rPr lang="en-US" sz="4000" b="1" dirty="0"/>
              <a:t>”</a:t>
            </a:r>
            <a:r>
              <a:rPr lang="en-US" sz="4000" dirty="0"/>
              <a:t> — </a:t>
            </a:r>
            <a:r>
              <a:rPr lang="en-US" sz="4000" dirty="0" err="1"/>
              <a:t>bu</a:t>
            </a:r>
            <a:r>
              <a:rPr lang="en-US" sz="4000" dirty="0"/>
              <a:t> </a:t>
            </a:r>
            <a:r>
              <a:rPr lang="en-US" sz="4000" dirty="0" err="1"/>
              <a:t>hayotimizning</a:t>
            </a:r>
            <a:r>
              <a:rPr lang="en-US" sz="4000" dirty="0"/>
              <a:t> </a:t>
            </a:r>
            <a:r>
              <a:rPr lang="en-US" sz="4000" dirty="0" err="1"/>
              <a:t>asl</a:t>
            </a:r>
            <a:r>
              <a:rPr lang="en-US" sz="4000" dirty="0"/>
              <a:t> </a:t>
            </a:r>
            <a:r>
              <a:rPr lang="en-US" sz="4000" dirty="0" err="1"/>
              <a:t>mazmunidir</a:t>
            </a:r>
            <a:r>
              <a:rPr lang="en-US" sz="4000" dirty="0"/>
              <a:t>. </a:t>
            </a:r>
            <a:r>
              <a:rPr lang="en-US" sz="4000" dirty="0" err="1"/>
              <a:t>Yaxshi</a:t>
            </a:r>
            <a:r>
              <a:rPr lang="en-US" sz="4000" dirty="0"/>
              <a:t> </a:t>
            </a:r>
            <a:r>
              <a:rPr lang="en-US" sz="4000" dirty="0" err="1"/>
              <a:t>izlar</a:t>
            </a:r>
            <a:r>
              <a:rPr lang="en-US" sz="4000" dirty="0"/>
              <a:t> </a:t>
            </a:r>
            <a:r>
              <a:rPr lang="en-US" sz="4000" dirty="0" err="1"/>
              <a:t>oramizdagi</a:t>
            </a:r>
            <a:r>
              <a:rPr lang="en-US" sz="4000" dirty="0"/>
              <a:t> </a:t>
            </a:r>
            <a:r>
              <a:rPr lang="en-US" sz="4000" dirty="0" err="1"/>
              <a:t>odamlarning</a:t>
            </a:r>
            <a:r>
              <a:rPr lang="en-US" sz="4000" dirty="0"/>
              <a:t> </a:t>
            </a:r>
            <a:r>
              <a:rPr lang="en-US" sz="4000" dirty="0" err="1"/>
              <a:t>qalbida</a:t>
            </a:r>
            <a:r>
              <a:rPr lang="en-US" sz="4000" dirty="0"/>
              <a:t> </a:t>
            </a:r>
            <a:r>
              <a:rPr lang="en-US" sz="4000" dirty="0" err="1"/>
              <a:t>iliqlik</a:t>
            </a:r>
            <a:r>
              <a:rPr lang="en-US" sz="4000" dirty="0"/>
              <a:t> </a:t>
            </a:r>
            <a:r>
              <a:rPr lang="en-US" sz="4000" dirty="0" err="1"/>
              <a:t>uyg‘otadi</a:t>
            </a:r>
            <a:r>
              <a:rPr lang="en-US" sz="4000" dirty="0"/>
              <a:t>, </a:t>
            </a:r>
            <a:r>
              <a:rPr lang="en-US" sz="4000" dirty="0" err="1"/>
              <a:t>jamiyatni</a:t>
            </a:r>
            <a:r>
              <a:rPr lang="en-US" sz="4000" dirty="0"/>
              <a:t> </a:t>
            </a:r>
            <a:r>
              <a:rPr lang="en-US" sz="4000" dirty="0" err="1"/>
              <a:t>yaxshilik</a:t>
            </a:r>
            <a:r>
              <a:rPr lang="en-US" sz="4000" dirty="0"/>
              <a:t> sari </a:t>
            </a:r>
            <a:r>
              <a:rPr lang="en-US" sz="4000" dirty="0" err="1"/>
              <a:t>yetaklaydi</a:t>
            </a:r>
            <a:r>
              <a:rPr lang="en-US" sz="4000" dirty="0"/>
              <a:t>. </a:t>
            </a:r>
            <a:r>
              <a:rPr lang="en-US" sz="4000" dirty="0" err="1"/>
              <a:t>Unutmaylik</a:t>
            </a:r>
            <a:r>
              <a:rPr lang="en-US" sz="4000" dirty="0"/>
              <a:t>: </a:t>
            </a:r>
            <a:r>
              <a:rPr lang="en-US" sz="4000" b="1" dirty="0" err="1"/>
              <a:t>har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kun –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iz</a:t>
            </a:r>
            <a:r>
              <a:rPr lang="en-US" sz="4000" b="1" dirty="0"/>
              <a:t>, </a:t>
            </a:r>
            <a:r>
              <a:rPr lang="en-US" sz="4000" b="1" dirty="0" err="1"/>
              <a:t>har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iz</a:t>
            </a:r>
            <a:r>
              <a:rPr lang="en-US" sz="4000" b="1" dirty="0"/>
              <a:t> – </a:t>
            </a:r>
            <a:r>
              <a:rPr lang="en-US" sz="4000" b="1" dirty="0" err="1"/>
              <a:t>bizning</a:t>
            </a:r>
            <a:r>
              <a:rPr lang="en-US" sz="4000" b="1" dirty="0"/>
              <a:t> </a:t>
            </a:r>
            <a:r>
              <a:rPr lang="en-US" sz="4000" b="1" dirty="0" err="1"/>
              <a:t>tariximizdir</a:t>
            </a:r>
            <a:r>
              <a:rPr lang="en-US" sz="4000" b="1" dirty="0"/>
              <a:t>.</a:t>
            </a:r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Xulosa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746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369" y="1461445"/>
            <a:ext cx="6066463" cy="4525963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inson</a:t>
            </a:r>
            <a:r>
              <a:rPr lang="en-US" sz="2800" dirty="0"/>
              <a:t> </a:t>
            </a:r>
            <a:r>
              <a:rPr lang="en-US" sz="2800" dirty="0" err="1"/>
              <a:t>hayotda</a:t>
            </a:r>
            <a:r>
              <a:rPr lang="en-US" sz="2800" dirty="0"/>
              <a:t> </a:t>
            </a:r>
            <a:r>
              <a:rPr lang="en-US" sz="2800" dirty="0" err="1"/>
              <a:t>qandaydir</a:t>
            </a:r>
            <a:r>
              <a:rPr lang="en-US" sz="2800" dirty="0"/>
              <a:t> </a:t>
            </a:r>
            <a:r>
              <a:rPr lang="en-US" sz="2800" dirty="0" err="1"/>
              <a:t>iz</a:t>
            </a:r>
            <a:r>
              <a:rPr lang="en-US" sz="2800" dirty="0"/>
              <a:t> </a:t>
            </a:r>
            <a:r>
              <a:rPr lang="en-US" sz="2800" dirty="0" err="1"/>
              <a:t>qoldiradi</a:t>
            </a:r>
            <a:r>
              <a:rPr lang="en-US" sz="2800" dirty="0"/>
              <a:t>: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so‘zlari</a:t>
            </a:r>
            <a:r>
              <a:rPr lang="en-US" sz="2800" dirty="0"/>
              <a:t>, </a:t>
            </a:r>
            <a:r>
              <a:rPr lang="en-US" sz="2800" dirty="0" err="1"/>
              <a:t>ishlari</a:t>
            </a:r>
            <a:r>
              <a:rPr lang="en-US" sz="2800" dirty="0"/>
              <a:t>, </a:t>
            </a:r>
            <a:r>
              <a:rPr lang="en-US" sz="2800" dirty="0" err="1"/>
              <a:t>yaratuvchanligi</a:t>
            </a:r>
            <a:r>
              <a:rPr lang="en-US" sz="2800" dirty="0"/>
              <a:t>, </a:t>
            </a:r>
            <a:r>
              <a:rPr lang="en-US" sz="2800" dirty="0" err="1"/>
              <a:t>insonlarga</a:t>
            </a:r>
            <a:r>
              <a:rPr lang="en-US" sz="2800" dirty="0"/>
              <a:t> </a:t>
            </a:r>
            <a:r>
              <a:rPr lang="en-US" sz="2800" dirty="0" err="1"/>
              <a:t>qilgan</a:t>
            </a:r>
            <a:r>
              <a:rPr lang="en-US" sz="2800" dirty="0"/>
              <a:t> </a:t>
            </a:r>
            <a:r>
              <a:rPr lang="en-US" sz="2800" dirty="0" err="1"/>
              <a:t>yaxshiliklari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“Biz </a:t>
            </a:r>
            <a:r>
              <a:rPr lang="en-US" sz="2800" dirty="0" err="1"/>
              <a:t>qoldirgan</a:t>
            </a:r>
            <a:r>
              <a:rPr lang="en-US" sz="2800" dirty="0"/>
              <a:t> </a:t>
            </a:r>
            <a:r>
              <a:rPr lang="en-US" sz="2800" dirty="0" err="1"/>
              <a:t>izlar</a:t>
            </a:r>
            <a:r>
              <a:rPr lang="en-US" sz="2800" dirty="0"/>
              <a:t>” </a:t>
            </a:r>
            <a:r>
              <a:rPr lang="en-US" sz="2800" dirty="0" err="1"/>
              <a:t>deganda</a:t>
            </a:r>
            <a:r>
              <a:rPr lang="en-US" sz="2800" dirty="0"/>
              <a:t>, </a:t>
            </a:r>
            <a:r>
              <a:rPr lang="en-US" sz="2800" dirty="0" err="1"/>
              <a:t>jamiyatda</a:t>
            </a:r>
            <a:r>
              <a:rPr lang="en-US" sz="2800" dirty="0"/>
              <a:t>, </a:t>
            </a:r>
            <a:r>
              <a:rPr lang="en-US" sz="2800" dirty="0" err="1"/>
              <a:t>tarixda</a:t>
            </a:r>
            <a:r>
              <a:rPr lang="en-US" sz="2800" dirty="0"/>
              <a:t>, </a:t>
            </a:r>
            <a:r>
              <a:rPr lang="en-US" sz="2800" dirty="0" err="1"/>
              <a:t>kelajak</a:t>
            </a:r>
            <a:r>
              <a:rPr lang="en-US" sz="2800" dirty="0"/>
              <a:t> </a:t>
            </a:r>
            <a:r>
              <a:rPr lang="en-US" sz="2800" dirty="0" err="1"/>
              <a:t>avlodda</a:t>
            </a:r>
            <a:r>
              <a:rPr lang="en-US" sz="2800" dirty="0"/>
              <a:t> </a:t>
            </a:r>
            <a:r>
              <a:rPr lang="en-US" sz="2800" dirty="0" err="1"/>
              <a:t>qoldiradigan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ta’sirlar</a:t>
            </a:r>
            <a:r>
              <a:rPr lang="en-US" sz="2800" dirty="0"/>
              <a:t> </a:t>
            </a:r>
            <a:r>
              <a:rPr lang="en-US" sz="2800" dirty="0" err="1"/>
              <a:t>tushuniladi</a:t>
            </a:r>
            <a:r>
              <a:rPr lang="en-US" sz="2800" dirty="0"/>
              <a:t>.</a:t>
            </a:r>
          </a:p>
          <a:p>
            <a:pPr algn="just"/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Kirish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41" y="1628800"/>
            <a:ext cx="4757671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080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9555442"/>
              </p:ext>
            </p:extLst>
          </p:nvPr>
        </p:nvGraphicFramePr>
        <p:xfrm>
          <a:off x="593725" y="1481138"/>
          <a:ext cx="106934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Inson hayoti va iz qoldirish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022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484595"/>
              </p:ext>
            </p:extLst>
          </p:nvPr>
        </p:nvGraphicFramePr>
        <p:xfrm>
          <a:off x="539825" y="1600201"/>
          <a:ext cx="10890998" cy="4709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izlar</a:t>
            </a:r>
            <a:r>
              <a:rPr lang="en-US" dirty="0"/>
              <a:t> </a:t>
            </a:r>
            <a:r>
              <a:rPr lang="en-US" dirty="0" err="1"/>
              <a:t>nimalardan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4044" y="1600201"/>
            <a:ext cx="6570517" cy="4525963"/>
          </a:xfrm>
        </p:spPr>
        <p:txBody>
          <a:bodyPr/>
          <a:lstStyle/>
          <a:p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siymolar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– Amir </a:t>
            </a:r>
            <a:r>
              <a:rPr lang="en-US" dirty="0" err="1"/>
              <a:t>Temur</a:t>
            </a:r>
            <a:r>
              <a:rPr lang="en-US" dirty="0"/>
              <a:t> – </a:t>
            </a:r>
            <a:r>
              <a:rPr lang="en-US" dirty="0" err="1"/>
              <a:t>adolatli</a:t>
            </a:r>
            <a:r>
              <a:rPr lang="en-US" dirty="0"/>
              <a:t> </a:t>
            </a:r>
            <a:r>
              <a:rPr lang="en-US" dirty="0" err="1"/>
              <a:t>siyosati</a:t>
            </a:r>
            <a:r>
              <a:rPr lang="en-US" dirty="0"/>
              <a:t> </a:t>
            </a:r>
            <a:r>
              <a:rPr lang="en-US" dirty="0" err="1"/>
              <a:t>bilan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Beruniy</a:t>
            </a:r>
            <a:r>
              <a:rPr lang="en-US" dirty="0"/>
              <a:t> – </a:t>
            </a:r>
            <a:r>
              <a:rPr lang="en-US" dirty="0" err="1"/>
              <a:t>ilm</a:t>
            </a:r>
            <a:r>
              <a:rPr lang="en-US" dirty="0"/>
              <a:t>-fan </a:t>
            </a:r>
            <a:r>
              <a:rPr lang="en-US" dirty="0" err="1"/>
              <a:t>asoschilaridan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sifatida</a:t>
            </a:r>
            <a:br>
              <a:rPr lang="en-US" dirty="0"/>
            </a:br>
            <a:r>
              <a:rPr lang="en-US" dirty="0"/>
              <a:t>– Al-</a:t>
            </a:r>
            <a:r>
              <a:rPr lang="en-US" dirty="0" err="1"/>
              <a:t>Xorazmiy</a:t>
            </a:r>
            <a:r>
              <a:rPr lang="en-US" dirty="0"/>
              <a:t> – </a:t>
            </a:r>
            <a:r>
              <a:rPr lang="en-US" dirty="0" err="1"/>
              <a:t>matematika</a:t>
            </a:r>
            <a:r>
              <a:rPr lang="en-US" dirty="0"/>
              <a:t> </a:t>
            </a:r>
            <a:r>
              <a:rPr lang="en-US" dirty="0" err="1"/>
              <a:t>asoslarini</a:t>
            </a:r>
            <a:r>
              <a:rPr lang="en-US" dirty="0"/>
              <a:t> </a:t>
            </a:r>
            <a:r>
              <a:rPr lang="en-US" dirty="0" err="1"/>
              <a:t>yaratgani</a:t>
            </a:r>
            <a:r>
              <a:rPr lang="en-US" dirty="0"/>
              <a:t> </a:t>
            </a:r>
            <a:r>
              <a:rPr lang="en-US" dirty="0" err="1"/>
              <a:t>bilan</a:t>
            </a:r>
            <a:br>
              <a:rPr lang="en-US" dirty="0"/>
            </a:br>
            <a:r>
              <a:rPr lang="en-US" dirty="0"/>
              <a:t>– </a:t>
            </a:r>
            <a:r>
              <a:rPr lang="en-US" dirty="0" err="1"/>
              <a:t>Avloniy</a:t>
            </a:r>
            <a:r>
              <a:rPr lang="en-US" dirty="0"/>
              <a:t>, </a:t>
            </a:r>
            <a:r>
              <a:rPr lang="en-US" dirty="0" err="1"/>
              <a:t>Fitrat</a:t>
            </a:r>
            <a:r>
              <a:rPr lang="en-US" dirty="0"/>
              <a:t> – </a:t>
            </a:r>
            <a:r>
              <a:rPr lang="en-US" dirty="0" err="1"/>
              <a:t>ma’rifatparvarlik</a:t>
            </a:r>
            <a:r>
              <a:rPr lang="en-US" dirty="0"/>
              <a:t> </a:t>
            </a:r>
            <a:r>
              <a:rPr lang="en-US" dirty="0" err="1"/>
              <a:t>yo‘lidagi</a:t>
            </a:r>
            <a:r>
              <a:rPr lang="en-US" dirty="0"/>
              <a:t> </a:t>
            </a:r>
            <a:r>
              <a:rPr lang="en-US" dirty="0" err="1"/>
              <a:t>xizmatlari</a:t>
            </a:r>
            <a:r>
              <a:rPr lang="en-US" dirty="0"/>
              <a:t> </a:t>
            </a:r>
            <a:r>
              <a:rPr lang="en-US" dirty="0" err="1"/>
              <a:t>bilan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Tarixda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qoldirgan</a:t>
            </a:r>
            <a:r>
              <a:rPr lang="en-US" dirty="0"/>
              <a:t> </a:t>
            </a:r>
            <a:r>
              <a:rPr lang="en-US" dirty="0" err="1"/>
              <a:t>buyuk</a:t>
            </a:r>
            <a:r>
              <a:rPr lang="en-US" dirty="0"/>
              <a:t> </a:t>
            </a:r>
            <a:r>
              <a:rPr lang="en-US" dirty="0" err="1"/>
              <a:t>zotlar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25" y="1556792"/>
            <a:ext cx="345496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5814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306312"/>
              </p:ext>
            </p:extLst>
          </p:nvPr>
        </p:nvGraphicFramePr>
        <p:xfrm>
          <a:off x="593725" y="1481138"/>
          <a:ext cx="106934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Mahalliy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qoldiruvchilar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661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379148"/>
              </p:ext>
            </p:extLst>
          </p:nvPr>
        </p:nvGraphicFramePr>
        <p:xfrm>
          <a:off x="-252262" y="1556792"/>
          <a:ext cx="12385376" cy="4604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Yoshlarning</a:t>
            </a:r>
            <a:r>
              <a:rPr lang="en-US" dirty="0"/>
              <a:t> </a:t>
            </a:r>
            <a:r>
              <a:rPr lang="en-US" dirty="0" err="1"/>
              <a:t>o‘rni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43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664448"/>
              </p:ext>
            </p:extLst>
          </p:nvPr>
        </p:nvGraphicFramePr>
        <p:xfrm>
          <a:off x="593725" y="1481138"/>
          <a:ext cx="106934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Atrof-muhitda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qoldirish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2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0385" y="1600201"/>
            <a:ext cx="5706423" cy="4525963"/>
          </a:xfrm>
        </p:spPr>
        <p:txBody>
          <a:bodyPr/>
          <a:lstStyle/>
          <a:p>
            <a:pPr algn="just"/>
            <a:r>
              <a:rPr lang="en-US" dirty="0"/>
              <a:t>“Men </a:t>
            </a:r>
            <a:r>
              <a:rPr lang="en-US" dirty="0" err="1"/>
              <a:t>kimman</a:t>
            </a:r>
            <a:r>
              <a:rPr lang="en-US" dirty="0"/>
              <a:t>?”, “</a:t>
            </a:r>
            <a:r>
              <a:rPr lang="en-US" dirty="0" err="1"/>
              <a:t>Jamiyatga</a:t>
            </a:r>
            <a:r>
              <a:rPr lang="en-US" dirty="0"/>
              <a:t> </a:t>
            </a:r>
            <a:r>
              <a:rPr lang="en-US" dirty="0" err="1"/>
              <a:t>nima</a:t>
            </a:r>
            <a:r>
              <a:rPr lang="en-US" dirty="0"/>
              <a:t> </a:t>
            </a:r>
            <a:r>
              <a:rPr lang="en-US" dirty="0" err="1"/>
              <a:t>foyda</a:t>
            </a:r>
            <a:r>
              <a:rPr lang="en-US" dirty="0"/>
              <a:t> </a:t>
            </a:r>
            <a:r>
              <a:rPr lang="en-US" dirty="0" err="1"/>
              <a:t>keltira</a:t>
            </a:r>
            <a:r>
              <a:rPr lang="en-US" dirty="0"/>
              <a:t> </a:t>
            </a:r>
            <a:r>
              <a:rPr lang="en-US" dirty="0" err="1"/>
              <a:t>oldim</a:t>
            </a:r>
            <a:r>
              <a:rPr lang="en-US" dirty="0"/>
              <a:t>?”, </a:t>
            </a:r>
          </a:p>
          <a:p>
            <a:pPr algn="just"/>
            <a:r>
              <a:rPr lang="en-US" dirty="0"/>
              <a:t>“Men </a:t>
            </a:r>
            <a:r>
              <a:rPr lang="en-US" dirty="0" err="1"/>
              <a:t>ortimdan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qoldirmoqdaman</a:t>
            </a:r>
            <a:r>
              <a:rPr lang="en-US" dirty="0"/>
              <a:t>?” —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savollar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birimizni</a:t>
            </a:r>
            <a:r>
              <a:rPr lang="en-US" dirty="0"/>
              <a:t> </a:t>
            </a:r>
            <a:r>
              <a:rPr lang="en-US" dirty="0" err="1"/>
              <a:t>o‘ylantirishi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harakatimiz</a:t>
            </a:r>
            <a:r>
              <a:rPr lang="en-US" dirty="0"/>
              <a:t> </a:t>
            </a:r>
            <a:r>
              <a:rPr lang="en-US" dirty="0" err="1"/>
              <a:t>kimningdir</a:t>
            </a:r>
            <a:r>
              <a:rPr lang="en-US" dirty="0"/>
              <a:t> </a:t>
            </a:r>
            <a:r>
              <a:rPr lang="en-US" dirty="0" err="1"/>
              <a:t>hayotiga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birimiz</a:t>
            </a:r>
            <a:r>
              <a:rPr lang="en-US" dirty="0"/>
              <a:t> </a:t>
            </a:r>
            <a:r>
              <a:rPr lang="en-US" dirty="0" err="1"/>
              <a:t>mas'ulmiz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64" y="1556792"/>
            <a:ext cx="4752528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79497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</TotalTime>
  <Words>375</Words>
  <Application>Microsoft Office PowerPoint</Application>
  <PresentationFormat>Произвольный</PresentationFormat>
  <Paragraphs>32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Lucida Sans Unicode</vt:lpstr>
      <vt:lpstr>Verdana</vt:lpstr>
      <vt:lpstr>Wingdings 2</vt:lpstr>
      <vt:lpstr>Wingdings 3</vt:lpstr>
      <vt:lpstr>Открытая</vt:lpstr>
      <vt:lpstr>Biz qoldirgan izlar</vt:lpstr>
      <vt:lpstr>Kirish</vt:lpstr>
      <vt:lpstr>Inson hayoti va iz qoldirish</vt:lpstr>
      <vt:lpstr>Ijobiy izlar nimalardan iborat?</vt:lpstr>
      <vt:lpstr>Tarixda iz qoldirgan buyuk zotlar</vt:lpstr>
      <vt:lpstr>Mahalliy iz qoldiruvchilar</vt:lpstr>
      <vt:lpstr>Yoshlarning o‘rni</vt:lpstr>
      <vt:lpstr>Atrof-muhitda iz qoldirish</vt:lpstr>
      <vt:lpstr>Har birimiz mas'ulmiz</vt:lpstr>
      <vt:lpstr>Xulosa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 qoldirgan izlar</dc:title>
  <dc:creator>Пользователь</dc:creator>
  <cp:lastModifiedBy>C O M P U T E R S</cp:lastModifiedBy>
  <cp:revision>4</cp:revision>
  <dcterms:created xsi:type="dcterms:W3CDTF">2025-04-14T06:06:03Z</dcterms:created>
  <dcterms:modified xsi:type="dcterms:W3CDTF">2025-04-14T09:42:12Z</dcterms:modified>
</cp:coreProperties>
</file>