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7"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8288000" cy="10287000"/>
  <p:notesSz cx="6858000" cy="9144000"/>
  <p:embeddedFontLst>
    <p:embeddedFont>
      <p:font typeface="Meiryo UI" panose="020B0604030504040204" pitchFamily="34" charset="-128"/>
      <p:regular r:id="rId14"/>
      <p:bold r:id="rId15"/>
      <p:italic r:id="rId16"/>
      <p:boldItalic r:id="rId17"/>
    </p:embeddedFont>
    <p:embeddedFont>
      <p:font typeface="Archivo Black" panose="020B0604020202020204" charset="0"/>
      <p:regular r:id="rId18"/>
    </p:embeddedFont>
    <p:embeddedFont>
      <p:font typeface="Arimo" panose="020B0604020202020204" charset="0"/>
      <p:bold r:id="rId19"/>
      <p:boldItalic r:id="rId20"/>
    </p:embeddedFont>
    <p:embeddedFont>
      <p:font typeface="Open Sans" panose="020B0606030504020204" pitchFamily="34" charset="0"/>
      <p:regular r:id="rId21"/>
      <p:bold r:id="rId22"/>
      <p:italic r:id="rId23"/>
      <p:boldItalic r:id="rId24"/>
    </p:embeddedFont>
    <p:embeddedFont>
      <p:font typeface="Rockwell Extra Bold" panose="02060903040505020403" pitchFamily="18" charset="0"/>
      <p:bold r:id="rId2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33" d="100"/>
          <a:sy n="33" d="100"/>
        </p:scale>
        <p:origin x="77" y="581"/>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591AD7-B7F8-4673-B6E1-23CBEB00561A}" type="doc">
      <dgm:prSet loTypeId="urn:microsoft.com/office/officeart/2005/8/layout/pyramid2" loCatId="pyramid" qsTypeId="urn:microsoft.com/office/officeart/2005/8/quickstyle/simple1" qsCatId="simple" csTypeId="urn:microsoft.com/office/officeart/2005/8/colors/accent1_2" csCatId="accent1" phldr="1"/>
      <dgm:spPr/>
    </dgm:pt>
    <dgm:pt modelId="{AF9D8908-2D16-44D8-BF4A-993E0D400D02}">
      <dgm:prSet phldrT="[Text]"/>
      <dgm:spPr/>
      <dgm:t>
        <a:bodyPr/>
        <a:lstStyle/>
        <a:p>
          <a:r>
            <a:rPr lang="en-US" dirty="0"/>
            <a:t> </a:t>
          </a:r>
        </a:p>
      </dgm:t>
    </dgm:pt>
    <dgm:pt modelId="{23F94BD1-D0D1-435C-AA2C-E6C462C2450E}" type="parTrans" cxnId="{7990B3E6-3CD6-44E0-96EB-22F74D0474F5}">
      <dgm:prSet/>
      <dgm:spPr/>
      <dgm:t>
        <a:bodyPr/>
        <a:lstStyle/>
        <a:p>
          <a:endParaRPr lang="en-US"/>
        </a:p>
      </dgm:t>
    </dgm:pt>
    <dgm:pt modelId="{E8F0796B-1223-4F2B-92D8-81A11F8E9E41}" type="sibTrans" cxnId="{7990B3E6-3CD6-44E0-96EB-22F74D0474F5}">
      <dgm:prSet/>
      <dgm:spPr/>
      <dgm:t>
        <a:bodyPr/>
        <a:lstStyle/>
        <a:p>
          <a:endParaRPr lang="en-US"/>
        </a:p>
      </dgm:t>
    </dgm:pt>
    <dgm:pt modelId="{6DEAF6E6-4F40-4A11-A543-11D3EA91BA10}">
      <dgm:prSet phldrT="[Text]"/>
      <dgm:spPr/>
      <dgm:t>
        <a:bodyPr/>
        <a:lstStyle/>
        <a:p>
          <a:r>
            <a:rPr lang="en-US" dirty="0"/>
            <a:t> </a:t>
          </a:r>
        </a:p>
      </dgm:t>
    </dgm:pt>
    <dgm:pt modelId="{DD749A11-9C7A-4316-B957-C5160FC6D2AE}" type="parTrans" cxnId="{4B794756-449D-4F09-9403-54FBC97E835E}">
      <dgm:prSet/>
      <dgm:spPr/>
      <dgm:t>
        <a:bodyPr/>
        <a:lstStyle/>
        <a:p>
          <a:endParaRPr lang="en-US"/>
        </a:p>
      </dgm:t>
    </dgm:pt>
    <dgm:pt modelId="{1D4AA38F-7B81-4FC1-A562-77328D5431EA}" type="sibTrans" cxnId="{4B794756-449D-4F09-9403-54FBC97E835E}">
      <dgm:prSet/>
      <dgm:spPr/>
      <dgm:t>
        <a:bodyPr/>
        <a:lstStyle/>
        <a:p>
          <a:endParaRPr lang="en-US"/>
        </a:p>
      </dgm:t>
    </dgm:pt>
    <dgm:pt modelId="{1E3D19CC-4738-4B29-94F9-4A47D254C89D}">
      <dgm:prSet phldrT="[Text]"/>
      <dgm:spPr/>
      <dgm:t>
        <a:bodyPr/>
        <a:lstStyle/>
        <a:p>
          <a:r>
            <a:rPr lang="en-US" dirty="0"/>
            <a:t> </a:t>
          </a:r>
        </a:p>
      </dgm:t>
    </dgm:pt>
    <dgm:pt modelId="{C7EFE94C-ECE7-4D15-9563-F258A68069CD}" type="parTrans" cxnId="{35BAC525-AC95-4BB9-BF69-6735A449AA3C}">
      <dgm:prSet/>
      <dgm:spPr/>
      <dgm:t>
        <a:bodyPr/>
        <a:lstStyle/>
        <a:p>
          <a:endParaRPr lang="en-US"/>
        </a:p>
      </dgm:t>
    </dgm:pt>
    <dgm:pt modelId="{8C89A892-F60D-4267-A275-F1B71EC9E1A2}" type="sibTrans" cxnId="{35BAC525-AC95-4BB9-BF69-6735A449AA3C}">
      <dgm:prSet/>
      <dgm:spPr/>
      <dgm:t>
        <a:bodyPr/>
        <a:lstStyle/>
        <a:p>
          <a:endParaRPr lang="en-US"/>
        </a:p>
      </dgm:t>
    </dgm:pt>
    <dgm:pt modelId="{4DFA5E09-F4E9-4A33-972B-E7EE4B7B25F8}" type="pres">
      <dgm:prSet presAssocID="{43591AD7-B7F8-4673-B6E1-23CBEB00561A}" presName="compositeShape" presStyleCnt="0">
        <dgm:presLayoutVars>
          <dgm:dir/>
          <dgm:resizeHandles/>
        </dgm:presLayoutVars>
      </dgm:prSet>
      <dgm:spPr/>
    </dgm:pt>
    <dgm:pt modelId="{88F82B2D-B788-4888-988A-D6C143D6ECD9}" type="pres">
      <dgm:prSet presAssocID="{43591AD7-B7F8-4673-B6E1-23CBEB00561A}" presName="pyramid" presStyleLbl="node1" presStyleIdx="0" presStyleCnt="1" custScaleX="132388" custLinFactNeighborX="6944"/>
      <dgm:spPr/>
    </dgm:pt>
    <dgm:pt modelId="{2134AAAD-850A-4D62-B440-4ECC971D365E}" type="pres">
      <dgm:prSet presAssocID="{43591AD7-B7F8-4673-B6E1-23CBEB00561A}" presName="theList" presStyleCnt="0"/>
      <dgm:spPr/>
    </dgm:pt>
    <dgm:pt modelId="{AB0AD59A-A258-4EE1-9A2A-6D1AE54E82F1}" type="pres">
      <dgm:prSet presAssocID="{AF9D8908-2D16-44D8-BF4A-993E0D400D02}" presName="aNode" presStyleLbl="fgAcc1" presStyleIdx="0" presStyleCnt="3" custScaleX="267207" custLinFactY="4953" custLinFactNeighborX="68485" custLinFactNeighborY="100000">
        <dgm:presLayoutVars>
          <dgm:bulletEnabled val="1"/>
        </dgm:presLayoutVars>
      </dgm:prSet>
      <dgm:spPr/>
    </dgm:pt>
    <dgm:pt modelId="{BCD1FA29-CC7B-4DF6-B538-052EA7F513E2}" type="pres">
      <dgm:prSet presAssocID="{AF9D8908-2D16-44D8-BF4A-993E0D400D02}" presName="aSpace" presStyleCnt="0"/>
      <dgm:spPr/>
    </dgm:pt>
    <dgm:pt modelId="{2822244F-2C65-4AA5-954B-8F99E3F68121}" type="pres">
      <dgm:prSet presAssocID="{6DEAF6E6-4F40-4A11-A543-11D3EA91BA10}" presName="aNode" presStyleLbl="fgAcc1" presStyleIdx="1" presStyleCnt="3" custScaleX="267207" custLinFactY="4953" custLinFactNeighborX="74287" custLinFactNeighborY="100000">
        <dgm:presLayoutVars>
          <dgm:bulletEnabled val="1"/>
        </dgm:presLayoutVars>
      </dgm:prSet>
      <dgm:spPr/>
    </dgm:pt>
    <dgm:pt modelId="{A0B0F03A-CF3C-4AFB-8B27-D791CB0C600E}" type="pres">
      <dgm:prSet presAssocID="{6DEAF6E6-4F40-4A11-A543-11D3EA91BA10}" presName="aSpace" presStyleCnt="0"/>
      <dgm:spPr/>
    </dgm:pt>
    <dgm:pt modelId="{DB2CC279-AF69-421B-BB4F-9749D1F8B3BF}" type="pres">
      <dgm:prSet presAssocID="{1E3D19CC-4738-4B29-94F9-4A47D254C89D}" presName="aNode" presStyleLbl="fgAcc1" presStyleIdx="2" presStyleCnt="3" custScaleX="267207" custLinFactY="4953" custLinFactNeighborX="74287" custLinFactNeighborY="100000">
        <dgm:presLayoutVars>
          <dgm:bulletEnabled val="1"/>
        </dgm:presLayoutVars>
      </dgm:prSet>
      <dgm:spPr/>
    </dgm:pt>
    <dgm:pt modelId="{322502C0-E7AF-4639-860E-A493D54C3DEC}" type="pres">
      <dgm:prSet presAssocID="{1E3D19CC-4738-4B29-94F9-4A47D254C89D}" presName="aSpace" presStyleCnt="0"/>
      <dgm:spPr/>
    </dgm:pt>
  </dgm:ptLst>
  <dgm:cxnLst>
    <dgm:cxn modelId="{C520A707-A56C-4BAA-8F9C-B53D62280990}" type="presOf" srcId="{43591AD7-B7F8-4673-B6E1-23CBEB00561A}" destId="{4DFA5E09-F4E9-4A33-972B-E7EE4B7B25F8}" srcOrd="0" destOrd="0" presId="urn:microsoft.com/office/officeart/2005/8/layout/pyramid2"/>
    <dgm:cxn modelId="{35BAC525-AC95-4BB9-BF69-6735A449AA3C}" srcId="{43591AD7-B7F8-4673-B6E1-23CBEB00561A}" destId="{1E3D19CC-4738-4B29-94F9-4A47D254C89D}" srcOrd="2" destOrd="0" parTransId="{C7EFE94C-ECE7-4D15-9563-F258A68069CD}" sibTransId="{8C89A892-F60D-4267-A275-F1B71EC9E1A2}"/>
    <dgm:cxn modelId="{5A899252-BBDA-4703-85CB-C71AE54D37EC}" type="presOf" srcId="{AF9D8908-2D16-44D8-BF4A-993E0D400D02}" destId="{AB0AD59A-A258-4EE1-9A2A-6D1AE54E82F1}" srcOrd="0" destOrd="0" presId="urn:microsoft.com/office/officeart/2005/8/layout/pyramid2"/>
    <dgm:cxn modelId="{4B794756-449D-4F09-9403-54FBC97E835E}" srcId="{43591AD7-B7F8-4673-B6E1-23CBEB00561A}" destId="{6DEAF6E6-4F40-4A11-A543-11D3EA91BA10}" srcOrd="1" destOrd="0" parTransId="{DD749A11-9C7A-4316-B957-C5160FC6D2AE}" sibTransId="{1D4AA38F-7B81-4FC1-A562-77328D5431EA}"/>
    <dgm:cxn modelId="{211B25A5-8F2C-4E7C-8BF3-2A9D5A188D5A}" type="presOf" srcId="{1E3D19CC-4738-4B29-94F9-4A47D254C89D}" destId="{DB2CC279-AF69-421B-BB4F-9749D1F8B3BF}" srcOrd="0" destOrd="0" presId="urn:microsoft.com/office/officeart/2005/8/layout/pyramid2"/>
    <dgm:cxn modelId="{D18604C4-1AFA-4889-8159-5C943558513A}" type="presOf" srcId="{6DEAF6E6-4F40-4A11-A543-11D3EA91BA10}" destId="{2822244F-2C65-4AA5-954B-8F99E3F68121}" srcOrd="0" destOrd="0" presId="urn:microsoft.com/office/officeart/2005/8/layout/pyramid2"/>
    <dgm:cxn modelId="{7990B3E6-3CD6-44E0-96EB-22F74D0474F5}" srcId="{43591AD7-B7F8-4673-B6E1-23CBEB00561A}" destId="{AF9D8908-2D16-44D8-BF4A-993E0D400D02}" srcOrd="0" destOrd="0" parTransId="{23F94BD1-D0D1-435C-AA2C-E6C462C2450E}" sibTransId="{E8F0796B-1223-4F2B-92D8-81A11F8E9E41}"/>
    <dgm:cxn modelId="{8DF6C25A-A736-400E-A2EF-37209C6B4F60}" type="presParOf" srcId="{4DFA5E09-F4E9-4A33-972B-E7EE4B7B25F8}" destId="{88F82B2D-B788-4888-988A-D6C143D6ECD9}" srcOrd="0" destOrd="0" presId="urn:microsoft.com/office/officeart/2005/8/layout/pyramid2"/>
    <dgm:cxn modelId="{C2174E24-B260-47B0-BCA3-19B2F521109C}" type="presParOf" srcId="{4DFA5E09-F4E9-4A33-972B-E7EE4B7B25F8}" destId="{2134AAAD-850A-4D62-B440-4ECC971D365E}" srcOrd="1" destOrd="0" presId="urn:microsoft.com/office/officeart/2005/8/layout/pyramid2"/>
    <dgm:cxn modelId="{EDBCBC8B-50D4-4270-828D-4CC10185E087}" type="presParOf" srcId="{2134AAAD-850A-4D62-B440-4ECC971D365E}" destId="{AB0AD59A-A258-4EE1-9A2A-6D1AE54E82F1}" srcOrd="0" destOrd="0" presId="urn:microsoft.com/office/officeart/2005/8/layout/pyramid2"/>
    <dgm:cxn modelId="{2F8E6028-6B08-44AC-9238-8260167B17BB}" type="presParOf" srcId="{2134AAAD-850A-4D62-B440-4ECC971D365E}" destId="{BCD1FA29-CC7B-4DF6-B538-052EA7F513E2}" srcOrd="1" destOrd="0" presId="urn:microsoft.com/office/officeart/2005/8/layout/pyramid2"/>
    <dgm:cxn modelId="{9C2F9FC4-9918-4FDB-9643-16C015B14210}" type="presParOf" srcId="{2134AAAD-850A-4D62-B440-4ECC971D365E}" destId="{2822244F-2C65-4AA5-954B-8F99E3F68121}" srcOrd="2" destOrd="0" presId="urn:microsoft.com/office/officeart/2005/8/layout/pyramid2"/>
    <dgm:cxn modelId="{0A782A86-29CC-4FBA-99E0-8A890217786D}" type="presParOf" srcId="{2134AAAD-850A-4D62-B440-4ECC971D365E}" destId="{A0B0F03A-CF3C-4AFB-8B27-D791CB0C600E}" srcOrd="3" destOrd="0" presId="urn:microsoft.com/office/officeart/2005/8/layout/pyramid2"/>
    <dgm:cxn modelId="{0D465ED7-AD14-41F5-A1A2-33E7CAE61050}" type="presParOf" srcId="{2134AAAD-850A-4D62-B440-4ECC971D365E}" destId="{DB2CC279-AF69-421B-BB4F-9749D1F8B3BF}" srcOrd="4" destOrd="0" presId="urn:microsoft.com/office/officeart/2005/8/layout/pyramid2"/>
    <dgm:cxn modelId="{27BDE818-A675-4C26-84FE-9E752B432BA8}" type="presParOf" srcId="{2134AAAD-850A-4D62-B440-4ECC971D365E}" destId="{322502C0-E7AF-4639-860E-A493D54C3DEC}" srcOrd="5" destOrd="0" presId="urn:microsoft.com/office/officeart/2005/8/layout/pyramid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5374164-C838-4D2F-B71E-DD9AAE89AE5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8405B0BB-7EDA-49BC-AF29-408E6E1C60FE}">
      <dgm:prSet phldrT="[Text]"/>
      <dgm:spPr/>
      <dgm:t>
        <a:bodyPr/>
        <a:lstStyle/>
        <a:p>
          <a:r>
            <a:rPr lang="en-US" dirty="0"/>
            <a:t> </a:t>
          </a:r>
        </a:p>
      </dgm:t>
    </dgm:pt>
    <dgm:pt modelId="{F80724A4-9576-49D1-ADF8-64EFCD4C274D}" type="parTrans" cxnId="{9B8C9AD2-D8F1-4C3B-9413-C20DEE1B4A9B}">
      <dgm:prSet/>
      <dgm:spPr/>
      <dgm:t>
        <a:bodyPr/>
        <a:lstStyle/>
        <a:p>
          <a:endParaRPr lang="en-US"/>
        </a:p>
      </dgm:t>
    </dgm:pt>
    <dgm:pt modelId="{C4F0EFD9-DF94-43DD-8DAA-2C76B3254246}" type="sibTrans" cxnId="{9B8C9AD2-D8F1-4C3B-9413-C20DEE1B4A9B}">
      <dgm:prSet/>
      <dgm:spPr/>
      <dgm:t>
        <a:bodyPr/>
        <a:lstStyle/>
        <a:p>
          <a:endParaRPr lang="en-US"/>
        </a:p>
      </dgm:t>
    </dgm:pt>
    <dgm:pt modelId="{619FF61E-1D4B-4045-A224-88BA59FC22C0}">
      <dgm:prSet phldrT="[Text]"/>
      <dgm:spPr/>
      <dgm:t>
        <a:bodyPr/>
        <a:lstStyle/>
        <a:p>
          <a:r>
            <a:rPr lang="en-US" dirty="0"/>
            <a:t> </a:t>
          </a:r>
        </a:p>
      </dgm:t>
    </dgm:pt>
    <dgm:pt modelId="{2E890EA4-9BA6-4B2C-8806-74A46E11434B}" type="parTrans" cxnId="{544B922E-0656-476E-A9B9-CC0E9EEA2686}">
      <dgm:prSet/>
      <dgm:spPr/>
      <dgm:t>
        <a:bodyPr/>
        <a:lstStyle/>
        <a:p>
          <a:endParaRPr lang="en-US"/>
        </a:p>
      </dgm:t>
    </dgm:pt>
    <dgm:pt modelId="{1B1ED518-3FA0-4D32-9BA8-B66926EA86A5}" type="sibTrans" cxnId="{544B922E-0656-476E-A9B9-CC0E9EEA2686}">
      <dgm:prSet/>
      <dgm:spPr/>
      <dgm:t>
        <a:bodyPr/>
        <a:lstStyle/>
        <a:p>
          <a:endParaRPr lang="en-US"/>
        </a:p>
      </dgm:t>
    </dgm:pt>
    <dgm:pt modelId="{2E47655F-30C9-4796-94E9-B438169468F5}">
      <dgm:prSet phldrT="[Text]"/>
      <dgm:spPr/>
      <dgm:t>
        <a:bodyPr/>
        <a:lstStyle/>
        <a:p>
          <a:r>
            <a:rPr lang="en-US" dirty="0"/>
            <a:t> </a:t>
          </a:r>
        </a:p>
      </dgm:t>
    </dgm:pt>
    <dgm:pt modelId="{67D3BB19-694F-4A30-87F2-F6867A42C532}" type="parTrans" cxnId="{24986230-F399-4EB4-83EB-F02B722D4ABC}">
      <dgm:prSet/>
      <dgm:spPr/>
      <dgm:t>
        <a:bodyPr/>
        <a:lstStyle/>
        <a:p>
          <a:endParaRPr lang="en-US"/>
        </a:p>
      </dgm:t>
    </dgm:pt>
    <dgm:pt modelId="{F3AC64C2-FDFA-42A4-9664-11E834E644E9}" type="sibTrans" cxnId="{24986230-F399-4EB4-83EB-F02B722D4ABC}">
      <dgm:prSet/>
      <dgm:spPr/>
      <dgm:t>
        <a:bodyPr/>
        <a:lstStyle/>
        <a:p>
          <a:endParaRPr lang="en-US"/>
        </a:p>
      </dgm:t>
    </dgm:pt>
    <dgm:pt modelId="{A2B5F4C4-97F0-4397-9AEA-72B43280D2DB}">
      <dgm:prSet phldrT="[Text]"/>
      <dgm:spPr/>
      <dgm:t>
        <a:bodyPr/>
        <a:lstStyle/>
        <a:p>
          <a:r>
            <a:rPr lang="en-US" dirty="0"/>
            <a:t> </a:t>
          </a:r>
        </a:p>
      </dgm:t>
    </dgm:pt>
    <dgm:pt modelId="{66ABB7C2-64D8-4D79-AC3C-12ACADD3737B}" type="parTrans" cxnId="{F4047A22-046B-4CC1-889A-827CE65021D5}">
      <dgm:prSet/>
      <dgm:spPr/>
      <dgm:t>
        <a:bodyPr/>
        <a:lstStyle/>
        <a:p>
          <a:endParaRPr lang="en-US"/>
        </a:p>
      </dgm:t>
    </dgm:pt>
    <dgm:pt modelId="{AD7942CD-B60D-4978-8E8A-F14D12BCDD17}" type="sibTrans" cxnId="{F4047A22-046B-4CC1-889A-827CE65021D5}">
      <dgm:prSet/>
      <dgm:spPr/>
      <dgm:t>
        <a:bodyPr/>
        <a:lstStyle/>
        <a:p>
          <a:endParaRPr lang="en-US"/>
        </a:p>
      </dgm:t>
    </dgm:pt>
    <dgm:pt modelId="{5EF594B6-9D76-4F3F-A13E-1CBEAE906CAF}">
      <dgm:prSet phldrT="[Text]"/>
      <dgm:spPr/>
      <dgm:t>
        <a:bodyPr/>
        <a:lstStyle/>
        <a:p>
          <a:r>
            <a:rPr lang="en-US" dirty="0"/>
            <a:t> </a:t>
          </a:r>
        </a:p>
      </dgm:t>
    </dgm:pt>
    <dgm:pt modelId="{9A5FC19E-B3E9-4C41-B0D9-541B0AC1D834}" type="parTrans" cxnId="{D721ACC1-6D43-4996-85BE-C7317511A491}">
      <dgm:prSet/>
      <dgm:spPr/>
      <dgm:t>
        <a:bodyPr/>
        <a:lstStyle/>
        <a:p>
          <a:endParaRPr lang="en-US"/>
        </a:p>
      </dgm:t>
    </dgm:pt>
    <dgm:pt modelId="{41F30D30-D272-4DAF-BF0D-6B333932C2C7}" type="sibTrans" cxnId="{D721ACC1-6D43-4996-85BE-C7317511A491}">
      <dgm:prSet/>
      <dgm:spPr/>
      <dgm:t>
        <a:bodyPr/>
        <a:lstStyle/>
        <a:p>
          <a:endParaRPr lang="en-US"/>
        </a:p>
      </dgm:t>
    </dgm:pt>
    <dgm:pt modelId="{D117452C-3AC0-4A3C-8C3E-F13DD57E290F}">
      <dgm:prSet phldrT="[Text]"/>
      <dgm:spPr/>
      <dgm:t>
        <a:bodyPr/>
        <a:lstStyle/>
        <a:p>
          <a:r>
            <a:rPr lang="en-US" dirty="0"/>
            <a:t> </a:t>
          </a:r>
        </a:p>
      </dgm:t>
    </dgm:pt>
    <dgm:pt modelId="{AB533C3C-ADDE-4C48-9877-5EA9D6E0755B}" type="parTrans" cxnId="{A5A06AE6-F6C6-4746-8A7D-5BFECC088A2D}">
      <dgm:prSet/>
      <dgm:spPr/>
      <dgm:t>
        <a:bodyPr/>
        <a:lstStyle/>
        <a:p>
          <a:endParaRPr lang="en-US"/>
        </a:p>
      </dgm:t>
    </dgm:pt>
    <dgm:pt modelId="{3DC72023-A817-4ABA-AD9C-686186E7C97E}" type="sibTrans" cxnId="{A5A06AE6-F6C6-4746-8A7D-5BFECC088A2D}">
      <dgm:prSet/>
      <dgm:spPr/>
      <dgm:t>
        <a:bodyPr/>
        <a:lstStyle/>
        <a:p>
          <a:endParaRPr lang="en-US"/>
        </a:p>
      </dgm:t>
    </dgm:pt>
    <dgm:pt modelId="{136F6AFF-0184-455B-A190-3D73DD894D12}" type="pres">
      <dgm:prSet presAssocID="{E5374164-C838-4D2F-B71E-DD9AAE89AE54}" presName="diagram" presStyleCnt="0">
        <dgm:presLayoutVars>
          <dgm:chPref val="1"/>
          <dgm:dir/>
          <dgm:animOne val="branch"/>
          <dgm:animLvl val="lvl"/>
          <dgm:resizeHandles/>
        </dgm:presLayoutVars>
      </dgm:prSet>
      <dgm:spPr/>
    </dgm:pt>
    <dgm:pt modelId="{4A30ED0D-300C-43B7-9C22-87D9B8C24968}" type="pres">
      <dgm:prSet presAssocID="{8405B0BB-7EDA-49BC-AF29-408E6E1C60FE}" presName="root" presStyleCnt="0"/>
      <dgm:spPr/>
    </dgm:pt>
    <dgm:pt modelId="{3B240256-68EE-4E3D-B935-125B2EE93996}" type="pres">
      <dgm:prSet presAssocID="{8405B0BB-7EDA-49BC-AF29-408E6E1C60FE}" presName="rootComposite" presStyleCnt="0"/>
      <dgm:spPr/>
    </dgm:pt>
    <dgm:pt modelId="{2EABC0AB-F643-4BE2-B53E-2680BA8056C6}" type="pres">
      <dgm:prSet presAssocID="{8405B0BB-7EDA-49BC-AF29-408E6E1C60FE}" presName="rootText" presStyleLbl="node1" presStyleIdx="0" presStyleCnt="2" custScaleX="163492" custLinFactNeighborX="-13403"/>
      <dgm:spPr/>
    </dgm:pt>
    <dgm:pt modelId="{D3EBB430-ED1B-4575-AB71-EA1228C9BE93}" type="pres">
      <dgm:prSet presAssocID="{8405B0BB-7EDA-49BC-AF29-408E6E1C60FE}" presName="rootConnector" presStyleLbl="node1" presStyleIdx="0" presStyleCnt="2"/>
      <dgm:spPr/>
    </dgm:pt>
    <dgm:pt modelId="{CD334BFF-6611-4D5E-9665-99E43BD77EFD}" type="pres">
      <dgm:prSet presAssocID="{8405B0BB-7EDA-49BC-AF29-408E6E1C60FE}" presName="childShape" presStyleCnt="0"/>
      <dgm:spPr/>
    </dgm:pt>
    <dgm:pt modelId="{A82682C7-0B2C-4483-9729-5FD19D5D75B9}" type="pres">
      <dgm:prSet presAssocID="{2E890EA4-9BA6-4B2C-8806-74A46E11434B}" presName="Name13" presStyleLbl="parChTrans1D2" presStyleIdx="0" presStyleCnt="4"/>
      <dgm:spPr/>
    </dgm:pt>
    <dgm:pt modelId="{8D7403E3-91B9-48A8-87B5-9B3BDC83F038}" type="pres">
      <dgm:prSet presAssocID="{619FF61E-1D4B-4045-A224-88BA59FC22C0}" presName="childText" presStyleLbl="bgAcc1" presStyleIdx="0" presStyleCnt="4" custScaleX="205186" custLinFactNeighborX="-16753">
        <dgm:presLayoutVars>
          <dgm:bulletEnabled val="1"/>
        </dgm:presLayoutVars>
      </dgm:prSet>
      <dgm:spPr/>
    </dgm:pt>
    <dgm:pt modelId="{0E35C541-5FB1-4927-822D-00369737A66B}" type="pres">
      <dgm:prSet presAssocID="{67D3BB19-694F-4A30-87F2-F6867A42C532}" presName="Name13" presStyleLbl="parChTrans1D2" presStyleIdx="1" presStyleCnt="4"/>
      <dgm:spPr/>
    </dgm:pt>
    <dgm:pt modelId="{5D6C08D1-C6C4-4F9F-87EB-1643CDB5CD23}" type="pres">
      <dgm:prSet presAssocID="{2E47655F-30C9-4796-94E9-B438169468F5}" presName="childText" presStyleLbl="bgAcc1" presStyleIdx="1" presStyleCnt="4" custScaleX="205186" custLinFactNeighborX="-16431" custLinFactNeighborY="-2312">
        <dgm:presLayoutVars>
          <dgm:bulletEnabled val="1"/>
        </dgm:presLayoutVars>
      </dgm:prSet>
      <dgm:spPr/>
    </dgm:pt>
    <dgm:pt modelId="{043DC0EC-83D6-4B89-B94C-C7FF08257E43}" type="pres">
      <dgm:prSet presAssocID="{A2B5F4C4-97F0-4397-9AEA-72B43280D2DB}" presName="root" presStyleCnt="0"/>
      <dgm:spPr/>
    </dgm:pt>
    <dgm:pt modelId="{9F96DF20-6464-48E5-8133-10AAD94CC4FE}" type="pres">
      <dgm:prSet presAssocID="{A2B5F4C4-97F0-4397-9AEA-72B43280D2DB}" presName="rootComposite" presStyleCnt="0"/>
      <dgm:spPr/>
    </dgm:pt>
    <dgm:pt modelId="{9F91AB57-C3EE-4EB4-8564-CD040B3E5265}" type="pres">
      <dgm:prSet presAssocID="{A2B5F4C4-97F0-4397-9AEA-72B43280D2DB}" presName="rootText" presStyleLbl="node1" presStyleIdx="1" presStyleCnt="2" custScaleX="163492" custLinFactNeighborX="8469" custLinFactNeighborY="581"/>
      <dgm:spPr/>
    </dgm:pt>
    <dgm:pt modelId="{F0CEA0B3-56C5-48A8-B806-335A6FDC8A02}" type="pres">
      <dgm:prSet presAssocID="{A2B5F4C4-97F0-4397-9AEA-72B43280D2DB}" presName="rootConnector" presStyleLbl="node1" presStyleIdx="1" presStyleCnt="2"/>
      <dgm:spPr/>
    </dgm:pt>
    <dgm:pt modelId="{F5F4AF20-7237-4242-A580-37006A6B7604}" type="pres">
      <dgm:prSet presAssocID="{A2B5F4C4-97F0-4397-9AEA-72B43280D2DB}" presName="childShape" presStyleCnt="0"/>
      <dgm:spPr/>
    </dgm:pt>
    <dgm:pt modelId="{32AAFD21-0965-459C-95DB-DE8FBDB36820}" type="pres">
      <dgm:prSet presAssocID="{9A5FC19E-B3E9-4C41-B0D9-541B0AC1D834}" presName="Name13" presStyleLbl="parChTrans1D2" presStyleIdx="2" presStyleCnt="4"/>
      <dgm:spPr/>
    </dgm:pt>
    <dgm:pt modelId="{52AD8314-C5EB-4921-9E6F-AC31FF0D4790}" type="pres">
      <dgm:prSet presAssocID="{5EF594B6-9D76-4F3F-A13E-1CBEAE906CAF}" presName="childText" presStyleLbl="bgAcc1" presStyleIdx="2" presStyleCnt="4" custScaleX="205186" custLinFactNeighborX="10584" custLinFactNeighborY="-2115">
        <dgm:presLayoutVars>
          <dgm:bulletEnabled val="1"/>
        </dgm:presLayoutVars>
      </dgm:prSet>
      <dgm:spPr/>
    </dgm:pt>
    <dgm:pt modelId="{57FDD5F3-7A4C-4108-8E8C-F0691467D490}" type="pres">
      <dgm:prSet presAssocID="{AB533C3C-ADDE-4C48-9877-5EA9D6E0755B}" presName="Name13" presStyleLbl="parChTrans1D2" presStyleIdx="3" presStyleCnt="4"/>
      <dgm:spPr/>
    </dgm:pt>
    <dgm:pt modelId="{42B2EF47-27B6-4B95-AF5D-EB882F3AAEFF}" type="pres">
      <dgm:prSet presAssocID="{D117452C-3AC0-4A3C-8C3E-F13DD57E290F}" presName="childText" presStyleLbl="bgAcc1" presStyleIdx="3" presStyleCnt="4" custScaleX="205186" custLinFactNeighborX="10584" custLinFactNeighborY="-2115">
        <dgm:presLayoutVars>
          <dgm:bulletEnabled val="1"/>
        </dgm:presLayoutVars>
      </dgm:prSet>
      <dgm:spPr/>
    </dgm:pt>
  </dgm:ptLst>
  <dgm:cxnLst>
    <dgm:cxn modelId="{0C738E0A-318E-44BA-A983-EFA27E5A5218}" type="presOf" srcId="{8405B0BB-7EDA-49BC-AF29-408E6E1C60FE}" destId="{2EABC0AB-F643-4BE2-B53E-2680BA8056C6}" srcOrd="0" destOrd="0" presId="urn:microsoft.com/office/officeart/2005/8/layout/hierarchy3"/>
    <dgm:cxn modelId="{1644BA1B-C4E7-4A18-88DE-13F7693E0626}" type="presOf" srcId="{8405B0BB-7EDA-49BC-AF29-408E6E1C60FE}" destId="{D3EBB430-ED1B-4575-AB71-EA1228C9BE93}" srcOrd="1" destOrd="0" presId="urn:microsoft.com/office/officeart/2005/8/layout/hierarchy3"/>
    <dgm:cxn modelId="{F4047A22-046B-4CC1-889A-827CE65021D5}" srcId="{E5374164-C838-4D2F-B71E-DD9AAE89AE54}" destId="{A2B5F4C4-97F0-4397-9AEA-72B43280D2DB}" srcOrd="1" destOrd="0" parTransId="{66ABB7C2-64D8-4D79-AC3C-12ACADD3737B}" sibTransId="{AD7942CD-B60D-4978-8E8A-F14D12BCDD17}"/>
    <dgm:cxn modelId="{544B922E-0656-476E-A9B9-CC0E9EEA2686}" srcId="{8405B0BB-7EDA-49BC-AF29-408E6E1C60FE}" destId="{619FF61E-1D4B-4045-A224-88BA59FC22C0}" srcOrd="0" destOrd="0" parTransId="{2E890EA4-9BA6-4B2C-8806-74A46E11434B}" sibTransId="{1B1ED518-3FA0-4D32-9BA8-B66926EA86A5}"/>
    <dgm:cxn modelId="{24986230-F399-4EB4-83EB-F02B722D4ABC}" srcId="{8405B0BB-7EDA-49BC-AF29-408E6E1C60FE}" destId="{2E47655F-30C9-4796-94E9-B438169468F5}" srcOrd="1" destOrd="0" parTransId="{67D3BB19-694F-4A30-87F2-F6867A42C532}" sibTransId="{F3AC64C2-FDFA-42A4-9664-11E834E644E9}"/>
    <dgm:cxn modelId="{2C2F333D-68B3-4636-B13E-5DE5A6E8D0FF}" type="presOf" srcId="{67D3BB19-694F-4A30-87F2-F6867A42C532}" destId="{0E35C541-5FB1-4927-822D-00369737A66B}" srcOrd="0" destOrd="0" presId="urn:microsoft.com/office/officeart/2005/8/layout/hierarchy3"/>
    <dgm:cxn modelId="{38FF6D63-A170-49D6-A6F8-85FD81EE8596}" type="presOf" srcId="{5EF594B6-9D76-4F3F-A13E-1CBEAE906CAF}" destId="{52AD8314-C5EB-4921-9E6F-AC31FF0D4790}" srcOrd="0" destOrd="0" presId="urn:microsoft.com/office/officeart/2005/8/layout/hierarchy3"/>
    <dgm:cxn modelId="{AEFD4773-35BE-42B5-ACA4-54966C9A7A93}" type="presOf" srcId="{D117452C-3AC0-4A3C-8C3E-F13DD57E290F}" destId="{42B2EF47-27B6-4B95-AF5D-EB882F3AAEFF}" srcOrd="0" destOrd="0" presId="urn:microsoft.com/office/officeart/2005/8/layout/hierarchy3"/>
    <dgm:cxn modelId="{914BA154-A03C-417B-8B1B-D8B55E48CC63}" type="presOf" srcId="{2E47655F-30C9-4796-94E9-B438169468F5}" destId="{5D6C08D1-C6C4-4F9F-87EB-1643CDB5CD23}" srcOrd="0" destOrd="0" presId="urn:microsoft.com/office/officeart/2005/8/layout/hierarchy3"/>
    <dgm:cxn modelId="{7BA8247D-6E1F-4811-BCA1-2B5C0E56C429}" type="presOf" srcId="{A2B5F4C4-97F0-4397-9AEA-72B43280D2DB}" destId="{9F91AB57-C3EE-4EB4-8564-CD040B3E5265}" srcOrd="0" destOrd="0" presId="urn:microsoft.com/office/officeart/2005/8/layout/hierarchy3"/>
    <dgm:cxn modelId="{B4255783-6117-442F-A86D-7134656877E4}" type="presOf" srcId="{2E890EA4-9BA6-4B2C-8806-74A46E11434B}" destId="{A82682C7-0B2C-4483-9729-5FD19D5D75B9}" srcOrd="0" destOrd="0" presId="urn:microsoft.com/office/officeart/2005/8/layout/hierarchy3"/>
    <dgm:cxn modelId="{FAF38692-E18A-49BC-A873-B67A4C5FE382}" type="presOf" srcId="{619FF61E-1D4B-4045-A224-88BA59FC22C0}" destId="{8D7403E3-91B9-48A8-87B5-9B3BDC83F038}" srcOrd="0" destOrd="0" presId="urn:microsoft.com/office/officeart/2005/8/layout/hierarchy3"/>
    <dgm:cxn modelId="{414E42BF-67E7-4E19-B761-618CF9974605}" type="presOf" srcId="{A2B5F4C4-97F0-4397-9AEA-72B43280D2DB}" destId="{F0CEA0B3-56C5-48A8-B806-335A6FDC8A02}" srcOrd="1" destOrd="0" presId="urn:microsoft.com/office/officeart/2005/8/layout/hierarchy3"/>
    <dgm:cxn modelId="{D721ACC1-6D43-4996-85BE-C7317511A491}" srcId="{A2B5F4C4-97F0-4397-9AEA-72B43280D2DB}" destId="{5EF594B6-9D76-4F3F-A13E-1CBEAE906CAF}" srcOrd="0" destOrd="0" parTransId="{9A5FC19E-B3E9-4C41-B0D9-541B0AC1D834}" sibTransId="{41F30D30-D272-4DAF-BF0D-6B333932C2C7}"/>
    <dgm:cxn modelId="{9B8C9AD2-D8F1-4C3B-9413-C20DEE1B4A9B}" srcId="{E5374164-C838-4D2F-B71E-DD9AAE89AE54}" destId="{8405B0BB-7EDA-49BC-AF29-408E6E1C60FE}" srcOrd="0" destOrd="0" parTransId="{F80724A4-9576-49D1-ADF8-64EFCD4C274D}" sibTransId="{C4F0EFD9-DF94-43DD-8DAA-2C76B3254246}"/>
    <dgm:cxn modelId="{A5A06AE6-F6C6-4746-8A7D-5BFECC088A2D}" srcId="{A2B5F4C4-97F0-4397-9AEA-72B43280D2DB}" destId="{D117452C-3AC0-4A3C-8C3E-F13DD57E290F}" srcOrd="1" destOrd="0" parTransId="{AB533C3C-ADDE-4C48-9877-5EA9D6E0755B}" sibTransId="{3DC72023-A817-4ABA-AD9C-686186E7C97E}"/>
    <dgm:cxn modelId="{D9E9CEEB-70BA-464E-826A-FEB954F537D1}" type="presOf" srcId="{9A5FC19E-B3E9-4C41-B0D9-541B0AC1D834}" destId="{32AAFD21-0965-459C-95DB-DE8FBDB36820}" srcOrd="0" destOrd="0" presId="urn:microsoft.com/office/officeart/2005/8/layout/hierarchy3"/>
    <dgm:cxn modelId="{485071EC-D890-4F2E-B288-11E5894BD82F}" type="presOf" srcId="{AB533C3C-ADDE-4C48-9877-5EA9D6E0755B}" destId="{57FDD5F3-7A4C-4108-8E8C-F0691467D490}" srcOrd="0" destOrd="0" presId="urn:microsoft.com/office/officeart/2005/8/layout/hierarchy3"/>
    <dgm:cxn modelId="{2B3306F8-D057-4740-A0B5-31A2623FB623}" type="presOf" srcId="{E5374164-C838-4D2F-B71E-DD9AAE89AE54}" destId="{136F6AFF-0184-455B-A190-3D73DD894D12}" srcOrd="0" destOrd="0" presId="urn:microsoft.com/office/officeart/2005/8/layout/hierarchy3"/>
    <dgm:cxn modelId="{F0BCA1BF-7DFD-4502-AB32-0F077E71917D}" type="presParOf" srcId="{136F6AFF-0184-455B-A190-3D73DD894D12}" destId="{4A30ED0D-300C-43B7-9C22-87D9B8C24968}" srcOrd="0" destOrd="0" presId="urn:microsoft.com/office/officeart/2005/8/layout/hierarchy3"/>
    <dgm:cxn modelId="{8998B59E-9F5A-4CA2-AC36-BAFBAE2D85EA}" type="presParOf" srcId="{4A30ED0D-300C-43B7-9C22-87D9B8C24968}" destId="{3B240256-68EE-4E3D-B935-125B2EE93996}" srcOrd="0" destOrd="0" presId="urn:microsoft.com/office/officeart/2005/8/layout/hierarchy3"/>
    <dgm:cxn modelId="{DCC55C89-1FCA-45F8-AAB6-CEF071404B21}" type="presParOf" srcId="{3B240256-68EE-4E3D-B935-125B2EE93996}" destId="{2EABC0AB-F643-4BE2-B53E-2680BA8056C6}" srcOrd="0" destOrd="0" presId="urn:microsoft.com/office/officeart/2005/8/layout/hierarchy3"/>
    <dgm:cxn modelId="{31AD7EE9-4FD0-48C2-AE8B-D3487F30BEBE}" type="presParOf" srcId="{3B240256-68EE-4E3D-B935-125B2EE93996}" destId="{D3EBB430-ED1B-4575-AB71-EA1228C9BE93}" srcOrd="1" destOrd="0" presId="urn:microsoft.com/office/officeart/2005/8/layout/hierarchy3"/>
    <dgm:cxn modelId="{B55D99F2-CB41-44DF-94DE-0E70A991948F}" type="presParOf" srcId="{4A30ED0D-300C-43B7-9C22-87D9B8C24968}" destId="{CD334BFF-6611-4D5E-9665-99E43BD77EFD}" srcOrd="1" destOrd="0" presId="urn:microsoft.com/office/officeart/2005/8/layout/hierarchy3"/>
    <dgm:cxn modelId="{933DF5E8-C343-4E3E-855C-BAF2F63677E4}" type="presParOf" srcId="{CD334BFF-6611-4D5E-9665-99E43BD77EFD}" destId="{A82682C7-0B2C-4483-9729-5FD19D5D75B9}" srcOrd="0" destOrd="0" presId="urn:microsoft.com/office/officeart/2005/8/layout/hierarchy3"/>
    <dgm:cxn modelId="{1750F678-8AAB-4FA8-8E16-3DD39C42B360}" type="presParOf" srcId="{CD334BFF-6611-4D5E-9665-99E43BD77EFD}" destId="{8D7403E3-91B9-48A8-87B5-9B3BDC83F038}" srcOrd="1" destOrd="0" presId="urn:microsoft.com/office/officeart/2005/8/layout/hierarchy3"/>
    <dgm:cxn modelId="{7CCCA5DA-0496-4FD5-8526-EEC1FBE27B5C}" type="presParOf" srcId="{CD334BFF-6611-4D5E-9665-99E43BD77EFD}" destId="{0E35C541-5FB1-4927-822D-00369737A66B}" srcOrd="2" destOrd="0" presId="urn:microsoft.com/office/officeart/2005/8/layout/hierarchy3"/>
    <dgm:cxn modelId="{816CADCB-034D-44B2-95A8-881383090A1B}" type="presParOf" srcId="{CD334BFF-6611-4D5E-9665-99E43BD77EFD}" destId="{5D6C08D1-C6C4-4F9F-87EB-1643CDB5CD23}" srcOrd="3" destOrd="0" presId="urn:microsoft.com/office/officeart/2005/8/layout/hierarchy3"/>
    <dgm:cxn modelId="{C431457A-5D26-403D-ABC0-D87984318D48}" type="presParOf" srcId="{136F6AFF-0184-455B-A190-3D73DD894D12}" destId="{043DC0EC-83D6-4B89-B94C-C7FF08257E43}" srcOrd="1" destOrd="0" presId="urn:microsoft.com/office/officeart/2005/8/layout/hierarchy3"/>
    <dgm:cxn modelId="{C63FB813-0443-4A43-9736-459E16B53843}" type="presParOf" srcId="{043DC0EC-83D6-4B89-B94C-C7FF08257E43}" destId="{9F96DF20-6464-48E5-8133-10AAD94CC4FE}" srcOrd="0" destOrd="0" presId="urn:microsoft.com/office/officeart/2005/8/layout/hierarchy3"/>
    <dgm:cxn modelId="{DEA5591E-1C7E-48CB-95EA-22B0B84D58F0}" type="presParOf" srcId="{9F96DF20-6464-48E5-8133-10AAD94CC4FE}" destId="{9F91AB57-C3EE-4EB4-8564-CD040B3E5265}" srcOrd="0" destOrd="0" presId="urn:microsoft.com/office/officeart/2005/8/layout/hierarchy3"/>
    <dgm:cxn modelId="{3C26BB1D-C062-4A0D-AE2C-B98E981B34CE}" type="presParOf" srcId="{9F96DF20-6464-48E5-8133-10AAD94CC4FE}" destId="{F0CEA0B3-56C5-48A8-B806-335A6FDC8A02}" srcOrd="1" destOrd="0" presId="urn:microsoft.com/office/officeart/2005/8/layout/hierarchy3"/>
    <dgm:cxn modelId="{22D07D0F-579B-49D2-B99C-4476567FBCBC}" type="presParOf" srcId="{043DC0EC-83D6-4B89-B94C-C7FF08257E43}" destId="{F5F4AF20-7237-4242-A580-37006A6B7604}" srcOrd="1" destOrd="0" presId="urn:microsoft.com/office/officeart/2005/8/layout/hierarchy3"/>
    <dgm:cxn modelId="{35EE0FD0-C0C2-4076-871D-7C415680A77E}" type="presParOf" srcId="{F5F4AF20-7237-4242-A580-37006A6B7604}" destId="{32AAFD21-0965-459C-95DB-DE8FBDB36820}" srcOrd="0" destOrd="0" presId="urn:microsoft.com/office/officeart/2005/8/layout/hierarchy3"/>
    <dgm:cxn modelId="{3A2BF87B-F7EA-4BCC-9840-1CB7F4EC2DAA}" type="presParOf" srcId="{F5F4AF20-7237-4242-A580-37006A6B7604}" destId="{52AD8314-C5EB-4921-9E6F-AC31FF0D4790}" srcOrd="1" destOrd="0" presId="urn:microsoft.com/office/officeart/2005/8/layout/hierarchy3"/>
    <dgm:cxn modelId="{3E3F5BEF-75D5-44DC-BEA9-3D3AB50FCD4E}" type="presParOf" srcId="{F5F4AF20-7237-4242-A580-37006A6B7604}" destId="{57FDD5F3-7A4C-4108-8E8C-F0691467D490}" srcOrd="2" destOrd="0" presId="urn:microsoft.com/office/officeart/2005/8/layout/hierarchy3"/>
    <dgm:cxn modelId="{94200253-A346-4A99-8F2A-8294A2D78568}" type="presParOf" srcId="{F5F4AF20-7237-4242-A580-37006A6B7604}" destId="{42B2EF47-27B6-4B95-AF5D-EB882F3AAEFF}"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1EE4030-9500-48CA-947E-CCC40716D8FA}"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en-US"/>
        </a:p>
      </dgm:t>
    </dgm:pt>
    <dgm:pt modelId="{29DA9185-F6E5-4E23-A2E9-49909BCF82C8}">
      <dgm:prSet phldrT="[Text]"/>
      <dgm:spPr/>
      <dgm:t>
        <a:bodyPr/>
        <a:lstStyle/>
        <a:p>
          <a:r>
            <a:rPr lang="en-US" dirty="0"/>
            <a:t> </a:t>
          </a:r>
        </a:p>
      </dgm:t>
    </dgm:pt>
    <dgm:pt modelId="{D535E589-7B0B-4DD6-8E6B-A002A6C79305}" type="sibTrans" cxnId="{6BC14DB0-9B13-4DA8-BF2A-73EEA7DAC248}">
      <dgm:prSet/>
      <dgm:spPr/>
      <dgm:t>
        <a:bodyPr/>
        <a:lstStyle/>
        <a:p>
          <a:endParaRPr lang="en-US"/>
        </a:p>
      </dgm:t>
    </dgm:pt>
    <dgm:pt modelId="{0A66FDB5-E9CE-4609-9F7E-B712AC9633ED}" type="parTrans" cxnId="{6BC14DB0-9B13-4DA8-BF2A-73EEA7DAC248}">
      <dgm:prSet/>
      <dgm:spPr/>
      <dgm:t>
        <a:bodyPr/>
        <a:lstStyle/>
        <a:p>
          <a:endParaRPr lang="en-US"/>
        </a:p>
      </dgm:t>
    </dgm:pt>
    <dgm:pt modelId="{77228DA5-0478-4FE5-8804-12D83B86795E}">
      <dgm:prSet phldrT="[Text]"/>
      <dgm:spPr/>
      <dgm:t>
        <a:bodyPr/>
        <a:lstStyle/>
        <a:p>
          <a:r>
            <a:rPr lang="en-US" dirty="0"/>
            <a:t> </a:t>
          </a:r>
        </a:p>
      </dgm:t>
    </dgm:pt>
    <dgm:pt modelId="{DC41A9D6-9076-47BB-90A8-DA2DBEC104EE}" type="sibTrans" cxnId="{D64B51A9-4C54-4020-9F5B-344FFC1510A4}">
      <dgm:prSet/>
      <dgm:spPr/>
      <dgm:t>
        <a:bodyPr/>
        <a:lstStyle/>
        <a:p>
          <a:endParaRPr lang="en-US"/>
        </a:p>
      </dgm:t>
    </dgm:pt>
    <dgm:pt modelId="{2A414AF5-3035-4F4B-BFF7-7635995A744B}" type="parTrans" cxnId="{D64B51A9-4C54-4020-9F5B-344FFC1510A4}">
      <dgm:prSet/>
      <dgm:spPr/>
      <dgm:t>
        <a:bodyPr/>
        <a:lstStyle/>
        <a:p>
          <a:endParaRPr lang="en-US"/>
        </a:p>
      </dgm:t>
    </dgm:pt>
    <dgm:pt modelId="{FA59D08B-50CE-4ECA-B532-95449EF45806}">
      <dgm:prSet phldrT="[Text]"/>
      <dgm:spPr/>
      <dgm:t>
        <a:bodyPr/>
        <a:lstStyle/>
        <a:p>
          <a:r>
            <a:rPr lang="en-US" dirty="0"/>
            <a:t> </a:t>
          </a:r>
        </a:p>
      </dgm:t>
    </dgm:pt>
    <dgm:pt modelId="{7082359C-8218-41B7-BCFC-0D2CFBEE9DF3}" type="sibTrans" cxnId="{EE6DA0C0-90D2-4D29-BE6E-73E70AA53C27}">
      <dgm:prSet/>
      <dgm:spPr/>
      <dgm:t>
        <a:bodyPr/>
        <a:lstStyle/>
        <a:p>
          <a:endParaRPr lang="en-US"/>
        </a:p>
      </dgm:t>
    </dgm:pt>
    <dgm:pt modelId="{F8EF2EFD-7D7F-4A17-B46C-27A27AF5DA0E}" type="parTrans" cxnId="{EE6DA0C0-90D2-4D29-BE6E-73E70AA53C27}">
      <dgm:prSet/>
      <dgm:spPr/>
      <dgm:t>
        <a:bodyPr/>
        <a:lstStyle/>
        <a:p>
          <a:endParaRPr lang="en-US"/>
        </a:p>
      </dgm:t>
    </dgm:pt>
    <dgm:pt modelId="{03040D0B-31BF-4D46-AB1D-55B65375FC55}" type="pres">
      <dgm:prSet presAssocID="{31EE4030-9500-48CA-947E-CCC40716D8FA}" presName="CompostProcess" presStyleCnt="0">
        <dgm:presLayoutVars>
          <dgm:dir/>
          <dgm:resizeHandles val="exact"/>
        </dgm:presLayoutVars>
      </dgm:prSet>
      <dgm:spPr/>
    </dgm:pt>
    <dgm:pt modelId="{5756101D-419A-4605-8A31-57F8E2B3A3B9}" type="pres">
      <dgm:prSet presAssocID="{31EE4030-9500-48CA-947E-CCC40716D8FA}" presName="arrow" presStyleLbl="bgShp" presStyleIdx="0" presStyleCnt="1" custScaleX="117647" custLinFactNeighborX="21647" custLinFactNeighborY="-592"/>
      <dgm:spPr/>
    </dgm:pt>
    <dgm:pt modelId="{59700484-A933-4AB9-99EA-D0DD53C8A322}" type="pres">
      <dgm:prSet presAssocID="{31EE4030-9500-48CA-947E-CCC40716D8FA}" presName="linearProcess" presStyleCnt="0"/>
      <dgm:spPr/>
    </dgm:pt>
    <dgm:pt modelId="{054CDBC9-A784-4A8A-BD73-BBEEBB56580D}" type="pres">
      <dgm:prSet presAssocID="{29DA9185-F6E5-4E23-A2E9-49909BCF82C8}" presName="textNode" presStyleLbl="node1" presStyleIdx="0" presStyleCnt="3" custScaleX="122406" custScaleY="213000" custLinFactNeighborX="-16206" custLinFactNeighborY="-1481">
        <dgm:presLayoutVars>
          <dgm:bulletEnabled val="1"/>
        </dgm:presLayoutVars>
      </dgm:prSet>
      <dgm:spPr/>
    </dgm:pt>
    <dgm:pt modelId="{049EAC43-87B0-46D8-AB51-0D1E432ACD27}" type="pres">
      <dgm:prSet presAssocID="{D535E589-7B0B-4DD6-8E6B-A002A6C79305}" presName="sibTrans" presStyleCnt="0"/>
      <dgm:spPr/>
    </dgm:pt>
    <dgm:pt modelId="{530730F2-4556-4A33-BCA2-58FB0621F942}" type="pres">
      <dgm:prSet presAssocID="{77228DA5-0478-4FE5-8804-12D83B86795E}" presName="textNode" presStyleLbl="node1" presStyleIdx="1" presStyleCnt="3" custScaleX="122406" custScaleY="213000" custLinFactNeighborX="-41745" custLinFactNeighborY="-1481">
        <dgm:presLayoutVars>
          <dgm:bulletEnabled val="1"/>
        </dgm:presLayoutVars>
      </dgm:prSet>
      <dgm:spPr/>
    </dgm:pt>
    <dgm:pt modelId="{6091A7A8-40AD-495C-81E0-867D875AA3E7}" type="pres">
      <dgm:prSet presAssocID="{DC41A9D6-9076-47BB-90A8-DA2DBEC104EE}" presName="sibTrans" presStyleCnt="0"/>
      <dgm:spPr/>
    </dgm:pt>
    <dgm:pt modelId="{070F964A-048A-4D33-B13F-5BCA589BEFCD}" type="pres">
      <dgm:prSet presAssocID="{FA59D08B-50CE-4ECA-B532-95449EF45806}" presName="textNode" presStyleLbl="node1" presStyleIdx="2" presStyleCnt="3" custScaleX="122406" custScaleY="213000" custLinFactNeighborX="-64882" custLinFactNeighborY="-1481">
        <dgm:presLayoutVars>
          <dgm:bulletEnabled val="1"/>
        </dgm:presLayoutVars>
      </dgm:prSet>
      <dgm:spPr/>
    </dgm:pt>
  </dgm:ptLst>
  <dgm:cxnLst>
    <dgm:cxn modelId="{98869B19-4C8D-45CB-8831-CDA9F479330C}" type="presOf" srcId="{29DA9185-F6E5-4E23-A2E9-49909BCF82C8}" destId="{054CDBC9-A784-4A8A-BD73-BBEEBB56580D}" srcOrd="0" destOrd="0" presId="urn:microsoft.com/office/officeart/2005/8/layout/hProcess9"/>
    <dgm:cxn modelId="{69616A67-0B5B-4AEE-9BAE-31B1B18B5BFA}" type="presOf" srcId="{77228DA5-0478-4FE5-8804-12D83B86795E}" destId="{530730F2-4556-4A33-BCA2-58FB0621F942}" srcOrd="0" destOrd="0" presId="urn:microsoft.com/office/officeart/2005/8/layout/hProcess9"/>
    <dgm:cxn modelId="{C51E514D-FE64-4BE0-86F2-86DDFEF08A66}" type="presOf" srcId="{FA59D08B-50CE-4ECA-B532-95449EF45806}" destId="{070F964A-048A-4D33-B13F-5BCA589BEFCD}" srcOrd="0" destOrd="0" presId="urn:microsoft.com/office/officeart/2005/8/layout/hProcess9"/>
    <dgm:cxn modelId="{D64B51A9-4C54-4020-9F5B-344FFC1510A4}" srcId="{31EE4030-9500-48CA-947E-CCC40716D8FA}" destId="{77228DA5-0478-4FE5-8804-12D83B86795E}" srcOrd="1" destOrd="0" parTransId="{2A414AF5-3035-4F4B-BFF7-7635995A744B}" sibTransId="{DC41A9D6-9076-47BB-90A8-DA2DBEC104EE}"/>
    <dgm:cxn modelId="{6BC14DB0-9B13-4DA8-BF2A-73EEA7DAC248}" srcId="{31EE4030-9500-48CA-947E-CCC40716D8FA}" destId="{29DA9185-F6E5-4E23-A2E9-49909BCF82C8}" srcOrd="0" destOrd="0" parTransId="{0A66FDB5-E9CE-4609-9F7E-B712AC9633ED}" sibTransId="{D535E589-7B0B-4DD6-8E6B-A002A6C79305}"/>
    <dgm:cxn modelId="{EE6DA0C0-90D2-4D29-BE6E-73E70AA53C27}" srcId="{31EE4030-9500-48CA-947E-CCC40716D8FA}" destId="{FA59D08B-50CE-4ECA-B532-95449EF45806}" srcOrd="2" destOrd="0" parTransId="{F8EF2EFD-7D7F-4A17-B46C-27A27AF5DA0E}" sibTransId="{7082359C-8218-41B7-BCFC-0D2CFBEE9DF3}"/>
    <dgm:cxn modelId="{8C2B2FD7-4D96-4F78-B5FB-AE18E08BF025}" type="presOf" srcId="{31EE4030-9500-48CA-947E-CCC40716D8FA}" destId="{03040D0B-31BF-4D46-AB1D-55B65375FC55}" srcOrd="0" destOrd="0" presId="urn:microsoft.com/office/officeart/2005/8/layout/hProcess9"/>
    <dgm:cxn modelId="{AB1C4350-EC89-4387-9273-3EC5CC719BDC}" type="presParOf" srcId="{03040D0B-31BF-4D46-AB1D-55B65375FC55}" destId="{5756101D-419A-4605-8A31-57F8E2B3A3B9}" srcOrd="0" destOrd="0" presId="urn:microsoft.com/office/officeart/2005/8/layout/hProcess9"/>
    <dgm:cxn modelId="{DDA0B66D-463D-4272-86C7-FEE09F184A4C}" type="presParOf" srcId="{03040D0B-31BF-4D46-AB1D-55B65375FC55}" destId="{59700484-A933-4AB9-99EA-D0DD53C8A322}" srcOrd="1" destOrd="0" presId="urn:microsoft.com/office/officeart/2005/8/layout/hProcess9"/>
    <dgm:cxn modelId="{812B3D34-14BE-4C91-BE00-9A649F79B3C4}" type="presParOf" srcId="{59700484-A933-4AB9-99EA-D0DD53C8A322}" destId="{054CDBC9-A784-4A8A-BD73-BBEEBB56580D}" srcOrd="0" destOrd="0" presId="urn:microsoft.com/office/officeart/2005/8/layout/hProcess9"/>
    <dgm:cxn modelId="{7E78180C-CA2F-4EBB-91DD-A0EA072EB32F}" type="presParOf" srcId="{59700484-A933-4AB9-99EA-D0DD53C8A322}" destId="{049EAC43-87B0-46D8-AB51-0D1E432ACD27}" srcOrd="1" destOrd="0" presId="urn:microsoft.com/office/officeart/2005/8/layout/hProcess9"/>
    <dgm:cxn modelId="{38BD2CF1-FA3B-4B1C-B2CC-2E5FB31BDBFF}" type="presParOf" srcId="{59700484-A933-4AB9-99EA-D0DD53C8A322}" destId="{530730F2-4556-4A33-BCA2-58FB0621F942}" srcOrd="2" destOrd="0" presId="urn:microsoft.com/office/officeart/2005/8/layout/hProcess9"/>
    <dgm:cxn modelId="{96FCC00F-4A88-42D6-8E69-244CD9E0DC1F}" type="presParOf" srcId="{59700484-A933-4AB9-99EA-D0DD53C8A322}" destId="{6091A7A8-40AD-495C-81E0-867D875AA3E7}" srcOrd="3" destOrd="0" presId="urn:microsoft.com/office/officeart/2005/8/layout/hProcess9"/>
    <dgm:cxn modelId="{F709118E-F870-46C7-8518-F33E2E40BA10}" type="presParOf" srcId="{59700484-A933-4AB9-99EA-D0DD53C8A322}" destId="{070F964A-048A-4D33-B13F-5BCA589BEFCD}"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F82B2D-B788-4888-988A-D6C143D6ECD9}">
      <dsp:nvSpPr>
        <dsp:cNvPr id="0" name=""/>
        <dsp:cNvSpPr/>
      </dsp:nvSpPr>
      <dsp:spPr>
        <a:xfrm>
          <a:off x="2800561" y="0"/>
          <a:ext cx="8229853" cy="6216465"/>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0AD59A-A258-4EE1-9A2A-6D1AE54E82F1}">
      <dsp:nvSpPr>
        <dsp:cNvPr id="0" name=""/>
        <dsp:cNvSpPr/>
      </dsp:nvSpPr>
      <dsp:spPr>
        <a:xfrm>
          <a:off x="5474537" y="881815"/>
          <a:ext cx="10797039" cy="147155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953650"/>
        <a:ext cx="10653369" cy="1327883"/>
      </dsp:txXfrm>
    </dsp:sp>
    <dsp:sp modelId="{2822244F-2C65-4AA5-954B-8F99E3F68121}">
      <dsp:nvSpPr>
        <dsp:cNvPr id="0" name=""/>
        <dsp:cNvSpPr/>
      </dsp:nvSpPr>
      <dsp:spPr>
        <a:xfrm>
          <a:off x="5474537" y="2537313"/>
          <a:ext cx="10797039" cy="147155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2609148"/>
        <a:ext cx="10653369" cy="1327883"/>
      </dsp:txXfrm>
    </dsp:sp>
    <dsp:sp modelId="{DB2CC279-AF69-421B-BB4F-9749D1F8B3BF}">
      <dsp:nvSpPr>
        <dsp:cNvPr id="0" name=""/>
        <dsp:cNvSpPr/>
      </dsp:nvSpPr>
      <dsp:spPr>
        <a:xfrm>
          <a:off x="5474537" y="4192811"/>
          <a:ext cx="10797039" cy="1471553"/>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0030" tIns="240030" rIns="240030" bIns="240030" numCol="1" spcCol="1270" anchor="ctr" anchorCtr="0">
          <a:noAutofit/>
        </a:bodyPr>
        <a:lstStyle/>
        <a:p>
          <a:pPr marL="0" lvl="0" indent="0" algn="ctr" defTabSz="2800350">
            <a:lnSpc>
              <a:spcPct val="90000"/>
            </a:lnSpc>
            <a:spcBef>
              <a:spcPct val="0"/>
            </a:spcBef>
            <a:spcAft>
              <a:spcPct val="35000"/>
            </a:spcAft>
            <a:buNone/>
          </a:pPr>
          <a:r>
            <a:rPr lang="en-US" sz="6300" kern="1200" dirty="0"/>
            <a:t> </a:t>
          </a:r>
        </a:p>
      </dsp:txBody>
      <dsp:txXfrm>
        <a:off x="5546372" y="4264646"/>
        <a:ext cx="10653369" cy="13278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ABC0AB-F643-4BE2-B53E-2680BA8056C6}">
      <dsp:nvSpPr>
        <dsp:cNvPr id="0" name=""/>
        <dsp:cNvSpPr/>
      </dsp:nvSpPr>
      <dsp:spPr>
        <a:xfrm>
          <a:off x="0" y="177427"/>
          <a:ext cx="5387336" cy="16475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48256" y="225683"/>
        <a:ext cx="5290824" cy="1551072"/>
      </dsp:txXfrm>
    </dsp:sp>
    <dsp:sp modelId="{A82682C7-0B2C-4483-9729-5FD19D5D75B9}">
      <dsp:nvSpPr>
        <dsp:cNvPr id="0" name=""/>
        <dsp:cNvSpPr/>
      </dsp:nvSpPr>
      <dsp:spPr>
        <a:xfrm>
          <a:off x="538733" y="1825011"/>
          <a:ext cx="104006" cy="1235688"/>
        </a:xfrm>
        <a:custGeom>
          <a:avLst/>
          <a:gdLst/>
          <a:ahLst/>
          <a:cxnLst/>
          <a:rect l="0" t="0" r="0" b="0"/>
          <a:pathLst>
            <a:path>
              <a:moveTo>
                <a:pt x="0" y="0"/>
              </a:moveTo>
              <a:lnTo>
                <a:pt x="0" y="1235688"/>
              </a:lnTo>
              <a:lnTo>
                <a:pt x="104006" y="1235688"/>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7403E3-91B9-48A8-87B5-9B3BDC83F038}">
      <dsp:nvSpPr>
        <dsp:cNvPr id="0" name=""/>
        <dsp:cNvSpPr/>
      </dsp:nvSpPr>
      <dsp:spPr>
        <a:xfrm>
          <a:off x="642740" y="2236907"/>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0996" y="2285163"/>
        <a:ext cx="5312467" cy="1551072"/>
      </dsp:txXfrm>
    </dsp:sp>
    <dsp:sp modelId="{0E35C541-5FB1-4927-822D-00369737A66B}">
      <dsp:nvSpPr>
        <dsp:cNvPr id="0" name=""/>
        <dsp:cNvSpPr/>
      </dsp:nvSpPr>
      <dsp:spPr>
        <a:xfrm>
          <a:off x="538733" y="1825011"/>
          <a:ext cx="112495" cy="3257076"/>
        </a:xfrm>
        <a:custGeom>
          <a:avLst/>
          <a:gdLst/>
          <a:ahLst/>
          <a:cxnLst/>
          <a:rect l="0" t="0" r="0" b="0"/>
          <a:pathLst>
            <a:path>
              <a:moveTo>
                <a:pt x="0" y="0"/>
              </a:moveTo>
              <a:lnTo>
                <a:pt x="0" y="3257076"/>
              </a:lnTo>
              <a:lnTo>
                <a:pt x="112495" y="3257076"/>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D6C08D1-C6C4-4F9F-87EB-1643CDB5CD23}">
      <dsp:nvSpPr>
        <dsp:cNvPr id="0" name=""/>
        <dsp:cNvSpPr/>
      </dsp:nvSpPr>
      <dsp:spPr>
        <a:xfrm>
          <a:off x="651228" y="4258295"/>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99484" y="4306551"/>
        <a:ext cx="5312467" cy="1551072"/>
      </dsp:txXfrm>
    </dsp:sp>
    <dsp:sp modelId="{9F91AB57-C3EE-4EB4-8564-CD040B3E5265}">
      <dsp:nvSpPr>
        <dsp:cNvPr id="0" name=""/>
        <dsp:cNvSpPr/>
      </dsp:nvSpPr>
      <dsp:spPr>
        <a:xfrm>
          <a:off x="6518744" y="187000"/>
          <a:ext cx="5387336" cy="164758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6567000" y="235256"/>
        <a:ext cx="5290824" cy="1551072"/>
      </dsp:txXfrm>
    </dsp:sp>
    <dsp:sp modelId="{32AAFD21-0965-459C-95DB-DE8FBDB36820}">
      <dsp:nvSpPr>
        <dsp:cNvPr id="0" name=""/>
        <dsp:cNvSpPr/>
      </dsp:nvSpPr>
      <dsp:spPr>
        <a:xfrm>
          <a:off x="7057477" y="1834584"/>
          <a:ext cx="266570" cy="1191269"/>
        </a:xfrm>
        <a:custGeom>
          <a:avLst/>
          <a:gdLst/>
          <a:ahLst/>
          <a:cxnLst/>
          <a:rect l="0" t="0" r="0" b="0"/>
          <a:pathLst>
            <a:path>
              <a:moveTo>
                <a:pt x="0" y="0"/>
              </a:moveTo>
              <a:lnTo>
                <a:pt x="0" y="1191269"/>
              </a:lnTo>
              <a:lnTo>
                <a:pt x="266570" y="119126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2AD8314-C5EB-4921-9E6F-AC31FF0D4790}">
      <dsp:nvSpPr>
        <dsp:cNvPr id="0" name=""/>
        <dsp:cNvSpPr/>
      </dsp:nvSpPr>
      <dsp:spPr>
        <a:xfrm>
          <a:off x="7324048" y="2202061"/>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372304" y="2250317"/>
        <a:ext cx="5312467" cy="1551072"/>
      </dsp:txXfrm>
    </dsp:sp>
    <dsp:sp modelId="{57FDD5F3-7A4C-4108-8E8C-F0691467D490}">
      <dsp:nvSpPr>
        <dsp:cNvPr id="0" name=""/>
        <dsp:cNvSpPr/>
      </dsp:nvSpPr>
      <dsp:spPr>
        <a:xfrm>
          <a:off x="7057477" y="1834584"/>
          <a:ext cx="266570" cy="3250749"/>
        </a:xfrm>
        <a:custGeom>
          <a:avLst/>
          <a:gdLst/>
          <a:ahLst/>
          <a:cxnLst/>
          <a:rect l="0" t="0" r="0" b="0"/>
          <a:pathLst>
            <a:path>
              <a:moveTo>
                <a:pt x="0" y="0"/>
              </a:moveTo>
              <a:lnTo>
                <a:pt x="0" y="3250749"/>
              </a:lnTo>
              <a:lnTo>
                <a:pt x="266570" y="325074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2B2EF47-27B6-4B95-AF5D-EB882F3AAEFF}">
      <dsp:nvSpPr>
        <dsp:cNvPr id="0" name=""/>
        <dsp:cNvSpPr/>
      </dsp:nvSpPr>
      <dsp:spPr>
        <a:xfrm>
          <a:off x="7324048" y="4261541"/>
          <a:ext cx="5408979" cy="1647584"/>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7372304" y="4309797"/>
        <a:ext cx="5312467" cy="15510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6101D-419A-4605-8A31-57F8E2B3A3B9}">
      <dsp:nvSpPr>
        <dsp:cNvPr id="0" name=""/>
        <dsp:cNvSpPr/>
      </dsp:nvSpPr>
      <dsp:spPr>
        <a:xfrm>
          <a:off x="7" y="0"/>
          <a:ext cx="15935518" cy="5672099"/>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4CDBC9-A784-4A8A-BD73-BBEEBB56580D}">
      <dsp:nvSpPr>
        <dsp:cNvPr id="0" name=""/>
        <dsp:cNvSpPr/>
      </dsp:nvSpPr>
      <dsp:spPr>
        <a:xfrm>
          <a:off x="0" y="386133"/>
          <a:ext cx="4868890" cy="48326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235909" y="622042"/>
        <a:ext cx="4397072" cy="4360810"/>
      </dsp:txXfrm>
    </dsp:sp>
    <dsp:sp modelId="{530730F2-4556-4A33-BCA2-58FB0621F942}">
      <dsp:nvSpPr>
        <dsp:cNvPr id="0" name=""/>
        <dsp:cNvSpPr/>
      </dsp:nvSpPr>
      <dsp:spPr>
        <a:xfrm>
          <a:off x="5256572" y="386133"/>
          <a:ext cx="4868890" cy="48326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5492481" y="622042"/>
        <a:ext cx="4397072" cy="4360810"/>
      </dsp:txXfrm>
    </dsp:sp>
    <dsp:sp modelId="{070F964A-048A-4D33-B13F-5BCA589BEFCD}">
      <dsp:nvSpPr>
        <dsp:cNvPr id="0" name=""/>
        <dsp:cNvSpPr/>
      </dsp:nvSpPr>
      <dsp:spPr>
        <a:xfrm>
          <a:off x="10635020" y="386133"/>
          <a:ext cx="4868890" cy="48326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n-US" sz="6500" kern="1200" dirty="0"/>
            <a:t> </a:t>
          </a:r>
        </a:p>
      </dsp:txBody>
      <dsp:txXfrm>
        <a:off x="10870929" y="622042"/>
        <a:ext cx="4397072" cy="4360810"/>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Layouts/_rels/slideLayout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5.png"/><Relationship Id="rId4" Type="http://schemas.openxmlformats.org/officeDocument/2006/relationships/image" Target="../media/image1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 Id="rId5" Type="http://schemas.openxmlformats.org/officeDocument/2006/relationships/image" Target="../media/image27.png"/><Relationship Id="rId4" Type="http://schemas.openxmlformats.org/officeDocument/2006/relationships/image" Target="../media/image26.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2" name="Google Shape;113;p11">
            <a:extLst>
              <a:ext uri="{FF2B5EF4-FFF2-40B4-BE49-F238E27FC236}">
                <a16:creationId xmlns:a16="http://schemas.microsoft.com/office/drawing/2014/main" id="{66AD3835-30A3-DE5B-C073-C3B6560C1847}"/>
              </a:ext>
            </a:extLst>
          </p:cNvPr>
          <p:cNvPicPr preferRelativeResize="0"/>
          <p:nvPr userDrawn="1"/>
        </p:nvPicPr>
        <p:blipFill>
          <a:blip r:embed="rId2">
            <a:alphaModFix/>
          </a:blip>
          <a:stretch>
            <a:fillRect/>
          </a:stretch>
        </p:blipFill>
        <p:spPr>
          <a:xfrm>
            <a:off x="817025" y="242577"/>
            <a:ext cx="17157427" cy="9801845"/>
          </a:xfrm>
          <a:prstGeom prst="rect">
            <a:avLst/>
          </a:prstGeom>
          <a:noFill/>
          <a:ln>
            <a:noFill/>
          </a:ln>
        </p:spPr>
      </p:pic>
      <p:grpSp>
        <p:nvGrpSpPr>
          <p:cNvPr id="3" name="Google Shape;114;p11">
            <a:extLst>
              <a:ext uri="{FF2B5EF4-FFF2-40B4-BE49-F238E27FC236}">
                <a16:creationId xmlns:a16="http://schemas.microsoft.com/office/drawing/2014/main" id="{2FEE1A38-9623-BC41-16F5-E7853990F6E5}"/>
              </a:ext>
            </a:extLst>
          </p:cNvPr>
          <p:cNvGrpSpPr/>
          <p:nvPr userDrawn="1"/>
        </p:nvGrpSpPr>
        <p:grpSpPr>
          <a:xfrm>
            <a:off x="1028700" y="7003429"/>
            <a:ext cx="5496836" cy="882501"/>
            <a:chOff x="0" y="-38100"/>
            <a:chExt cx="1447726" cy="232428"/>
          </a:xfrm>
        </p:grpSpPr>
        <p:sp>
          <p:nvSpPr>
            <p:cNvPr id="4" name="Google Shape;115;p11">
              <a:extLst>
                <a:ext uri="{FF2B5EF4-FFF2-40B4-BE49-F238E27FC236}">
                  <a16:creationId xmlns:a16="http://schemas.microsoft.com/office/drawing/2014/main" id="{A66AAFEC-81D7-8FE5-05B0-EF11FD878A75}"/>
                </a:ext>
              </a:extLst>
            </p:cNvPr>
            <p:cNvSpPr/>
            <p:nvPr/>
          </p:nvSpPr>
          <p:spPr>
            <a:xfrm>
              <a:off x="0" y="0"/>
              <a:ext cx="1447726" cy="194328"/>
            </a:xfrm>
            <a:custGeom>
              <a:avLst/>
              <a:gdLst/>
              <a:ahLst/>
              <a:cxnLst/>
              <a:rect l="l" t="t" r="r" b="b"/>
              <a:pathLst>
                <a:path w="1447726" h="194328" extrusionOk="0">
                  <a:moveTo>
                    <a:pt x="0" y="0"/>
                  </a:moveTo>
                  <a:lnTo>
                    <a:pt x="1447726" y="0"/>
                  </a:lnTo>
                  <a:lnTo>
                    <a:pt x="1447726" y="194328"/>
                  </a:lnTo>
                  <a:lnTo>
                    <a:pt x="0" y="194328"/>
                  </a:lnTo>
                  <a:close/>
                </a:path>
              </a:pathLst>
            </a:custGeom>
            <a:solidFill>
              <a:srgbClr val="90140E"/>
            </a:solidFill>
            <a:ln>
              <a:noFill/>
            </a:ln>
          </p:spPr>
          <p:txBody>
            <a:bodyPr/>
            <a:lstStyle/>
            <a:p>
              <a:endParaRPr lang="en-US"/>
            </a:p>
          </p:txBody>
        </p:sp>
        <p:sp>
          <p:nvSpPr>
            <p:cNvPr id="5" name="Google Shape;116;p11">
              <a:extLst>
                <a:ext uri="{FF2B5EF4-FFF2-40B4-BE49-F238E27FC236}">
                  <a16:creationId xmlns:a16="http://schemas.microsoft.com/office/drawing/2014/main" id="{8059E786-BA2D-16D6-E1FA-18723CDADDD1}"/>
                </a:ext>
              </a:extLst>
            </p:cNvPr>
            <p:cNvSpPr txBox="1"/>
            <p:nvPr/>
          </p:nvSpPr>
          <p:spPr>
            <a:xfrm>
              <a:off x="0" y="-38100"/>
              <a:ext cx="1447726" cy="232428"/>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dirty="0">
                <a:solidFill>
                  <a:schemeClr val="dk1"/>
                </a:solidFill>
                <a:latin typeface="Calibri"/>
                <a:ea typeface="Calibri"/>
                <a:cs typeface="Calibri"/>
                <a:sym typeface="Calibri"/>
              </a:endParaRPr>
            </a:p>
          </p:txBody>
        </p:sp>
      </p:grpSp>
      <p:pic>
        <p:nvPicPr>
          <p:cNvPr id="9" name="Google Shape;128;p11">
            <a:extLst>
              <a:ext uri="{FF2B5EF4-FFF2-40B4-BE49-F238E27FC236}">
                <a16:creationId xmlns:a16="http://schemas.microsoft.com/office/drawing/2014/main" id="{2C49F5C9-7E60-68E7-D6D9-9FD399FC8D39}"/>
              </a:ext>
            </a:extLst>
          </p:cNvPr>
          <p:cNvPicPr preferRelativeResize="0"/>
          <p:nvPr userDrawn="1"/>
        </p:nvPicPr>
        <p:blipFill>
          <a:blip r:embed="rId3">
            <a:alphaModFix/>
          </a:blip>
          <a:stretch>
            <a:fillRect/>
          </a:stretch>
        </p:blipFill>
        <p:spPr>
          <a:xfrm>
            <a:off x="8124575" y="1150690"/>
            <a:ext cx="9468876" cy="7961925"/>
          </a:xfrm>
          <a:prstGeom prst="rect">
            <a:avLst/>
          </a:prstGeom>
          <a:noFill/>
          <a:ln>
            <a:noFill/>
          </a:ln>
        </p:spPr>
      </p:pic>
      <p:sp>
        <p:nvSpPr>
          <p:cNvPr id="11" name="Text Placeholder 10">
            <a:extLst>
              <a:ext uri="{FF2B5EF4-FFF2-40B4-BE49-F238E27FC236}">
                <a16:creationId xmlns:a16="http://schemas.microsoft.com/office/drawing/2014/main" id="{01810814-E940-37FE-C80D-712832EA7808}"/>
              </a:ext>
            </a:extLst>
          </p:cNvPr>
          <p:cNvSpPr>
            <a:spLocks noGrp="1"/>
          </p:cNvSpPr>
          <p:nvPr>
            <p:ph type="body" sz="quarter" idx="10" hasCustomPrompt="1"/>
          </p:nvPr>
        </p:nvSpPr>
        <p:spPr>
          <a:xfrm>
            <a:off x="1028700" y="1174750"/>
            <a:ext cx="7096125" cy="5238750"/>
          </a:xfrm>
          <a:prstGeom prst="rect">
            <a:avLst/>
          </a:prstGeom>
        </p:spPr>
        <p:txBody>
          <a:bodyPr>
            <a:normAutofit/>
          </a:bodyPr>
          <a:lstStyle>
            <a:lvl1pPr marL="95250" indent="0">
              <a:buNone/>
              <a:defRPr sz="6000"/>
            </a:lvl1pPr>
          </a:lstStyle>
          <a:p>
            <a:pPr lvl="0"/>
            <a:r>
              <a:rPr lang="en-US" dirty="0"/>
              <a:t>Topic, 120, str</a:t>
            </a:r>
          </a:p>
        </p:txBody>
      </p:sp>
      <p:sp>
        <p:nvSpPr>
          <p:cNvPr id="13" name="Text Placeholder 12">
            <a:extLst>
              <a:ext uri="{FF2B5EF4-FFF2-40B4-BE49-F238E27FC236}">
                <a16:creationId xmlns:a16="http://schemas.microsoft.com/office/drawing/2014/main" id="{83DD6312-CCA9-5D98-6D72-216047D54415}"/>
              </a:ext>
            </a:extLst>
          </p:cNvPr>
          <p:cNvSpPr>
            <a:spLocks noGrp="1"/>
          </p:cNvSpPr>
          <p:nvPr>
            <p:ph type="body" sz="quarter" idx="11" hasCustomPrompt="1"/>
          </p:nvPr>
        </p:nvSpPr>
        <p:spPr>
          <a:xfrm>
            <a:off x="1028700" y="7148513"/>
            <a:ext cx="5497513" cy="738187"/>
          </a:xfrm>
          <a:prstGeom prst="rect">
            <a:avLst/>
          </a:prstGeom>
        </p:spPr>
        <p:txBody>
          <a:bodyPr anchor="ctr"/>
          <a:lstStyle>
            <a:lvl1pPr marL="95250" indent="0">
              <a:buNone/>
              <a:defRPr>
                <a:latin typeface="Arimo" panose="020B0604020202020204" charset="0"/>
                <a:ea typeface="Arimo" panose="020B0604020202020204" charset="0"/>
                <a:cs typeface="Arimo" panose="020B0604020202020204" charset="0"/>
              </a:defRPr>
            </a:lvl1pPr>
          </a:lstStyle>
          <a:p>
            <a:pPr lvl="0"/>
            <a:r>
              <a:rPr lang="en-US" dirty="0"/>
              <a:t>Author, 150, str</a:t>
            </a:r>
          </a:p>
        </p:txBody>
      </p:sp>
    </p:spTree>
    <p:extLst>
      <p:ext uri="{BB962C8B-B14F-4D97-AF65-F5344CB8AC3E}">
        <p14:creationId xmlns:p14="http://schemas.microsoft.com/office/powerpoint/2010/main" val="2973458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506;p28">
            <a:extLst>
              <a:ext uri="{FF2B5EF4-FFF2-40B4-BE49-F238E27FC236}">
                <a16:creationId xmlns:a16="http://schemas.microsoft.com/office/drawing/2014/main" id="{F3E98698-B302-06CE-6B8C-41875B6843B3}"/>
              </a:ext>
            </a:extLst>
          </p:cNvPr>
          <p:cNvPicPr preferRelativeResize="0"/>
          <p:nvPr userDrawn="1"/>
        </p:nvPicPr>
        <p:blipFill>
          <a:blip r:embed="rId2">
            <a:alphaModFix/>
          </a:blip>
          <a:stretch>
            <a:fillRect/>
          </a:stretch>
        </p:blipFill>
        <p:spPr>
          <a:xfrm>
            <a:off x="94123" y="423975"/>
            <a:ext cx="9822528" cy="9641300"/>
          </a:xfrm>
          <a:prstGeom prst="rect">
            <a:avLst/>
          </a:prstGeom>
          <a:noFill/>
          <a:ln>
            <a:noFill/>
          </a:ln>
        </p:spPr>
      </p:pic>
      <p:sp>
        <p:nvSpPr>
          <p:cNvPr id="22" name="Text Placeholder 17">
            <a:extLst>
              <a:ext uri="{FF2B5EF4-FFF2-40B4-BE49-F238E27FC236}">
                <a16:creationId xmlns:a16="http://schemas.microsoft.com/office/drawing/2014/main" id="{B71F30C9-F212-CB32-CC09-D3126C228378}"/>
              </a:ext>
            </a:extLst>
          </p:cNvPr>
          <p:cNvSpPr>
            <a:spLocks noGrp="1"/>
          </p:cNvSpPr>
          <p:nvPr>
            <p:ph type="body" sz="quarter" idx="10" hasCustomPrompt="1"/>
          </p:nvPr>
        </p:nvSpPr>
        <p:spPr>
          <a:xfrm>
            <a:off x="9144000" y="1876819"/>
            <a:ext cx="7997371" cy="7238152"/>
          </a:xfrm>
          <a:prstGeom prst="rect">
            <a:avLst/>
          </a:prstGeom>
        </p:spPr>
        <p:txBody>
          <a:bodyPr>
            <a:normAutofit/>
          </a:bodyPr>
          <a:lstStyle>
            <a:lvl1pPr marL="95250" indent="0" algn="l">
              <a:buNone/>
              <a:defRPr lang="en-US" sz="6000" b="0" i="0" u="none" strike="noStrike" cap="none" dirty="0">
                <a:solidFill>
                  <a:srgbClr val="A20700"/>
                </a:solidFill>
                <a:latin typeface="Archivo Black"/>
                <a:ea typeface="Archivo Black"/>
                <a:cs typeface="Archivo Black"/>
                <a:sym typeface="Arial"/>
              </a:defRPr>
            </a:lvl1pPr>
          </a:lstStyle>
          <a:p>
            <a:pPr lvl="0"/>
            <a:r>
              <a:rPr lang="en-US" dirty="0"/>
              <a:t>outro, 120, str</a:t>
            </a:r>
          </a:p>
        </p:txBody>
      </p:sp>
      <p:pic>
        <p:nvPicPr>
          <p:cNvPr id="23" name="Google Shape;543;p30">
            <a:extLst>
              <a:ext uri="{FF2B5EF4-FFF2-40B4-BE49-F238E27FC236}">
                <a16:creationId xmlns:a16="http://schemas.microsoft.com/office/drawing/2014/main" id="{637815CC-4D25-6324-EE77-BD198A987346}"/>
              </a:ext>
            </a:extLst>
          </p:cNvPr>
          <p:cNvPicPr preferRelativeResize="0"/>
          <p:nvPr userDrawn="1"/>
        </p:nvPicPr>
        <p:blipFill>
          <a:blip r:embed="rId3">
            <a:alphaModFix/>
          </a:blip>
          <a:stretch>
            <a:fillRect/>
          </a:stretch>
        </p:blipFill>
        <p:spPr>
          <a:xfrm>
            <a:off x="16152596" y="9568244"/>
            <a:ext cx="1395176" cy="330500"/>
          </a:xfrm>
          <a:prstGeom prst="rect">
            <a:avLst/>
          </a:prstGeom>
          <a:noFill/>
          <a:ln>
            <a:noFill/>
          </a:ln>
        </p:spPr>
      </p:pic>
    </p:spTree>
    <p:extLst>
      <p:ext uri="{BB962C8B-B14F-4D97-AF65-F5344CB8AC3E}">
        <p14:creationId xmlns:p14="http://schemas.microsoft.com/office/powerpoint/2010/main" val="184662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168;p13">
            <a:extLst>
              <a:ext uri="{FF2B5EF4-FFF2-40B4-BE49-F238E27FC236}">
                <a16:creationId xmlns:a16="http://schemas.microsoft.com/office/drawing/2014/main" id="{8044693B-75B5-42A5-F5BC-1A75F4226206}"/>
              </a:ext>
            </a:extLst>
          </p:cNvPr>
          <p:cNvPicPr preferRelativeResize="0"/>
          <p:nvPr userDrawn="1"/>
        </p:nvPicPr>
        <p:blipFill>
          <a:blip r:embed="rId2">
            <a:alphaModFix/>
          </a:blip>
          <a:stretch>
            <a:fillRect/>
          </a:stretch>
        </p:blipFill>
        <p:spPr>
          <a:xfrm>
            <a:off x="11633012" y="7524575"/>
            <a:ext cx="6425051" cy="2550575"/>
          </a:xfrm>
          <a:prstGeom prst="rect">
            <a:avLst/>
          </a:prstGeom>
          <a:noFill/>
          <a:ln>
            <a:noFill/>
          </a:ln>
        </p:spPr>
      </p:pic>
      <p:sp>
        <p:nvSpPr>
          <p:cNvPr id="18" name="Text Placeholder 17">
            <a:extLst>
              <a:ext uri="{FF2B5EF4-FFF2-40B4-BE49-F238E27FC236}">
                <a16:creationId xmlns:a16="http://schemas.microsoft.com/office/drawing/2014/main" id="{60863E63-9DEA-695A-9F7F-318315262562}"/>
              </a:ext>
            </a:extLst>
          </p:cNvPr>
          <p:cNvSpPr>
            <a:spLocks noGrp="1"/>
          </p:cNvSpPr>
          <p:nvPr>
            <p:ph type="body" sz="quarter" idx="10" hasCustomPrompt="1"/>
          </p:nvPr>
        </p:nvSpPr>
        <p:spPr>
          <a:xfrm>
            <a:off x="952500" y="666750"/>
            <a:ext cx="16456025" cy="2028825"/>
          </a:xfrm>
          <a:prstGeom prst="rect">
            <a:avLst/>
          </a:prstGeom>
        </p:spPr>
        <p:txBody>
          <a:bodyPr>
            <a:normAutofit/>
          </a:bodyPr>
          <a:lstStyle>
            <a:lvl1pPr marL="95250" indent="0" algn="l">
              <a:buNone/>
              <a:defRPr lang="en-US" sz="4800" b="0" i="0" u="none" strike="noStrike" cap="none" dirty="0">
                <a:solidFill>
                  <a:srgbClr val="A20700"/>
                </a:solidFill>
                <a:latin typeface="Archivo Black"/>
                <a:ea typeface="Archivo Black"/>
                <a:cs typeface="Archivo Black"/>
                <a:sym typeface="Arial"/>
              </a:defRPr>
            </a:lvl1pPr>
          </a:lstStyle>
          <a:p>
            <a:pPr lvl="0"/>
            <a:r>
              <a:rPr lang="en-US" dirty="0"/>
              <a:t>Title, 120, str</a:t>
            </a:r>
          </a:p>
        </p:txBody>
      </p:sp>
      <p:sp>
        <p:nvSpPr>
          <p:cNvPr id="20" name="Text Placeholder 19">
            <a:extLst>
              <a:ext uri="{FF2B5EF4-FFF2-40B4-BE49-F238E27FC236}">
                <a16:creationId xmlns:a16="http://schemas.microsoft.com/office/drawing/2014/main" id="{698BA72C-E6AD-C5D7-81AF-C0DE1FFF0EA9}"/>
              </a:ext>
            </a:extLst>
          </p:cNvPr>
          <p:cNvSpPr>
            <a:spLocks noGrp="1"/>
          </p:cNvSpPr>
          <p:nvPr>
            <p:ph type="body" sz="quarter" idx="11" hasCustomPrompt="1"/>
          </p:nvPr>
        </p:nvSpPr>
        <p:spPr>
          <a:xfrm>
            <a:off x="952500" y="3322638"/>
            <a:ext cx="16456025" cy="6297612"/>
          </a:xfrm>
          <a:prstGeom prst="rect">
            <a:avLst/>
          </a:prstGeom>
        </p:spPr>
        <p:txBody>
          <a:bodyPr>
            <a:normAutofit/>
          </a:bodyPr>
          <a:lstStyle>
            <a:lvl1pPr marL="95250" indent="0">
              <a:buNone/>
              <a:defRPr lang="en-US" sz="2800" b="0" i="0" u="none" strike="noStrike" cap="none" dirty="0">
                <a:solidFill>
                  <a:srgbClr val="FFFFFF"/>
                </a:solidFill>
                <a:latin typeface="Arimo"/>
                <a:ea typeface="Arimo"/>
                <a:cs typeface="Arimo"/>
                <a:sym typeface="Arial"/>
              </a:defRPr>
            </a:lvl1pPr>
          </a:lstStyle>
          <a:p>
            <a:pPr lvl="0"/>
            <a:r>
              <a:rPr lang="en-US" dirty="0"/>
              <a:t>Content, 400, str</a:t>
            </a:r>
          </a:p>
        </p:txBody>
      </p:sp>
    </p:spTree>
    <p:extLst>
      <p:ext uri="{BB962C8B-B14F-4D97-AF65-F5344CB8AC3E}">
        <p14:creationId xmlns:p14="http://schemas.microsoft.com/office/powerpoint/2010/main" val="37701170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168;p13">
            <a:extLst>
              <a:ext uri="{FF2B5EF4-FFF2-40B4-BE49-F238E27FC236}">
                <a16:creationId xmlns:a16="http://schemas.microsoft.com/office/drawing/2014/main" id="{8044693B-75B5-42A5-F5BC-1A75F4226206}"/>
              </a:ext>
            </a:extLst>
          </p:cNvPr>
          <p:cNvPicPr preferRelativeResize="0"/>
          <p:nvPr userDrawn="1"/>
        </p:nvPicPr>
        <p:blipFill>
          <a:blip r:embed="rId2">
            <a:alphaModFix/>
          </a:blip>
          <a:stretch>
            <a:fillRect/>
          </a:stretch>
        </p:blipFill>
        <p:spPr>
          <a:xfrm>
            <a:off x="11633012" y="7524575"/>
            <a:ext cx="6425051" cy="2550575"/>
          </a:xfrm>
          <a:prstGeom prst="rect">
            <a:avLst/>
          </a:prstGeom>
          <a:noFill/>
          <a:ln>
            <a:noFill/>
          </a:ln>
        </p:spPr>
      </p:pic>
      <p:sp>
        <p:nvSpPr>
          <p:cNvPr id="2" name="Rectangle 1">
            <a:extLst>
              <a:ext uri="{FF2B5EF4-FFF2-40B4-BE49-F238E27FC236}">
                <a16:creationId xmlns:a16="http://schemas.microsoft.com/office/drawing/2014/main" id="{793808C6-2F86-9570-71E7-C45AD9D2F572}"/>
              </a:ext>
              <a:ext uri="{C183D7F6-B498-43B3-948B-1728B52AA6E4}">
                <adec:decorative xmlns:adec="http://schemas.microsoft.com/office/drawing/2017/decorative" val="1"/>
              </a:ext>
            </a:extLst>
          </p:cNvPr>
          <p:cNvSpPr/>
          <p:nvPr userDrawn="1"/>
        </p:nvSpPr>
        <p:spPr>
          <a:xfrm>
            <a:off x="7571014" y="1581782"/>
            <a:ext cx="10450286" cy="71576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chemeClr val="bg1"/>
              </a:solidFill>
              <a:effectLst/>
              <a:uLnTx/>
              <a:uFillTx/>
              <a:latin typeface="Meiryo UI"/>
              <a:ea typeface="+mn-ea"/>
              <a:cs typeface="+mn-cs"/>
            </a:endParaRPr>
          </a:p>
        </p:txBody>
      </p:sp>
      <p:sp>
        <p:nvSpPr>
          <p:cNvPr id="4" name="Title 1">
            <a:extLst>
              <a:ext uri="{FF2B5EF4-FFF2-40B4-BE49-F238E27FC236}">
                <a16:creationId xmlns:a16="http://schemas.microsoft.com/office/drawing/2014/main" id="{55ABD609-A89E-6187-86D8-8EC8741332A5}"/>
              </a:ext>
            </a:extLst>
          </p:cNvPr>
          <p:cNvSpPr>
            <a:spLocks noGrp="1"/>
          </p:cNvSpPr>
          <p:nvPr>
            <p:ph type="title" hasCustomPrompt="1"/>
          </p:nvPr>
        </p:nvSpPr>
        <p:spPr>
          <a:xfrm>
            <a:off x="8055067" y="1850753"/>
            <a:ext cx="9707380" cy="1847377"/>
          </a:xfrm>
          <a:prstGeom prst="rect">
            <a:avLst/>
          </a:prstGeom>
        </p:spPr>
        <p:txBody>
          <a:bodyPr>
            <a:normAutofit/>
          </a:bodyPr>
          <a:lstStyle>
            <a:lvl1pPr>
              <a:defRPr lang="en-US" sz="4000" b="1" i="0" u="none" strike="noStrike" cap="none" dirty="0">
                <a:solidFill>
                  <a:schemeClr val="tx1"/>
                </a:solidFill>
                <a:latin typeface="Inter"/>
                <a:ea typeface="Inter"/>
                <a:cs typeface="Inter"/>
                <a:sym typeface="Arial"/>
              </a:defRPr>
            </a:lvl1pPr>
          </a:lstStyle>
          <a:p>
            <a:pPr>
              <a:lnSpc>
                <a:spcPct val="120000"/>
              </a:lnSpc>
            </a:pPr>
            <a:r>
              <a:rPr lang="en-US" dirty="0"/>
              <a:t>Title, 100, str, 40</a:t>
            </a:r>
          </a:p>
        </p:txBody>
      </p:sp>
      <p:sp>
        <p:nvSpPr>
          <p:cNvPr id="5" name="Text Placeholder 22">
            <a:extLst>
              <a:ext uri="{FF2B5EF4-FFF2-40B4-BE49-F238E27FC236}">
                <a16:creationId xmlns:a16="http://schemas.microsoft.com/office/drawing/2014/main" id="{4E2DA7C5-512D-1F7D-AA69-D7858026D233}"/>
              </a:ext>
            </a:extLst>
          </p:cNvPr>
          <p:cNvSpPr>
            <a:spLocks noGrp="1"/>
          </p:cNvSpPr>
          <p:nvPr>
            <p:ph type="body" sz="quarter" idx="15" hasCustomPrompt="1"/>
          </p:nvPr>
        </p:nvSpPr>
        <p:spPr>
          <a:xfrm>
            <a:off x="8055067" y="4062912"/>
            <a:ext cx="9707380" cy="4350910"/>
          </a:xfrm>
          <a:prstGeom prst="rect">
            <a:avLst/>
          </a:prstGeom>
        </p:spPr>
        <p:txBody>
          <a:bodyPr/>
          <a:lstStyle>
            <a:lvl1pPr marL="95250" indent="0">
              <a:buNone/>
              <a:defRPr sz="2800">
                <a:solidFill>
                  <a:schemeClr val="tx1"/>
                </a:solidFill>
                <a:latin typeface="Times New Roman" panose="02020603050405020304" pitchFamily="18" charset="0"/>
                <a:cs typeface="Times New Roman" panose="02020603050405020304" pitchFamily="18" charset="0"/>
              </a:defRPr>
            </a:lvl1pPr>
          </a:lstStyle>
          <a:p>
            <a:pPr lvl="0"/>
            <a:r>
              <a:rPr lang="en-US" dirty="0"/>
              <a:t>content, 400, str, 24</a:t>
            </a:r>
          </a:p>
        </p:txBody>
      </p:sp>
      <p:sp>
        <p:nvSpPr>
          <p:cNvPr id="6" name="Picture Placeholder 17">
            <a:extLst>
              <a:ext uri="{FF2B5EF4-FFF2-40B4-BE49-F238E27FC236}">
                <a16:creationId xmlns:a16="http://schemas.microsoft.com/office/drawing/2014/main" id="{771C1D26-5F51-ACA1-98DF-2033FBDBA4DF}"/>
              </a:ext>
            </a:extLst>
          </p:cNvPr>
          <p:cNvSpPr>
            <a:spLocks noGrp="1"/>
          </p:cNvSpPr>
          <p:nvPr>
            <p:ph type="pic" sz="quarter" idx="13" hasCustomPrompt="1"/>
          </p:nvPr>
        </p:nvSpPr>
        <p:spPr>
          <a:xfrm>
            <a:off x="1252450" y="1045005"/>
            <a:ext cx="6293164" cy="8321425"/>
          </a:xfrm>
          <a:prstGeom prst="rect">
            <a:avLst/>
          </a:prstGeom>
        </p:spPr>
        <p:txBody>
          <a:bodyPr/>
          <a:lstStyle>
            <a:lvl1pPr algn="ctr">
              <a:defRPr/>
            </a:lvl1pPr>
          </a:lstStyle>
          <a:p>
            <a:r>
              <a:rPr lang="en-US" dirty="0"/>
              <a:t>Image, 0, </a:t>
            </a:r>
            <a:r>
              <a:rPr lang="en-US" dirty="0" err="1"/>
              <a:t>img</a:t>
            </a:r>
            <a:r>
              <a:rPr lang="en-US" dirty="0"/>
              <a:t>, 15</a:t>
            </a:r>
          </a:p>
        </p:txBody>
      </p:sp>
    </p:spTree>
    <p:extLst>
      <p:ext uri="{BB962C8B-B14F-4D97-AF65-F5344CB8AC3E}">
        <p14:creationId xmlns:p14="http://schemas.microsoft.com/office/powerpoint/2010/main" val="42080614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168;p13">
            <a:extLst>
              <a:ext uri="{FF2B5EF4-FFF2-40B4-BE49-F238E27FC236}">
                <a16:creationId xmlns:a16="http://schemas.microsoft.com/office/drawing/2014/main" id="{8044693B-75B5-42A5-F5BC-1A75F4226206}"/>
              </a:ext>
            </a:extLst>
          </p:cNvPr>
          <p:cNvPicPr preferRelativeResize="0"/>
          <p:nvPr userDrawn="1"/>
        </p:nvPicPr>
        <p:blipFill>
          <a:blip r:embed="rId2">
            <a:alphaModFix/>
          </a:blip>
          <a:stretch>
            <a:fillRect/>
          </a:stretch>
        </p:blipFill>
        <p:spPr>
          <a:xfrm>
            <a:off x="11633012" y="7524575"/>
            <a:ext cx="6425051" cy="2550575"/>
          </a:xfrm>
          <a:prstGeom prst="rect">
            <a:avLst/>
          </a:prstGeom>
          <a:noFill/>
          <a:ln>
            <a:noFill/>
          </a:ln>
        </p:spPr>
      </p:pic>
      <p:sp>
        <p:nvSpPr>
          <p:cNvPr id="18" name="Text Placeholder 17">
            <a:extLst>
              <a:ext uri="{FF2B5EF4-FFF2-40B4-BE49-F238E27FC236}">
                <a16:creationId xmlns:a16="http://schemas.microsoft.com/office/drawing/2014/main" id="{60863E63-9DEA-695A-9F7F-318315262562}"/>
              </a:ext>
            </a:extLst>
          </p:cNvPr>
          <p:cNvSpPr>
            <a:spLocks noGrp="1"/>
          </p:cNvSpPr>
          <p:nvPr>
            <p:ph type="body" sz="quarter" idx="10" hasCustomPrompt="1"/>
          </p:nvPr>
        </p:nvSpPr>
        <p:spPr>
          <a:xfrm>
            <a:off x="952500" y="666751"/>
            <a:ext cx="16456025" cy="1987550"/>
          </a:xfrm>
          <a:prstGeom prst="rect">
            <a:avLst/>
          </a:prstGeom>
        </p:spPr>
        <p:txBody>
          <a:bodyPr>
            <a:normAutofit/>
          </a:bodyPr>
          <a:lstStyle>
            <a:lvl1pPr marL="95250" indent="0" algn="ctr">
              <a:buNone/>
              <a:defRPr lang="en-US" sz="4800" b="0" i="0" u="none" strike="noStrike" cap="none" dirty="0">
                <a:solidFill>
                  <a:srgbClr val="A20700"/>
                </a:solidFill>
                <a:latin typeface="Archivo Black"/>
                <a:ea typeface="Archivo Black"/>
                <a:cs typeface="Archivo Black"/>
                <a:sym typeface="Arial"/>
              </a:defRPr>
            </a:lvl1pPr>
          </a:lstStyle>
          <a:p>
            <a:pPr lvl="0"/>
            <a:r>
              <a:rPr lang="en-US" dirty="0"/>
              <a:t>Title, 80, str, 48</a:t>
            </a:r>
          </a:p>
        </p:txBody>
      </p:sp>
      <p:sp>
        <p:nvSpPr>
          <p:cNvPr id="2" name="Oval 1">
            <a:extLst>
              <a:ext uri="{FF2B5EF4-FFF2-40B4-BE49-F238E27FC236}">
                <a16:creationId xmlns:a16="http://schemas.microsoft.com/office/drawing/2014/main" id="{B570B512-FA5B-BBAF-E02B-09D06CD8A64C}"/>
              </a:ext>
            </a:extLst>
          </p:cNvPr>
          <p:cNvSpPr/>
          <p:nvPr userDrawn="1"/>
        </p:nvSpPr>
        <p:spPr>
          <a:xfrm>
            <a:off x="1497291" y="3630199"/>
            <a:ext cx="1188720" cy="118872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0A657BF9-4A19-496B-DA28-9C8409A42DAC}"/>
              </a:ext>
            </a:extLst>
          </p:cNvPr>
          <p:cNvSpPr txBox="1"/>
          <p:nvPr userDrawn="1"/>
        </p:nvSpPr>
        <p:spPr>
          <a:xfrm>
            <a:off x="1738624" y="3682294"/>
            <a:ext cx="587406" cy="1015663"/>
          </a:xfrm>
          <a:prstGeom prst="rect">
            <a:avLst/>
          </a:prstGeom>
          <a:noFill/>
        </p:spPr>
        <p:txBody>
          <a:bodyPr wrap="square" rtlCol="0">
            <a:spAutoFit/>
          </a:bodyPr>
          <a:lstStyle/>
          <a:p>
            <a:r>
              <a:rPr lang="en-US" sz="6000" dirty="0">
                <a:solidFill>
                  <a:schemeClr val="bg1"/>
                </a:solidFill>
                <a:latin typeface="Rockwell Extra Bold" panose="02060903040505020403" pitchFamily="18" charset="0"/>
                <a:cs typeface="Times New Roman" panose="02020603050405020304" pitchFamily="18" charset="0"/>
              </a:rPr>
              <a:t>1</a:t>
            </a:r>
          </a:p>
        </p:txBody>
      </p:sp>
      <p:sp>
        <p:nvSpPr>
          <p:cNvPr id="5" name="Text Placeholder 16">
            <a:extLst>
              <a:ext uri="{FF2B5EF4-FFF2-40B4-BE49-F238E27FC236}">
                <a16:creationId xmlns:a16="http://schemas.microsoft.com/office/drawing/2014/main" id="{5D809359-02D2-D04F-AEBC-9B424DFA609E}"/>
              </a:ext>
            </a:extLst>
          </p:cNvPr>
          <p:cNvSpPr>
            <a:spLocks noGrp="1"/>
          </p:cNvSpPr>
          <p:nvPr>
            <p:ph type="body" sz="quarter" idx="11" hasCustomPrompt="1"/>
          </p:nvPr>
        </p:nvSpPr>
        <p:spPr>
          <a:xfrm>
            <a:off x="2920961" y="3216640"/>
            <a:ext cx="8420139" cy="1743768"/>
          </a:xfrm>
          <a:prstGeom prst="rect">
            <a:avLst/>
          </a:prstGeom>
        </p:spPr>
        <p:txBody>
          <a:bodyPr anchor="ctr">
            <a:normAutofit/>
          </a:bodyPr>
          <a:lstStyle>
            <a:lvl1pPr marL="95250" indent="0">
              <a:buNone/>
              <a:defRPr lang="en-US" sz="2400" dirty="0">
                <a:latin typeface="Times New Roman" panose="02020603050405020304" pitchFamily="18" charset="0"/>
                <a:cs typeface="Times New Roman" panose="02020603050405020304" pitchFamily="18" charset="0"/>
              </a:defRPr>
            </a:lvl1pPr>
          </a:lstStyle>
          <a:p>
            <a:pPr lvl="0"/>
            <a:r>
              <a:rPr lang="en-US" dirty="0"/>
              <a:t>Content1, 300, str, 24</a:t>
            </a:r>
          </a:p>
        </p:txBody>
      </p:sp>
      <p:sp>
        <p:nvSpPr>
          <p:cNvPr id="6" name="Oval 5">
            <a:extLst>
              <a:ext uri="{FF2B5EF4-FFF2-40B4-BE49-F238E27FC236}">
                <a16:creationId xmlns:a16="http://schemas.microsoft.com/office/drawing/2014/main" id="{D95DD76B-E655-423C-7D46-5CD2B68E4C87}"/>
              </a:ext>
            </a:extLst>
          </p:cNvPr>
          <p:cNvSpPr/>
          <p:nvPr userDrawn="1"/>
        </p:nvSpPr>
        <p:spPr>
          <a:xfrm>
            <a:off x="1455554" y="5631467"/>
            <a:ext cx="1188720" cy="118872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1A1F5DD1-C853-17A8-4B1D-B910D12284FD}"/>
              </a:ext>
            </a:extLst>
          </p:cNvPr>
          <p:cNvSpPr txBox="1"/>
          <p:nvPr userDrawn="1"/>
        </p:nvSpPr>
        <p:spPr>
          <a:xfrm>
            <a:off x="1696887" y="5683562"/>
            <a:ext cx="587406" cy="1015663"/>
          </a:xfrm>
          <a:prstGeom prst="rect">
            <a:avLst/>
          </a:prstGeom>
          <a:noFill/>
        </p:spPr>
        <p:txBody>
          <a:bodyPr wrap="square" rtlCol="0">
            <a:spAutoFit/>
          </a:bodyPr>
          <a:lstStyle/>
          <a:p>
            <a:r>
              <a:rPr lang="en-US" sz="6000" dirty="0">
                <a:solidFill>
                  <a:schemeClr val="bg1"/>
                </a:solidFill>
                <a:latin typeface="Rockwell Extra Bold" panose="02060903040505020403" pitchFamily="18" charset="0"/>
                <a:cs typeface="Times New Roman" panose="02020603050405020304" pitchFamily="18" charset="0"/>
              </a:rPr>
              <a:t>2</a:t>
            </a:r>
          </a:p>
        </p:txBody>
      </p:sp>
      <p:sp>
        <p:nvSpPr>
          <p:cNvPr id="8" name="Oval 7">
            <a:extLst>
              <a:ext uri="{FF2B5EF4-FFF2-40B4-BE49-F238E27FC236}">
                <a16:creationId xmlns:a16="http://schemas.microsoft.com/office/drawing/2014/main" id="{F330D3E8-4B4C-FDF3-A8E7-5F00FC09402B}"/>
              </a:ext>
            </a:extLst>
          </p:cNvPr>
          <p:cNvSpPr/>
          <p:nvPr userDrawn="1"/>
        </p:nvSpPr>
        <p:spPr>
          <a:xfrm>
            <a:off x="1455554" y="7699491"/>
            <a:ext cx="1188720" cy="1188720"/>
          </a:xfrm>
          <a:prstGeom prst="ellipse">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B17C5193-601E-6CCB-2266-F6278F6006FC}"/>
              </a:ext>
            </a:extLst>
          </p:cNvPr>
          <p:cNvSpPr txBox="1"/>
          <p:nvPr userDrawn="1"/>
        </p:nvSpPr>
        <p:spPr>
          <a:xfrm>
            <a:off x="1696887" y="7751586"/>
            <a:ext cx="587406" cy="1015663"/>
          </a:xfrm>
          <a:prstGeom prst="rect">
            <a:avLst/>
          </a:prstGeom>
          <a:noFill/>
        </p:spPr>
        <p:txBody>
          <a:bodyPr wrap="square" rtlCol="0">
            <a:spAutoFit/>
          </a:bodyPr>
          <a:lstStyle/>
          <a:p>
            <a:r>
              <a:rPr lang="en-US" sz="6000" dirty="0">
                <a:solidFill>
                  <a:schemeClr val="bg1"/>
                </a:solidFill>
                <a:latin typeface="Rockwell Extra Bold" panose="02060903040505020403" pitchFamily="18" charset="0"/>
                <a:cs typeface="Times New Roman" panose="02020603050405020304" pitchFamily="18" charset="0"/>
              </a:rPr>
              <a:t>3</a:t>
            </a:r>
          </a:p>
        </p:txBody>
      </p:sp>
      <p:sp>
        <p:nvSpPr>
          <p:cNvPr id="10" name="Text Placeholder 16">
            <a:extLst>
              <a:ext uri="{FF2B5EF4-FFF2-40B4-BE49-F238E27FC236}">
                <a16:creationId xmlns:a16="http://schemas.microsoft.com/office/drawing/2014/main" id="{F5CE31A2-CB23-BE12-341E-520B6B112152}"/>
              </a:ext>
            </a:extLst>
          </p:cNvPr>
          <p:cNvSpPr>
            <a:spLocks noGrp="1"/>
          </p:cNvSpPr>
          <p:nvPr>
            <p:ph type="body" sz="quarter" idx="12" hasCustomPrompt="1"/>
          </p:nvPr>
        </p:nvSpPr>
        <p:spPr>
          <a:xfrm>
            <a:off x="2920960" y="5217908"/>
            <a:ext cx="8420139" cy="1743768"/>
          </a:xfrm>
          <a:prstGeom prst="rect">
            <a:avLst/>
          </a:prstGeom>
        </p:spPr>
        <p:txBody>
          <a:bodyPr anchor="ctr">
            <a:normAutofit/>
          </a:bodyPr>
          <a:lstStyle>
            <a:lvl1pPr marL="95250" indent="0">
              <a:buNone/>
              <a:defRPr lang="en-US" sz="2400" dirty="0">
                <a:latin typeface="Times New Roman" panose="02020603050405020304" pitchFamily="18" charset="0"/>
                <a:cs typeface="Times New Roman" panose="02020603050405020304" pitchFamily="18" charset="0"/>
              </a:defRPr>
            </a:lvl1pPr>
          </a:lstStyle>
          <a:p>
            <a:pPr lvl="0"/>
            <a:r>
              <a:rPr lang="en-US" dirty="0"/>
              <a:t>Content2, 300, str, 24</a:t>
            </a:r>
          </a:p>
        </p:txBody>
      </p:sp>
      <p:sp>
        <p:nvSpPr>
          <p:cNvPr id="11" name="Text Placeholder 16">
            <a:extLst>
              <a:ext uri="{FF2B5EF4-FFF2-40B4-BE49-F238E27FC236}">
                <a16:creationId xmlns:a16="http://schemas.microsoft.com/office/drawing/2014/main" id="{BA6EB0F2-D653-FB19-0FE3-A2F22C5860EB}"/>
              </a:ext>
            </a:extLst>
          </p:cNvPr>
          <p:cNvSpPr>
            <a:spLocks noGrp="1"/>
          </p:cNvSpPr>
          <p:nvPr>
            <p:ph type="body" sz="quarter" idx="13" hasCustomPrompt="1"/>
          </p:nvPr>
        </p:nvSpPr>
        <p:spPr>
          <a:xfrm>
            <a:off x="2920960" y="7285932"/>
            <a:ext cx="8420139" cy="1743768"/>
          </a:xfrm>
          <a:prstGeom prst="rect">
            <a:avLst/>
          </a:prstGeom>
        </p:spPr>
        <p:txBody>
          <a:bodyPr anchor="ctr">
            <a:normAutofit/>
          </a:bodyPr>
          <a:lstStyle>
            <a:lvl1pPr marL="95250" indent="0">
              <a:buNone/>
              <a:defRPr lang="en-US" sz="2400" dirty="0">
                <a:latin typeface="Times New Roman" panose="02020603050405020304" pitchFamily="18" charset="0"/>
                <a:cs typeface="Times New Roman" panose="02020603050405020304" pitchFamily="18" charset="0"/>
              </a:defRPr>
            </a:lvl1pPr>
          </a:lstStyle>
          <a:p>
            <a:pPr lvl="0"/>
            <a:r>
              <a:rPr lang="en-US" dirty="0"/>
              <a:t>Content3, 300, str, 24</a:t>
            </a:r>
          </a:p>
        </p:txBody>
      </p:sp>
      <p:sp>
        <p:nvSpPr>
          <p:cNvPr id="12" name="Picture Placeholder 28">
            <a:extLst>
              <a:ext uri="{FF2B5EF4-FFF2-40B4-BE49-F238E27FC236}">
                <a16:creationId xmlns:a16="http://schemas.microsoft.com/office/drawing/2014/main" id="{08213948-FA10-E502-0E82-3431380F660E}"/>
              </a:ext>
            </a:extLst>
          </p:cNvPr>
          <p:cNvSpPr>
            <a:spLocks noGrp="1"/>
          </p:cNvSpPr>
          <p:nvPr>
            <p:ph type="pic" sz="quarter" idx="14" hasCustomPrompt="1"/>
          </p:nvPr>
        </p:nvSpPr>
        <p:spPr>
          <a:xfrm>
            <a:off x="11820742" y="3216640"/>
            <a:ext cx="4968658" cy="5813060"/>
          </a:xfrm>
          <a:prstGeom prst="rect">
            <a:avLst/>
          </a:prstGeom>
        </p:spPr>
        <p:txBody>
          <a:bodyPr/>
          <a:lstStyle>
            <a:lvl1pPr>
              <a:defRPr lang="en-US" sz="2400" dirty="0">
                <a:latin typeface="Times New Roman" panose="02020603050405020304" pitchFamily="18" charset="0"/>
                <a:cs typeface="Times New Roman" panose="02020603050405020304" pitchFamily="18" charset="0"/>
              </a:defRPr>
            </a:lvl1pPr>
          </a:lstStyle>
          <a:p>
            <a:r>
              <a:rPr lang="en-US" dirty="0"/>
              <a:t>Image, 0, </a:t>
            </a:r>
            <a:r>
              <a:rPr lang="en-US" dirty="0" err="1"/>
              <a:t>img</a:t>
            </a:r>
            <a:r>
              <a:rPr lang="en-US" dirty="0"/>
              <a:t>, 16</a:t>
            </a:r>
          </a:p>
        </p:txBody>
      </p:sp>
    </p:spTree>
    <p:extLst>
      <p:ext uri="{BB962C8B-B14F-4D97-AF65-F5344CB8AC3E}">
        <p14:creationId xmlns:p14="http://schemas.microsoft.com/office/powerpoint/2010/main" val="15788315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168;p13">
            <a:extLst>
              <a:ext uri="{FF2B5EF4-FFF2-40B4-BE49-F238E27FC236}">
                <a16:creationId xmlns:a16="http://schemas.microsoft.com/office/drawing/2014/main" id="{8044693B-75B5-42A5-F5BC-1A75F4226206}"/>
              </a:ext>
            </a:extLst>
          </p:cNvPr>
          <p:cNvPicPr preferRelativeResize="0"/>
          <p:nvPr userDrawn="1"/>
        </p:nvPicPr>
        <p:blipFill>
          <a:blip r:embed="rId2">
            <a:alphaModFix/>
          </a:blip>
          <a:stretch>
            <a:fillRect/>
          </a:stretch>
        </p:blipFill>
        <p:spPr>
          <a:xfrm>
            <a:off x="11633012" y="7524575"/>
            <a:ext cx="6425051" cy="2550575"/>
          </a:xfrm>
          <a:prstGeom prst="rect">
            <a:avLst/>
          </a:prstGeom>
          <a:noFill/>
          <a:ln>
            <a:noFill/>
          </a:ln>
        </p:spPr>
      </p:pic>
      <p:sp>
        <p:nvSpPr>
          <p:cNvPr id="18" name="Text Placeholder 17">
            <a:extLst>
              <a:ext uri="{FF2B5EF4-FFF2-40B4-BE49-F238E27FC236}">
                <a16:creationId xmlns:a16="http://schemas.microsoft.com/office/drawing/2014/main" id="{60863E63-9DEA-695A-9F7F-318315262562}"/>
              </a:ext>
            </a:extLst>
          </p:cNvPr>
          <p:cNvSpPr>
            <a:spLocks noGrp="1"/>
          </p:cNvSpPr>
          <p:nvPr>
            <p:ph type="body" sz="quarter" idx="10" hasCustomPrompt="1"/>
          </p:nvPr>
        </p:nvSpPr>
        <p:spPr>
          <a:xfrm>
            <a:off x="952500" y="666751"/>
            <a:ext cx="16456025" cy="1987550"/>
          </a:xfrm>
          <a:prstGeom prst="rect">
            <a:avLst/>
          </a:prstGeom>
        </p:spPr>
        <p:txBody>
          <a:bodyPr>
            <a:normAutofit/>
          </a:bodyPr>
          <a:lstStyle>
            <a:lvl1pPr marL="95250" indent="0" algn="ctr">
              <a:buNone/>
              <a:defRPr lang="en-US" sz="4800" b="0" i="0" u="none" strike="noStrike" cap="none" dirty="0">
                <a:solidFill>
                  <a:srgbClr val="A20700"/>
                </a:solidFill>
                <a:latin typeface="Archivo Black"/>
                <a:ea typeface="Archivo Black"/>
                <a:cs typeface="Archivo Black"/>
                <a:sym typeface="Arial"/>
              </a:defRPr>
            </a:lvl1pPr>
          </a:lstStyle>
          <a:p>
            <a:pPr lvl="0"/>
            <a:r>
              <a:rPr lang="en-US" dirty="0"/>
              <a:t>Title, 80, str, 48</a:t>
            </a:r>
          </a:p>
        </p:txBody>
      </p:sp>
      <p:graphicFrame>
        <p:nvGraphicFramePr>
          <p:cNvPr id="2" name="Diagram 1">
            <a:extLst>
              <a:ext uri="{FF2B5EF4-FFF2-40B4-BE49-F238E27FC236}">
                <a16:creationId xmlns:a16="http://schemas.microsoft.com/office/drawing/2014/main" id="{AB85AE20-3992-99A5-8963-121729C57F49}"/>
              </a:ext>
            </a:extLst>
          </p:cNvPr>
          <p:cNvGraphicFramePr/>
          <p:nvPr userDrawn="1">
            <p:extLst>
              <p:ext uri="{D42A27DB-BD31-4B8C-83A1-F6EECF244321}">
                <p14:modId xmlns:p14="http://schemas.microsoft.com/office/powerpoint/2010/main" val="1182053949"/>
              </p:ext>
            </p:extLst>
          </p:nvPr>
        </p:nvGraphicFramePr>
        <p:xfrm>
          <a:off x="-553889" y="2999014"/>
          <a:ext cx="16271577" cy="62164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7">
            <a:extLst>
              <a:ext uri="{FF2B5EF4-FFF2-40B4-BE49-F238E27FC236}">
                <a16:creationId xmlns:a16="http://schemas.microsoft.com/office/drawing/2014/main" id="{C80502FD-44CE-095F-EBCA-5EE99A6423A7}"/>
              </a:ext>
            </a:extLst>
          </p:cNvPr>
          <p:cNvSpPr>
            <a:spLocks noGrp="1"/>
          </p:cNvSpPr>
          <p:nvPr>
            <p:ph type="body" sz="quarter" idx="11" hasCustomPrompt="1"/>
          </p:nvPr>
        </p:nvSpPr>
        <p:spPr>
          <a:xfrm>
            <a:off x="5062388" y="3828566"/>
            <a:ext cx="10515600" cy="1206079"/>
          </a:xfrm>
          <a:prstGeom prst="rect">
            <a:avLst/>
          </a:prstGeom>
        </p:spPr>
        <p:txBody>
          <a:bodyPr/>
          <a:lstStyle>
            <a:lvl1pPr marL="76200" indent="0">
              <a:lnSpc>
                <a:spcPct val="100000"/>
              </a:lnSpc>
              <a:buFont typeface="Arial" panose="020B0604020202020204" pitchFamily="34" charset="0"/>
              <a:buNone/>
              <a:defRPr sz="24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Content1, 300, str, 22</a:t>
            </a:r>
          </a:p>
        </p:txBody>
      </p:sp>
      <p:sp>
        <p:nvSpPr>
          <p:cNvPr id="5" name="Text Placeholder 7">
            <a:extLst>
              <a:ext uri="{FF2B5EF4-FFF2-40B4-BE49-F238E27FC236}">
                <a16:creationId xmlns:a16="http://schemas.microsoft.com/office/drawing/2014/main" id="{113FD494-0701-55F9-A2E6-B62A8DCA1523}"/>
              </a:ext>
            </a:extLst>
          </p:cNvPr>
          <p:cNvSpPr>
            <a:spLocks noGrp="1"/>
          </p:cNvSpPr>
          <p:nvPr>
            <p:ph type="body" sz="quarter" idx="12" hasCustomPrompt="1"/>
          </p:nvPr>
        </p:nvSpPr>
        <p:spPr>
          <a:xfrm>
            <a:off x="5062388" y="5511315"/>
            <a:ext cx="10515600" cy="1206078"/>
          </a:xfrm>
          <a:prstGeom prst="rect">
            <a:avLst/>
          </a:prstGeom>
        </p:spPr>
        <p:txBody>
          <a:bodyPr/>
          <a:lstStyle>
            <a:lvl1pPr marL="76200" indent="0">
              <a:lnSpc>
                <a:spcPct val="100000"/>
              </a:lnSpc>
              <a:buFont typeface="Arial" panose="020B0604020202020204" pitchFamily="34" charset="0"/>
              <a:buNone/>
              <a:defRPr sz="24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Content2, 300, str, 22</a:t>
            </a:r>
          </a:p>
        </p:txBody>
      </p:sp>
      <p:sp>
        <p:nvSpPr>
          <p:cNvPr id="6" name="Text Placeholder 7">
            <a:extLst>
              <a:ext uri="{FF2B5EF4-FFF2-40B4-BE49-F238E27FC236}">
                <a16:creationId xmlns:a16="http://schemas.microsoft.com/office/drawing/2014/main" id="{8A810982-83E1-304B-56C4-E7CDFDE1112C}"/>
              </a:ext>
            </a:extLst>
          </p:cNvPr>
          <p:cNvSpPr>
            <a:spLocks noGrp="1"/>
          </p:cNvSpPr>
          <p:nvPr>
            <p:ph type="body" sz="quarter" idx="13" hasCustomPrompt="1"/>
          </p:nvPr>
        </p:nvSpPr>
        <p:spPr>
          <a:xfrm>
            <a:off x="5062388" y="7130153"/>
            <a:ext cx="10515600" cy="1206078"/>
          </a:xfrm>
          <a:prstGeom prst="rect">
            <a:avLst/>
          </a:prstGeom>
        </p:spPr>
        <p:txBody>
          <a:bodyPr/>
          <a:lstStyle>
            <a:lvl1pPr marL="76200" indent="0">
              <a:lnSpc>
                <a:spcPct val="100000"/>
              </a:lnSpc>
              <a:buFont typeface="Arial" panose="020B0604020202020204" pitchFamily="34" charset="0"/>
              <a:buNone/>
              <a:defRPr sz="2400" spc="0">
                <a:solidFill>
                  <a:schemeClr val="tx1"/>
                </a:solidFill>
                <a:latin typeface="Times New Roman" panose="02020603050405020304" pitchFamily="18" charset="0"/>
                <a:cs typeface="Times New Roman" panose="02020603050405020304" pitchFamily="18" charset="0"/>
              </a:defRPr>
            </a:lvl1pPr>
          </a:lstStyle>
          <a:p>
            <a:pPr lvl="0"/>
            <a:r>
              <a:rPr lang="en-US" dirty="0"/>
              <a:t>Content3, 300, str, 22</a:t>
            </a:r>
          </a:p>
        </p:txBody>
      </p:sp>
    </p:spTree>
    <p:extLst>
      <p:ext uri="{BB962C8B-B14F-4D97-AF65-F5344CB8AC3E}">
        <p14:creationId xmlns:p14="http://schemas.microsoft.com/office/powerpoint/2010/main" val="27773247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168;p13">
            <a:extLst>
              <a:ext uri="{FF2B5EF4-FFF2-40B4-BE49-F238E27FC236}">
                <a16:creationId xmlns:a16="http://schemas.microsoft.com/office/drawing/2014/main" id="{8044693B-75B5-42A5-F5BC-1A75F4226206}"/>
              </a:ext>
            </a:extLst>
          </p:cNvPr>
          <p:cNvPicPr preferRelativeResize="0"/>
          <p:nvPr userDrawn="1"/>
        </p:nvPicPr>
        <p:blipFill>
          <a:blip r:embed="rId2">
            <a:alphaModFix/>
          </a:blip>
          <a:stretch>
            <a:fillRect/>
          </a:stretch>
        </p:blipFill>
        <p:spPr>
          <a:xfrm>
            <a:off x="11633012" y="7524575"/>
            <a:ext cx="6425051" cy="2550575"/>
          </a:xfrm>
          <a:prstGeom prst="rect">
            <a:avLst/>
          </a:prstGeom>
          <a:noFill/>
          <a:ln>
            <a:noFill/>
          </a:ln>
        </p:spPr>
      </p:pic>
      <p:sp>
        <p:nvSpPr>
          <p:cNvPr id="2" name="Text Placeholder 2">
            <a:extLst>
              <a:ext uri="{FF2B5EF4-FFF2-40B4-BE49-F238E27FC236}">
                <a16:creationId xmlns:a16="http://schemas.microsoft.com/office/drawing/2014/main" id="{AB9D2E2C-AB3F-404F-682D-AF04390254D5}"/>
              </a:ext>
            </a:extLst>
          </p:cNvPr>
          <p:cNvSpPr>
            <a:spLocks noGrp="1"/>
          </p:cNvSpPr>
          <p:nvPr>
            <p:ph type="body" sz="quarter" idx="10" hasCustomPrompt="1"/>
          </p:nvPr>
        </p:nvSpPr>
        <p:spPr>
          <a:xfrm>
            <a:off x="1181306" y="5408237"/>
            <a:ext cx="6358866" cy="3839323"/>
          </a:xfrm>
          <a:prstGeom prst="rect">
            <a:avLst/>
          </a:prstGeom>
        </p:spPr>
        <p:txBody>
          <a:bodyPr anchor="ctr">
            <a:normAutofit/>
          </a:bodyPr>
          <a:lstStyle>
            <a:lvl1pPr marL="95250" indent="0" algn="ctr">
              <a:lnSpc>
                <a:spcPct val="100000"/>
              </a:lnSpc>
              <a:buFont typeface="Arial" panose="020B0604020202020204" pitchFamily="34" charset="0"/>
              <a:buNone/>
              <a:defRPr sz="3600" b="1" spc="0">
                <a:latin typeface="Times New Roman" panose="02020603050405020304" pitchFamily="18" charset="0"/>
                <a:cs typeface="Times New Roman" panose="02020603050405020304" pitchFamily="18" charset="0"/>
              </a:defRPr>
            </a:lvl1pPr>
          </a:lstStyle>
          <a:p>
            <a:pPr lvl="0"/>
            <a:r>
              <a:rPr lang="en-US" dirty="0"/>
              <a:t>Title, 150, str, 36</a:t>
            </a:r>
          </a:p>
        </p:txBody>
      </p:sp>
      <p:sp>
        <p:nvSpPr>
          <p:cNvPr id="4" name="Text Placeholder 2">
            <a:extLst>
              <a:ext uri="{FF2B5EF4-FFF2-40B4-BE49-F238E27FC236}">
                <a16:creationId xmlns:a16="http://schemas.microsoft.com/office/drawing/2014/main" id="{722486BB-CECC-88C0-7C02-FEFF3B0392C7}"/>
              </a:ext>
            </a:extLst>
          </p:cNvPr>
          <p:cNvSpPr>
            <a:spLocks noGrp="1"/>
          </p:cNvSpPr>
          <p:nvPr>
            <p:ph type="body" sz="quarter" idx="11" hasCustomPrompt="1"/>
          </p:nvPr>
        </p:nvSpPr>
        <p:spPr>
          <a:xfrm>
            <a:off x="8062341" y="5079999"/>
            <a:ext cx="9412859" cy="4495801"/>
          </a:xfrm>
          <a:prstGeom prst="rect">
            <a:avLst/>
          </a:prstGeom>
        </p:spPr>
        <p:txBody>
          <a:bodyPr anchor="t">
            <a:normAutofit/>
          </a:bodyPr>
          <a:lstStyle>
            <a:lvl1pPr marL="95250" indent="0" algn="l">
              <a:lnSpc>
                <a:spcPct val="100000"/>
              </a:lnSpc>
              <a:buFont typeface="Arial" panose="020B0604020202020204" pitchFamily="34" charset="0"/>
              <a:buNone/>
              <a:defRPr sz="2800" b="0" spc="0">
                <a:latin typeface="Times New Roman" panose="02020603050405020304" pitchFamily="18" charset="0"/>
                <a:cs typeface="Times New Roman" panose="02020603050405020304" pitchFamily="18" charset="0"/>
              </a:defRPr>
            </a:lvl1pPr>
          </a:lstStyle>
          <a:p>
            <a:pPr lvl="0"/>
            <a:r>
              <a:rPr lang="en-US" dirty="0"/>
              <a:t>content, 400, str, 28</a:t>
            </a:r>
          </a:p>
        </p:txBody>
      </p:sp>
      <p:sp>
        <p:nvSpPr>
          <p:cNvPr id="5" name="Picture Placeholder 5">
            <a:extLst>
              <a:ext uri="{FF2B5EF4-FFF2-40B4-BE49-F238E27FC236}">
                <a16:creationId xmlns:a16="http://schemas.microsoft.com/office/drawing/2014/main" id="{0E4B57EF-F743-AC36-E27E-1380F0B298D2}"/>
              </a:ext>
            </a:extLst>
          </p:cNvPr>
          <p:cNvSpPr>
            <a:spLocks noGrp="1"/>
          </p:cNvSpPr>
          <p:nvPr>
            <p:ph type="pic" sz="quarter" idx="12" hasCustomPrompt="1"/>
          </p:nvPr>
        </p:nvSpPr>
        <p:spPr>
          <a:xfrm>
            <a:off x="749300" y="713741"/>
            <a:ext cx="17221197" cy="3909060"/>
          </a:xfrm>
          <a:prstGeom prst="rect">
            <a:avLst/>
          </a:prstGeom>
        </p:spPr>
        <p:txBody>
          <a:bodyPr/>
          <a:lstStyle>
            <a:lvl1pPr>
              <a:defRPr/>
            </a:lvl1pPr>
          </a:lstStyle>
          <a:p>
            <a:r>
              <a:rPr lang="en-US" dirty="0"/>
              <a:t>Image, 0, </a:t>
            </a:r>
            <a:r>
              <a:rPr lang="en-US" dirty="0" err="1"/>
              <a:t>img</a:t>
            </a:r>
            <a:r>
              <a:rPr lang="en-US" dirty="0"/>
              <a:t>, 16</a:t>
            </a:r>
          </a:p>
        </p:txBody>
      </p:sp>
    </p:spTree>
    <p:extLst>
      <p:ext uri="{BB962C8B-B14F-4D97-AF65-F5344CB8AC3E}">
        <p14:creationId xmlns:p14="http://schemas.microsoft.com/office/powerpoint/2010/main" val="16784365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168;p13">
            <a:extLst>
              <a:ext uri="{FF2B5EF4-FFF2-40B4-BE49-F238E27FC236}">
                <a16:creationId xmlns:a16="http://schemas.microsoft.com/office/drawing/2014/main" id="{8044693B-75B5-42A5-F5BC-1A75F4226206}"/>
              </a:ext>
            </a:extLst>
          </p:cNvPr>
          <p:cNvPicPr preferRelativeResize="0"/>
          <p:nvPr userDrawn="1"/>
        </p:nvPicPr>
        <p:blipFill>
          <a:blip r:embed="rId2">
            <a:alphaModFix/>
          </a:blip>
          <a:stretch>
            <a:fillRect/>
          </a:stretch>
        </p:blipFill>
        <p:spPr>
          <a:xfrm>
            <a:off x="11633012" y="7524575"/>
            <a:ext cx="6425051" cy="2550575"/>
          </a:xfrm>
          <a:prstGeom prst="rect">
            <a:avLst/>
          </a:prstGeom>
          <a:noFill/>
          <a:ln>
            <a:noFill/>
          </a:ln>
        </p:spPr>
      </p:pic>
      <p:sp>
        <p:nvSpPr>
          <p:cNvPr id="18" name="Text Placeholder 17">
            <a:extLst>
              <a:ext uri="{FF2B5EF4-FFF2-40B4-BE49-F238E27FC236}">
                <a16:creationId xmlns:a16="http://schemas.microsoft.com/office/drawing/2014/main" id="{60863E63-9DEA-695A-9F7F-318315262562}"/>
              </a:ext>
            </a:extLst>
          </p:cNvPr>
          <p:cNvSpPr>
            <a:spLocks noGrp="1"/>
          </p:cNvSpPr>
          <p:nvPr>
            <p:ph type="body" sz="quarter" idx="10" hasCustomPrompt="1"/>
          </p:nvPr>
        </p:nvSpPr>
        <p:spPr>
          <a:xfrm>
            <a:off x="952500" y="666751"/>
            <a:ext cx="16456025" cy="1987550"/>
          </a:xfrm>
          <a:prstGeom prst="rect">
            <a:avLst/>
          </a:prstGeom>
        </p:spPr>
        <p:txBody>
          <a:bodyPr>
            <a:normAutofit/>
          </a:bodyPr>
          <a:lstStyle>
            <a:lvl1pPr marL="95250" indent="0" algn="ctr">
              <a:buNone/>
              <a:defRPr lang="en-US" sz="4800" b="0" i="0" u="none" strike="noStrike" cap="none" dirty="0">
                <a:solidFill>
                  <a:srgbClr val="A20700"/>
                </a:solidFill>
                <a:latin typeface="Archivo Black"/>
                <a:ea typeface="Archivo Black"/>
                <a:cs typeface="Archivo Black"/>
                <a:sym typeface="Arial"/>
              </a:defRPr>
            </a:lvl1pPr>
          </a:lstStyle>
          <a:p>
            <a:pPr lvl="0"/>
            <a:r>
              <a:rPr lang="en-US" dirty="0"/>
              <a:t>Title, 80, str, 48</a:t>
            </a:r>
          </a:p>
        </p:txBody>
      </p:sp>
      <p:graphicFrame>
        <p:nvGraphicFramePr>
          <p:cNvPr id="2" name="Diagram 1">
            <a:extLst>
              <a:ext uri="{FF2B5EF4-FFF2-40B4-BE49-F238E27FC236}">
                <a16:creationId xmlns:a16="http://schemas.microsoft.com/office/drawing/2014/main" id="{AC1CA780-6ACB-7DF2-8D4A-0F6118089909}"/>
              </a:ext>
            </a:extLst>
          </p:cNvPr>
          <p:cNvGraphicFramePr/>
          <p:nvPr userDrawn="1">
            <p:extLst>
              <p:ext uri="{D42A27DB-BD31-4B8C-83A1-F6EECF244321}">
                <p14:modId xmlns:p14="http://schemas.microsoft.com/office/powerpoint/2010/main" val="3211684431"/>
              </p:ext>
            </p:extLst>
          </p:nvPr>
        </p:nvGraphicFramePr>
        <p:xfrm>
          <a:off x="2777486" y="3238500"/>
          <a:ext cx="12733028" cy="6121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6">
            <a:extLst>
              <a:ext uri="{FF2B5EF4-FFF2-40B4-BE49-F238E27FC236}">
                <a16:creationId xmlns:a16="http://schemas.microsoft.com/office/drawing/2014/main" id="{15BCDBF2-C38F-CF7E-3729-AF5E921A83FA}"/>
              </a:ext>
            </a:extLst>
          </p:cNvPr>
          <p:cNvSpPr>
            <a:spLocks noGrp="1"/>
          </p:cNvSpPr>
          <p:nvPr>
            <p:ph type="body" sz="quarter" idx="11" hasCustomPrompt="1"/>
          </p:nvPr>
        </p:nvSpPr>
        <p:spPr>
          <a:xfrm>
            <a:off x="2853684" y="3473573"/>
            <a:ext cx="5172715" cy="1509087"/>
          </a:xfrm>
          <a:prstGeom prst="rect">
            <a:avLst/>
          </a:prstGeom>
        </p:spPr>
        <p:txBody>
          <a:bodyPr>
            <a:normAutofit/>
          </a:bodyPr>
          <a:lstStyle>
            <a:lvl1pPr marL="95250" indent="0">
              <a:lnSpc>
                <a:spcPct val="100000"/>
              </a:lnSpc>
              <a:buFont typeface="Arial" panose="020B0604020202020204" pitchFamily="34" charset="0"/>
              <a:buNone/>
              <a:defRPr sz="2000" spc="0">
                <a:solidFill>
                  <a:schemeClr val="bg1"/>
                </a:solidFill>
                <a:latin typeface="Times New Roman" panose="02020603050405020304" pitchFamily="18" charset="0"/>
                <a:cs typeface="Times New Roman" panose="02020603050405020304" pitchFamily="18" charset="0"/>
              </a:defRPr>
            </a:lvl1pPr>
          </a:lstStyle>
          <a:p>
            <a:pPr lvl="0"/>
            <a:r>
              <a:rPr lang="en-US" dirty="0"/>
              <a:t>Subtitle1, 80, str, 26</a:t>
            </a:r>
          </a:p>
        </p:txBody>
      </p:sp>
      <p:sp>
        <p:nvSpPr>
          <p:cNvPr id="5" name="Text Placeholder 6">
            <a:extLst>
              <a:ext uri="{FF2B5EF4-FFF2-40B4-BE49-F238E27FC236}">
                <a16:creationId xmlns:a16="http://schemas.microsoft.com/office/drawing/2014/main" id="{500468C0-ADE9-C30B-A77B-82DC7CF284C3}"/>
              </a:ext>
            </a:extLst>
          </p:cNvPr>
          <p:cNvSpPr>
            <a:spLocks noGrp="1"/>
          </p:cNvSpPr>
          <p:nvPr>
            <p:ph type="body" sz="quarter" idx="12" hasCustomPrompt="1"/>
          </p:nvPr>
        </p:nvSpPr>
        <p:spPr>
          <a:xfrm>
            <a:off x="3428713" y="5489458"/>
            <a:ext cx="5290828" cy="1583439"/>
          </a:xfrm>
          <a:prstGeom prst="rect">
            <a:avLst/>
          </a:prstGeom>
        </p:spPr>
        <p:txBody>
          <a:bodyPr>
            <a:normAutofit/>
          </a:bodyPr>
          <a:lstStyle>
            <a:lvl1pPr marL="95250" indent="0">
              <a:lnSpc>
                <a:spcPct val="100000"/>
              </a:lnSpc>
              <a:buFont typeface="Arial" panose="020B0604020202020204" pitchFamily="34" charset="0"/>
              <a:buNone/>
              <a:defRPr sz="2000" b="0" spc="0">
                <a:solidFill>
                  <a:schemeClr val="tx1"/>
                </a:solidFill>
                <a:latin typeface="Times New Roman" panose="02020603050405020304" pitchFamily="18" charset="0"/>
                <a:cs typeface="Times New Roman" panose="02020603050405020304" pitchFamily="18" charset="0"/>
              </a:defRPr>
            </a:lvl1pPr>
          </a:lstStyle>
          <a:p>
            <a:pPr lvl="0"/>
            <a:r>
              <a:rPr lang="en-US" dirty="0"/>
              <a:t>Content1_1, 250, str, 20</a:t>
            </a:r>
          </a:p>
        </p:txBody>
      </p:sp>
      <p:sp>
        <p:nvSpPr>
          <p:cNvPr id="6" name="Text Placeholder 6">
            <a:extLst>
              <a:ext uri="{FF2B5EF4-FFF2-40B4-BE49-F238E27FC236}">
                <a16:creationId xmlns:a16="http://schemas.microsoft.com/office/drawing/2014/main" id="{CCCBCE3B-2CBA-FDE0-FAC6-2E96AF4FA499}"/>
              </a:ext>
            </a:extLst>
          </p:cNvPr>
          <p:cNvSpPr>
            <a:spLocks noGrp="1"/>
          </p:cNvSpPr>
          <p:nvPr>
            <p:ph type="body" sz="quarter" idx="13" hasCustomPrompt="1"/>
          </p:nvPr>
        </p:nvSpPr>
        <p:spPr>
          <a:xfrm>
            <a:off x="3546826" y="7530183"/>
            <a:ext cx="5172715" cy="1537617"/>
          </a:xfrm>
          <a:prstGeom prst="rect">
            <a:avLst/>
          </a:prstGeom>
        </p:spPr>
        <p:txBody>
          <a:bodyPr>
            <a:normAutofit/>
          </a:bodyPr>
          <a:lstStyle>
            <a:lvl1pPr marL="95250" indent="0">
              <a:lnSpc>
                <a:spcPct val="100000"/>
              </a:lnSpc>
              <a:buFont typeface="Arial" panose="020B0604020202020204" pitchFamily="34" charset="0"/>
              <a:buNone/>
              <a:defRPr sz="2000" b="0" spc="0">
                <a:solidFill>
                  <a:schemeClr val="tx1"/>
                </a:solidFill>
                <a:latin typeface="Times New Roman" panose="02020603050405020304" pitchFamily="18" charset="0"/>
                <a:cs typeface="Times New Roman" panose="02020603050405020304" pitchFamily="18" charset="0"/>
              </a:defRPr>
            </a:lvl1pPr>
          </a:lstStyle>
          <a:p>
            <a:pPr lvl="0"/>
            <a:r>
              <a:rPr lang="en-US" dirty="0"/>
              <a:t>Content1_2, 250, str, 20</a:t>
            </a:r>
          </a:p>
        </p:txBody>
      </p:sp>
      <p:sp>
        <p:nvSpPr>
          <p:cNvPr id="7" name="Text Placeholder 6">
            <a:extLst>
              <a:ext uri="{FF2B5EF4-FFF2-40B4-BE49-F238E27FC236}">
                <a16:creationId xmlns:a16="http://schemas.microsoft.com/office/drawing/2014/main" id="{6C61A986-FDE1-0E22-1A0A-1F88B388A952}"/>
              </a:ext>
            </a:extLst>
          </p:cNvPr>
          <p:cNvSpPr>
            <a:spLocks noGrp="1"/>
          </p:cNvSpPr>
          <p:nvPr>
            <p:ph type="body" sz="quarter" idx="14" hasCustomPrompt="1"/>
          </p:nvPr>
        </p:nvSpPr>
        <p:spPr>
          <a:xfrm>
            <a:off x="9305904" y="3483097"/>
            <a:ext cx="5273696" cy="1509087"/>
          </a:xfrm>
          <a:prstGeom prst="rect">
            <a:avLst/>
          </a:prstGeom>
        </p:spPr>
        <p:txBody>
          <a:bodyPr>
            <a:normAutofit/>
          </a:bodyPr>
          <a:lstStyle>
            <a:lvl1pPr marL="95250" indent="0">
              <a:lnSpc>
                <a:spcPct val="100000"/>
              </a:lnSpc>
              <a:buFont typeface="Arial" panose="020B0604020202020204" pitchFamily="34" charset="0"/>
              <a:buNone/>
              <a:defRPr sz="2000" spc="0">
                <a:solidFill>
                  <a:schemeClr val="bg1"/>
                </a:solidFill>
                <a:latin typeface="Times New Roman" panose="02020603050405020304" pitchFamily="18" charset="0"/>
                <a:cs typeface="Times New Roman" panose="02020603050405020304" pitchFamily="18" charset="0"/>
              </a:defRPr>
            </a:lvl1pPr>
          </a:lstStyle>
          <a:p>
            <a:pPr lvl="0"/>
            <a:r>
              <a:rPr lang="en-US" dirty="0"/>
              <a:t>Subtitle2, 80, str, 26</a:t>
            </a:r>
          </a:p>
        </p:txBody>
      </p:sp>
      <p:sp>
        <p:nvSpPr>
          <p:cNvPr id="8" name="Text Placeholder 6">
            <a:extLst>
              <a:ext uri="{FF2B5EF4-FFF2-40B4-BE49-F238E27FC236}">
                <a16:creationId xmlns:a16="http://schemas.microsoft.com/office/drawing/2014/main" id="{7F75EC58-3461-0D6C-FA1B-7E11BDA6CCF9}"/>
              </a:ext>
            </a:extLst>
          </p:cNvPr>
          <p:cNvSpPr>
            <a:spLocks noGrp="1"/>
          </p:cNvSpPr>
          <p:nvPr>
            <p:ph type="body" sz="quarter" idx="15" hasCustomPrompt="1"/>
          </p:nvPr>
        </p:nvSpPr>
        <p:spPr>
          <a:xfrm>
            <a:off x="10188926" y="5458290"/>
            <a:ext cx="5273695" cy="1613692"/>
          </a:xfrm>
          <a:prstGeom prst="rect">
            <a:avLst/>
          </a:prstGeom>
        </p:spPr>
        <p:txBody>
          <a:bodyPr>
            <a:normAutofit/>
          </a:bodyPr>
          <a:lstStyle>
            <a:lvl1pPr marL="95250" indent="0">
              <a:lnSpc>
                <a:spcPct val="100000"/>
              </a:lnSpc>
              <a:buFont typeface="Arial" panose="020B0604020202020204" pitchFamily="34" charset="0"/>
              <a:buNone/>
              <a:defRPr sz="2000" b="0" spc="0">
                <a:solidFill>
                  <a:schemeClr val="tx1"/>
                </a:solidFill>
                <a:latin typeface="Times New Roman" panose="02020603050405020304" pitchFamily="18" charset="0"/>
                <a:cs typeface="Times New Roman" panose="02020603050405020304" pitchFamily="18" charset="0"/>
              </a:defRPr>
            </a:lvl1pPr>
          </a:lstStyle>
          <a:p>
            <a:pPr lvl="0"/>
            <a:r>
              <a:rPr lang="en-US" dirty="0"/>
              <a:t>Content2_1, 250, str, 20</a:t>
            </a:r>
          </a:p>
        </p:txBody>
      </p:sp>
      <p:sp>
        <p:nvSpPr>
          <p:cNvPr id="9" name="Text Placeholder 6">
            <a:extLst>
              <a:ext uri="{FF2B5EF4-FFF2-40B4-BE49-F238E27FC236}">
                <a16:creationId xmlns:a16="http://schemas.microsoft.com/office/drawing/2014/main" id="{80C2188D-FA5C-BD52-426D-F6CF9FE8BE07}"/>
              </a:ext>
            </a:extLst>
          </p:cNvPr>
          <p:cNvSpPr>
            <a:spLocks noGrp="1"/>
          </p:cNvSpPr>
          <p:nvPr>
            <p:ph type="body" sz="quarter" idx="16" hasCustomPrompt="1"/>
          </p:nvPr>
        </p:nvSpPr>
        <p:spPr>
          <a:xfrm>
            <a:off x="10188925" y="7529267"/>
            <a:ext cx="5172715" cy="1537618"/>
          </a:xfrm>
          <a:prstGeom prst="rect">
            <a:avLst/>
          </a:prstGeom>
        </p:spPr>
        <p:txBody>
          <a:bodyPr>
            <a:normAutofit/>
          </a:bodyPr>
          <a:lstStyle>
            <a:lvl1pPr marL="95250" indent="0">
              <a:lnSpc>
                <a:spcPct val="100000"/>
              </a:lnSpc>
              <a:buFont typeface="Arial" panose="020B0604020202020204" pitchFamily="34" charset="0"/>
              <a:buNone/>
              <a:defRPr sz="2000" b="0" spc="0">
                <a:solidFill>
                  <a:schemeClr val="tx1"/>
                </a:solidFill>
                <a:latin typeface="Times New Roman" panose="02020603050405020304" pitchFamily="18" charset="0"/>
                <a:cs typeface="Times New Roman" panose="02020603050405020304" pitchFamily="18" charset="0"/>
              </a:defRPr>
            </a:lvl1pPr>
          </a:lstStyle>
          <a:p>
            <a:pPr lvl="0"/>
            <a:r>
              <a:rPr lang="en-US" dirty="0"/>
              <a:t>Content2_2, 250, str, 20</a:t>
            </a:r>
          </a:p>
        </p:txBody>
      </p:sp>
    </p:spTree>
    <p:extLst>
      <p:ext uri="{BB962C8B-B14F-4D97-AF65-F5344CB8AC3E}">
        <p14:creationId xmlns:p14="http://schemas.microsoft.com/office/powerpoint/2010/main" val="31723309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168;p13">
            <a:extLst>
              <a:ext uri="{FF2B5EF4-FFF2-40B4-BE49-F238E27FC236}">
                <a16:creationId xmlns:a16="http://schemas.microsoft.com/office/drawing/2014/main" id="{8044693B-75B5-42A5-F5BC-1A75F4226206}"/>
              </a:ext>
            </a:extLst>
          </p:cNvPr>
          <p:cNvPicPr preferRelativeResize="0"/>
          <p:nvPr userDrawn="1"/>
        </p:nvPicPr>
        <p:blipFill>
          <a:blip r:embed="rId2">
            <a:alphaModFix/>
          </a:blip>
          <a:stretch>
            <a:fillRect/>
          </a:stretch>
        </p:blipFill>
        <p:spPr>
          <a:xfrm>
            <a:off x="11633012" y="7524575"/>
            <a:ext cx="6425051" cy="2550575"/>
          </a:xfrm>
          <a:prstGeom prst="rect">
            <a:avLst/>
          </a:prstGeom>
          <a:noFill/>
          <a:ln>
            <a:noFill/>
          </a:ln>
        </p:spPr>
      </p:pic>
      <p:sp>
        <p:nvSpPr>
          <p:cNvPr id="18" name="Text Placeholder 17">
            <a:extLst>
              <a:ext uri="{FF2B5EF4-FFF2-40B4-BE49-F238E27FC236}">
                <a16:creationId xmlns:a16="http://schemas.microsoft.com/office/drawing/2014/main" id="{60863E63-9DEA-695A-9F7F-318315262562}"/>
              </a:ext>
            </a:extLst>
          </p:cNvPr>
          <p:cNvSpPr>
            <a:spLocks noGrp="1"/>
          </p:cNvSpPr>
          <p:nvPr>
            <p:ph type="body" sz="quarter" idx="10" hasCustomPrompt="1"/>
          </p:nvPr>
        </p:nvSpPr>
        <p:spPr>
          <a:xfrm>
            <a:off x="952500" y="666751"/>
            <a:ext cx="16456025" cy="1987550"/>
          </a:xfrm>
          <a:prstGeom prst="rect">
            <a:avLst/>
          </a:prstGeom>
        </p:spPr>
        <p:txBody>
          <a:bodyPr>
            <a:normAutofit/>
          </a:bodyPr>
          <a:lstStyle>
            <a:lvl1pPr marL="95250" indent="0" algn="ctr">
              <a:buNone/>
              <a:defRPr lang="en-US" sz="4800" b="0" i="0" u="none" strike="noStrike" cap="none" dirty="0">
                <a:solidFill>
                  <a:srgbClr val="A20700"/>
                </a:solidFill>
                <a:latin typeface="Archivo Black"/>
                <a:ea typeface="Archivo Black"/>
                <a:cs typeface="Archivo Black"/>
                <a:sym typeface="Arial"/>
              </a:defRPr>
            </a:lvl1pPr>
          </a:lstStyle>
          <a:p>
            <a:pPr lvl="0"/>
            <a:r>
              <a:rPr lang="en-US" dirty="0"/>
              <a:t>Title, 80, str, 48</a:t>
            </a:r>
          </a:p>
        </p:txBody>
      </p:sp>
      <p:graphicFrame>
        <p:nvGraphicFramePr>
          <p:cNvPr id="2" name="Diagram 1">
            <a:extLst>
              <a:ext uri="{FF2B5EF4-FFF2-40B4-BE49-F238E27FC236}">
                <a16:creationId xmlns:a16="http://schemas.microsoft.com/office/drawing/2014/main" id="{7B41F84F-2784-CCDD-EF2D-A47938D22195}"/>
              </a:ext>
            </a:extLst>
          </p:cNvPr>
          <p:cNvGraphicFramePr/>
          <p:nvPr userDrawn="1">
            <p:extLst>
              <p:ext uri="{D42A27DB-BD31-4B8C-83A1-F6EECF244321}">
                <p14:modId xmlns:p14="http://schemas.microsoft.com/office/powerpoint/2010/main" val="1882793035"/>
              </p:ext>
            </p:extLst>
          </p:nvPr>
        </p:nvGraphicFramePr>
        <p:xfrm>
          <a:off x="848139" y="3441700"/>
          <a:ext cx="15935526" cy="56720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 Placeholder 5">
            <a:extLst>
              <a:ext uri="{FF2B5EF4-FFF2-40B4-BE49-F238E27FC236}">
                <a16:creationId xmlns:a16="http://schemas.microsoft.com/office/drawing/2014/main" id="{F29F8A80-43E8-C3E0-DEC1-73BF0FF795BF}"/>
              </a:ext>
            </a:extLst>
          </p:cNvPr>
          <p:cNvSpPr>
            <a:spLocks noGrp="1"/>
          </p:cNvSpPr>
          <p:nvPr>
            <p:ph type="body" sz="quarter" idx="13" hasCustomPrompt="1"/>
          </p:nvPr>
        </p:nvSpPr>
        <p:spPr>
          <a:xfrm>
            <a:off x="1137719" y="4153002"/>
            <a:ext cx="4372793" cy="4123302"/>
          </a:xfrm>
          <a:prstGeom prst="rect">
            <a:avLst/>
          </a:prstGeom>
        </p:spPr>
        <p:txBody>
          <a:bodyPr>
            <a:normAutofit/>
          </a:bodyPr>
          <a:lstStyle>
            <a:lvl1pPr marL="95250" indent="0">
              <a:lnSpc>
                <a:spcPct val="100000"/>
              </a:lnSpc>
              <a:buNone/>
              <a:defRPr sz="28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Content1, 220, str, 26</a:t>
            </a:r>
          </a:p>
        </p:txBody>
      </p:sp>
      <p:sp>
        <p:nvSpPr>
          <p:cNvPr id="5" name="Text Placeholder 5">
            <a:extLst>
              <a:ext uri="{FF2B5EF4-FFF2-40B4-BE49-F238E27FC236}">
                <a16:creationId xmlns:a16="http://schemas.microsoft.com/office/drawing/2014/main" id="{008EF03E-856A-ED5D-E003-44464F2A001D}"/>
              </a:ext>
            </a:extLst>
          </p:cNvPr>
          <p:cNvSpPr>
            <a:spLocks noGrp="1"/>
          </p:cNvSpPr>
          <p:nvPr>
            <p:ph type="body" sz="quarter" idx="14" hasCustomPrompt="1"/>
          </p:nvPr>
        </p:nvSpPr>
        <p:spPr>
          <a:xfrm>
            <a:off x="6352759" y="4182499"/>
            <a:ext cx="4372793" cy="4123302"/>
          </a:xfrm>
          <a:prstGeom prst="rect">
            <a:avLst/>
          </a:prstGeom>
        </p:spPr>
        <p:txBody>
          <a:bodyPr>
            <a:normAutofit/>
          </a:bodyPr>
          <a:lstStyle>
            <a:lvl1pPr marL="95250" indent="0">
              <a:lnSpc>
                <a:spcPct val="100000"/>
              </a:lnSpc>
              <a:buNone/>
              <a:defRPr sz="28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Content2, 220, str, 26</a:t>
            </a:r>
          </a:p>
        </p:txBody>
      </p:sp>
      <p:sp>
        <p:nvSpPr>
          <p:cNvPr id="6" name="Text Placeholder 5">
            <a:extLst>
              <a:ext uri="{FF2B5EF4-FFF2-40B4-BE49-F238E27FC236}">
                <a16:creationId xmlns:a16="http://schemas.microsoft.com/office/drawing/2014/main" id="{5E109F70-DCC7-A3BD-1212-509F0FA7F7ED}"/>
              </a:ext>
            </a:extLst>
          </p:cNvPr>
          <p:cNvSpPr>
            <a:spLocks noGrp="1"/>
          </p:cNvSpPr>
          <p:nvPr>
            <p:ph type="body" sz="quarter" idx="15" hasCustomPrompt="1"/>
          </p:nvPr>
        </p:nvSpPr>
        <p:spPr>
          <a:xfrm>
            <a:off x="11715283" y="4182499"/>
            <a:ext cx="4404643" cy="4123302"/>
          </a:xfrm>
          <a:prstGeom prst="rect">
            <a:avLst/>
          </a:prstGeom>
        </p:spPr>
        <p:txBody>
          <a:bodyPr>
            <a:normAutofit/>
          </a:bodyPr>
          <a:lstStyle>
            <a:lvl1pPr marL="95250" indent="0">
              <a:lnSpc>
                <a:spcPct val="100000"/>
              </a:lnSpc>
              <a:buNone/>
              <a:defRPr sz="2800" b="0" spc="0">
                <a:solidFill>
                  <a:schemeClr val="bg1"/>
                </a:solidFill>
                <a:latin typeface="Times New Roman" panose="02020603050405020304" pitchFamily="18" charset="0"/>
                <a:cs typeface="Times New Roman" panose="02020603050405020304" pitchFamily="18" charset="0"/>
              </a:defRPr>
            </a:lvl1pPr>
          </a:lstStyle>
          <a:p>
            <a:pPr lvl="0"/>
            <a:r>
              <a:rPr lang="en-US" dirty="0"/>
              <a:t>Content3, 220, str, 26</a:t>
            </a:r>
          </a:p>
        </p:txBody>
      </p:sp>
    </p:spTree>
    <p:extLst>
      <p:ext uri="{BB962C8B-B14F-4D97-AF65-F5344CB8AC3E}">
        <p14:creationId xmlns:p14="http://schemas.microsoft.com/office/powerpoint/2010/main" val="21380960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7" name="Google Shape;134;p12">
            <a:extLst>
              <a:ext uri="{FF2B5EF4-FFF2-40B4-BE49-F238E27FC236}">
                <a16:creationId xmlns:a16="http://schemas.microsoft.com/office/drawing/2014/main" id="{2F48EF19-2752-A8F3-E664-33099495D4FC}"/>
              </a:ext>
            </a:extLst>
          </p:cNvPr>
          <p:cNvPicPr preferRelativeResize="0"/>
          <p:nvPr userDrawn="1"/>
        </p:nvPicPr>
        <p:blipFill>
          <a:blip r:embed="rId2">
            <a:alphaModFix/>
          </a:blip>
          <a:stretch>
            <a:fillRect/>
          </a:stretch>
        </p:blipFill>
        <p:spPr>
          <a:xfrm>
            <a:off x="14251903" y="222050"/>
            <a:ext cx="3965995" cy="10287002"/>
          </a:xfrm>
          <a:prstGeom prst="rect">
            <a:avLst/>
          </a:prstGeom>
          <a:noFill/>
          <a:ln>
            <a:noFill/>
          </a:ln>
        </p:spPr>
      </p:pic>
      <p:grpSp>
        <p:nvGrpSpPr>
          <p:cNvPr id="26" name="Google Shape;150;p12">
            <a:extLst>
              <a:ext uri="{FF2B5EF4-FFF2-40B4-BE49-F238E27FC236}">
                <a16:creationId xmlns:a16="http://schemas.microsoft.com/office/drawing/2014/main" id="{7A04B6A8-32CE-7EBA-745E-3605120B43F4}"/>
              </a:ext>
            </a:extLst>
          </p:cNvPr>
          <p:cNvGrpSpPr/>
          <p:nvPr userDrawn="1"/>
        </p:nvGrpSpPr>
        <p:grpSpPr>
          <a:xfrm rot="5400000">
            <a:off x="589379" y="3433184"/>
            <a:ext cx="4367016" cy="3217035"/>
            <a:chOff x="0" y="0"/>
            <a:chExt cx="19050000" cy="14033500"/>
          </a:xfrm>
        </p:grpSpPr>
        <p:sp>
          <p:nvSpPr>
            <p:cNvPr id="27" name="Google Shape;151;p12">
              <a:extLst>
                <a:ext uri="{FF2B5EF4-FFF2-40B4-BE49-F238E27FC236}">
                  <a16:creationId xmlns:a16="http://schemas.microsoft.com/office/drawing/2014/main" id="{0A686E9D-18C3-7B46-73A5-732425E04AC4}"/>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28" name="Google Shape;152;p12">
              <a:extLst>
                <a:ext uri="{FF2B5EF4-FFF2-40B4-BE49-F238E27FC236}">
                  <a16:creationId xmlns:a16="http://schemas.microsoft.com/office/drawing/2014/main" id="{6C10E048-1086-7A41-9D9E-B5F6D8B9D198}"/>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3">
                <a:alphaModFix/>
              </a:blip>
              <a:stretch>
                <a:fillRect t="-225" b="-224"/>
              </a:stretch>
            </a:blipFill>
            <a:ln>
              <a:noFill/>
            </a:ln>
          </p:spPr>
          <p:txBody>
            <a:bodyPr/>
            <a:lstStyle/>
            <a:p>
              <a:endParaRPr lang="en-US"/>
            </a:p>
          </p:txBody>
        </p:sp>
      </p:grpSp>
      <p:grpSp>
        <p:nvGrpSpPr>
          <p:cNvPr id="29" name="Google Shape;153;p12">
            <a:extLst>
              <a:ext uri="{FF2B5EF4-FFF2-40B4-BE49-F238E27FC236}">
                <a16:creationId xmlns:a16="http://schemas.microsoft.com/office/drawing/2014/main" id="{713E06D1-7753-F50C-454C-AB7D3405CFB1}"/>
              </a:ext>
            </a:extLst>
          </p:cNvPr>
          <p:cNvGrpSpPr/>
          <p:nvPr userDrawn="1"/>
        </p:nvGrpSpPr>
        <p:grpSpPr>
          <a:xfrm rot="5400000">
            <a:off x="6293632" y="3433184"/>
            <a:ext cx="4367016" cy="3217035"/>
            <a:chOff x="0" y="0"/>
            <a:chExt cx="19050000" cy="14033500"/>
          </a:xfrm>
        </p:grpSpPr>
        <p:sp>
          <p:nvSpPr>
            <p:cNvPr id="30" name="Google Shape;154;p12">
              <a:extLst>
                <a:ext uri="{FF2B5EF4-FFF2-40B4-BE49-F238E27FC236}">
                  <a16:creationId xmlns:a16="http://schemas.microsoft.com/office/drawing/2014/main" id="{F57539A1-851B-CA32-2390-DA6FFE3918A4}"/>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31" name="Google Shape;155;p12">
              <a:extLst>
                <a:ext uri="{FF2B5EF4-FFF2-40B4-BE49-F238E27FC236}">
                  <a16:creationId xmlns:a16="http://schemas.microsoft.com/office/drawing/2014/main" id="{CE36ED98-DC20-9C61-6AD2-DC4C26675E2E}"/>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3">
                <a:alphaModFix/>
              </a:blip>
              <a:stretch>
                <a:fillRect t="-225" b="-224"/>
              </a:stretch>
            </a:blipFill>
            <a:ln>
              <a:noFill/>
            </a:ln>
          </p:spPr>
          <p:txBody>
            <a:bodyPr/>
            <a:lstStyle/>
            <a:p>
              <a:endParaRPr lang="en-US"/>
            </a:p>
          </p:txBody>
        </p:sp>
      </p:grpSp>
      <p:grpSp>
        <p:nvGrpSpPr>
          <p:cNvPr id="32" name="Google Shape;156;p12">
            <a:extLst>
              <a:ext uri="{FF2B5EF4-FFF2-40B4-BE49-F238E27FC236}">
                <a16:creationId xmlns:a16="http://schemas.microsoft.com/office/drawing/2014/main" id="{DBF38A36-DE26-1D4C-4143-1A13F6702504}"/>
              </a:ext>
            </a:extLst>
          </p:cNvPr>
          <p:cNvGrpSpPr/>
          <p:nvPr userDrawn="1"/>
        </p:nvGrpSpPr>
        <p:grpSpPr>
          <a:xfrm rot="5400000">
            <a:off x="11944755" y="3433184"/>
            <a:ext cx="4367016" cy="3217035"/>
            <a:chOff x="0" y="0"/>
            <a:chExt cx="19050000" cy="14033500"/>
          </a:xfrm>
        </p:grpSpPr>
        <p:sp>
          <p:nvSpPr>
            <p:cNvPr id="33" name="Google Shape;157;p12">
              <a:extLst>
                <a:ext uri="{FF2B5EF4-FFF2-40B4-BE49-F238E27FC236}">
                  <a16:creationId xmlns:a16="http://schemas.microsoft.com/office/drawing/2014/main" id="{DF3666CF-9CD9-014F-3A75-23FD5E4CC514}"/>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34" name="Google Shape;158;p12">
              <a:extLst>
                <a:ext uri="{FF2B5EF4-FFF2-40B4-BE49-F238E27FC236}">
                  <a16:creationId xmlns:a16="http://schemas.microsoft.com/office/drawing/2014/main" id="{575632B4-67C4-7451-4D42-E16BF4DE1D36}"/>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3">
                <a:alphaModFix/>
              </a:blip>
              <a:stretch>
                <a:fillRect t="-225" b="-224"/>
              </a:stretch>
            </a:blipFill>
            <a:ln>
              <a:noFill/>
            </a:ln>
          </p:spPr>
          <p:txBody>
            <a:bodyPr/>
            <a:lstStyle/>
            <a:p>
              <a:endParaRPr lang="en-US"/>
            </a:p>
          </p:txBody>
        </p:sp>
      </p:grpSp>
      <p:sp>
        <p:nvSpPr>
          <p:cNvPr id="35" name="Google Shape;159;p12">
            <a:extLst>
              <a:ext uri="{FF2B5EF4-FFF2-40B4-BE49-F238E27FC236}">
                <a16:creationId xmlns:a16="http://schemas.microsoft.com/office/drawing/2014/main" id="{C396A271-E535-CA4B-18AC-16D762BB0962}"/>
              </a:ext>
            </a:extLst>
          </p:cNvPr>
          <p:cNvSpPr txBox="1"/>
          <p:nvPr userDrawn="1"/>
        </p:nvSpPr>
        <p:spPr>
          <a:xfrm>
            <a:off x="1997937" y="4623556"/>
            <a:ext cx="2272236" cy="1026791"/>
          </a:xfrm>
          <a:prstGeom prst="rect">
            <a:avLst/>
          </a:prstGeom>
          <a:noFill/>
          <a:ln>
            <a:noFill/>
          </a:ln>
        </p:spPr>
        <p:txBody>
          <a:bodyPr spcFirstLastPara="1" wrap="square" lIns="0" tIns="0" rIns="0" bIns="0" anchor="t" anchorCtr="0">
            <a:spAutoFit/>
          </a:bodyPr>
          <a:lstStyle/>
          <a:p>
            <a:pPr marL="0" marR="0" lvl="0" indent="0" algn="l" rtl="0">
              <a:lnSpc>
                <a:spcPct val="92999"/>
              </a:lnSpc>
              <a:spcBef>
                <a:spcPts val="0"/>
              </a:spcBef>
              <a:spcAft>
                <a:spcPts val="0"/>
              </a:spcAft>
              <a:buNone/>
            </a:pPr>
            <a:r>
              <a:rPr lang="en-US" sz="7999" b="0" i="0" u="none" strike="noStrike" cap="none" dirty="0">
                <a:solidFill>
                  <a:srgbClr val="FFFFFF"/>
                </a:solidFill>
                <a:latin typeface="Archivo Black"/>
                <a:ea typeface="Archivo Black"/>
                <a:cs typeface="Archivo Black"/>
                <a:sym typeface="Archivo Black"/>
              </a:rPr>
              <a:t>01.</a:t>
            </a:r>
            <a:endParaRPr dirty="0"/>
          </a:p>
        </p:txBody>
      </p:sp>
      <p:sp>
        <p:nvSpPr>
          <p:cNvPr id="36" name="Google Shape;160;p12">
            <a:extLst>
              <a:ext uri="{FF2B5EF4-FFF2-40B4-BE49-F238E27FC236}">
                <a16:creationId xmlns:a16="http://schemas.microsoft.com/office/drawing/2014/main" id="{1A26DBE4-32DE-3088-8DC1-AEE9CA66323B}"/>
              </a:ext>
            </a:extLst>
          </p:cNvPr>
          <p:cNvSpPr txBox="1"/>
          <p:nvPr userDrawn="1"/>
        </p:nvSpPr>
        <p:spPr>
          <a:xfrm>
            <a:off x="7663171" y="4623556"/>
            <a:ext cx="2272236" cy="1026791"/>
          </a:xfrm>
          <a:prstGeom prst="rect">
            <a:avLst/>
          </a:prstGeom>
          <a:noFill/>
          <a:ln>
            <a:noFill/>
          </a:ln>
        </p:spPr>
        <p:txBody>
          <a:bodyPr spcFirstLastPara="1" wrap="square" lIns="0" tIns="0" rIns="0" bIns="0" anchor="t" anchorCtr="0">
            <a:spAutoFit/>
          </a:bodyPr>
          <a:lstStyle/>
          <a:p>
            <a:pPr marL="0" marR="0" lvl="0" indent="0" algn="l" rtl="0">
              <a:lnSpc>
                <a:spcPct val="92999"/>
              </a:lnSpc>
              <a:spcBef>
                <a:spcPts val="0"/>
              </a:spcBef>
              <a:spcAft>
                <a:spcPts val="0"/>
              </a:spcAft>
              <a:buNone/>
            </a:pPr>
            <a:r>
              <a:rPr lang="en-US" sz="7999" b="0" i="0" u="none" strike="noStrike" cap="none" dirty="0">
                <a:solidFill>
                  <a:srgbClr val="FFFFFF"/>
                </a:solidFill>
                <a:latin typeface="Archivo Black"/>
                <a:ea typeface="Archivo Black"/>
                <a:cs typeface="Archivo Black"/>
                <a:sym typeface="Archivo Black"/>
              </a:rPr>
              <a:t>02.</a:t>
            </a:r>
            <a:endParaRPr dirty="0"/>
          </a:p>
        </p:txBody>
      </p:sp>
      <p:sp>
        <p:nvSpPr>
          <p:cNvPr id="37" name="Google Shape;161;p12">
            <a:extLst>
              <a:ext uri="{FF2B5EF4-FFF2-40B4-BE49-F238E27FC236}">
                <a16:creationId xmlns:a16="http://schemas.microsoft.com/office/drawing/2014/main" id="{3471BDCC-3360-8216-05FC-44E912BF714E}"/>
              </a:ext>
            </a:extLst>
          </p:cNvPr>
          <p:cNvSpPr txBox="1"/>
          <p:nvPr userDrawn="1"/>
        </p:nvSpPr>
        <p:spPr>
          <a:xfrm>
            <a:off x="13308794" y="4623556"/>
            <a:ext cx="2272236" cy="1026791"/>
          </a:xfrm>
          <a:prstGeom prst="rect">
            <a:avLst/>
          </a:prstGeom>
          <a:noFill/>
          <a:ln>
            <a:noFill/>
          </a:ln>
        </p:spPr>
        <p:txBody>
          <a:bodyPr spcFirstLastPara="1" wrap="square" lIns="0" tIns="0" rIns="0" bIns="0" anchor="t" anchorCtr="0">
            <a:spAutoFit/>
          </a:bodyPr>
          <a:lstStyle/>
          <a:p>
            <a:pPr marL="0" marR="0" lvl="0" indent="0" algn="l" rtl="0">
              <a:lnSpc>
                <a:spcPct val="92999"/>
              </a:lnSpc>
              <a:spcBef>
                <a:spcPts val="0"/>
              </a:spcBef>
              <a:spcAft>
                <a:spcPts val="0"/>
              </a:spcAft>
              <a:buNone/>
            </a:pPr>
            <a:r>
              <a:rPr lang="en-US" sz="7999" b="0" i="0" u="none" strike="noStrike" cap="none">
                <a:solidFill>
                  <a:srgbClr val="FFFFFF"/>
                </a:solidFill>
                <a:latin typeface="Archivo Black"/>
                <a:ea typeface="Archivo Black"/>
                <a:cs typeface="Archivo Black"/>
                <a:sym typeface="Archivo Black"/>
              </a:rPr>
              <a:t>03.</a:t>
            </a:r>
            <a:endParaRPr/>
          </a:p>
        </p:txBody>
      </p:sp>
      <p:pic>
        <p:nvPicPr>
          <p:cNvPr id="38" name="Google Shape;162;p12">
            <a:extLst>
              <a:ext uri="{FF2B5EF4-FFF2-40B4-BE49-F238E27FC236}">
                <a16:creationId xmlns:a16="http://schemas.microsoft.com/office/drawing/2014/main" id="{47CDDD08-7D9A-B4FE-872F-D0058670F4B7}"/>
              </a:ext>
            </a:extLst>
          </p:cNvPr>
          <p:cNvPicPr preferRelativeResize="0"/>
          <p:nvPr userDrawn="1"/>
        </p:nvPicPr>
        <p:blipFill>
          <a:blip r:embed="rId4">
            <a:alphaModFix/>
          </a:blip>
          <a:stretch>
            <a:fillRect/>
          </a:stretch>
        </p:blipFill>
        <p:spPr>
          <a:xfrm>
            <a:off x="13999475" y="2278325"/>
            <a:ext cx="3105800" cy="3236233"/>
          </a:xfrm>
          <a:prstGeom prst="rect">
            <a:avLst/>
          </a:prstGeom>
          <a:noFill/>
          <a:ln>
            <a:noFill/>
          </a:ln>
        </p:spPr>
      </p:pic>
      <p:sp>
        <p:nvSpPr>
          <p:cNvPr id="40" name="Text Placeholder 39">
            <a:extLst>
              <a:ext uri="{FF2B5EF4-FFF2-40B4-BE49-F238E27FC236}">
                <a16:creationId xmlns:a16="http://schemas.microsoft.com/office/drawing/2014/main" id="{DC7E3432-8C20-3277-FB61-AD42229A2317}"/>
              </a:ext>
            </a:extLst>
          </p:cNvPr>
          <p:cNvSpPr>
            <a:spLocks noGrp="1"/>
          </p:cNvSpPr>
          <p:nvPr>
            <p:ph type="body" sz="quarter" idx="10" hasCustomPrompt="1"/>
          </p:nvPr>
        </p:nvSpPr>
        <p:spPr>
          <a:xfrm>
            <a:off x="1009650" y="800100"/>
            <a:ext cx="12611100" cy="1525588"/>
          </a:xfrm>
          <a:prstGeom prst="rect">
            <a:avLst/>
          </a:prstGeom>
        </p:spPr>
        <p:txBody>
          <a:bodyPr>
            <a:normAutofit/>
          </a:bodyPr>
          <a:lstStyle>
            <a:lvl1pPr marL="95250" indent="0">
              <a:buNone/>
              <a:defRPr lang="en-US" sz="6999" b="0" i="0" u="none" strike="noStrike" cap="none" dirty="0">
                <a:solidFill>
                  <a:srgbClr val="A20700"/>
                </a:solidFill>
                <a:latin typeface="Archivo Black"/>
                <a:ea typeface="Archivo Black"/>
                <a:cs typeface="Archivo Black"/>
                <a:sym typeface="Arial"/>
              </a:defRPr>
            </a:lvl1pPr>
          </a:lstStyle>
          <a:p>
            <a:pPr lvl="0"/>
            <a:r>
              <a:rPr lang="en-US" sz="6999" b="0" i="0" u="none" strike="noStrike" cap="none" dirty="0">
                <a:solidFill>
                  <a:srgbClr val="A20700"/>
                </a:solidFill>
                <a:latin typeface="Archivo Black"/>
                <a:sym typeface="Arial"/>
              </a:rPr>
              <a:t>Plan, 60, str</a:t>
            </a:r>
            <a:endParaRPr lang="en-US" dirty="0"/>
          </a:p>
        </p:txBody>
      </p:sp>
      <p:sp>
        <p:nvSpPr>
          <p:cNvPr id="42" name="Text Placeholder 41">
            <a:extLst>
              <a:ext uri="{FF2B5EF4-FFF2-40B4-BE49-F238E27FC236}">
                <a16:creationId xmlns:a16="http://schemas.microsoft.com/office/drawing/2014/main" id="{91C83622-4F34-6C4E-6020-1581C9A79B1F}"/>
              </a:ext>
            </a:extLst>
          </p:cNvPr>
          <p:cNvSpPr>
            <a:spLocks noGrp="1"/>
          </p:cNvSpPr>
          <p:nvPr>
            <p:ph type="body" sz="quarter" idx="11" hasCustomPrompt="1"/>
          </p:nvPr>
        </p:nvSpPr>
        <p:spPr>
          <a:xfrm>
            <a:off x="571500" y="7372350"/>
            <a:ext cx="4514850" cy="2381250"/>
          </a:xfrm>
          <a:prstGeom prst="rect">
            <a:avLst/>
          </a:prstGeom>
        </p:spPr>
        <p:txBody>
          <a:bodyPr>
            <a:normAutofit/>
          </a:bodyPr>
          <a:lstStyle>
            <a:lvl1pPr marL="95250" indent="0" algn="ctr">
              <a:buNone/>
              <a:defRPr lang="en-US" sz="3000" b="0" i="0" u="none" strike="noStrike" cap="none" dirty="0">
                <a:solidFill>
                  <a:srgbClr val="A20700"/>
                </a:solidFill>
                <a:latin typeface="Archivo Black"/>
                <a:ea typeface="Archivo Black"/>
                <a:cs typeface="Archivo Black"/>
                <a:sym typeface="Arial"/>
              </a:defRPr>
            </a:lvl1pPr>
          </a:lstStyle>
          <a:p>
            <a:pPr lvl="0"/>
            <a:r>
              <a:rPr lang="en-US" dirty="0"/>
              <a:t>Plan1, 120, str</a:t>
            </a:r>
          </a:p>
        </p:txBody>
      </p:sp>
      <p:sp>
        <p:nvSpPr>
          <p:cNvPr id="43" name="Text Placeholder 41">
            <a:extLst>
              <a:ext uri="{FF2B5EF4-FFF2-40B4-BE49-F238E27FC236}">
                <a16:creationId xmlns:a16="http://schemas.microsoft.com/office/drawing/2014/main" id="{AE8E0AE7-701E-DFFE-20D9-F5E6FCB6CB02}"/>
              </a:ext>
            </a:extLst>
          </p:cNvPr>
          <p:cNvSpPr>
            <a:spLocks noGrp="1"/>
          </p:cNvSpPr>
          <p:nvPr>
            <p:ph type="body" sz="quarter" idx="12" hasCustomPrompt="1"/>
          </p:nvPr>
        </p:nvSpPr>
        <p:spPr>
          <a:xfrm>
            <a:off x="6057900" y="7391400"/>
            <a:ext cx="4514850" cy="2381250"/>
          </a:xfrm>
          <a:prstGeom prst="rect">
            <a:avLst/>
          </a:prstGeom>
        </p:spPr>
        <p:txBody>
          <a:bodyPr>
            <a:normAutofit/>
          </a:bodyPr>
          <a:lstStyle>
            <a:lvl1pPr marL="95250" indent="0" algn="ctr">
              <a:buNone/>
              <a:defRPr lang="en-US" sz="3000" b="0" i="0" u="none" strike="noStrike" cap="none" dirty="0">
                <a:solidFill>
                  <a:srgbClr val="A20700"/>
                </a:solidFill>
                <a:latin typeface="Archivo Black"/>
                <a:ea typeface="Archivo Black"/>
                <a:cs typeface="Archivo Black"/>
                <a:sym typeface="Arial"/>
              </a:defRPr>
            </a:lvl1pPr>
          </a:lstStyle>
          <a:p>
            <a:pPr lvl="0"/>
            <a:r>
              <a:rPr lang="en-US" dirty="0"/>
              <a:t>Plan2, 120, str</a:t>
            </a:r>
          </a:p>
        </p:txBody>
      </p:sp>
      <p:sp>
        <p:nvSpPr>
          <p:cNvPr id="44" name="Text Placeholder 41">
            <a:extLst>
              <a:ext uri="{FF2B5EF4-FFF2-40B4-BE49-F238E27FC236}">
                <a16:creationId xmlns:a16="http://schemas.microsoft.com/office/drawing/2014/main" id="{1FA9FBD9-B4F5-3DF5-E756-FDD7EC724506}"/>
              </a:ext>
            </a:extLst>
          </p:cNvPr>
          <p:cNvSpPr>
            <a:spLocks noGrp="1"/>
          </p:cNvSpPr>
          <p:nvPr>
            <p:ph type="body" sz="quarter" idx="13" hasCustomPrompt="1"/>
          </p:nvPr>
        </p:nvSpPr>
        <p:spPr>
          <a:xfrm>
            <a:off x="12172950" y="7410450"/>
            <a:ext cx="4514850" cy="2381250"/>
          </a:xfrm>
          <a:prstGeom prst="rect">
            <a:avLst/>
          </a:prstGeom>
        </p:spPr>
        <p:txBody>
          <a:bodyPr>
            <a:normAutofit/>
          </a:bodyPr>
          <a:lstStyle>
            <a:lvl1pPr marL="95250" indent="0" algn="ctr">
              <a:buNone/>
              <a:defRPr lang="en-US" sz="3000" b="0" i="0" u="none" strike="noStrike" cap="none" dirty="0">
                <a:solidFill>
                  <a:srgbClr val="A20700"/>
                </a:solidFill>
                <a:latin typeface="Archivo Black"/>
                <a:ea typeface="Archivo Black"/>
                <a:cs typeface="Archivo Black"/>
                <a:sym typeface="Arial"/>
              </a:defRPr>
            </a:lvl1pPr>
          </a:lstStyle>
          <a:p>
            <a:pPr lvl="0"/>
            <a:r>
              <a:rPr lang="en-US" dirty="0"/>
              <a:t>Plan3, 120, str</a:t>
            </a:r>
          </a:p>
        </p:txBody>
      </p:sp>
    </p:spTree>
    <p:extLst>
      <p:ext uri="{BB962C8B-B14F-4D97-AF65-F5344CB8AC3E}">
        <p14:creationId xmlns:p14="http://schemas.microsoft.com/office/powerpoint/2010/main" val="441837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168;p13">
            <a:extLst>
              <a:ext uri="{FF2B5EF4-FFF2-40B4-BE49-F238E27FC236}">
                <a16:creationId xmlns:a16="http://schemas.microsoft.com/office/drawing/2014/main" id="{8044693B-75B5-42A5-F5BC-1A75F4226206}"/>
              </a:ext>
            </a:extLst>
          </p:cNvPr>
          <p:cNvPicPr preferRelativeResize="0"/>
          <p:nvPr userDrawn="1"/>
        </p:nvPicPr>
        <p:blipFill>
          <a:blip r:embed="rId2">
            <a:alphaModFix/>
          </a:blip>
          <a:stretch>
            <a:fillRect/>
          </a:stretch>
        </p:blipFill>
        <p:spPr>
          <a:xfrm>
            <a:off x="11633012" y="7524575"/>
            <a:ext cx="6425051" cy="2550575"/>
          </a:xfrm>
          <a:prstGeom prst="rect">
            <a:avLst/>
          </a:prstGeom>
          <a:noFill/>
          <a:ln>
            <a:noFill/>
          </a:ln>
        </p:spPr>
      </p:pic>
      <p:grpSp>
        <p:nvGrpSpPr>
          <p:cNvPr id="4" name="Google Shape;169;p13">
            <a:extLst>
              <a:ext uri="{FF2B5EF4-FFF2-40B4-BE49-F238E27FC236}">
                <a16:creationId xmlns:a16="http://schemas.microsoft.com/office/drawing/2014/main" id="{004BC01B-51F8-4F2E-048C-0F94FFA09E0F}"/>
              </a:ext>
            </a:extLst>
          </p:cNvPr>
          <p:cNvGrpSpPr/>
          <p:nvPr userDrawn="1"/>
        </p:nvGrpSpPr>
        <p:grpSpPr>
          <a:xfrm>
            <a:off x="1028700" y="847457"/>
            <a:ext cx="271338" cy="133886"/>
            <a:chOff x="0" y="12700"/>
            <a:chExt cx="361785" cy="178515"/>
          </a:xfrm>
        </p:grpSpPr>
        <p:cxnSp>
          <p:nvCxnSpPr>
            <p:cNvPr id="5" name="Google Shape;170;p13">
              <a:extLst>
                <a:ext uri="{FF2B5EF4-FFF2-40B4-BE49-F238E27FC236}">
                  <a16:creationId xmlns:a16="http://schemas.microsoft.com/office/drawing/2014/main" id="{1E9E8FE8-6B9F-9BBE-4CEF-9DB438B50C88}"/>
                </a:ext>
              </a:extLst>
            </p:cNvPr>
            <p:cNvCxnSpPr/>
            <p:nvPr/>
          </p:nvCxnSpPr>
          <p:spPr>
            <a:xfrm>
              <a:off x="0" y="101958"/>
              <a:ext cx="361785" cy="0"/>
            </a:xfrm>
            <a:prstGeom prst="straightConnector1">
              <a:avLst/>
            </a:prstGeom>
            <a:noFill/>
            <a:ln w="25400" cap="flat" cmpd="sng">
              <a:solidFill>
                <a:srgbClr val="FFFFFF"/>
              </a:solidFill>
              <a:prstDash val="solid"/>
              <a:round/>
              <a:headEnd type="none" w="sm" len="sm"/>
              <a:tailEnd type="none" w="sm" len="sm"/>
            </a:ln>
          </p:spPr>
        </p:cxnSp>
        <p:cxnSp>
          <p:nvCxnSpPr>
            <p:cNvPr id="8" name="Google Shape;171;p13">
              <a:extLst>
                <a:ext uri="{FF2B5EF4-FFF2-40B4-BE49-F238E27FC236}">
                  <a16:creationId xmlns:a16="http://schemas.microsoft.com/office/drawing/2014/main" id="{03DDD00F-C591-95F3-550E-801BFFBB5551}"/>
                </a:ext>
              </a:extLst>
            </p:cNvPr>
            <p:cNvCxnSpPr/>
            <p:nvPr/>
          </p:nvCxnSpPr>
          <p:spPr>
            <a:xfrm>
              <a:off x="0" y="12700"/>
              <a:ext cx="361785" cy="0"/>
            </a:xfrm>
            <a:prstGeom prst="straightConnector1">
              <a:avLst/>
            </a:prstGeom>
            <a:noFill/>
            <a:ln w="25400" cap="flat" cmpd="sng">
              <a:solidFill>
                <a:srgbClr val="FFFFFF"/>
              </a:solidFill>
              <a:prstDash val="solid"/>
              <a:round/>
              <a:headEnd type="none" w="sm" len="sm"/>
              <a:tailEnd type="none" w="sm" len="sm"/>
            </a:ln>
          </p:spPr>
        </p:cxnSp>
        <p:cxnSp>
          <p:nvCxnSpPr>
            <p:cNvPr id="9" name="Google Shape;172;p13">
              <a:extLst>
                <a:ext uri="{FF2B5EF4-FFF2-40B4-BE49-F238E27FC236}">
                  <a16:creationId xmlns:a16="http://schemas.microsoft.com/office/drawing/2014/main" id="{D88999C1-AEC0-F446-2FD5-B5532D4587FB}"/>
                </a:ext>
              </a:extLst>
            </p:cNvPr>
            <p:cNvCxnSpPr/>
            <p:nvPr/>
          </p:nvCxnSpPr>
          <p:spPr>
            <a:xfrm>
              <a:off x="0" y="191215"/>
              <a:ext cx="361785" cy="0"/>
            </a:xfrm>
            <a:prstGeom prst="straightConnector1">
              <a:avLst/>
            </a:prstGeom>
            <a:noFill/>
            <a:ln w="25400" cap="flat" cmpd="sng">
              <a:solidFill>
                <a:srgbClr val="FFFFFF"/>
              </a:solidFill>
              <a:prstDash val="solid"/>
              <a:round/>
              <a:headEnd type="none" w="sm" len="sm"/>
              <a:tailEnd type="none" w="sm" len="sm"/>
            </a:ln>
          </p:spPr>
        </p:cxnSp>
      </p:grpSp>
      <p:pic>
        <p:nvPicPr>
          <p:cNvPr id="16" name="Google Shape;179;p13">
            <a:extLst>
              <a:ext uri="{FF2B5EF4-FFF2-40B4-BE49-F238E27FC236}">
                <a16:creationId xmlns:a16="http://schemas.microsoft.com/office/drawing/2014/main" id="{7A68166E-F17F-3F90-C0B2-2AE27EEFD204}"/>
              </a:ext>
            </a:extLst>
          </p:cNvPr>
          <p:cNvPicPr preferRelativeResize="0"/>
          <p:nvPr userDrawn="1"/>
        </p:nvPicPr>
        <p:blipFill>
          <a:blip r:embed="rId3">
            <a:alphaModFix/>
          </a:blip>
          <a:stretch>
            <a:fillRect/>
          </a:stretch>
        </p:blipFill>
        <p:spPr>
          <a:xfrm>
            <a:off x="76204" y="-4199751"/>
            <a:ext cx="8264576" cy="15045248"/>
          </a:xfrm>
          <a:prstGeom prst="rect">
            <a:avLst/>
          </a:prstGeom>
          <a:noFill/>
          <a:ln>
            <a:noFill/>
          </a:ln>
        </p:spPr>
      </p:pic>
      <p:sp>
        <p:nvSpPr>
          <p:cNvPr id="18" name="Text Placeholder 17">
            <a:extLst>
              <a:ext uri="{FF2B5EF4-FFF2-40B4-BE49-F238E27FC236}">
                <a16:creationId xmlns:a16="http://schemas.microsoft.com/office/drawing/2014/main" id="{60863E63-9DEA-695A-9F7F-318315262562}"/>
              </a:ext>
            </a:extLst>
          </p:cNvPr>
          <p:cNvSpPr>
            <a:spLocks noGrp="1"/>
          </p:cNvSpPr>
          <p:nvPr>
            <p:ph type="body" sz="quarter" idx="10" hasCustomPrompt="1"/>
          </p:nvPr>
        </p:nvSpPr>
        <p:spPr>
          <a:xfrm>
            <a:off x="9144000" y="666750"/>
            <a:ext cx="8264525" cy="2028825"/>
          </a:xfrm>
          <a:prstGeom prst="rect">
            <a:avLst/>
          </a:prstGeom>
        </p:spPr>
        <p:txBody>
          <a:bodyPr>
            <a:normAutofit/>
          </a:bodyPr>
          <a:lstStyle>
            <a:lvl1pPr marL="95250" indent="0" algn="ctr">
              <a:buNone/>
              <a:defRPr lang="en-US" sz="4800" b="0" i="0" u="none" strike="noStrike" cap="none" dirty="0">
                <a:solidFill>
                  <a:srgbClr val="A20700"/>
                </a:solidFill>
                <a:latin typeface="Archivo Black"/>
                <a:ea typeface="Archivo Black"/>
                <a:cs typeface="Archivo Black"/>
                <a:sym typeface="Arial"/>
              </a:defRPr>
            </a:lvl1pPr>
          </a:lstStyle>
          <a:p>
            <a:pPr lvl="0"/>
            <a:r>
              <a:rPr lang="en-US" dirty="0"/>
              <a:t>Title, 120, str</a:t>
            </a:r>
          </a:p>
        </p:txBody>
      </p:sp>
      <p:sp>
        <p:nvSpPr>
          <p:cNvPr id="20" name="Text Placeholder 19">
            <a:extLst>
              <a:ext uri="{FF2B5EF4-FFF2-40B4-BE49-F238E27FC236}">
                <a16:creationId xmlns:a16="http://schemas.microsoft.com/office/drawing/2014/main" id="{698BA72C-E6AD-C5D7-81AF-C0DE1FFF0EA9}"/>
              </a:ext>
            </a:extLst>
          </p:cNvPr>
          <p:cNvSpPr>
            <a:spLocks noGrp="1"/>
          </p:cNvSpPr>
          <p:nvPr>
            <p:ph type="body" sz="quarter" idx="11" hasCustomPrompt="1"/>
          </p:nvPr>
        </p:nvSpPr>
        <p:spPr>
          <a:xfrm>
            <a:off x="8610600" y="3322638"/>
            <a:ext cx="8797925" cy="6297612"/>
          </a:xfrm>
          <a:prstGeom prst="rect">
            <a:avLst/>
          </a:prstGeom>
        </p:spPr>
        <p:txBody>
          <a:bodyPr>
            <a:normAutofit/>
          </a:bodyPr>
          <a:lstStyle>
            <a:lvl1pPr marL="95250" indent="0">
              <a:buNone/>
              <a:defRPr lang="en-US" sz="3200" b="0" i="0" u="none" strike="noStrike" cap="none" dirty="0">
                <a:solidFill>
                  <a:srgbClr val="FFFFFF"/>
                </a:solidFill>
                <a:latin typeface="Arimo"/>
                <a:ea typeface="Arimo"/>
                <a:cs typeface="Arimo"/>
                <a:sym typeface="Arial"/>
              </a:defRPr>
            </a:lvl1pPr>
          </a:lstStyle>
          <a:p>
            <a:pPr lvl="0"/>
            <a:r>
              <a:rPr lang="en-US" dirty="0"/>
              <a:t>Content, 400, str</a:t>
            </a:r>
          </a:p>
        </p:txBody>
      </p:sp>
    </p:spTree>
    <p:extLst>
      <p:ext uri="{BB962C8B-B14F-4D97-AF65-F5344CB8AC3E}">
        <p14:creationId xmlns:p14="http://schemas.microsoft.com/office/powerpoint/2010/main" val="42558572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7" name="Google Shape;202;p15">
            <a:extLst>
              <a:ext uri="{FF2B5EF4-FFF2-40B4-BE49-F238E27FC236}">
                <a16:creationId xmlns:a16="http://schemas.microsoft.com/office/drawing/2014/main" id="{A8DBF1A6-3B7C-EB07-AA7B-51091C5DF84A}"/>
              </a:ext>
            </a:extLst>
          </p:cNvPr>
          <p:cNvPicPr preferRelativeResize="0"/>
          <p:nvPr userDrawn="1"/>
        </p:nvPicPr>
        <p:blipFill>
          <a:blip r:embed="rId2">
            <a:alphaModFix/>
          </a:blip>
          <a:stretch>
            <a:fillRect/>
          </a:stretch>
        </p:blipFill>
        <p:spPr>
          <a:xfrm>
            <a:off x="10144275" y="6301049"/>
            <a:ext cx="7861976" cy="3696571"/>
          </a:xfrm>
          <a:prstGeom prst="rect">
            <a:avLst/>
          </a:prstGeom>
          <a:noFill/>
          <a:ln>
            <a:noFill/>
          </a:ln>
        </p:spPr>
      </p:pic>
      <p:pic>
        <p:nvPicPr>
          <p:cNvPr id="10" name="Google Shape;203;p15">
            <a:extLst>
              <a:ext uri="{FF2B5EF4-FFF2-40B4-BE49-F238E27FC236}">
                <a16:creationId xmlns:a16="http://schemas.microsoft.com/office/drawing/2014/main" id="{03262527-D43E-3171-9185-CEBB9F23DC3E}"/>
              </a:ext>
            </a:extLst>
          </p:cNvPr>
          <p:cNvPicPr preferRelativeResize="0"/>
          <p:nvPr userDrawn="1"/>
        </p:nvPicPr>
        <p:blipFill>
          <a:blip r:embed="rId3">
            <a:alphaModFix/>
          </a:blip>
          <a:stretch>
            <a:fillRect/>
          </a:stretch>
        </p:blipFill>
        <p:spPr>
          <a:xfrm>
            <a:off x="11517550" y="285450"/>
            <a:ext cx="6497750" cy="9673483"/>
          </a:xfrm>
          <a:prstGeom prst="rect">
            <a:avLst/>
          </a:prstGeom>
          <a:noFill/>
          <a:ln>
            <a:noFill/>
          </a:ln>
        </p:spPr>
      </p:pic>
      <p:pic>
        <p:nvPicPr>
          <p:cNvPr id="11" name="Google Shape;204;p15">
            <a:extLst>
              <a:ext uri="{FF2B5EF4-FFF2-40B4-BE49-F238E27FC236}">
                <a16:creationId xmlns:a16="http://schemas.microsoft.com/office/drawing/2014/main" id="{9A7E2D47-7800-A0BD-13E0-2C98ADDE8C39}"/>
              </a:ext>
            </a:extLst>
          </p:cNvPr>
          <p:cNvPicPr preferRelativeResize="0"/>
          <p:nvPr userDrawn="1"/>
        </p:nvPicPr>
        <p:blipFill>
          <a:blip r:embed="rId4">
            <a:alphaModFix/>
          </a:blip>
          <a:stretch>
            <a:fillRect/>
          </a:stretch>
        </p:blipFill>
        <p:spPr>
          <a:xfrm>
            <a:off x="1529336" y="3213765"/>
            <a:ext cx="4584126" cy="3380337"/>
          </a:xfrm>
          <a:prstGeom prst="rect">
            <a:avLst/>
          </a:prstGeom>
          <a:noFill/>
          <a:ln>
            <a:noFill/>
          </a:ln>
        </p:spPr>
      </p:pic>
      <p:pic>
        <p:nvPicPr>
          <p:cNvPr id="12" name="Google Shape;205;p15">
            <a:extLst>
              <a:ext uri="{FF2B5EF4-FFF2-40B4-BE49-F238E27FC236}">
                <a16:creationId xmlns:a16="http://schemas.microsoft.com/office/drawing/2014/main" id="{745E31BD-2040-2632-78EF-445AFA4EA9A4}"/>
              </a:ext>
            </a:extLst>
          </p:cNvPr>
          <p:cNvPicPr preferRelativeResize="0"/>
          <p:nvPr userDrawn="1"/>
        </p:nvPicPr>
        <p:blipFill>
          <a:blip r:embed="rId5">
            <a:alphaModFix/>
          </a:blip>
          <a:stretch>
            <a:fillRect/>
          </a:stretch>
        </p:blipFill>
        <p:spPr>
          <a:xfrm>
            <a:off x="8040049" y="3248674"/>
            <a:ext cx="4598675" cy="3386583"/>
          </a:xfrm>
          <a:prstGeom prst="rect">
            <a:avLst/>
          </a:prstGeom>
          <a:noFill/>
          <a:ln>
            <a:noFill/>
          </a:ln>
        </p:spPr>
      </p:pic>
      <p:sp>
        <p:nvSpPr>
          <p:cNvPr id="30" name="Text Placeholder 17">
            <a:extLst>
              <a:ext uri="{FF2B5EF4-FFF2-40B4-BE49-F238E27FC236}">
                <a16:creationId xmlns:a16="http://schemas.microsoft.com/office/drawing/2014/main" id="{7B784C9D-EA5E-9AA0-D989-108C61D7DCCF}"/>
              </a:ext>
            </a:extLst>
          </p:cNvPr>
          <p:cNvSpPr>
            <a:spLocks noGrp="1"/>
          </p:cNvSpPr>
          <p:nvPr>
            <p:ph type="body" sz="quarter" idx="10" hasCustomPrompt="1"/>
          </p:nvPr>
        </p:nvSpPr>
        <p:spPr>
          <a:xfrm>
            <a:off x="1361225" y="683952"/>
            <a:ext cx="11536955" cy="2028825"/>
          </a:xfrm>
          <a:prstGeom prst="rect">
            <a:avLst/>
          </a:prstGeom>
        </p:spPr>
        <p:txBody>
          <a:bodyPr>
            <a:normAutofit/>
          </a:bodyPr>
          <a:lstStyle>
            <a:lvl1pPr marL="95250" indent="0" algn="ctr">
              <a:buNone/>
              <a:defRPr lang="en-US" sz="4800" b="0" i="0" u="none" strike="noStrike" cap="none" dirty="0">
                <a:solidFill>
                  <a:srgbClr val="A20700"/>
                </a:solidFill>
                <a:latin typeface="Archivo Black"/>
                <a:ea typeface="Archivo Black"/>
                <a:cs typeface="Archivo Black"/>
                <a:sym typeface="Arial"/>
              </a:defRPr>
            </a:lvl1pPr>
          </a:lstStyle>
          <a:p>
            <a:pPr lvl="0"/>
            <a:r>
              <a:rPr lang="en-US" dirty="0"/>
              <a:t>Title, 120, str</a:t>
            </a:r>
          </a:p>
        </p:txBody>
      </p:sp>
      <p:sp>
        <p:nvSpPr>
          <p:cNvPr id="32" name="Picture Placeholder 31">
            <a:extLst>
              <a:ext uri="{FF2B5EF4-FFF2-40B4-BE49-F238E27FC236}">
                <a16:creationId xmlns:a16="http://schemas.microsoft.com/office/drawing/2014/main" id="{5D213870-86DF-F0A4-C981-7C733CBDE533}"/>
              </a:ext>
            </a:extLst>
          </p:cNvPr>
          <p:cNvSpPr>
            <a:spLocks noGrp="1"/>
          </p:cNvSpPr>
          <p:nvPr>
            <p:ph type="pic" sz="quarter" idx="11" hasCustomPrompt="1"/>
          </p:nvPr>
        </p:nvSpPr>
        <p:spPr>
          <a:xfrm>
            <a:off x="1828800" y="3454400"/>
            <a:ext cx="4035425" cy="2846388"/>
          </a:xfrm>
        </p:spPr>
        <p:txBody>
          <a:bodyPr/>
          <a:lstStyle>
            <a:lvl1pPr marL="95250" indent="0">
              <a:buNone/>
              <a:defRPr/>
            </a:lvl1pPr>
          </a:lstStyle>
          <a:p>
            <a:r>
              <a:rPr lang="en-US" dirty="0"/>
              <a:t>Image1, 0, </a:t>
            </a:r>
            <a:r>
              <a:rPr lang="en-US" dirty="0" err="1"/>
              <a:t>img</a:t>
            </a:r>
            <a:endParaRPr lang="en-US" dirty="0"/>
          </a:p>
        </p:txBody>
      </p:sp>
      <p:sp>
        <p:nvSpPr>
          <p:cNvPr id="33" name="Picture Placeholder 31">
            <a:extLst>
              <a:ext uri="{FF2B5EF4-FFF2-40B4-BE49-F238E27FC236}">
                <a16:creationId xmlns:a16="http://schemas.microsoft.com/office/drawing/2014/main" id="{EC7E5D7C-911F-0102-4AA9-84456B1FA270}"/>
              </a:ext>
            </a:extLst>
          </p:cNvPr>
          <p:cNvSpPr>
            <a:spLocks noGrp="1"/>
          </p:cNvSpPr>
          <p:nvPr>
            <p:ph type="pic" sz="quarter" idx="12" hasCustomPrompt="1"/>
          </p:nvPr>
        </p:nvSpPr>
        <p:spPr>
          <a:xfrm>
            <a:off x="8323948" y="3490685"/>
            <a:ext cx="4035425" cy="2846388"/>
          </a:xfrm>
        </p:spPr>
        <p:txBody>
          <a:bodyPr/>
          <a:lstStyle>
            <a:lvl1pPr marL="95250" indent="0">
              <a:buNone/>
              <a:defRPr/>
            </a:lvl1pPr>
          </a:lstStyle>
          <a:p>
            <a:r>
              <a:rPr lang="en-US" dirty="0"/>
              <a:t>Image2, 0, </a:t>
            </a:r>
            <a:r>
              <a:rPr lang="en-US" dirty="0" err="1"/>
              <a:t>img</a:t>
            </a:r>
            <a:endParaRPr lang="en-US" dirty="0"/>
          </a:p>
        </p:txBody>
      </p:sp>
      <p:sp>
        <p:nvSpPr>
          <p:cNvPr id="35" name="Text Placeholder 34">
            <a:extLst>
              <a:ext uri="{FF2B5EF4-FFF2-40B4-BE49-F238E27FC236}">
                <a16:creationId xmlns:a16="http://schemas.microsoft.com/office/drawing/2014/main" id="{F507C87B-695B-FF28-2738-2343E6333AB1}"/>
              </a:ext>
            </a:extLst>
          </p:cNvPr>
          <p:cNvSpPr>
            <a:spLocks noGrp="1"/>
          </p:cNvSpPr>
          <p:nvPr>
            <p:ph type="body" sz="quarter" idx="13" hasCustomPrompt="1"/>
          </p:nvPr>
        </p:nvSpPr>
        <p:spPr>
          <a:xfrm>
            <a:off x="1366837" y="6823851"/>
            <a:ext cx="4959350" cy="909637"/>
          </a:xfrm>
        </p:spPr>
        <p:txBody>
          <a:bodyPr>
            <a:normAutofit/>
          </a:bodyPr>
          <a:lstStyle>
            <a:lvl1pPr marL="95250" indent="0" algn="ctr">
              <a:buNone/>
              <a:defRPr lang="en-US" sz="2400" b="0" i="0" u="none" strike="noStrike" cap="none" dirty="0" smtClean="0">
                <a:solidFill>
                  <a:srgbClr val="A20700"/>
                </a:solidFill>
                <a:latin typeface="Archivo Black"/>
                <a:ea typeface="Archivo Black"/>
                <a:cs typeface="Archivo Black"/>
                <a:sym typeface="Arial"/>
              </a:defRPr>
            </a:lvl1pPr>
          </a:lstStyle>
          <a:p>
            <a:pPr lvl="0"/>
            <a:r>
              <a:rPr lang="en-US" dirty="0"/>
              <a:t>Subtitle1, 60, str</a:t>
            </a:r>
          </a:p>
        </p:txBody>
      </p:sp>
      <p:sp>
        <p:nvSpPr>
          <p:cNvPr id="36" name="Text Placeholder 34">
            <a:extLst>
              <a:ext uri="{FF2B5EF4-FFF2-40B4-BE49-F238E27FC236}">
                <a16:creationId xmlns:a16="http://schemas.microsoft.com/office/drawing/2014/main" id="{E220C192-8D8B-D7CF-7F4C-C24C62F990BE}"/>
              </a:ext>
            </a:extLst>
          </p:cNvPr>
          <p:cNvSpPr>
            <a:spLocks noGrp="1"/>
          </p:cNvSpPr>
          <p:nvPr>
            <p:ph type="body" sz="quarter" idx="14" hasCustomPrompt="1"/>
          </p:nvPr>
        </p:nvSpPr>
        <p:spPr>
          <a:xfrm>
            <a:off x="1388609" y="7818081"/>
            <a:ext cx="4959350" cy="2341919"/>
          </a:xfrm>
        </p:spPr>
        <p:txBody>
          <a:bodyPr>
            <a:normAutofit/>
          </a:bodyPr>
          <a:lstStyle>
            <a:lvl1pPr marL="95250" indent="0" algn="ctr">
              <a:buNone/>
              <a:defRPr lang="en-US" sz="2100" b="0" i="0" u="none" strike="noStrike" cap="none" dirty="0" smtClean="0">
                <a:solidFill>
                  <a:srgbClr val="FFFFFF"/>
                </a:solidFill>
                <a:latin typeface="Arimo"/>
                <a:ea typeface="Arimo"/>
                <a:cs typeface="Arimo"/>
                <a:sym typeface="Arial"/>
              </a:defRPr>
            </a:lvl1pPr>
          </a:lstStyle>
          <a:p>
            <a:pPr lvl="0"/>
            <a:r>
              <a:rPr lang="en-US" dirty="0"/>
              <a:t>content1, 60, str</a:t>
            </a:r>
          </a:p>
        </p:txBody>
      </p:sp>
      <p:sp>
        <p:nvSpPr>
          <p:cNvPr id="37" name="Text Placeholder 34">
            <a:extLst>
              <a:ext uri="{FF2B5EF4-FFF2-40B4-BE49-F238E27FC236}">
                <a16:creationId xmlns:a16="http://schemas.microsoft.com/office/drawing/2014/main" id="{37C2698A-7753-CE21-BD9A-A1D6C28243F6}"/>
              </a:ext>
            </a:extLst>
          </p:cNvPr>
          <p:cNvSpPr>
            <a:spLocks noGrp="1"/>
          </p:cNvSpPr>
          <p:nvPr>
            <p:ph type="body" sz="quarter" idx="15" hasCustomPrompt="1"/>
          </p:nvPr>
        </p:nvSpPr>
        <p:spPr>
          <a:xfrm>
            <a:off x="7774900" y="6787567"/>
            <a:ext cx="4959350" cy="909637"/>
          </a:xfrm>
        </p:spPr>
        <p:txBody>
          <a:bodyPr>
            <a:normAutofit/>
          </a:bodyPr>
          <a:lstStyle>
            <a:lvl1pPr marL="95250" indent="0" algn="ctr">
              <a:buNone/>
              <a:defRPr lang="en-US" sz="2400" b="0" i="0" u="none" strike="noStrike" cap="none" dirty="0" smtClean="0">
                <a:solidFill>
                  <a:srgbClr val="A20700"/>
                </a:solidFill>
                <a:latin typeface="Archivo Black"/>
                <a:ea typeface="Archivo Black"/>
                <a:cs typeface="Archivo Black"/>
                <a:sym typeface="Arial"/>
              </a:defRPr>
            </a:lvl1pPr>
          </a:lstStyle>
          <a:p>
            <a:pPr lvl="0"/>
            <a:r>
              <a:rPr lang="en-US" dirty="0"/>
              <a:t>Subtitle2, 60, str</a:t>
            </a:r>
          </a:p>
        </p:txBody>
      </p:sp>
      <p:sp>
        <p:nvSpPr>
          <p:cNvPr id="38" name="Text Placeholder 34">
            <a:extLst>
              <a:ext uri="{FF2B5EF4-FFF2-40B4-BE49-F238E27FC236}">
                <a16:creationId xmlns:a16="http://schemas.microsoft.com/office/drawing/2014/main" id="{DD1A2E50-536C-4807-D7FB-DD1EDD9C9A65}"/>
              </a:ext>
            </a:extLst>
          </p:cNvPr>
          <p:cNvSpPr>
            <a:spLocks noGrp="1"/>
          </p:cNvSpPr>
          <p:nvPr>
            <p:ph type="body" sz="quarter" idx="16" hasCustomPrompt="1"/>
          </p:nvPr>
        </p:nvSpPr>
        <p:spPr>
          <a:xfrm>
            <a:off x="7796672" y="7781797"/>
            <a:ext cx="4959350" cy="2341919"/>
          </a:xfrm>
        </p:spPr>
        <p:txBody>
          <a:bodyPr>
            <a:normAutofit/>
          </a:bodyPr>
          <a:lstStyle>
            <a:lvl1pPr marL="95250" indent="0" algn="ctr">
              <a:buNone/>
              <a:defRPr lang="en-US" sz="2100" b="0" i="0" u="none" strike="noStrike" cap="none" dirty="0" smtClean="0">
                <a:solidFill>
                  <a:srgbClr val="FFFFFF"/>
                </a:solidFill>
                <a:latin typeface="Arimo"/>
                <a:ea typeface="Arimo"/>
                <a:cs typeface="Arimo"/>
                <a:sym typeface="Arial"/>
              </a:defRPr>
            </a:lvl1pPr>
          </a:lstStyle>
          <a:p>
            <a:pPr lvl="0"/>
            <a:r>
              <a:rPr lang="en-US" dirty="0"/>
              <a:t>content2, 60, str</a:t>
            </a:r>
          </a:p>
        </p:txBody>
      </p:sp>
    </p:spTree>
    <p:extLst>
      <p:ext uri="{BB962C8B-B14F-4D97-AF65-F5344CB8AC3E}">
        <p14:creationId xmlns:p14="http://schemas.microsoft.com/office/powerpoint/2010/main" val="5257337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224;p16">
            <a:extLst>
              <a:ext uri="{FF2B5EF4-FFF2-40B4-BE49-F238E27FC236}">
                <a16:creationId xmlns:a16="http://schemas.microsoft.com/office/drawing/2014/main" id="{098B53B2-D692-50FB-0A33-E6F8FC58272B}"/>
              </a:ext>
            </a:extLst>
          </p:cNvPr>
          <p:cNvPicPr preferRelativeResize="0"/>
          <p:nvPr userDrawn="1"/>
        </p:nvPicPr>
        <p:blipFill>
          <a:blip r:embed="rId2">
            <a:alphaModFix/>
          </a:blip>
          <a:stretch>
            <a:fillRect/>
          </a:stretch>
        </p:blipFill>
        <p:spPr>
          <a:xfrm>
            <a:off x="332188" y="5143496"/>
            <a:ext cx="8479612" cy="4849850"/>
          </a:xfrm>
          <a:prstGeom prst="rect">
            <a:avLst/>
          </a:prstGeom>
          <a:noFill/>
          <a:ln>
            <a:noFill/>
          </a:ln>
        </p:spPr>
      </p:pic>
      <p:pic>
        <p:nvPicPr>
          <p:cNvPr id="4" name="Google Shape;225;p16">
            <a:extLst>
              <a:ext uri="{FF2B5EF4-FFF2-40B4-BE49-F238E27FC236}">
                <a16:creationId xmlns:a16="http://schemas.microsoft.com/office/drawing/2014/main" id="{E6698C63-1FDE-E65F-45FD-E77067169537}"/>
              </a:ext>
            </a:extLst>
          </p:cNvPr>
          <p:cNvPicPr preferRelativeResize="0"/>
          <p:nvPr userDrawn="1"/>
        </p:nvPicPr>
        <p:blipFill>
          <a:blip r:embed="rId3">
            <a:alphaModFix/>
          </a:blip>
          <a:stretch>
            <a:fillRect/>
          </a:stretch>
        </p:blipFill>
        <p:spPr>
          <a:xfrm>
            <a:off x="162425" y="336342"/>
            <a:ext cx="7682676" cy="9786510"/>
          </a:xfrm>
          <a:prstGeom prst="rect">
            <a:avLst/>
          </a:prstGeom>
          <a:noFill/>
          <a:ln>
            <a:noFill/>
          </a:ln>
        </p:spPr>
      </p:pic>
      <p:pic>
        <p:nvPicPr>
          <p:cNvPr id="5" name="Google Shape;226;p16">
            <a:extLst>
              <a:ext uri="{FF2B5EF4-FFF2-40B4-BE49-F238E27FC236}">
                <a16:creationId xmlns:a16="http://schemas.microsoft.com/office/drawing/2014/main" id="{A38315E4-C4AB-FD8A-BB8E-22BF9BB28248}"/>
              </a:ext>
            </a:extLst>
          </p:cNvPr>
          <p:cNvPicPr preferRelativeResize="0"/>
          <p:nvPr userDrawn="1"/>
        </p:nvPicPr>
        <p:blipFill>
          <a:blip r:embed="rId4">
            <a:alphaModFix/>
          </a:blip>
          <a:stretch>
            <a:fillRect/>
          </a:stretch>
        </p:blipFill>
        <p:spPr>
          <a:xfrm>
            <a:off x="854419" y="3429000"/>
            <a:ext cx="5912993" cy="6216375"/>
          </a:xfrm>
          <a:prstGeom prst="rect">
            <a:avLst/>
          </a:prstGeom>
          <a:noFill/>
          <a:ln>
            <a:noFill/>
          </a:ln>
        </p:spPr>
      </p:pic>
      <p:grpSp>
        <p:nvGrpSpPr>
          <p:cNvPr id="8" name="Google Shape;227;p16">
            <a:extLst>
              <a:ext uri="{FF2B5EF4-FFF2-40B4-BE49-F238E27FC236}">
                <a16:creationId xmlns:a16="http://schemas.microsoft.com/office/drawing/2014/main" id="{AE81A704-0FF6-A7BC-09A8-591727B4FE19}"/>
              </a:ext>
            </a:extLst>
          </p:cNvPr>
          <p:cNvGrpSpPr/>
          <p:nvPr userDrawn="1"/>
        </p:nvGrpSpPr>
        <p:grpSpPr>
          <a:xfrm>
            <a:off x="7817431" y="2997765"/>
            <a:ext cx="4158154" cy="3063174"/>
            <a:chOff x="0" y="0"/>
            <a:chExt cx="19050000" cy="14033500"/>
          </a:xfrm>
        </p:grpSpPr>
        <p:sp>
          <p:nvSpPr>
            <p:cNvPr id="9" name="Google Shape;228;p16">
              <a:extLst>
                <a:ext uri="{FF2B5EF4-FFF2-40B4-BE49-F238E27FC236}">
                  <a16:creationId xmlns:a16="http://schemas.microsoft.com/office/drawing/2014/main" id="{D9C0D7A1-6FB1-7848-A0EF-87C80B60D03F}"/>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13" name="Google Shape;229;p16">
              <a:extLst>
                <a:ext uri="{FF2B5EF4-FFF2-40B4-BE49-F238E27FC236}">
                  <a16:creationId xmlns:a16="http://schemas.microsoft.com/office/drawing/2014/main" id="{BEA19D44-150F-458F-0CE1-536EDDA137E0}"/>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5">
                <a:alphaModFix/>
              </a:blip>
              <a:stretch>
                <a:fillRect t="-225" b="-224"/>
              </a:stretch>
            </a:blipFill>
            <a:ln>
              <a:noFill/>
            </a:ln>
          </p:spPr>
          <p:txBody>
            <a:bodyPr/>
            <a:lstStyle/>
            <a:p>
              <a:endParaRPr lang="en-US"/>
            </a:p>
          </p:txBody>
        </p:sp>
      </p:grpSp>
      <p:grpSp>
        <p:nvGrpSpPr>
          <p:cNvPr id="14" name="Google Shape;230;p16">
            <a:extLst>
              <a:ext uri="{FF2B5EF4-FFF2-40B4-BE49-F238E27FC236}">
                <a16:creationId xmlns:a16="http://schemas.microsoft.com/office/drawing/2014/main" id="{016520EB-D007-A5E7-531D-1404830ECB84}"/>
              </a:ext>
            </a:extLst>
          </p:cNvPr>
          <p:cNvGrpSpPr/>
          <p:nvPr userDrawn="1"/>
        </p:nvGrpSpPr>
        <p:grpSpPr>
          <a:xfrm>
            <a:off x="13349555" y="2997765"/>
            <a:ext cx="4158154" cy="3063174"/>
            <a:chOff x="0" y="0"/>
            <a:chExt cx="19050000" cy="14033500"/>
          </a:xfrm>
        </p:grpSpPr>
        <p:sp>
          <p:nvSpPr>
            <p:cNvPr id="15" name="Google Shape;231;p16">
              <a:extLst>
                <a:ext uri="{FF2B5EF4-FFF2-40B4-BE49-F238E27FC236}">
                  <a16:creationId xmlns:a16="http://schemas.microsoft.com/office/drawing/2014/main" id="{53C5FD32-AA5E-5BB8-4AFF-F0B050FACAD9}"/>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16" name="Google Shape;232;p16">
              <a:extLst>
                <a:ext uri="{FF2B5EF4-FFF2-40B4-BE49-F238E27FC236}">
                  <a16:creationId xmlns:a16="http://schemas.microsoft.com/office/drawing/2014/main" id="{5CCD2380-D95C-673F-D857-8AB5C7C82DDB}"/>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5">
                <a:alphaModFix/>
              </a:blip>
              <a:stretch>
                <a:fillRect t="-225" b="-224"/>
              </a:stretch>
            </a:blipFill>
            <a:ln>
              <a:noFill/>
            </a:ln>
          </p:spPr>
          <p:txBody>
            <a:bodyPr/>
            <a:lstStyle/>
            <a:p>
              <a:endParaRPr lang="en-US"/>
            </a:p>
          </p:txBody>
        </p:sp>
      </p:grpSp>
      <p:pic>
        <p:nvPicPr>
          <p:cNvPr id="29" name="Google Shape;245;p16">
            <a:extLst>
              <a:ext uri="{FF2B5EF4-FFF2-40B4-BE49-F238E27FC236}">
                <a16:creationId xmlns:a16="http://schemas.microsoft.com/office/drawing/2014/main" id="{A9B776C0-6EA1-4AAB-60B5-382CF4046E69}"/>
              </a:ext>
            </a:extLst>
          </p:cNvPr>
          <p:cNvPicPr preferRelativeResize="0"/>
          <p:nvPr userDrawn="1"/>
        </p:nvPicPr>
        <p:blipFill>
          <a:blip r:embed="rId6">
            <a:alphaModFix/>
          </a:blip>
          <a:stretch>
            <a:fillRect/>
          </a:stretch>
        </p:blipFill>
        <p:spPr>
          <a:xfrm>
            <a:off x="9271325" y="3859326"/>
            <a:ext cx="1338787" cy="1369700"/>
          </a:xfrm>
          <a:prstGeom prst="rect">
            <a:avLst/>
          </a:prstGeom>
          <a:noFill/>
          <a:ln>
            <a:noFill/>
          </a:ln>
        </p:spPr>
      </p:pic>
      <p:pic>
        <p:nvPicPr>
          <p:cNvPr id="31" name="Google Shape;246;p16">
            <a:extLst>
              <a:ext uri="{FF2B5EF4-FFF2-40B4-BE49-F238E27FC236}">
                <a16:creationId xmlns:a16="http://schemas.microsoft.com/office/drawing/2014/main" id="{34E22994-89DD-000E-B86C-D6E178545B0E}"/>
              </a:ext>
            </a:extLst>
          </p:cNvPr>
          <p:cNvPicPr preferRelativeResize="0"/>
          <p:nvPr userDrawn="1"/>
        </p:nvPicPr>
        <p:blipFill>
          <a:blip r:embed="rId7">
            <a:alphaModFix/>
          </a:blip>
          <a:stretch>
            <a:fillRect/>
          </a:stretch>
        </p:blipFill>
        <p:spPr>
          <a:xfrm>
            <a:off x="14637725" y="3714638"/>
            <a:ext cx="1581825" cy="1581825"/>
          </a:xfrm>
          <a:prstGeom prst="rect">
            <a:avLst/>
          </a:prstGeom>
          <a:noFill/>
          <a:ln>
            <a:noFill/>
          </a:ln>
        </p:spPr>
      </p:pic>
      <p:sp>
        <p:nvSpPr>
          <p:cNvPr id="34" name="Text Placeholder 25">
            <a:extLst>
              <a:ext uri="{FF2B5EF4-FFF2-40B4-BE49-F238E27FC236}">
                <a16:creationId xmlns:a16="http://schemas.microsoft.com/office/drawing/2014/main" id="{AC4AA958-5751-1D70-42B7-A67728A3EB5C}"/>
              </a:ext>
            </a:extLst>
          </p:cNvPr>
          <p:cNvSpPr>
            <a:spLocks noGrp="1"/>
          </p:cNvSpPr>
          <p:nvPr>
            <p:ph type="body" sz="quarter" idx="10" hasCustomPrompt="1"/>
          </p:nvPr>
        </p:nvSpPr>
        <p:spPr>
          <a:xfrm>
            <a:off x="7582653" y="1465007"/>
            <a:ext cx="4284617" cy="1374431"/>
          </a:xfrm>
        </p:spPr>
        <p:txBody>
          <a:bodyPr>
            <a:normAutofit/>
          </a:bodyPr>
          <a:lstStyle>
            <a:lvl1pPr marL="95250" indent="0" algn="ctr">
              <a:buNone/>
              <a:defRPr sz="3200">
                <a:solidFill>
                  <a:srgbClr val="FF0000"/>
                </a:solidFill>
              </a:defRPr>
            </a:lvl1pPr>
          </a:lstStyle>
          <a:p>
            <a:pPr lvl="0"/>
            <a:r>
              <a:rPr lang="en-US" dirty="0"/>
              <a:t>Title1, 80, str</a:t>
            </a:r>
          </a:p>
        </p:txBody>
      </p:sp>
      <p:sp>
        <p:nvSpPr>
          <p:cNvPr id="39" name="Text Placeholder 25">
            <a:extLst>
              <a:ext uri="{FF2B5EF4-FFF2-40B4-BE49-F238E27FC236}">
                <a16:creationId xmlns:a16="http://schemas.microsoft.com/office/drawing/2014/main" id="{9A702653-6015-799B-5490-C511B83F2E42}"/>
              </a:ext>
            </a:extLst>
          </p:cNvPr>
          <p:cNvSpPr>
            <a:spLocks noGrp="1"/>
          </p:cNvSpPr>
          <p:nvPr>
            <p:ph type="body" sz="quarter" idx="11" hasCustomPrompt="1"/>
          </p:nvPr>
        </p:nvSpPr>
        <p:spPr>
          <a:xfrm>
            <a:off x="13223092" y="1466252"/>
            <a:ext cx="4284617" cy="1374431"/>
          </a:xfrm>
        </p:spPr>
        <p:txBody>
          <a:bodyPr>
            <a:normAutofit/>
          </a:bodyPr>
          <a:lstStyle>
            <a:lvl1pPr marL="95250" indent="0" algn="ctr">
              <a:buNone/>
              <a:defRPr sz="3200">
                <a:solidFill>
                  <a:srgbClr val="FF0000"/>
                </a:solidFill>
              </a:defRPr>
            </a:lvl1pPr>
          </a:lstStyle>
          <a:p>
            <a:pPr lvl="0"/>
            <a:r>
              <a:rPr lang="en-US" dirty="0"/>
              <a:t>Title2, 80, str</a:t>
            </a:r>
          </a:p>
        </p:txBody>
      </p:sp>
      <p:sp>
        <p:nvSpPr>
          <p:cNvPr id="40" name="Text Placeholder 25">
            <a:extLst>
              <a:ext uri="{FF2B5EF4-FFF2-40B4-BE49-F238E27FC236}">
                <a16:creationId xmlns:a16="http://schemas.microsoft.com/office/drawing/2014/main" id="{339F6141-916A-73E1-C183-35E082114FA3}"/>
              </a:ext>
            </a:extLst>
          </p:cNvPr>
          <p:cNvSpPr>
            <a:spLocks noGrp="1"/>
          </p:cNvSpPr>
          <p:nvPr>
            <p:ph type="body" sz="quarter" idx="12" hasCustomPrompt="1"/>
          </p:nvPr>
        </p:nvSpPr>
        <p:spPr>
          <a:xfrm>
            <a:off x="7862848" y="6124873"/>
            <a:ext cx="4284617" cy="2840855"/>
          </a:xfrm>
        </p:spPr>
        <p:txBody>
          <a:bodyPr>
            <a:normAutofit/>
          </a:bodyPr>
          <a:lstStyle>
            <a:lvl1pPr marL="95250" indent="0" algn="ctr">
              <a:buNone/>
              <a:defRPr sz="2800">
                <a:solidFill>
                  <a:schemeClr val="bg1"/>
                </a:solidFill>
                <a:latin typeface="Arimo" panose="020B0604020202020204" charset="0"/>
                <a:ea typeface="Arimo" panose="020B0604020202020204" charset="0"/>
                <a:cs typeface="Arimo" panose="020B0604020202020204" charset="0"/>
              </a:defRPr>
            </a:lvl1pPr>
          </a:lstStyle>
          <a:p>
            <a:pPr lvl="0"/>
            <a:r>
              <a:rPr lang="en-US" dirty="0"/>
              <a:t>content1, 120, str</a:t>
            </a:r>
          </a:p>
        </p:txBody>
      </p:sp>
      <p:sp>
        <p:nvSpPr>
          <p:cNvPr id="41" name="Text Placeholder 25">
            <a:extLst>
              <a:ext uri="{FF2B5EF4-FFF2-40B4-BE49-F238E27FC236}">
                <a16:creationId xmlns:a16="http://schemas.microsoft.com/office/drawing/2014/main" id="{E3CB8182-524D-3F6B-A334-B9F2D9570E90}"/>
              </a:ext>
            </a:extLst>
          </p:cNvPr>
          <p:cNvSpPr>
            <a:spLocks noGrp="1"/>
          </p:cNvSpPr>
          <p:nvPr>
            <p:ph type="body" sz="quarter" idx="13" hasCustomPrompt="1"/>
          </p:nvPr>
        </p:nvSpPr>
        <p:spPr>
          <a:xfrm>
            <a:off x="13148964" y="6133580"/>
            <a:ext cx="4284617" cy="2840855"/>
          </a:xfrm>
        </p:spPr>
        <p:txBody>
          <a:bodyPr>
            <a:normAutofit/>
          </a:bodyPr>
          <a:lstStyle>
            <a:lvl1pPr marL="95250" indent="0" algn="ctr">
              <a:buNone/>
              <a:defRPr sz="2800">
                <a:solidFill>
                  <a:schemeClr val="bg1"/>
                </a:solidFill>
                <a:latin typeface="Arimo" panose="020B0604020202020204" charset="0"/>
                <a:ea typeface="Arimo" panose="020B0604020202020204" charset="0"/>
                <a:cs typeface="Arimo" panose="020B0604020202020204" charset="0"/>
              </a:defRPr>
            </a:lvl1pPr>
          </a:lstStyle>
          <a:p>
            <a:pPr lvl="0"/>
            <a:r>
              <a:rPr lang="en-US" dirty="0"/>
              <a:t>content2, 120, str</a:t>
            </a:r>
          </a:p>
        </p:txBody>
      </p:sp>
    </p:spTree>
    <p:extLst>
      <p:ext uri="{BB962C8B-B14F-4D97-AF65-F5344CB8AC3E}">
        <p14:creationId xmlns:p14="http://schemas.microsoft.com/office/powerpoint/2010/main" val="20884602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grpSp>
        <p:nvGrpSpPr>
          <p:cNvPr id="22" name="Google Shape;273;p18">
            <a:extLst>
              <a:ext uri="{FF2B5EF4-FFF2-40B4-BE49-F238E27FC236}">
                <a16:creationId xmlns:a16="http://schemas.microsoft.com/office/drawing/2014/main" id="{FDE83173-387D-DE10-69D6-09285381F9D5}"/>
              </a:ext>
            </a:extLst>
          </p:cNvPr>
          <p:cNvGrpSpPr/>
          <p:nvPr userDrawn="1"/>
        </p:nvGrpSpPr>
        <p:grpSpPr>
          <a:xfrm>
            <a:off x="1028700" y="3854260"/>
            <a:ext cx="1947783" cy="1434867"/>
            <a:chOff x="0" y="0"/>
            <a:chExt cx="19050000" cy="14033500"/>
          </a:xfrm>
        </p:grpSpPr>
        <p:sp>
          <p:nvSpPr>
            <p:cNvPr id="23" name="Google Shape;274;p18">
              <a:extLst>
                <a:ext uri="{FF2B5EF4-FFF2-40B4-BE49-F238E27FC236}">
                  <a16:creationId xmlns:a16="http://schemas.microsoft.com/office/drawing/2014/main" id="{C88BC558-E26C-D8AC-44FA-3B75D99A2A90}"/>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24" name="Google Shape;275;p18">
              <a:extLst>
                <a:ext uri="{FF2B5EF4-FFF2-40B4-BE49-F238E27FC236}">
                  <a16:creationId xmlns:a16="http://schemas.microsoft.com/office/drawing/2014/main" id="{1201BA60-4C74-D8A5-9419-B8E3B7B116FB}"/>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2">
                <a:alphaModFix/>
              </a:blip>
              <a:stretch>
                <a:fillRect t="-225" b="-224"/>
              </a:stretch>
            </a:blipFill>
            <a:ln>
              <a:noFill/>
            </a:ln>
          </p:spPr>
          <p:txBody>
            <a:bodyPr/>
            <a:lstStyle/>
            <a:p>
              <a:endParaRPr lang="en-US"/>
            </a:p>
          </p:txBody>
        </p:sp>
      </p:grpSp>
      <p:grpSp>
        <p:nvGrpSpPr>
          <p:cNvPr id="25" name="Google Shape;276;p18">
            <a:extLst>
              <a:ext uri="{FF2B5EF4-FFF2-40B4-BE49-F238E27FC236}">
                <a16:creationId xmlns:a16="http://schemas.microsoft.com/office/drawing/2014/main" id="{9AAA5B14-B40A-B9D0-1068-01BAD8D8846B}"/>
              </a:ext>
            </a:extLst>
          </p:cNvPr>
          <p:cNvGrpSpPr/>
          <p:nvPr userDrawn="1"/>
        </p:nvGrpSpPr>
        <p:grpSpPr>
          <a:xfrm>
            <a:off x="7669963" y="3825167"/>
            <a:ext cx="1947783" cy="1434867"/>
            <a:chOff x="0" y="0"/>
            <a:chExt cx="19050000" cy="14033500"/>
          </a:xfrm>
        </p:grpSpPr>
        <p:sp>
          <p:nvSpPr>
            <p:cNvPr id="26" name="Google Shape;277;p18">
              <a:extLst>
                <a:ext uri="{FF2B5EF4-FFF2-40B4-BE49-F238E27FC236}">
                  <a16:creationId xmlns:a16="http://schemas.microsoft.com/office/drawing/2014/main" id="{0A8F1B6D-EC85-6452-80E9-FF7BF95B6F9A}"/>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27" name="Google Shape;278;p18">
              <a:extLst>
                <a:ext uri="{FF2B5EF4-FFF2-40B4-BE49-F238E27FC236}">
                  <a16:creationId xmlns:a16="http://schemas.microsoft.com/office/drawing/2014/main" id="{C04BBE9B-6A7C-F440-F316-CED57769E73D}"/>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2">
                <a:alphaModFix/>
              </a:blip>
              <a:stretch>
                <a:fillRect t="-225" b="-224"/>
              </a:stretch>
            </a:blipFill>
            <a:ln>
              <a:noFill/>
            </a:ln>
          </p:spPr>
          <p:txBody>
            <a:bodyPr/>
            <a:lstStyle/>
            <a:p>
              <a:endParaRPr lang="en-US"/>
            </a:p>
          </p:txBody>
        </p:sp>
      </p:grpSp>
      <p:grpSp>
        <p:nvGrpSpPr>
          <p:cNvPr id="28" name="Google Shape;279;p18">
            <a:extLst>
              <a:ext uri="{FF2B5EF4-FFF2-40B4-BE49-F238E27FC236}">
                <a16:creationId xmlns:a16="http://schemas.microsoft.com/office/drawing/2014/main" id="{CD9BF5B3-9FDF-A197-4883-F6CB517E9E99}"/>
              </a:ext>
            </a:extLst>
          </p:cNvPr>
          <p:cNvGrpSpPr/>
          <p:nvPr userDrawn="1"/>
        </p:nvGrpSpPr>
        <p:grpSpPr>
          <a:xfrm>
            <a:off x="1028700" y="6847456"/>
            <a:ext cx="1947783" cy="1434867"/>
            <a:chOff x="0" y="0"/>
            <a:chExt cx="19050000" cy="14033500"/>
          </a:xfrm>
        </p:grpSpPr>
        <p:sp>
          <p:nvSpPr>
            <p:cNvPr id="30" name="Google Shape;280;p18">
              <a:extLst>
                <a:ext uri="{FF2B5EF4-FFF2-40B4-BE49-F238E27FC236}">
                  <a16:creationId xmlns:a16="http://schemas.microsoft.com/office/drawing/2014/main" id="{5A4EFE7A-D0C6-9AFA-9E07-9939C29B3B31}"/>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32" name="Google Shape;281;p18">
              <a:extLst>
                <a:ext uri="{FF2B5EF4-FFF2-40B4-BE49-F238E27FC236}">
                  <a16:creationId xmlns:a16="http://schemas.microsoft.com/office/drawing/2014/main" id="{AB0B571B-C588-FFD9-018F-5EA9091FB607}"/>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2">
                <a:alphaModFix/>
              </a:blip>
              <a:stretch>
                <a:fillRect t="-225" b="-224"/>
              </a:stretch>
            </a:blipFill>
            <a:ln>
              <a:noFill/>
            </a:ln>
          </p:spPr>
          <p:txBody>
            <a:bodyPr/>
            <a:lstStyle/>
            <a:p>
              <a:endParaRPr lang="en-US"/>
            </a:p>
          </p:txBody>
        </p:sp>
      </p:grpSp>
      <p:grpSp>
        <p:nvGrpSpPr>
          <p:cNvPr id="33" name="Google Shape;282;p18">
            <a:extLst>
              <a:ext uri="{FF2B5EF4-FFF2-40B4-BE49-F238E27FC236}">
                <a16:creationId xmlns:a16="http://schemas.microsoft.com/office/drawing/2014/main" id="{C4C3A5EB-119F-3FD4-F85F-B3EBE407CF39}"/>
              </a:ext>
            </a:extLst>
          </p:cNvPr>
          <p:cNvGrpSpPr/>
          <p:nvPr userDrawn="1"/>
        </p:nvGrpSpPr>
        <p:grpSpPr>
          <a:xfrm>
            <a:off x="7669963" y="6818363"/>
            <a:ext cx="1947783" cy="1434867"/>
            <a:chOff x="0" y="0"/>
            <a:chExt cx="19050000" cy="14033500"/>
          </a:xfrm>
        </p:grpSpPr>
        <p:sp>
          <p:nvSpPr>
            <p:cNvPr id="35" name="Google Shape;283;p18">
              <a:extLst>
                <a:ext uri="{FF2B5EF4-FFF2-40B4-BE49-F238E27FC236}">
                  <a16:creationId xmlns:a16="http://schemas.microsoft.com/office/drawing/2014/main" id="{32475D77-7B71-1983-E2D6-43C6A0F0EEEB}"/>
                </a:ext>
              </a:extLst>
            </p:cNvPr>
            <p:cNvSpPr/>
            <p:nvPr/>
          </p:nvSpPr>
          <p:spPr>
            <a:xfrm>
              <a:off x="1169582" y="1014439"/>
              <a:ext cx="16710835" cy="12004622"/>
            </a:xfrm>
            <a:custGeom>
              <a:avLst/>
              <a:gdLst/>
              <a:ahLst/>
              <a:cxnLst/>
              <a:rect l="l" t="t" r="r" b="b"/>
              <a:pathLst>
                <a:path w="16710835" h="12004622" extrusionOk="0">
                  <a:moveTo>
                    <a:pt x="0" y="0"/>
                  </a:moveTo>
                  <a:lnTo>
                    <a:pt x="16710835" y="0"/>
                  </a:lnTo>
                  <a:lnTo>
                    <a:pt x="16710835" y="12004622"/>
                  </a:lnTo>
                  <a:lnTo>
                    <a:pt x="0" y="12004622"/>
                  </a:lnTo>
                  <a:close/>
                </a:path>
              </a:pathLst>
            </a:custGeom>
            <a:solidFill>
              <a:srgbClr val="A20700"/>
            </a:solidFill>
            <a:ln w="12700" cap="flat" cmpd="sng">
              <a:solidFill>
                <a:srgbClr val="000000"/>
              </a:solidFill>
              <a:prstDash val="solid"/>
              <a:round/>
              <a:headEnd type="none" w="sm" len="sm"/>
              <a:tailEnd type="none" w="sm" len="sm"/>
            </a:ln>
          </p:spPr>
          <p:txBody>
            <a:bodyPr/>
            <a:lstStyle/>
            <a:p>
              <a:endParaRPr lang="en-US"/>
            </a:p>
          </p:txBody>
        </p:sp>
        <p:sp>
          <p:nvSpPr>
            <p:cNvPr id="36" name="Google Shape;284;p18">
              <a:extLst>
                <a:ext uri="{FF2B5EF4-FFF2-40B4-BE49-F238E27FC236}">
                  <a16:creationId xmlns:a16="http://schemas.microsoft.com/office/drawing/2014/main" id="{FA3BEF68-EAD6-E547-88A2-E98C043B175A}"/>
                </a:ext>
              </a:extLst>
            </p:cNvPr>
            <p:cNvSpPr/>
            <p:nvPr/>
          </p:nvSpPr>
          <p:spPr>
            <a:xfrm>
              <a:off x="0" y="0"/>
              <a:ext cx="19050000" cy="14033500"/>
            </a:xfrm>
            <a:custGeom>
              <a:avLst/>
              <a:gdLst/>
              <a:ahLst/>
              <a:cxnLst/>
              <a:rect l="l" t="t" r="r" b="b"/>
              <a:pathLst>
                <a:path w="19050000" h="14033500" extrusionOk="0">
                  <a:moveTo>
                    <a:pt x="0" y="0"/>
                  </a:moveTo>
                  <a:lnTo>
                    <a:pt x="19050000" y="0"/>
                  </a:lnTo>
                  <a:lnTo>
                    <a:pt x="19050000" y="14033500"/>
                  </a:lnTo>
                  <a:lnTo>
                    <a:pt x="0" y="14033500"/>
                  </a:lnTo>
                  <a:close/>
                </a:path>
              </a:pathLst>
            </a:custGeom>
            <a:blipFill rotWithShape="1">
              <a:blip r:embed="rId2">
                <a:alphaModFix/>
              </a:blip>
              <a:stretch>
                <a:fillRect t="-225" b="-224"/>
              </a:stretch>
            </a:blipFill>
            <a:ln>
              <a:noFill/>
            </a:ln>
          </p:spPr>
          <p:txBody>
            <a:bodyPr/>
            <a:lstStyle/>
            <a:p>
              <a:endParaRPr lang="en-US"/>
            </a:p>
          </p:txBody>
        </p:sp>
      </p:grpSp>
      <p:pic>
        <p:nvPicPr>
          <p:cNvPr id="52" name="Google Shape;297;p18">
            <a:extLst>
              <a:ext uri="{FF2B5EF4-FFF2-40B4-BE49-F238E27FC236}">
                <a16:creationId xmlns:a16="http://schemas.microsoft.com/office/drawing/2014/main" id="{68C70981-A967-0024-A786-CD26BE911645}"/>
              </a:ext>
            </a:extLst>
          </p:cNvPr>
          <p:cNvPicPr preferRelativeResize="0"/>
          <p:nvPr userDrawn="1"/>
        </p:nvPicPr>
        <p:blipFill>
          <a:blip r:embed="rId3">
            <a:alphaModFix/>
          </a:blip>
          <a:stretch>
            <a:fillRect/>
          </a:stretch>
        </p:blipFill>
        <p:spPr>
          <a:xfrm>
            <a:off x="12423253" y="-297362"/>
            <a:ext cx="5686118" cy="10286999"/>
          </a:xfrm>
          <a:prstGeom prst="rect">
            <a:avLst/>
          </a:prstGeom>
          <a:noFill/>
          <a:ln>
            <a:noFill/>
          </a:ln>
        </p:spPr>
      </p:pic>
      <p:pic>
        <p:nvPicPr>
          <p:cNvPr id="53" name="Google Shape;298;p18">
            <a:extLst>
              <a:ext uri="{FF2B5EF4-FFF2-40B4-BE49-F238E27FC236}">
                <a16:creationId xmlns:a16="http://schemas.microsoft.com/office/drawing/2014/main" id="{04BA9DAA-C859-34C2-95C1-B051F5D090B0}"/>
              </a:ext>
            </a:extLst>
          </p:cNvPr>
          <p:cNvPicPr preferRelativeResize="0"/>
          <p:nvPr userDrawn="1"/>
        </p:nvPicPr>
        <p:blipFill>
          <a:blip r:embed="rId4">
            <a:alphaModFix/>
          </a:blip>
          <a:stretch>
            <a:fillRect/>
          </a:stretch>
        </p:blipFill>
        <p:spPr>
          <a:xfrm>
            <a:off x="1565563" y="4131275"/>
            <a:ext cx="874075" cy="880175"/>
          </a:xfrm>
          <a:prstGeom prst="rect">
            <a:avLst/>
          </a:prstGeom>
          <a:noFill/>
          <a:ln>
            <a:noFill/>
          </a:ln>
        </p:spPr>
      </p:pic>
      <p:pic>
        <p:nvPicPr>
          <p:cNvPr id="54" name="Google Shape;299;p18">
            <a:extLst>
              <a:ext uri="{FF2B5EF4-FFF2-40B4-BE49-F238E27FC236}">
                <a16:creationId xmlns:a16="http://schemas.microsoft.com/office/drawing/2014/main" id="{9B083D87-0353-6C60-C16F-9C8BE44DD130}"/>
              </a:ext>
            </a:extLst>
          </p:cNvPr>
          <p:cNvPicPr preferRelativeResize="0"/>
          <p:nvPr userDrawn="1"/>
        </p:nvPicPr>
        <p:blipFill>
          <a:blip r:embed="rId5">
            <a:alphaModFix/>
          </a:blip>
          <a:stretch>
            <a:fillRect/>
          </a:stretch>
        </p:blipFill>
        <p:spPr>
          <a:xfrm>
            <a:off x="1509970" y="7111791"/>
            <a:ext cx="985275" cy="905542"/>
          </a:xfrm>
          <a:prstGeom prst="rect">
            <a:avLst/>
          </a:prstGeom>
          <a:noFill/>
          <a:ln>
            <a:noFill/>
          </a:ln>
        </p:spPr>
      </p:pic>
      <p:pic>
        <p:nvPicPr>
          <p:cNvPr id="55" name="Google Shape;300;p18">
            <a:extLst>
              <a:ext uri="{FF2B5EF4-FFF2-40B4-BE49-F238E27FC236}">
                <a16:creationId xmlns:a16="http://schemas.microsoft.com/office/drawing/2014/main" id="{663BDEEF-1B3C-C830-CB29-2FB1E62127B8}"/>
              </a:ext>
            </a:extLst>
          </p:cNvPr>
          <p:cNvPicPr preferRelativeResize="0"/>
          <p:nvPr userDrawn="1"/>
        </p:nvPicPr>
        <p:blipFill>
          <a:blip r:embed="rId6">
            <a:alphaModFix/>
          </a:blip>
          <a:stretch>
            <a:fillRect/>
          </a:stretch>
        </p:blipFill>
        <p:spPr>
          <a:xfrm>
            <a:off x="8283375" y="4174300"/>
            <a:ext cx="735975" cy="735975"/>
          </a:xfrm>
          <a:prstGeom prst="rect">
            <a:avLst/>
          </a:prstGeom>
          <a:noFill/>
          <a:ln>
            <a:noFill/>
          </a:ln>
        </p:spPr>
      </p:pic>
      <p:pic>
        <p:nvPicPr>
          <p:cNvPr id="56" name="Google Shape;301;p18">
            <a:extLst>
              <a:ext uri="{FF2B5EF4-FFF2-40B4-BE49-F238E27FC236}">
                <a16:creationId xmlns:a16="http://schemas.microsoft.com/office/drawing/2014/main" id="{D8CECC1B-CAF8-71D6-3DFF-EB2BC2777A79}"/>
              </a:ext>
            </a:extLst>
          </p:cNvPr>
          <p:cNvPicPr preferRelativeResize="0"/>
          <p:nvPr userDrawn="1"/>
        </p:nvPicPr>
        <p:blipFill>
          <a:blip r:embed="rId7">
            <a:alphaModFix/>
          </a:blip>
          <a:stretch>
            <a:fillRect/>
          </a:stretch>
        </p:blipFill>
        <p:spPr>
          <a:xfrm>
            <a:off x="8158725" y="7087130"/>
            <a:ext cx="985275" cy="954865"/>
          </a:xfrm>
          <a:prstGeom prst="rect">
            <a:avLst/>
          </a:prstGeom>
          <a:noFill/>
          <a:ln>
            <a:noFill/>
          </a:ln>
        </p:spPr>
      </p:pic>
      <p:sp>
        <p:nvSpPr>
          <p:cNvPr id="57" name="Text Placeholder 17">
            <a:extLst>
              <a:ext uri="{FF2B5EF4-FFF2-40B4-BE49-F238E27FC236}">
                <a16:creationId xmlns:a16="http://schemas.microsoft.com/office/drawing/2014/main" id="{0B58F6F4-02FD-35CD-36D4-DBABC8DB46AD}"/>
              </a:ext>
            </a:extLst>
          </p:cNvPr>
          <p:cNvSpPr>
            <a:spLocks noGrp="1"/>
          </p:cNvSpPr>
          <p:nvPr>
            <p:ph type="body" sz="quarter" idx="10" hasCustomPrompt="1"/>
          </p:nvPr>
        </p:nvSpPr>
        <p:spPr>
          <a:xfrm>
            <a:off x="1361225" y="683952"/>
            <a:ext cx="12555974" cy="2028825"/>
          </a:xfrm>
          <a:prstGeom prst="rect">
            <a:avLst/>
          </a:prstGeom>
        </p:spPr>
        <p:txBody>
          <a:bodyPr>
            <a:normAutofit/>
          </a:bodyPr>
          <a:lstStyle>
            <a:lvl1pPr marL="95250" indent="0" algn="ctr">
              <a:buNone/>
              <a:defRPr lang="en-US" sz="4800" b="0" i="0" u="none" strike="noStrike" cap="none" dirty="0">
                <a:solidFill>
                  <a:srgbClr val="A20700"/>
                </a:solidFill>
                <a:latin typeface="Archivo Black"/>
                <a:ea typeface="Archivo Black"/>
                <a:cs typeface="Archivo Black"/>
                <a:sym typeface="Arial"/>
              </a:defRPr>
            </a:lvl1pPr>
          </a:lstStyle>
          <a:p>
            <a:pPr lvl="0"/>
            <a:r>
              <a:rPr lang="en-US" dirty="0"/>
              <a:t>Title, 120, str</a:t>
            </a:r>
          </a:p>
        </p:txBody>
      </p:sp>
      <p:sp>
        <p:nvSpPr>
          <p:cNvPr id="58" name="Text Placeholder 21">
            <a:extLst>
              <a:ext uri="{FF2B5EF4-FFF2-40B4-BE49-F238E27FC236}">
                <a16:creationId xmlns:a16="http://schemas.microsoft.com/office/drawing/2014/main" id="{F244C334-F61F-A53E-57DE-2F0576E36040}"/>
              </a:ext>
            </a:extLst>
          </p:cNvPr>
          <p:cNvSpPr>
            <a:spLocks noGrp="1"/>
          </p:cNvSpPr>
          <p:nvPr>
            <p:ph type="body" sz="quarter" idx="11" hasCustomPrompt="1"/>
          </p:nvPr>
        </p:nvSpPr>
        <p:spPr>
          <a:xfrm>
            <a:off x="3078886" y="3356575"/>
            <a:ext cx="4133850" cy="774700"/>
          </a:xfrm>
        </p:spPr>
        <p:txBody>
          <a:bodyPr>
            <a:normAutofit/>
          </a:bodyPr>
          <a:lstStyle>
            <a:lvl1pPr marL="95250" indent="0">
              <a:buNone/>
              <a:defRPr lang="en-US" sz="2400" b="0" i="0" u="none" strike="noStrike" cap="none" dirty="0">
                <a:solidFill>
                  <a:srgbClr val="FF0000"/>
                </a:solidFill>
                <a:latin typeface="Archivo Black"/>
                <a:ea typeface="Archivo Black"/>
                <a:cs typeface="Archivo Black"/>
                <a:sym typeface="Arial"/>
              </a:defRPr>
            </a:lvl1pPr>
          </a:lstStyle>
          <a:p>
            <a:pPr lvl="0"/>
            <a:r>
              <a:rPr lang="en-US" dirty="0"/>
              <a:t>Subtitle1, 60, str</a:t>
            </a:r>
          </a:p>
        </p:txBody>
      </p:sp>
      <p:sp>
        <p:nvSpPr>
          <p:cNvPr id="59" name="Text Placeholder 23">
            <a:extLst>
              <a:ext uri="{FF2B5EF4-FFF2-40B4-BE49-F238E27FC236}">
                <a16:creationId xmlns:a16="http://schemas.microsoft.com/office/drawing/2014/main" id="{DCC00DFD-2229-ACCF-6B79-3C9E4D6F3BCC}"/>
              </a:ext>
            </a:extLst>
          </p:cNvPr>
          <p:cNvSpPr>
            <a:spLocks noGrp="1"/>
          </p:cNvSpPr>
          <p:nvPr>
            <p:ph type="body" sz="quarter" idx="12" hasCustomPrompt="1"/>
          </p:nvPr>
        </p:nvSpPr>
        <p:spPr>
          <a:xfrm>
            <a:off x="3078886" y="4283675"/>
            <a:ext cx="4133850" cy="1763713"/>
          </a:xfrm>
        </p:spPr>
        <p:txBody>
          <a:bodyPr>
            <a:normAutofit/>
          </a:bodyPr>
          <a:lstStyle>
            <a:lvl1pPr marL="95250" indent="0">
              <a:buNone/>
              <a:defRPr sz="2000">
                <a:latin typeface="Arimo" panose="020B0604020202020204" charset="0"/>
                <a:ea typeface="Arimo" panose="020B0604020202020204" charset="0"/>
                <a:cs typeface="Arimo" panose="020B0604020202020204" charset="0"/>
              </a:defRPr>
            </a:lvl1pPr>
          </a:lstStyle>
          <a:p>
            <a:pPr lvl="0"/>
            <a:r>
              <a:rPr lang="en-US" dirty="0">
                <a:latin typeface="Open Sans" panose="020B0606030504020204" pitchFamily="34" charset="0"/>
                <a:ea typeface="Open Sans" panose="020B0606030504020204" pitchFamily="34" charset="0"/>
                <a:cs typeface="Open Sans" panose="020B0606030504020204" pitchFamily="34" charset="0"/>
              </a:rPr>
              <a:t>Content1, 250, str</a:t>
            </a:r>
            <a:endParaRPr lang="en-US" dirty="0"/>
          </a:p>
        </p:txBody>
      </p:sp>
      <p:sp>
        <p:nvSpPr>
          <p:cNvPr id="60" name="Text Placeholder 21">
            <a:extLst>
              <a:ext uri="{FF2B5EF4-FFF2-40B4-BE49-F238E27FC236}">
                <a16:creationId xmlns:a16="http://schemas.microsoft.com/office/drawing/2014/main" id="{6DF19AC9-76CC-4BC2-BA07-F442D3964232}"/>
              </a:ext>
            </a:extLst>
          </p:cNvPr>
          <p:cNvSpPr>
            <a:spLocks noGrp="1"/>
          </p:cNvSpPr>
          <p:nvPr>
            <p:ph type="body" sz="quarter" idx="13" hasCustomPrompt="1"/>
          </p:nvPr>
        </p:nvSpPr>
        <p:spPr>
          <a:xfrm>
            <a:off x="9757932" y="3356575"/>
            <a:ext cx="4133850" cy="774700"/>
          </a:xfrm>
        </p:spPr>
        <p:txBody>
          <a:bodyPr>
            <a:normAutofit/>
          </a:bodyPr>
          <a:lstStyle>
            <a:lvl1pPr marL="95250" indent="0">
              <a:buNone/>
              <a:defRPr lang="en-US" sz="2400" b="0" i="0" u="none" strike="noStrike" cap="none" dirty="0">
                <a:solidFill>
                  <a:srgbClr val="FF0000"/>
                </a:solidFill>
                <a:latin typeface="Archivo Black"/>
                <a:ea typeface="Archivo Black"/>
                <a:cs typeface="Archivo Black"/>
                <a:sym typeface="Arial"/>
              </a:defRPr>
            </a:lvl1pPr>
          </a:lstStyle>
          <a:p>
            <a:pPr lvl="0"/>
            <a:r>
              <a:rPr lang="en-US" dirty="0"/>
              <a:t>Subtitle2, 60, str</a:t>
            </a:r>
          </a:p>
        </p:txBody>
      </p:sp>
      <p:sp>
        <p:nvSpPr>
          <p:cNvPr id="61" name="Text Placeholder 23">
            <a:extLst>
              <a:ext uri="{FF2B5EF4-FFF2-40B4-BE49-F238E27FC236}">
                <a16:creationId xmlns:a16="http://schemas.microsoft.com/office/drawing/2014/main" id="{CDF2E3D4-E380-5CBA-19D6-870B520ED55D}"/>
              </a:ext>
            </a:extLst>
          </p:cNvPr>
          <p:cNvSpPr>
            <a:spLocks noGrp="1"/>
          </p:cNvSpPr>
          <p:nvPr>
            <p:ph type="body" sz="quarter" idx="14" hasCustomPrompt="1"/>
          </p:nvPr>
        </p:nvSpPr>
        <p:spPr>
          <a:xfrm>
            <a:off x="9757932" y="4283675"/>
            <a:ext cx="4133850" cy="1763713"/>
          </a:xfrm>
        </p:spPr>
        <p:txBody>
          <a:bodyPr>
            <a:normAutofit/>
          </a:bodyPr>
          <a:lstStyle>
            <a:lvl1pPr marL="95250" indent="0">
              <a:buNone/>
              <a:defRPr sz="2000">
                <a:latin typeface="Arimo" panose="020B0604020202020204" charset="0"/>
                <a:ea typeface="Arimo" panose="020B0604020202020204" charset="0"/>
                <a:cs typeface="Arimo" panose="020B0604020202020204" charset="0"/>
              </a:defRPr>
            </a:lvl1pPr>
          </a:lstStyle>
          <a:p>
            <a:pPr lvl="0"/>
            <a:r>
              <a:rPr lang="en-US" dirty="0">
                <a:latin typeface="Open Sans" panose="020B0606030504020204" pitchFamily="34" charset="0"/>
                <a:ea typeface="Open Sans" panose="020B0606030504020204" pitchFamily="34" charset="0"/>
                <a:cs typeface="Open Sans" panose="020B0606030504020204" pitchFamily="34" charset="0"/>
              </a:rPr>
              <a:t>Content2, 250, str</a:t>
            </a:r>
            <a:endParaRPr lang="en-US" dirty="0"/>
          </a:p>
        </p:txBody>
      </p:sp>
      <p:sp>
        <p:nvSpPr>
          <p:cNvPr id="62" name="Text Placeholder 21">
            <a:extLst>
              <a:ext uri="{FF2B5EF4-FFF2-40B4-BE49-F238E27FC236}">
                <a16:creationId xmlns:a16="http://schemas.microsoft.com/office/drawing/2014/main" id="{6C6774BB-8241-0D57-AA83-2694E544131E}"/>
              </a:ext>
            </a:extLst>
          </p:cNvPr>
          <p:cNvSpPr>
            <a:spLocks noGrp="1"/>
          </p:cNvSpPr>
          <p:nvPr>
            <p:ph type="body" sz="quarter" idx="15" hasCustomPrompt="1"/>
          </p:nvPr>
        </p:nvSpPr>
        <p:spPr>
          <a:xfrm>
            <a:off x="3097936" y="6252175"/>
            <a:ext cx="4133850" cy="774700"/>
          </a:xfrm>
        </p:spPr>
        <p:txBody>
          <a:bodyPr>
            <a:normAutofit/>
          </a:bodyPr>
          <a:lstStyle>
            <a:lvl1pPr marL="95250" indent="0">
              <a:buNone/>
              <a:defRPr lang="en-US" sz="2400" b="0" i="0" u="none" strike="noStrike" cap="none" dirty="0">
                <a:solidFill>
                  <a:srgbClr val="FF0000"/>
                </a:solidFill>
                <a:latin typeface="Archivo Black"/>
                <a:ea typeface="Archivo Black"/>
                <a:cs typeface="Archivo Black"/>
                <a:sym typeface="Arial"/>
              </a:defRPr>
            </a:lvl1pPr>
          </a:lstStyle>
          <a:p>
            <a:pPr lvl="0"/>
            <a:r>
              <a:rPr lang="en-US" dirty="0"/>
              <a:t>Subtitle3, 60, str</a:t>
            </a:r>
          </a:p>
        </p:txBody>
      </p:sp>
      <p:sp>
        <p:nvSpPr>
          <p:cNvPr id="63" name="Text Placeholder 23">
            <a:extLst>
              <a:ext uri="{FF2B5EF4-FFF2-40B4-BE49-F238E27FC236}">
                <a16:creationId xmlns:a16="http://schemas.microsoft.com/office/drawing/2014/main" id="{A05AEF8C-664D-D0FE-15D4-6F4C30A0E293}"/>
              </a:ext>
            </a:extLst>
          </p:cNvPr>
          <p:cNvSpPr>
            <a:spLocks noGrp="1"/>
          </p:cNvSpPr>
          <p:nvPr>
            <p:ph type="body" sz="quarter" idx="16" hasCustomPrompt="1"/>
          </p:nvPr>
        </p:nvSpPr>
        <p:spPr>
          <a:xfrm>
            <a:off x="3097936" y="7179275"/>
            <a:ext cx="4133850" cy="1763713"/>
          </a:xfrm>
        </p:spPr>
        <p:txBody>
          <a:bodyPr>
            <a:normAutofit/>
          </a:bodyPr>
          <a:lstStyle>
            <a:lvl1pPr marL="95250" indent="0">
              <a:buNone/>
              <a:defRPr sz="2000">
                <a:latin typeface="Arimo" panose="020B0604020202020204" charset="0"/>
                <a:ea typeface="Arimo" panose="020B0604020202020204" charset="0"/>
                <a:cs typeface="Arimo" panose="020B0604020202020204" charset="0"/>
              </a:defRPr>
            </a:lvl1pPr>
          </a:lstStyle>
          <a:p>
            <a:pPr lvl="0"/>
            <a:r>
              <a:rPr lang="en-US" dirty="0">
                <a:latin typeface="Open Sans" panose="020B0606030504020204" pitchFamily="34" charset="0"/>
                <a:ea typeface="Open Sans" panose="020B0606030504020204" pitchFamily="34" charset="0"/>
                <a:cs typeface="Open Sans" panose="020B0606030504020204" pitchFamily="34" charset="0"/>
              </a:rPr>
              <a:t>Content3, 250, str</a:t>
            </a:r>
            <a:endParaRPr lang="en-US" dirty="0"/>
          </a:p>
        </p:txBody>
      </p:sp>
      <p:sp>
        <p:nvSpPr>
          <p:cNvPr id="64" name="Text Placeholder 21">
            <a:extLst>
              <a:ext uri="{FF2B5EF4-FFF2-40B4-BE49-F238E27FC236}">
                <a16:creationId xmlns:a16="http://schemas.microsoft.com/office/drawing/2014/main" id="{14AD73AA-10DD-FB36-8305-2CE86216F131}"/>
              </a:ext>
            </a:extLst>
          </p:cNvPr>
          <p:cNvSpPr>
            <a:spLocks noGrp="1"/>
          </p:cNvSpPr>
          <p:nvPr>
            <p:ph type="body" sz="quarter" idx="17" hasCustomPrompt="1"/>
          </p:nvPr>
        </p:nvSpPr>
        <p:spPr>
          <a:xfrm>
            <a:off x="9776982" y="6252175"/>
            <a:ext cx="4133850" cy="774700"/>
          </a:xfrm>
        </p:spPr>
        <p:txBody>
          <a:bodyPr>
            <a:normAutofit/>
          </a:bodyPr>
          <a:lstStyle>
            <a:lvl1pPr marL="95250" indent="0">
              <a:buNone/>
              <a:defRPr lang="en-US" sz="2400" b="0" i="0" u="none" strike="noStrike" cap="none" dirty="0">
                <a:solidFill>
                  <a:srgbClr val="FF0000"/>
                </a:solidFill>
                <a:latin typeface="Archivo Black"/>
                <a:ea typeface="Archivo Black"/>
                <a:cs typeface="Archivo Black"/>
                <a:sym typeface="Arial"/>
              </a:defRPr>
            </a:lvl1pPr>
          </a:lstStyle>
          <a:p>
            <a:pPr lvl="0"/>
            <a:r>
              <a:rPr lang="en-US" dirty="0"/>
              <a:t>Subtitle4, 60, str</a:t>
            </a:r>
          </a:p>
        </p:txBody>
      </p:sp>
      <p:sp>
        <p:nvSpPr>
          <p:cNvPr id="65" name="Text Placeholder 23">
            <a:extLst>
              <a:ext uri="{FF2B5EF4-FFF2-40B4-BE49-F238E27FC236}">
                <a16:creationId xmlns:a16="http://schemas.microsoft.com/office/drawing/2014/main" id="{0AD37CC4-EA64-E899-B6AD-145C40B463E0}"/>
              </a:ext>
            </a:extLst>
          </p:cNvPr>
          <p:cNvSpPr>
            <a:spLocks noGrp="1"/>
          </p:cNvSpPr>
          <p:nvPr>
            <p:ph type="body" sz="quarter" idx="18" hasCustomPrompt="1"/>
          </p:nvPr>
        </p:nvSpPr>
        <p:spPr>
          <a:xfrm>
            <a:off x="9776982" y="7179275"/>
            <a:ext cx="4133850" cy="1763713"/>
          </a:xfrm>
        </p:spPr>
        <p:txBody>
          <a:bodyPr>
            <a:normAutofit/>
          </a:bodyPr>
          <a:lstStyle>
            <a:lvl1pPr marL="95250" indent="0">
              <a:buNone/>
              <a:defRPr sz="2000">
                <a:latin typeface="Arimo" panose="020B0604020202020204" charset="0"/>
                <a:ea typeface="Arimo" panose="020B0604020202020204" charset="0"/>
                <a:cs typeface="Arimo" panose="020B0604020202020204" charset="0"/>
              </a:defRPr>
            </a:lvl1pPr>
          </a:lstStyle>
          <a:p>
            <a:pPr lvl="0"/>
            <a:r>
              <a:rPr lang="en-US" dirty="0">
                <a:latin typeface="Open Sans" panose="020B0606030504020204" pitchFamily="34" charset="0"/>
                <a:ea typeface="Open Sans" panose="020B0606030504020204" pitchFamily="34" charset="0"/>
                <a:cs typeface="Open Sans" panose="020B0606030504020204" pitchFamily="34" charset="0"/>
              </a:rPr>
              <a:t>Content4, 250, str</a:t>
            </a:r>
            <a:endParaRPr lang="en-US" dirty="0"/>
          </a:p>
        </p:txBody>
      </p:sp>
    </p:spTree>
    <p:extLst>
      <p:ext uri="{BB962C8B-B14F-4D97-AF65-F5344CB8AC3E}">
        <p14:creationId xmlns:p14="http://schemas.microsoft.com/office/powerpoint/2010/main" val="34855958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3" name="Google Shape;346;p21">
            <a:extLst>
              <a:ext uri="{FF2B5EF4-FFF2-40B4-BE49-F238E27FC236}">
                <a16:creationId xmlns:a16="http://schemas.microsoft.com/office/drawing/2014/main" id="{AA47C60C-4EF4-2DAC-C793-EB6ACC76113A}"/>
              </a:ext>
            </a:extLst>
          </p:cNvPr>
          <p:cNvPicPr preferRelativeResize="0"/>
          <p:nvPr userDrawn="1"/>
        </p:nvPicPr>
        <p:blipFill>
          <a:blip r:embed="rId2">
            <a:alphaModFix/>
          </a:blip>
          <a:stretch>
            <a:fillRect/>
          </a:stretch>
        </p:blipFill>
        <p:spPr>
          <a:xfrm>
            <a:off x="1084400" y="441625"/>
            <a:ext cx="13975373" cy="8918850"/>
          </a:xfrm>
          <a:prstGeom prst="rect">
            <a:avLst/>
          </a:prstGeom>
          <a:noFill/>
          <a:ln>
            <a:noFill/>
          </a:ln>
        </p:spPr>
      </p:pic>
      <p:grpSp>
        <p:nvGrpSpPr>
          <p:cNvPr id="8" name="Google Shape;351;p21">
            <a:extLst>
              <a:ext uri="{FF2B5EF4-FFF2-40B4-BE49-F238E27FC236}">
                <a16:creationId xmlns:a16="http://schemas.microsoft.com/office/drawing/2014/main" id="{C628E69F-B8D6-4D6D-43DD-863626A17E59}"/>
              </a:ext>
            </a:extLst>
          </p:cNvPr>
          <p:cNvGrpSpPr/>
          <p:nvPr userDrawn="1"/>
        </p:nvGrpSpPr>
        <p:grpSpPr>
          <a:xfrm>
            <a:off x="1039522" y="1859813"/>
            <a:ext cx="3012906" cy="3012906"/>
            <a:chOff x="0" y="0"/>
            <a:chExt cx="19050000" cy="19050000"/>
          </a:xfrm>
        </p:grpSpPr>
        <p:sp>
          <p:nvSpPr>
            <p:cNvPr id="9" name="Google Shape;352;p21">
              <a:extLst>
                <a:ext uri="{FF2B5EF4-FFF2-40B4-BE49-F238E27FC236}">
                  <a16:creationId xmlns:a16="http://schemas.microsoft.com/office/drawing/2014/main" id="{6DA9264F-26CF-2FC7-4F1D-057487B5E246}"/>
                </a:ext>
              </a:extLst>
            </p:cNvPr>
            <p:cNvSpPr/>
            <p:nvPr/>
          </p:nvSpPr>
          <p:spPr>
            <a:xfrm>
              <a:off x="348882" y="766744"/>
              <a:ext cx="18352235" cy="17516512"/>
            </a:xfrm>
            <a:custGeom>
              <a:avLst/>
              <a:gdLst/>
              <a:ahLst/>
              <a:cxnLst/>
              <a:rect l="l" t="t" r="r" b="b"/>
              <a:pathLst>
                <a:path w="18352235" h="17516512" extrusionOk="0">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A20700"/>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353;p21">
              <a:extLst>
                <a:ext uri="{FF2B5EF4-FFF2-40B4-BE49-F238E27FC236}">
                  <a16:creationId xmlns:a16="http://schemas.microsoft.com/office/drawing/2014/main" id="{FBFDFB6E-BA40-2C27-F89D-B3A1C9908FAA}"/>
                </a:ext>
              </a:extLst>
            </p:cNvPr>
            <p:cNvSpPr/>
            <p:nvPr/>
          </p:nvSpPr>
          <p:spPr>
            <a:xfrm>
              <a:off x="0" y="0"/>
              <a:ext cx="19050000" cy="19050000"/>
            </a:xfrm>
            <a:custGeom>
              <a:avLst/>
              <a:gdLst/>
              <a:ahLst/>
              <a:cxnLst/>
              <a:rect l="l" t="t" r="r" b="b"/>
              <a:pathLst>
                <a:path w="19050000" h="19050000" extrusionOk="0">
                  <a:moveTo>
                    <a:pt x="0" y="0"/>
                  </a:moveTo>
                  <a:lnTo>
                    <a:pt x="19050000" y="0"/>
                  </a:lnTo>
                  <a:lnTo>
                    <a:pt x="19050000" y="19050000"/>
                  </a:lnTo>
                  <a:lnTo>
                    <a:pt x="0" y="19050000"/>
                  </a:lnTo>
                  <a:close/>
                </a:path>
              </a:pathLst>
            </a:custGeom>
            <a:blipFill rotWithShape="1">
              <a:blip r:embed="rId3">
                <a:alphaModFix/>
              </a:blip>
              <a:stretch>
                <a:fillRect/>
              </a:stretch>
            </a:blipFill>
            <a:ln>
              <a:noFill/>
            </a:ln>
          </p:spPr>
          <p:txBody>
            <a:bodyPr/>
            <a:lstStyle/>
            <a:p>
              <a:endParaRPr lang="en-US"/>
            </a:p>
          </p:txBody>
        </p:sp>
      </p:grpSp>
      <p:grpSp>
        <p:nvGrpSpPr>
          <p:cNvPr id="11" name="Google Shape;354;p21">
            <a:extLst>
              <a:ext uri="{FF2B5EF4-FFF2-40B4-BE49-F238E27FC236}">
                <a16:creationId xmlns:a16="http://schemas.microsoft.com/office/drawing/2014/main" id="{704D447C-C09E-FC8F-36AC-4759B6DDCD2E}"/>
              </a:ext>
            </a:extLst>
          </p:cNvPr>
          <p:cNvGrpSpPr/>
          <p:nvPr userDrawn="1"/>
        </p:nvGrpSpPr>
        <p:grpSpPr>
          <a:xfrm>
            <a:off x="9563390" y="1859813"/>
            <a:ext cx="3012906" cy="3012906"/>
            <a:chOff x="0" y="0"/>
            <a:chExt cx="19050000" cy="19050000"/>
          </a:xfrm>
        </p:grpSpPr>
        <p:sp>
          <p:nvSpPr>
            <p:cNvPr id="13" name="Google Shape;355;p21">
              <a:extLst>
                <a:ext uri="{FF2B5EF4-FFF2-40B4-BE49-F238E27FC236}">
                  <a16:creationId xmlns:a16="http://schemas.microsoft.com/office/drawing/2014/main" id="{A71D7A4A-21B8-F2F5-1304-291D4D407B29}"/>
                </a:ext>
              </a:extLst>
            </p:cNvPr>
            <p:cNvSpPr/>
            <p:nvPr/>
          </p:nvSpPr>
          <p:spPr>
            <a:xfrm>
              <a:off x="348882" y="766744"/>
              <a:ext cx="18352235" cy="17516512"/>
            </a:xfrm>
            <a:custGeom>
              <a:avLst/>
              <a:gdLst/>
              <a:ahLst/>
              <a:cxnLst/>
              <a:rect l="l" t="t" r="r" b="b"/>
              <a:pathLst>
                <a:path w="18352235" h="17516512" extrusionOk="0">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A20700"/>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356;p21">
              <a:extLst>
                <a:ext uri="{FF2B5EF4-FFF2-40B4-BE49-F238E27FC236}">
                  <a16:creationId xmlns:a16="http://schemas.microsoft.com/office/drawing/2014/main" id="{691D2D78-6B1D-41FE-7097-B68CD889EFA0}"/>
                </a:ext>
              </a:extLst>
            </p:cNvPr>
            <p:cNvSpPr/>
            <p:nvPr/>
          </p:nvSpPr>
          <p:spPr>
            <a:xfrm>
              <a:off x="0" y="0"/>
              <a:ext cx="19050000" cy="19050000"/>
            </a:xfrm>
            <a:custGeom>
              <a:avLst/>
              <a:gdLst/>
              <a:ahLst/>
              <a:cxnLst/>
              <a:rect l="l" t="t" r="r" b="b"/>
              <a:pathLst>
                <a:path w="19050000" h="19050000" extrusionOk="0">
                  <a:moveTo>
                    <a:pt x="0" y="0"/>
                  </a:moveTo>
                  <a:lnTo>
                    <a:pt x="19050000" y="0"/>
                  </a:lnTo>
                  <a:lnTo>
                    <a:pt x="19050000" y="19050000"/>
                  </a:lnTo>
                  <a:lnTo>
                    <a:pt x="0" y="19050000"/>
                  </a:lnTo>
                  <a:close/>
                </a:path>
              </a:pathLst>
            </a:custGeom>
            <a:blipFill rotWithShape="1">
              <a:blip r:embed="rId3">
                <a:alphaModFix/>
              </a:blip>
              <a:stretch>
                <a:fillRect/>
              </a:stretch>
            </a:blipFill>
            <a:ln>
              <a:noFill/>
            </a:ln>
          </p:spPr>
          <p:txBody>
            <a:bodyPr/>
            <a:lstStyle/>
            <a:p>
              <a:endParaRPr lang="en-US"/>
            </a:p>
          </p:txBody>
        </p:sp>
      </p:grpSp>
      <p:grpSp>
        <p:nvGrpSpPr>
          <p:cNvPr id="15" name="Google Shape;357;p21">
            <a:extLst>
              <a:ext uri="{FF2B5EF4-FFF2-40B4-BE49-F238E27FC236}">
                <a16:creationId xmlns:a16="http://schemas.microsoft.com/office/drawing/2014/main" id="{DB664231-1DFB-6531-382D-5C85396F1519}"/>
              </a:ext>
            </a:extLst>
          </p:cNvPr>
          <p:cNvGrpSpPr/>
          <p:nvPr userDrawn="1"/>
        </p:nvGrpSpPr>
        <p:grpSpPr>
          <a:xfrm>
            <a:off x="1039522" y="5974613"/>
            <a:ext cx="3012906" cy="3012906"/>
            <a:chOff x="0" y="0"/>
            <a:chExt cx="19050000" cy="19050000"/>
          </a:xfrm>
        </p:grpSpPr>
        <p:sp>
          <p:nvSpPr>
            <p:cNvPr id="16" name="Google Shape;358;p21">
              <a:extLst>
                <a:ext uri="{FF2B5EF4-FFF2-40B4-BE49-F238E27FC236}">
                  <a16:creationId xmlns:a16="http://schemas.microsoft.com/office/drawing/2014/main" id="{77B4B78C-89BB-E60D-769A-31433EC861C4}"/>
                </a:ext>
              </a:extLst>
            </p:cNvPr>
            <p:cNvSpPr/>
            <p:nvPr/>
          </p:nvSpPr>
          <p:spPr>
            <a:xfrm>
              <a:off x="348882" y="766744"/>
              <a:ext cx="18352235" cy="17516512"/>
            </a:xfrm>
            <a:custGeom>
              <a:avLst/>
              <a:gdLst/>
              <a:ahLst/>
              <a:cxnLst/>
              <a:rect l="l" t="t" r="r" b="b"/>
              <a:pathLst>
                <a:path w="18352235" h="17516512" extrusionOk="0">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A20700"/>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359;p21">
              <a:extLst>
                <a:ext uri="{FF2B5EF4-FFF2-40B4-BE49-F238E27FC236}">
                  <a16:creationId xmlns:a16="http://schemas.microsoft.com/office/drawing/2014/main" id="{65BFFC1C-C298-3A14-BA51-5CB88A625DA2}"/>
                </a:ext>
              </a:extLst>
            </p:cNvPr>
            <p:cNvSpPr/>
            <p:nvPr/>
          </p:nvSpPr>
          <p:spPr>
            <a:xfrm>
              <a:off x="0" y="0"/>
              <a:ext cx="19050000" cy="19050000"/>
            </a:xfrm>
            <a:custGeom>
              <a:avLst/>
              <a:gdLst/>
              <a:ahLst/>
              <a:cxnLst/>
              <a:rect l="l" t="t" r="r" b="b"/>
              <a:pathLst>
                <a:path w="19050000" h="19050000" extrusionOk="0">
                  <a:moveTo>
                    <a:pt x="0" y="0"/>
                  </a:moveTo>
                  <a:lnTo>
                    <a:pt x="19050000" y="0"/>
                  </a:lnTo>
                  <a:lnTo>
                    <a:pt x="19050000" y="19050000"/>
                  </a:lnTo>
                  <a:lnTo>
                    <a:pt x="0" y="19050000"/>
                  </a:lnTo>
                  <a:close/>
                </a:path>
              </a:pathLst>
            </a:custGeom>
            <a:blipFill rotWithShape="1">
              <a:blip r:embed="rId3">
                <a:alphaModFix/>
              </a:blip>
              <a:stretch>
                <a:fillRect/>
              </a:stretch>
            </a:blipFill>
            <a:ln>
              <a:noFill/>
            </a:ln>
          </p:spPr>
          <p:txBody>
            <a:bodyPr/>
            <a:lstStyle/>
            <a:p>
              <a:endParaRPr lang="en-US"/>
            </a:p>
          </p:txBody>
        </p:sp>
      </p:grpSp>
      <p:grpSp>
        <p:nvGrpSpPr>
          <p:cNvPr id="18" name="Google Shape;360;p21">
            <a:extLst>
              <a:ext uri="{FF2B5EF4-FFF2-40B4-BE49-F238E27FC236}">
                <a16:creationId xmlns:a16="http://schemas.microsoft.com/office/drawing/2014/main" id="{EF44F0F7-6EF9-B996-5AD7-1EE723B36151}"/>
              </a:ext>
            </a:extLst>
          </p:cNvPr>
          <p:cNvGrpSpPr/>
          <p:nvPr userDrawn="1"/>
        </p:nvGrpSpPr>
        <p:grpSpPr>
          <a:xfrm>
            <a:off x="9563390" y="5974613"/>
            <a:ext cx="3012906" cy="3012906"/>
            <a:chOff x="0" y="0"/>
            <a:chExt cx="19050000" cy="19050000"/>
          </a:xfrm>
        </p:grpSpPr>
        <p:sp>
          <p:nvSpPr>
            <p:cNvPr id="19" name="Google Shape;361;p21">
              <a:extLst>
                <a:ext uri="{FF2B5EF4-FFF2-40B4-BE49-F238E27FC236}">
                  <a16:creationId xmlns:a16="http://schemas.microsoft.com/office/drawing/2014/main" id="{F3B9DAAB-DD82-06B7-3DB5-57087523DBE3}"/>
                </a:ext>
              </a:extLst>
            </p:cNvPr>
            <p:cNvSpPr/>
            <p:nvPr/>
          </p:nvSpPr>
          <p:spPr>
            <a:xfrm>
              <a:off x="348882" y="766744"/>
              <a:ext cx="18352235" cy="17516512"/>
            </a:xfrm>
            <a:custGeom>
              <a:avLst/>
              <a:gdLst/>
              <a:ahLst/>
              <a:cxnLst/>
              <a:rect l="l" t="t" r="r" b="b"/>
              <a:pathLst>
                <a:path w="18352235" h="17516512" extrusionOk="0">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A20700"/>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362;p21">
              <a:extLst>
                <a:ext uri="{FF2B5EF4-FFF2-40B4-BE49-F238E27FC236}">
                  <a16:creationId xmlns:a16="http://schemas.microsoft.com/office/drawing/2014/main" id="{C91B89BB-DE8E-E7F4-542B-FD5F4B01297E}"/>
                </a:ext>
              </a:extLst>
            </p:cNvPr>
            <p:cNvSpPr/>
            <p:nvPr/>
          </p:nvSpPr>
          <p:spPr>
            <a:xfrm>
              <a:off x="0" y="0"/>
              <a:ext cx="19050000" cy="19050000"/>
            </a:xfrm>
            <a:custGeom>
              <a:avLst/>
              <a:gdLst/>
              <a:ahLst/>
              <a:cxnLst/>
              <a:rect l="l" t="t" r="r" b="b"/>
              <a:pathLst>
                <a:path w="19050000" h="19050000" extrusionOk="0">
                  <a:moveTo>
                    <a:pt x="0" y="0"/>
                  </a:moveTo>
                  <a:lnTo>
                    <a:pt x="19050000" y="0"/>
                  </a:lnTo>
                  <a:lnTo>
                    <a:pt x="19050000" y="19050000"/>
                  </a:lnTo>
                  <a:lnTo>
                    <a:pt x="0" y="19050000"/>
                  </a:lnTo>
                  <a:close/>
                </a:path>
              </a:pathLst>
            </a:custGeom>
            <a:blipFill rotWithShape="1">
              <a:blip r:embed="rId3">
                <a:alphaModFix/>
              </a:blip>
              <a:stretch>
                <a:fillRect/>
              </a:stretch>
            </a:blipFill>
            <a:ln>
              <a:noFill/>
            </a:ln>
          </p:spPr>
          <p:txBody>
            <a:bodyPr/>
            <a:lstStyle/>
            <a:p>
              <a:endParaRPr lang="en-US"/>
            </a:p>
          </p:txBody>
        </p:sp>
      </p:grpSp>
      <p:sp>
        <p:nvSpPr>
          <p:cNvPr id="37" name="Google Shape;367;p21">
            <a:extLst>
              <a:ext uri="{FF2B5EF4-FFF2-40B4-BE49-F238E27FC236}">
                <a16:creationId xmlns:a16="http://schemas.microsoft.com/office/drawing/2014/main" id="{05918372-ACAF-21D7-98DA-1C3FE8A6A69D}"/>
              </a:ext>
            </a:extLst>
          </p:cNvPr>
          <p:cNvSpPr txBox="1"/>
          <p:nvPr userDrawn="1"/>
        </p:nvSpPr>
        <p:spPr>
          <a:xfrm>
            <a:off x="1971229" y="2649428"/>
            <a:ext cx="1369367" cy="1785588"/>
          </a:xfrm>
          <a:prstGeom prst="rect">
            <a:avLst/>
          </a:prstGeom>
          <a:noFill/>
          <a:ln>
            <a:noFill/>
          </a:ln>
        </p:spPr>
        <p:txBody>
          <a:bodyPr spcFirstLastPara="1" wrap="square" lIns="0" tIns="0" rIns="0" bIns="0" anchor="t" anchorCtr="0">
            <a:spAutoFit/>
          </a:bodyPr>
          <a:lstStyle/>
          <a:p>
            <a:pPr marL="0" marR="0" lvl="0" indent="0" algn="l" rtl="0">
              <a:lnSpc>
                <a:spcPct val="93001"/>
              </a:lnSpc>
              <a:spcBef>
                <a:spcPts val="0"/>
              </a:spcBef>
              <a:spcAft>
                <a:spcPts val="0"/>
              </a:spcAft>
              <a:buNone/>
            </a:pPr>
            <a:r>
              <a:rPr lang="en-US" sz="14032" b="0" i="0" u="none" strike="noStrike" cap="none" dirty="0">
                <a:solidFill>
                  <a:srgbClr val="EDEBE5"/>
                </a:solidFill>
                <a:latin typeface="Archivo Black"/>
                <a:ea typeface="Archivo Black"/>
                <a:cs typeface="Archivo Black"/>
                <a:sym typeface="Archivo Black"/>
              </a:rPr>
              <a:t>S</a:t>
            </a:r>
            <a:endParaRPr dirty="0"/>
          </a:p>
        </p:txBody>
      </p:sp>
      <p:sp>
        <p:nvSpPr>
          <p:cNvPr id="38" name="Google Shape;368;p21">
            <a:extLst>
              <a:ext uri="{FF2B5EF4-FFF2-40B4-BE49-F238E27FC236}">
                <a16:creationId xmlns:a16="http://schemas.microsoft.com/office/drawing/2014/main" id="{A0A20033-F005-6B25-D359-5D9B0138FFCA}"/>
              </a:ext>
            </a:extLst>
          </p:cNvPr>
          <p:cNvSpPr txBox="1"/>
          <p:nvPr userDrawn="1"/>
        </p:nvSpPr>
        <p:spPr>
          <a:xfrm>
            <a:off x="1861292" y="6764742"/>
            <a:ext cx="1369367" cy="1785588"/>
          </a:xfrm>
          <a:prstGeom prst="rect">
            <a:avLst/>
          </a:prstGeom>
          <a:noFill/>
          <a:ln>
            <a:noFill/>
          </a:ln>
        </p:spPr>
        <p:txBody>
          <a:bodyPr spcFirstLastPara="1" wrap="square" lIns="0" tIns="0" rIns="0" bIns="0" anchor="t" anchorCtr="0">
            <a:spAutoFit/>
          </a:bodyPr>
          <a:lstStyle/>
          <a:p>
            <a:pPr marL="0" marR="0" lvl="0" indent="0" algn="l" rtl="0">
              <a:lnSpc>
                <a:spcPct val="93001"/>
              </a:lnSpc>
              <a:spcBef>
                <a:spcPts val="0"/>
              </a:spcBef>
              <a:spcAft>
                <a:spcPts val="0"/>
              </a:spcAft>
              <a:buNone/>
            </a:pPr>
            <a:r>
              <a:rPr lang="en-US" sz="14032" b="0" i="0" u="none" strike="noStrike" cap="none">
                <a:solidFill>
                  <a:srgbClr val="EDEBE5"/>
                </a:solidFill>
                <a:latin typeface="Archivo Black"/>
                <a:ea typeface="Archivo Black"/>
                <a:cs typeface="Archivo Black"/>
                <a:sym typeface="Archivo Black"/>
              </a:rPr>
              <a:t>O</a:t>
            </a:r>
            <a:endParaRPr/>
          </a:p>
        </p:txBody>
      </p:sp>
      <p:sp>
        <p:nvSpPr>
          <p:cNvPr id="39" name="Google Shape;369;p21">
            <a:extLst>
              <a:ext uri="{FF2B5EF4-FFF2-40B4-BE49-F238E27FC236}">
                <a16:creationId xmlns:a16="http://schemas.microsoft.com/office/drawing/2014/main" id="{C8CB6D39-4976-B921-3487-94DD1AAD83E5}"/>
              </a:ext>
            </a:extLst>
          </p:cNvPr>
          <p:cNvSpPr txBox="1"/>
          <p:nvPr userDrawn="1"/>
        </p:nvSpPr>
        <p:spPr>
          <a:xfrm>
            <a:off x="10244634" y="2649428"/>
            <a:ext cx="1858431" cy="1786102"/>
          </a:xfrm>
          <a:prstGeom prst="rect">
            <a:avLst/>
          </a:prstGeom>
          <a:noFill/>
          <a:ln>
            <a:noFill/>
          </a:ln>
        </p:spPr>
        <p:txBody>
          <a:bodyPr spcFirstLastPara="1" wrap="square" lIns="0" tIns="0" rIns="0" bIns="0" anchor="t" anchorCtr="0">
            <a:spAutoFit/>
          </a:bodyPr>
          <a:lstStyle/>
          <a:p>
            <a:pPr marL="0" marR="0" lvl="0" indent="0" algn="l" rtl="0">
              <a:lnSpc>
                <a:spcPct val="93001"/>
              </a:lnSpc>
              <a:spcBef>
                <a:spcPts val="0"/>
              </a:spcBef>
              <a:spcAft>
                <a:spcPts val="0"/>
              </a:spcAft>
              <a:buNone/>
            </a:pPr>
            <a:r>
              <a:rPr lang="en-US" sz="14032" b="0" i="0" u="none" strike="noStrike" cap="none">
                <a:solidFill>
                  <a:srgbClr val="EDEBE5"/>
                </a:solidFill>
                <a:latin typeface="Archivo Black"/>
                <a:ea typeface="Archivo Black"/>
                <a:cs typeface="Archivo Black"/>
                <a:sym typeface="Archivo Black"/>
              </a:rPr>
              <a:t>W</a:t>
            </a:r>
            <a:endParaRPr/>
          </a:p>
        </p:txBody>
      </p:sp>
      <p:sp>
        <p:nvSpPr>
          <p:cNvPr id="40" name="Google Shape;370;p21">
            <a:extLst>
              <a:ext uri="{FF2B5EF4-FFF2-40B4-BE49-F238E27FC236}">
                <a16:creationId xmlns:a16="http://schemas.microsoft.com/office/drawing/2014/main" id="{7C4B6402-788F-13E0-7036-A85F9E8E83DE}"/>
              </a:ext>
            </a:extLst>
          </p:cNvPr>
          <p:cNvSpPr txBox="1"/>
          <p:nvPr userDrawn="1"/>
        </p:nvSpPr>
        <p:spPr>
          <a:xfrm>
            <a:off x="10424631" y="6764228"/>
            <a:ext cx="1290425" cy="1786102"/>
          </a:xfrm>
          <a:prstGeom prst="rect">
            <a:avLst/>
          </a:prstGeom>
          <a:noFill/>
          <a:ln>
            <a:noFill/>
          </a:ln>
        </p:spPr>
        <p:txBody>
          <a:bodyPr spcFirstLastPara="1" wrap="square" lIns="0" tIns="0" rIns="0" bIns="0" anchor="t" anchorCtr="0">
            <a:spAutoFit/>
          </a:bodyPr>
          <a:lstStyle/>
          <a:p>
            <a:pPr marL="0" marR="0" lvl="0" indent="0" algn="l" rtl="0">
              <a:lnSpc>
                <a:spcPct val="93001"/>
              </a:lnSpc>
              <a:spcBef>
                <a:spcPts val="0"/>
              </a:spcBef>
              <a:spcAft>
                <a:spcPts val="0"/>
              </a:spcAft>
              <a:buNone/>
            </a:pPr>
            <a:r>
              <a:rPr lang="en-US" sz="14032" b="0" i="0" u="none" strike="noStrike" cap="none">
                <a:solidFill>
                  <a:srgbClr val="EDEBE5"/>
                </a:solidFill>
                <a:latin typeface="Archivo Black"/>
                <a:ea typeface="Archivo Black"/>
                <a:cs typeface="Archivo Black"/>
                <a:sym typeface="Archivo Black"/>
              </a:rPr>
              <a:t>T</a:t>
            </a:r>
            <a:endParaRPr/>
          </a:p>
        </p:txBody>
      </p:sp>
      <p:sp>
        <p:nvSpPr>
          <p:cNvPr id="49" name="Text Placeholder 36">
            <a:extLst>
              <a:ext uri="{FF2B5EF4-FFF2-40B4-BE49-F238E27FC236}">
                <a16:creationId xmlns:a16="http://schemas.microsoft.com/office/drawing/2014/main" id="{366AADAD-1E8C-3D3D-3241-2F3BAD5CA8B9}"/>
              </a:ext>
            </a:extLst>
          </p:cNvPr>
          <p:cNvSpPr>
            <a:spLocks noGrp="1"/>
          </p:cNvSpPr>
          <p:nvPr>
            <p:ph type="body" sz="quarter" idx="10" hasCustomPrompt="1"/>
          </p:nvPr>
        </p:nvSpPr>
        <p:spPr>
          <a:xfrm>
            <a:off x="4217125" y="2270385"/>
            <a:ext cx="4925168" cy="782637"/>
          </a:xfrm>
        </p:spPr>
        <p:txBody>
          <a:bodyPr>
            <a:normAutofit/>
          </a:bodyPr>
          <a:lstStyle>
            <a:lvl1pPr marL="76200" indent="0">
              <a:buNone/>
              <a:defRPr lang="en-US" sz="2400" b="0" i="0" u="none" strike="noStrike" cap="none" dirty="0">
                <a:solidFill>
                  <a:srgbClr val="FF0000"/>
                </a:solidFill>
                <a:latin typeface="Archivo Black"/>
                <a:ea typeface="Archivo Black"/>
                <a:cs typeface="Archivo Black"/>
                <a:sym typeface="Arial"/>
              </a:defRPr>
            </a:lvl1pPr>
          </a:lstStyle>
          <a:p>
            <a:pPr lvl="0"/>
            <a:r>
              <a:rPr lang="en-US" dirty="0"/>
              <a:t>STRENGTHS, 60, str </a:t>
            </a:r>
          </a:p>
        </p:txBody>
      </p:sp>
      <p:sp>
        <p:nvSpPr>
          <p:cNvPr id="50" name="Text Placeholder 36">
            <a:extLst>
              <a:ext uri="{FF2B5EF4-FFF2-40B4-BE49-F238E27FC236}">
                <a16:creationId xmlns:a16="http://schemas.microsoft.com/office/drawing/2014/main" id="{C7443E10-4FA0-BDBD-FC6F-0C25BF6111E8}"/>
              </a:ext>
            </a:extLst>
          </p:cNvPr>
          <p:cNvSpPr>
            <a:spLocks noGrp="1"/>
          </p:cNvSpPr>
          <p:nvPr>
            <p:ph type="body" sz="quarter" idx="11" hasCustomPrompt="1"/>
          </p:nvPr>
        </p:nvSpPr>
        <p:spPr>
          <a:xfrm>
            <a:off x="4344087" y="3270056"/>
            <a:ext cx="4801727" cy="1824147"/>
          </a:xfrm>
        </p:spPr>
        <p:txBody>
          <a:bodyPr>
            <a:normAutofit/>
          </a:bodyPr>
          <a:lstStyle>
            <a:lvl1pPr marL="76200" indent="0">
              <a:buNone/>
              <a:defRPr lang="en-US" sz="2100" b="0" i="0" u="none" strike="noStrike" cap="none" dirty="0" err="1">
                <a:solidFill>
                  <a:schemeClr val="bg1"/>
                </a:solidFill>
                <a:latin typeface="Arimo" panose="020B0604020202020204" charset="0"/>
                <a:ea typeface="Arimo" panose="020B0604020202020204" charset="0"/>
                <a:cs typeface="Arimo" panose="020B0604020202020204" charset="0"/>
                <a:sym typeface="Arial"/>
              </a:defRPr>
            </a:lvl1pPr>
          </a:lstStyle>
          <a:p>
            <a:pPr lvl="0"/>
            <a:r>
              <a:rPr lang="en-US" dirty="0" err="1"/>
              <a:t>STRENGTHS_body</a:t>
            </a:r>
            <a:r>
              <a:rPr lang="en-US" dirty="0"/>
              <a:t>, 150, str </a:t>
            </a:r>
          </a:p>
        </p:txBody>
      </p:sp>
      <p:sp>
        <p:nvSpPr>
          <p:cNvPr id="51" name="Text Placeholder 36">
            <a:extLst>
              <a:ext uri="{FF2B5EF4-FFF2-40B4-BE49-F238E27FC236}">
                <a16:creationId xmlns:a16="http://schemas.microsoft.com/office/drawing/2014/main" id="{9BA2F7DB-8889-1781-291E-225A3A0B33AD}"/>
              </a:ext>
            </a:extLst>
          </p:cNvPr>
          <p:cNvSpPr>
            <a:spLocks noGrp="1"/>
          </p:cNvSpPr>
          <p:nvPr>
            <p:ph type="body" sz="quarter" idx="12" hasCustomPrompt="1"/>
          </p:nvPr>
        </p:nvSpPr>
        <p:spPr>
          <a:xfrm>
            <a:off x="12523800" y="2160918"/>
            <a:ext cx="4559388" cy="782637"/>
          </a:xfrm>
        </p:spPr>
        <p:txBody>
          <a:bodyPr>
            <a:normAutofit/>
          </a:bodyPr>
          <a:lstStyle>
            <a:lvl1pPr marL="76200" indent="0">
              <a:buNone/>
              <a:defRPr lang="en-US" sz="2400" b="0" i="0" u="none" strike="noStrike" cap="none" dirty="0">
                <a:solidFill>
                  <a:srgbClr val="FF0000"/>
                </a:solidFill>
                <a:latin typeface="Archivo Black"/>
                <a:ea typeface="Archivo Black"/>
                <a:cs typeface="Archivo Black"/>
                <a:sym typeface="Arial"/>
              </a:defRPr>
            </a:lvl1pPr>
          </a:lstStyle>
          <a:p>
            <a:pPr lvl="0"/>
            <a:r>
              <a:rPr lang="en-US" dirty="0"/>
              <a:t>weaknesses, 60, str </a:t>
            </a:r>
          </a:p>
        </p:txBody>
      </p:sp>
      <p:sp>
        <p:nvSpPr>
          <p:cNvPr id="66" name="Text Placeholder 36">
            <a:extLst>
              <a:ext uri="{FF2B5EF4-FFF2-40B4-BE49-F238E27FC236}">
                <a16:creationId xmlns:a16="http://schemas.microsoft.com/office/drawing/2014/main" id="{97C0FA92-0A9F-381E-999F-110685C043DB}"/>
              </a:ext>
            </a:extLst>
          </p:cNvPr>
          <p:cNvSpPr>
            <a:spLocks noGrp="1"/>
          </p:cNvSpPr>
          <p:nvPr>
            <p:ph type="body" sz="quarter" idx="13" hasCustomPrompt="1"/>
          </p:nvPr>
        </p:nvSpPr>
        <p:spPr>
          <a:xfrm>
            <a:off x="12650899" y="3160589"/>
            <a:ext cx="4445115" cy="1824147"/>
          </a:xfrm>
        </p:spPr>
        <p:txBody>
          <a:bodyPr>
            <a:normAutofit/>
          </a:bodyPr>
          <a:lstStyle>
            <a:lvl1pPr marL="76200" indent="0">
              <a:buNone/>
              <a:defRPr lang="en-US" sz="2100" b="0" i="0" u="none" strike="noStrike" cap="none" dirty="0" err="1">
                <a:solidFill>
                  <a:schemeClr val="bg1"/>
                </a:solidFill>
                <a:latin typeface="Arimo" panose="020B0604020202020204" charset="0"/>
                <a:ea typeface="Arimo" panose="020B0604020202020204" charset="0"/>
                <a:cs typeface="Arimo" panose="020B0604020202020204" charset="0"/>
                <a:sym typeface="Arial"/>
              </a:defRPr>
            </a:lvl1pPr>
          </a:lstStyle>
          <a:p>
            <a:pPr lvl="0"/>
            <a:r>
              <a:rPr lang="en-US" dirty="0" err="1"/>
              <a:t>weaknesses_body</a:t>
            </a:r>
            <a:r>
              <a:rPr lang="en-US" dirty="0"/>
              <a:t>, 150, str </a:t>
            </a:r>
          </a:p>
        </p:txBody>
      </p:sp>
      <p:sp>
        <p:nvSpPr>
          <p:cNvPr id="67" name="Text Placeholder 36">
            <a:extLst>
              <a:ext uri="{FF2B5EF4-FFF2-40B4-BE49-F238E27FC236}">
                <a16:creationId xmlns:a16="http://schemas.microsoft.com/office/drawing/2014/main" id="{BEADF375-BA0F-4630-12A9-D361434916F9}"/>
              </a:ext>
            </a:extLst>
          </p:cNvPr>
          <p:cNvSpPr>
            <a:spLocks noGrp="1"/>
          </p:cNvSpPr>
          <p:nvPr>
            <p:ph type="body" sz="quarter" idx="14" hasCustomPrompt="1"/>
          </p:nvPr>
        </p:nvSpPr>
        <p:spPr>
          <a:xfrm>
            <a:off x="4206326" y="5726511"/>
            <a:ext cx="5051782" cy="782637"/>
          </a:xfrm>
        </p:spPr>
        <p:txBody>
          <a:bodyPr>
            <a:normAutofit/>
          </a:bodyPr>
          <a:lstStyle>
            <a:lvl1pPr marL="76200" indent="0">
              <a:buNone/>
              <a:defRPr lang="en-US" sz="2400" b="0" i="0" u="none" strike="noStrike" cap="none" dirty="0">
                <a:solidFill>
                  <a:srgbClr val="FF0000"/>
                </a:solidFill>
                <a:latin typeface="Archivo Black"/>
                <a:ea typeface="Archivo Black"/>
                <a:cs typeface="Archivo Black"/>
                <a:sym typeface="Arial"/>
              </a:defRPr>
            </a:lvl1pPr>
          </a:lstStyle>
          <a:p>
            <a:pPr lvl="0"/>
            <a:r>
              <a:rPr lang="en-US" dirty="0"/>
              <a:t>opportunities, 60, str </a:t>
            </a:r>
          </a:p>
        </p:txBody>
      </p:sp>
      <p:sp>
        <p:nvSpPr>
          <p:cNvPr id="68" name="Text Placeholder 36">
            <a:extLst>
              <a:ext uri="{FF2B5EF4-FFF2-40B4-BE49-F238E27FC236}">
                <a16:creationId xmlns:a16="http://schemas.microsoft.com/office/drawing/2014/main" id="{06F1C9C2-F023-2A51-CE8E-95A425E29D51}"/>
              </a:ext>
            </a:extLst>
          </p:cNvPr>
          <p:cNvSpPr>
            <a:spLocks noGrp="1"/>
          </p:cNvSpPr>
          <p:nvPr>
            <p:ph type="body" sz="quarter" idx="15" hasCustomPrompt="1"/>
          </p:nvPr>
        </p:nvSpPr>
        <p:spPr>
          <a:xfrm>
            <a:off x="4333240" y="6726182"/>
            <a:ext cx="4925168" cy="1824147"/>
          </a:xfrm>
        </p:spPr>
        <p:txBody>
          <a:bodyPr>
            <a:normAutofit/>
          </a:bodyPr>
          <a:lstStyle>
            <a:lvl1pPr marL="76200" indent="0">
              <a:buNone/>
              <a:defRPr lang="en-US" sz="2100" b="0" i="0" u="none" strike="noStrike" cap="none" dirty="0" err="1">
                <a:solidFill>
                  <a:schemeClr val="bg1"/>
                </a:solidFill>
                <a:latin typeface="Arimo" panose="020B0604020202020204" charset="0"/>
                <a:ea typeface="Arimo" panose="020B0604020202020204" charset="0"/>
                <a:cs typeface="Arimo" panose="020B0604020202020204" charset="0"/>
                <a:sym typeface="Arial"/>
              </a:defRPr>
            </a:lvl1pPr>
          </a:lstStyle>
          <a:p>
            <a:pPr lvl="0"/>
            <a:r>
              <a:rPr lang="en-US" dirty="0" err="1"/>
              <a:t>opportunities_body</a:t>
            </a:r>
            <a:r>
              <a:rPr lang="en-US" dirty="0"/>
              <a:t>, 150, str </a:t>
            </a:r>
          </a:p>
        </p:txBody>
      </p:sp>
      <p:sp>
        <p:nvSpPr>
          <p:cNvPr id="69" name="Text Placeholder 36">
            <a:extLst>
              <a:ext uri="{FF2B5EF4-FFF2-40B4-BE49-F238E27FC236}">
                <a16:creationId xmlns:a16="http://schemas.microsoft.com/office/drawing/2014/main" id="{2B29206A-0AEA-E1E3-86F5-93E94647B224}"/>
              </a:ext>
            </a:extLst>
          </p:cNvPr>
          <p:cNvSpPr>
            <a:spLocks noGrp="1"/>
          </p:cNvSpPr>
          <p:nvPr>
            <p:ph type="body" sz="quarter" idx="16" hasCustomPrompt="1"/>
          </p:nvPr>
        </p:nvSpPr>
        <p:spPr>
          <a:xfrm>
            <a:off x="12536500" y="5748668"/>
            <a:ext cx="4559388" cy="782637"/>
          </a:xfrm>
        </p:spPr>
        <p:txBody>
          <a:bodyPr>
            <a:normAutofit/>
          </a:bodyPr>
          <a:lstStyle>
            <a:lvl1pPr marL="76200" indent="0">
              <a:buNone/>
              <a:defRPr lang="en-US" sz="2400" b="0" i="0" u="none" strike="noStrike" cap="none" dirty="0">
                <a:solidFill>
                  <a:srgbClr val="FF0000"/>
                </a:solidFill>
                <a:latin typeface="Archivo Black"/>
                <a:ea typeface="Archivo Black"/>
                <a:cs typeface="Archivo Black"/>
                <a:sym typeface="Arial"/>
              </a:defRPr>
            </a:lvl1pPr>
          </a:lstStyle>
          <a:p>
            <a:pPr lvl="0"/>
            <a:r>
              <a:rPr lang="en-US" dirty="0"/>
              <a:t>THREATS, 60, str </a:t>
            </a:r>
          </a:p>
        </p:txBody>
      </p:sp>
      <p:sp>
        <p:nvSpPr>
          <p:cNvPr id="70" name="Text Placeholder 36">
            <a:extLst>
              <a:ext uri="{FF2B5EF4-FFF2-40B4-BE49-F238E27FC236}">
                <a16:creationId xmlns:a16="http://schemas.microsoft.com/office/drawing/2014/main" id="{7ECA197B-33F5-2193-00D5-A2BF17E40375}"/>
              </a:ext>
            </a:extLst>
          </p:cNvPr>
          <p:cNvSpPr>
            <a:spLocks noGrp="1"/>
          </p:cNvSpPr>
          <p:nvPr>
            <p:ph type="body" sz="quarter" idx="17" hasCustomPrompt="1"/>
          </p:nvPr>
        </p:nvSpPr>
        <p:spPr>
          <a:xfrm>
            <a:off x="12663599" y="6748339"/>
            <a:ext cx="4445115" cy="1824147"/>
          </a:xfrm>
        </p:spPr>
        <p:txBody>
          <a:bodyPr>
            <a:normAutofit/>
          </a:bodyPr>
          <a:lstStyle>
            <a:lvl1pPr marL="76200" indent="0">
              <a:buNone/>
              <a:defRPr lang="en-US" sz="2100" b="0" i="0" u="none" strike="noStrike" cap="none" dirty="0" err="1">
                <a:solidFill>
                  <a:schemeClr val="bg1"/>
                </a:solidFill>
                <a:latin typeface="Arimo" panose="020B0604020202020204" charset="0"/>
                <a:ea typeface="Arimo" panose="020B0604020202020204" charset="0"/>
                <a:cs typeface="Arimo" panose="020B0604020202020204" charset="0"/>
                <a:sym typeface="Arial"/>
              </a:defRPr>
            </a:lvl1pPr>
          </a:lstStyle>
          <a:p>
            <a:pPr lvl="0"/>
            <a:r>
              <a:rPr lang="en-US" dirty="0" err="1"/>
              <a:t>THREATS_body</a:t>
            </a:r>
            <a:r>
              <a:rPr lang="en-US" dirty="0"/>
              <a:t>, 150, str </a:t>
            </a:r>
          </a:p>
        </p:txBody>
      </p:sp>
    </p:spTree>
    <p:extLst>
      <p:ext uri="{BB962C8B-B14F-4D97-AF65-F5344CB8AC3E}">
        <p14:creationId xmlns:p14="http://schemas.microsoft.com/office/powerpoint/2010/main" val="26696166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cxnSp>
        <p:nvCxnSpPr>
          <p:cNvPr id="21" name="Google Shape;448;p25">
            <a:extLst>
              <a:ext uri="{FF2B5EF4-FFF2-40B4-BE49-F238E27FC236}">
                <a16:creationId xmlns:a16="http://schemas.microsoft.com/office/drawing/2014/main" id="{D28C16FD-4149-CE4A-FD28-5D9B22F5524E}"/>
              </a:ext>
            </a:extLst>
          </p:cNvPr>
          <p:cNvCxnSpPr/>
          <p:nvPr userDrawn="1"/>
        </p:nvCxnSpPr>
        <p:spPr>
          <a:xfrm>
            <a:off x="1028700" y="3726318"/>
            <a:ext cx="16230600" cy="0"/>
          </a:xfrm>
          <a:prstGeom prst="straightConnector1">
            <a:avLst/>
          </a:prstGeom>
          <a:noFill/>
          <a:ln w="47625" cap="flat" cmpd="sng">
            <a:solidFill>
              <a:srgbClr val="A20700"/>
            </a:solidFill>
            <a:prstDash val="solid"/>
            <a:round/>
            <a:headEnd type="none" w="sm" len="sm"/>
            <a:tailEnd type="none" w="sm" len="sm"/>
          </a:ln>
        </p:spPr>
      </p:cxnSp>
      <p:grpSp>
        <p:nvGrpSpPr>
          <p:cNvPr id="22" name="Google Shape;449;p25">
            <a:extLst>
              <a:ext uri="{FF2B5EF4-FFF2-40B4-BE49-F238E27FC236}">
                <a16:creationId xmlns:a16="http://schemas.microsoft.com/office/drawing/2014/main" id="{4339E260-9A7D-A17C-6EC2-7FDF5A4247D9}"/>
              </a:ext>
            </a:extLst>
          </p:cNvPr>
          <p:cNvGrpSpPr/>
          <p:nvPr userDrawn="1"/>
        </p:nvGrpSpPr>
        <p:grpSpPr>
          <a:xfrm>
            <a:off x="964694" y="2162592"/>
            <a:ext cx="3012906" cy="3012906"/>
            <a:chOff x="0" y="0"/>
            <a:chExt cx="19050000" cy="19050000"/>
          </a:xfrm>
        </p:grpSpPr>
        <p:sp>
          <p:nvSpPr>
            <p:cNvPr id="23" name="Google Shape;450;p25">
              <a:extLst>
                <a:ext uri="{FF2B5EF4-FFF2-40B4-BE49-F238E27FC236}">
                  <a16:creationId xmlns:a16="http://schemas.microsoft.com/office/drawing/2014/main" id="{D2239871-2FFD-FE35-FAF4-1AD8DDE3CAF2}"/>
                </a:ext>
              </a:extLst>
            </p:cNvPr>
            <p:cNvSpPr/>
            <p:nvPr/>
          </p:nvSpPr>
          <p:spPr>
            <a:xfrm>
              <a:off x="348882" y="766744"/>
              <a:ext cx="18352235" cy="17516512"/>
            </a:xfrm>
            <a:custGeom>
              <a:avLst/>
              <a:gdLst/>
              <a:ahLst/>
              <a:cxnLst/>
              <a:rect l="l" t="t" r="r" b="b"/>
              <a:pathLst>
                <a:path w="18352235" h="17516512" extrusionOk="0">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A20700"/>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451;p25">
              <a:extLst>
                <a:ext uri="{FF2B5EF4-FFF2-40B4-BE49-F238E27FC236}">
                  <a16:creationId xmlns:a16="http://schemas.microsoft.com/office/drawing/2014/main" id="{26275768-9FD2-5292-61D3-19DCE83EF742}"/>
                </a:ext>
              </a:extLst>
            </p:cNvPr>
            <p:cNvSpPr/>
            <p:nvPr/>
          </p:nvSpPr>
          <p:spPr>
            <a:xfrm>
              <a:off x="0" y="0"/>
              <a:ext cx="19050000" cy="19050000"/>
            </a:xfrm>
            <a:custGeom>
              <a:avLst/>
              <a:gdLst/>
              <a:ahLst/>
              <a:cxnLst/>
              <a:rect l="l" t="t" r="r" b="b"/>
              <a:pathLst>
                <a:path w="19050000" h="19050000" extrusionOk="0">
                  <a:moveTo>
                    <a:pt x="0" y="0"/>
                  </a:moveTo>
                  <a:lnTo>
                    <a:pt x="19050000" y="0"/>
                  </a:lnTo>
                  <a:lnTo>
                    <a:pt x="19050000" y="19050000"/>
                  </a:lnTo>
                  <a:lnTo>
                    <a:pt x="0" y="19050000"/>
                  </a:lnTo>
                  <a:close/>
                </a:path>
              </a:pathLst>
            </a:custGeom>
            <a:blipFill rotWithShape="1">
              <a:blip r:embed="rId2">
                <a:alphaModFix/>
              </a:blip>
              <a:stretch>
                <a:fillRect/>
              </a:stretch>
            </a:blipFill>
            <a:ln>
              <a:noFill/>
            </a:ln>
          </p:spPr>
          <p:txBody>
            <a:bodyPr/>
            <a:lstStyle/>
            <a:p>
              <a:endParaRPr lang="en-US"/>
            </a:p>
          </p:txBody>
        </p:sp>
      </p:grpSp>
      <p:grpSp>
        <p:nvGrpSpPr>
          <p:cNvPr id="25" name="Google Shape;452;p25">
            <a:extLst>
              <a:ext uri="{FF2B5EF4-FFF2-40B4-BE49-F238E27FC236}">
                <a16:creationId xmlns:a16="http://schemas.microsoft.com/office/drawing/2014/main" id="{E564DDAE-0E52-FCD2-176F-09959EF8B589}"/>
              </a:ext>
            </a:extLst>
          </p:cNvPr>
          <p:cNvGrpSpPr/>
          <p:nvPr userDrawn="1"/>
        </p:nvGrpSpPr>
        <p:grpSpPr>
          <a:xfrm>
            <a:off x="7282451" y="2162592"/>
            <a:ext cx="3012906" cy="3012906"/>
            <a:chOff x="0" y="0"/>
            <a:chExt cx="19050000" cy="19050000"/>
          </a:xfrm>
        </p:grpSpPr>
        <p:sp>
          <p:nvSpPr>
            <p:cNvPr id="26" name="Google Shape;453;p25">
              <a:extLst>
                <a:ext uri="{FF2B5EF4-FFF2-40B4-BE49-F238E27FC236}">
                  <a16:creationId xmlns:a16="http://schemas.microsoft.com/office/drawing/2014/main" id="{757F7E8C-43AB-94DB-A815-B2E3E51701C8}"/>
                </a:ext>
              </a:extLst>
            </p:cNvPr>
            <p:cNvSpPr/>
            <p:nvPr/>
          </p:nvSpPr>
          <p:spPr>
            <a:xfrm>
              <a:off x="348882" y="766744"/>
              <a:ext cx="18352235" cy="17516512"/>
            </a:xfrm>
            <a:custGeom>
              <a:avLst/>
              <a:gdLst/>
              <a:ahLst/>
              <a:cxnLst/>
              <a:rect l="l" t="t" r="r" b="b"/>
              <a:pathLst>
                <a:path w="18352235" h="17516512" extrusionOk="0">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A20700"/>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454;p25">
              <a:extLst>
                <a:ext uri="{FF2B5EF4-FFF2-40B4-BE49-F238E27FC236}">
                  <a16:creationId xmlns:a16="http://schemas.microsoft.com/office/drawing/2014/main" id="{F608759B-9BDA-E4BB-01E0-71AD86895B8D}"/>
                </a:ext>
              </a:extLst>
            </p:cNvPr>
            <p:cNvSpPr/>
            <p:nvPr/>
          </p:nvSpPr>
          <p:spPr>
            <a:xfrm>
              <a:off x="0" y="0"/>
              <a:ext cx="19050000" cy="19050000"/>
            </a:xfrm>
            <a:custGeom>
              <a:avLst/>
              <a:gdLst/>
              <a:ahLst/>
              <a:cxnLst/>
              <a:rect l="l" t="t" r="r" b="b"/>
              <a:pathLst>
                <a:path w="19050000" h="19050000" extrusionOk="0">
                  <a:moveTo>
                    <a:pt x="0" y="0"/>
                  </a:moveTo>
                  <a:lnTo>
                    <a:pt x="19050000" y="0"/>
                  </a:lnTo>
                  <a:lnTo>
                    <a:pt x="19050000" y="19050000"/>
                  </a:lnTo>
                  <a:lnTo>
                    <a:pt x="0" y="19050000"/>
                  </a:lnTo>
                  <a:close/>
                </a:path>
              </a:pathLst>
            </a:custGeom>
            <a:blipFill rotWithShape="1">
              <a:blip r:embed="rId2">
                <a:alphaModFix/>
              </a:blip>
              <a:stretch>
                <a:fillRect/>
              </a:stretch>
            </a:blipFill>
            <a:ln>
              <a:noFill/>
            </a:ln>
          </p:spPr>
          <p:txBody>
            <a:bodyPr/>
            <a:lstStyle/>
            <a:p>
              <a:endParaRPr lang="en-US"/>
            </a:p>
          </p:txBody>
        </p:sp>
      </p:grpSp>
      <p:grpSp>
        <p:nvGrpSpPr>
          <p:cNvPr id="28" name="Google Shape;455;p25">
            <a:extLst>
              <a:ext uri="{FF2B5EF4-FFF2-40B4-BE49-F238E27FC236}">
                <a16:creationId xmlns:a16="http://schemas.microsoft.com/office/drawing/2014/main" id="{45D6DFDC-2D1A-9257-8C8A-304704AFE73B}"/>
              </a:ext>
            </a:extLst>
          </p:cNvPr>
          <p:cNvGrpSpPr/>
          <p:nvPr userDrawn="1"/>
        </p:nvGrpSpPr>
        <p:grpSpPr>
          <a:xfrm>
            <a:off x="13345016" y="2219864"/>
            <a:ext cx="3012906" cy="3012906"/>
            <a:chOff x="0" y="0"/>
            <a:chExt cx="19050000" cy="19050000"/>
          </a:xfrm>
        </p:grpSpPr>
        <p:sp>
          <p:nvSpPr>
            <p:cNvPr id="29" name="Google Shape;456;p25">
              <a:extLst>
                <a:ext uri="{FF2B5EF4-FFF2-40B4-BE49-F238E27FC236}">
                  <a16:creationId xmlns:a16="http://schemas.microsoft.com/office/drawing/2014/main" id="{68768259-6D53-E322-68B2-17B0C84C2665}"/>
                </a:ext>
              </a:extLst>
            </p:cNvPr>
            <p:cNvSpPr/>
            <p:nvPr/>
          </p:nvSpPr>
          <p:spPr>
            <a:xfrm>
              <a:off x="348882" y="766744"/>
              <a:ext cx="18352235" cy="17516512"/>
            </a:xfrm>
            <a:custGeom>
              <a:avLst/>
              <a:gdLst/>
              <a:ahLst/>
              <a:cxnLst/>
              <a:rect l="l" t="t" r="r" b="b"/>
              <a:pathLst>
                <a:path w="18352235" h="17516512" extrusionOk="0">
                  <a:moveTo>
                    <a:pt x="9176118" y="14013"/>
                  </a:moveTo>
                  <a:cubicBezTo>
                    <a:pt x="6042785" y="0"/>
                    <a:pt x="3141451" y="1663572"/>
                    <a:pt x="1570726" y="4374807"/>
                  </a:cubicBezTo>
                  <a:cubicBezTo>
                    <a:pt x="0" y="7086041"/>
                    <a:pt x="0" y="10430470"/>
                    <a:pt x="1570726" y="13141705"/>
                  </a:cubicBezTo>
                  <a:cubicBezTo>
                    <a:pt x="3141451" y="15852939"/>
                    <a:pt x="6042785" y="17516512"/>
                    <a:pt x="9176118" y="17502499"/>
                  </a:cubicBezTo>
                  <a:cubicBezTo>
                    <a:pt x="12309451" y="17516512"/>
                    <a:pt x="15210784" y="15852939"/>
                    <a:pt x="16781510" y="13141705"/>
                  </a:cubicBezTo>
                  <a:cubicBezTo>
                    <a:pt x="18352235" y="10430470"/>
                    <a:pt x="18352235" y="7086041"/>
                    <a:pt x="16781510" y="4374807"/>
                  </a:cubicBezTo>
                  <a:cubicBezTo>
                    <a:pt x="15210784" y="1663572"/>
                    <a:pt x="12309451" y="0"/>
                    <a:pt x="9176118" y="14013"/>
                  </a:cubicBezTo>
                  <a:close/>
                </a:path>
              </a:pathLst>
            </a:custGeom>
            <a:solidFill>
              <a:srgbClr val="A20700"/>
            </a:solidFill>
            <a:ln w="12700" cap="flat"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457;p25">
              <a:extLst>
                <a:ext uri="{FF2B5EF4-FFF2-40B4-BE49-F238E27FC236}">
                  <a16:creationId xmlns:a16="http://schemas.microsoft.com/office/drawing/2014/main" id="{A080B9C1-7819-C518-BE95-6BADAD3E1718}"/>
                </a:ext>
              </a:extLst>
            </p:cNvPr>
            <p:cNvSpPr/>
            <p:nvPr/>
          </p:nvSpPr>
          <p:spPr>
            <a:xfrm>
              <a:off x="0" y="0"/>
              <a:ext cx="19050000" cy="19050000"/>
            </a:xfrm>
            <a:custGeom>
              <a:avLst/>
              <a:gdLst/>
              <a:ahLst/>
              <a:cxnLst/>
              <a:rect l="l" t="t" r="r" b="b"/>
              <a:pathLst>
                <a:path w="19050000" h="19050000" extrusionOk="0">
                  <a:moveTo>
                    <a:pt x="0" y="0"/>
                  </a:moveTo>
                  <a:lnTo>
                    <a:pt x="19050000" y="0"/>
                  </a:lnTo>
                  <a:lnTo>
                    <a:pt x="19050000" y="19050000"/>
                  </a:lnTo>
                  <a:lnTo>
                    <a:pt x="0" y="19050000"/>
                  </a:lnTo>
                  <a:close/>
                </a:path>
              </a:pathLst>
            </a:custGeom>
            <a:blipFill rotWithShape="1">
              <a:blip r:embed="rId2">
                <a:alphaModFix/>
              </a:blip>
              <a:stretch>
                <a:fillRect/>
              </a:stretch>
            </a:blipFill>
            <a:ln>
              <a:noFill/>
            </a:ln>
          </p:spPr>
          <p:txBody>
            <a:bodyPr/>
            <a:lstStyle/>
            <a:p>
              <a:endParaRPr lang="en-US"/>
            </a:p>
          </p:txBody>
        </p:sp>
      </p:grpSp>
      <p:pic>
        <p:nvPicPr>
          <p:cNvPr id="46" name="Google Shape;469;p25">
            <a:extLst>
              <a:ext uri="{FF2B5EF4-FFF2-40B4-BE49-F238E27FC236}">
                <a16:creationId xmlns:a16="http://schemas.microsoft.com/office/drawing/2014/main" id="{3CD163FB-9337-55D2-40E2-5B0D5462F49C}"/>
              </a:ext>
            </a:extLst>
          </p:cNvPr>
          <p:cNvPicPr preferRelativeResize="0"/>
          <p:nvPr userDrawn="1"/>
        </p:nvPicPr>
        <p:blipFill>
          <a:blip r:embed="rId3">
            <a:alphaModFix/>
          </a:blip>
          <a:stretch>
            <a:fillRect/>
          </a:stretch>
        </p:blipFill>
        <p:spPr>
          <a:xfrm>
            <a:off x="1853975" y="3142632"/>
            <a:ext cx="1546150" cy="1160966"/>
          </a:xfrm>
          <a:prstGeom prst="rect">
            <a:avLst/>
          </a:prstGeom>
          <a:noFill/>
          <a:ln>
            <a:noFill/>
          </a:ln>
        </p:spPr>
      </p:pic>
      <p:pic>
        <p:nvPicPr>
          <p:cNvPr id="47" name="Google Shape;470;p25">
            <a:extLst>
              <a:ext uri="{FF2B5EF4-FFF2-40B4-BE49-F238E27FC236}">
                <a16:creationId xmlns:a16="http://schemas.microsoft.com/office/drawing/2014/main" id="{79FB59BE-08B0-FB93-6802-B841537E31A9}"/>
              </a:ext>
            </a:extLst>
          </p:cNvPr>
          <p:cNvPicPr preferRelativeResize="0"/>
          <p:nvPr userDrawn="1"/>
        </p:nvPicPr>
        <p:blipFill>
          <a:blip r:embed="rId4">
            <a:alphaModFix/>
          </a:blip>
          <a:stretch>
            <a:fillRect/>
          </a:stretch>
        </p:blipFill>
        <p:spPr>
          <a:xfrm>
            <a:off x="8076753" y="2895226"/>
            <a:ext cx="1546150" cy="1503379"/>
          </a:xfrm>
          <a:prstGeom prst="rect">
            <a:avLst/>
          </a:prstGeom>
          <a:noFill/>
          <a:ln>
            <a:noFill/>
          </a:ln>
        </p:spPr>
      </p:pic>
      <p:pic>
        <p:nvPicPr>
          <p:cNvPr id="48" name="Google Shape;471;p25">
            <a:extLst>
              <a:ext uri="{FF2B5EF4-FFF2-40B4-BE49-F238E27FC236}">
                <a16:creationId xmlns:a16="http://schemas.microsoft.com/office/drawing/2014/main" id="{E030AC59-AF55-1BA6-246D-013C6AD2BA54}"/>
              </a:ext>
            </a:extLst>
          </p:cNvPr>
          <p:cNvPicPr preferRelativeResize="0"/>
          <p:nvPr userDrawn="1"/>
        </p:nvPicPr>
        <p:blipFill>
          <a:blip r:embed="rId5">
            <a:alphaModFix/>
          </a:blip>
          <a:stretch>
            <a:fillRect/>
          </a:stretch>
        </p:blipFill>
        <p:spPr>
          <a:xfrm>
            <a:off x="14178471" y="2917759"/>
            <a:ext cx="1546150" cy="1503371"/>
          </a:xfrm>
          <a:prstGeom prst="rect">
            <a:avLst/>
          </a:prstGeom>
          <a:noFill/>
          <a:ln>
            <a:noFill/>
          </a:ln>
        </p:spPr>
      </p:pic>
      <p:sp>
        <p:nvSpPr>
          <p:cNvPr id="52" name="Text Placeholder 34">
            <a:extLst>
              <a:ext uri="{FF2B5EF4-FFF2-40B4-BE49-F238E27FC236}">
                <a16:creationId xmlns:a16="http://schemas.microsoft.com/office/drawing/2014/main" id="{2BB5877F-8EB4-B3E7-5380-5B7515B14BFE}"/>
              </a:ext>
            </a:extLst>
          </p:cNvPr>
          <p:cNvSpPr>
            <a:spLocks noGrp="1"/>
          </p:cNvSpPr>
          <p:nvPr>
            <p:ph type="body" sz="quarter" idx="13" hasCustomPrompt="1"/>
          </p:nvPr>
        </p:nvSpPr>
        <p:spPr>
          <a:xfrm>
            <a:off x="466951" y="5502461"/>
            <a:ext cx="4959350" cy="1236763"/>
          </a:xfrm>
        </p:spPr>
        <p:txBody>
          <a:bodyPr>
            <a:normAutofit/>
          </a:bodyPr>
          <a:lstStyle>
            <a:lvl1pPr marL="95250" indent="0" algn="ctr">
              <a:buNone/>
              <a:defRPr lang="en-US" sz="2400" b="0" i="0" u="none" strike="noStrike" cap="none" dirty="0" smtClean="0">
                <a:solidFill>
                  <a:srgbClr val="A20700"/>
                </a:solidFill>
                <a:latin typeface="Archivo Black"/>
                <a:ea typeface="Archivo Black"/>
                <a:cs typeface="Archivo Black"/>
                <a:sym typeface="Arial"/>
              </a:defRPr>
            </a:lvl1pPr>
          </a:lstStyle>
          <a:p>
            <a:pPr lvl="0"/>
            <a:r>
              <a:rPr lang="en-US" dirty="0"/>
              <a:t>Subtitle1, 60, str</a:t>
            </a:r>
          </a:p>
        </p:txBody>
      </p:sp>
      <p:sp>
        <p:nvSpPr>
          <p:cNvPr id="53" name="Text Placeholder 34">
            <a:extLst>
              <a:ext uri="{FF2B5EF4-FFF2-40B4-BE49-F238E27FC236}">
                <a16:creationId xmlns:a16="http://schemas.microsoft.com/office/drawing/2014/main" id="{0DE12E67-C614-0068-238C-35545DB1FAD1}"/>
              </a:ext>
            </a:extLst>
          </p:cNvPr>
          <p:cNvSpPr>
            <a:spLocks noGrp="1"/>
          </p:cNvSpPr>
          <p:nvPr>
            <p:ph type="body" sz="quarter" idx="14" hasCustomPrompt="1"/>
          </p:nvPr>
        </p:nvSpPr>
        <p:spPr>
          <a:xfrm>
            <a:off x="466951" y="7135320"/>
            <a:ext cx="4959350" cy="2341919"/>
          </a:xfrm>
        </p:spPr>
        <p:txBody>
          <a:bodyPr>
            <a:normAutofit/>
          </a:bodyPr>
          <a:lstStyle>
            <a:lvl1pPr marL="95250" indent="0" algn="ctr">
              <a:buNone/>
              <a:defRPr lang="en-US" sz="2100" b="0" i="0" u="none" strike="noStrike" cap="none" dirty="0" smtClean="0">
                <a:solidFill>
                  <a:srgbClr val="FFFFFF"/>
                </a:solidFill>
                <a:latin typeface="Arimo"/>
                <a:ea typeface="Arimo"/>
                <a:cs typeface="Arimo"/>
                <a:sym typeface="Arial"/>
              </a:defRPr>
            </a:lvl1pPr>
          </a:lstStyle>
          <a:p>
            <a:pPr lvl="0"/>
            <a:r>
              <a:rPr lang="en-US" dirty="0"/>
              <a:t>content1, 60, str</a:t>
            </a:r>
          </a:p>
        </p:txBody>
      </p:sp>
      <p:sp>
        <p:nvSpPr>
          <p:cNvPr id="54" name="Text Placeholder 34">
            <a:extLst>
              <a:ext uri="{FF2B5EF4-FFF2-40B4-BE49-F238E27FC236}">
                <a16:creationId xmlns:a16="http://schemas.microsoft.com/office/drawing/2014/main" id="{1583A2BE-5563-DF65-64E4-4A28FF59881D}"/>
              </a:ext>
            </a:extLst>
          </p:cNvPr>
          <p:cNvSpPr>
            <a:spLocks noGrp="1"/>
          </p:cNvSpPr>
          <p:nvPr>
            <p:ph type="body" sz="quarter" idx="15" hasCustomPrompt="1"/>
          </p:nvPr>
        </p:nvSpPr>
        <p:spPr>
          <a:xfrm>
            <a:off x="6337983" y="5495205"/>
            <a:ext cx="4959350" cy="1236763"/>
          </a:xfrm>
        </p:spPr>
        <p:txBody>
          <a:bodyPr>
            <a:normAutofit/>
          </a:bodyPr>
          <a:lstStyle>
            <a:lvl1pPr marL="95250" indent="0" algn="ctr">
              <a:buNone/>
              <a:defRPr lang="en-US" sz="2400" b="0" i="0" u="none" strike="noStrike" cap="none" dirty="0" smtClean="0">
                <a:solidFill>
                  <a:srgbClr val="A20700"/>
                </a:solidFill>
                <a:latin typeface="Archivo Black"/>
                <a:ea typeface="Archivo Black"/>
                <a:cs typeface="Archivo Black"/>
                <a:sym typeface="Arial"/>
              </a:defRPr>
            </a:lvl1pPr>
          </a:lstStyle>
          <a:p>
            <a:pPr lvl="0"/>
            <a:r>
              <a:rPr lang="en-US" dirty="0"/>
              <a:t>Subtitle2, 60, str</a:t>
            </a:r>
          </a:p>
        </p:txBody>
      </p:sp>
      <p:sp>
        <p:nvSpPr>
          <p:cNvPr id="55" name="Text Placeholder 34">
            <a:extLst>
              <a:ext uri="{FF2B5EF4-FFF2-40B4-BE49-F238E27FC236}">
                <a16:creationId xmlns:a16="http://schemas.microsoft.com/office/drawing/2014/main" id="{C401A7E7-149C-2E3E-B4A4-4C26261170D8}"/>
              </a:ext>
            </a:extLst>
          </p:cNvPr>
          <p:cNvSpPr>
            <a:spLocks noGrp="1"/>
          </p:cNvSpPr>
          <p:nvPr>
            <p:ph type="body" sz="quarter" idx="16" hasCustomPrompt="1"/>
          </p:nvPr>
        </p:nvSpPr>
        <p:spPr>
          <a:xfrm>
            <a:off x="6337983" y="7128064"/>
            <a:ext cx="4959350" cy="2341919"/>
          </a:xfrm>
        </p:spPr>
        <p:txBody>
          <a:bodyPr>
            <a:normAutofit/>
          </a:bodyPr>
          <a:lstStyle>
            <a:lvl1pPr marL="95250" indent="0" algn="ctr">
              <a:buNone/>
              <a:defRPr lang="en-US" sz="2100" b="0" i="0" u="none" strike="noStrike" cap="none" dirty="0" smtClean="0">
                <a:solidFill>
                  <a:srgbClr val="FFFFFF"/>
                </a:solidFill>
                <a:latin typeface="Arimo"/>
                <a:ea typeface="Arimo"/>
                <a:cs typeface="Arimo"/>
                <a:sym typeface="Arial"/>
              </a:defRPr>
            </a:lvl1pPr>
          </a:lstStyle>
          <a:p>
            <a:pPr lvl="0"/>
            <a:r>
              <a:rPr lang="en-US" dirty="0"/>
              <a:t>content2, 60, str</a:t>
            </a:r>
          </a:p>
        </p:txBody>
      </p:sp>
      <p:sp>
        <p:nvSpPr>
          <p:cNvPr id="56" name="Text Placeholder 34">
            <a:extLst>
              <a:ext uri="{FF2B5EF4-FFF2-40B4-BE49-F238E27FC236}">
                <a16:creationId xmlns:a16="http://schemas.microsoft.com/office/drawing/2014/main" id="{E230B506-F59C-25FE-8C79-E715291C190F}"/>
              </a:ext>
            </a:extLst>
          </p:cNvPr>
          <p:cNvSpPr>
            <a:spLocks noGrp="1"/>
          </p:cNvSpPr>
          <p:nvPr>
            <p:ph type="body" sz="quarter" idx="17" hasCustomPrompt="1"/>
          </p:nvPr>
        </p:nvSpPr>
        <p:spPr>
          <a:xfrm>
            <a:off x="12209015" y="5487949"/>
            <a:ext cx="4959350" cy="1236763"/>
          </a:xfrm>
        </p:spPr>
        <p:txBody>
          <a:bodyPr>
            <a:normAutofit/>
          </a:bodyPr>
          <a:lstStyle>
            <a:lvl1pPr marL="95250" indent="0" algn="ctr">
              <a:buNone/>
              <a:defRPr lang="en-US" sz="2400" b="0" i="0" u="none" strike="noStrike" cap="none" dirty="0" smtClean="0">
                <a:solidFill>
                  <a:srgbClr val="A20700"/>
                </a:solidFill>
                <a:latin typeface="Archivo Black"/>
                <a:ea typeface="Archivo Black"/>
                <a:cs typeface="Archivo Black"/>
                <a:sym typeface="Arial"/>
              </a:defRPr>
            </a:lvl1pPr>
          </a:lstStyle>
          <a:p>
            <a:pPr lvl="0"/>
            <a:r>
              <a:rPr lang="en-US" dirty="0"/>
              <a:t>Subtitle3, 60, str</a:t>
            </a:r>
          </a:p>
        </p:txBody>
      </p:sp>
      <p:sp>
        <p:nvSpPr>
          <p:cNvPr id="57" name="Text Placeholder 34">
            <a:extLst>
              <a:ext uri="{FF2B5EF4-FFF2-40B4-BE49-F238E27FC236}">
                <a16:creationId xmlns:a16="http://schemas.microsoft.com/office/drawing/2014/main" id="{0219311C-29C9-5846-9280-46D13FE7B587}"/>
              </a:ext>
            </a:extLst>
          </p:cNvPr>
          <p:cNvSpPr>
            <a:spLocks noGrp="1"/>
          </p:cNvSpPr>
          <p:nvPr>
            <p:ph type="body" sz="quarter" idx="18" hasCustomPrompt="1"/>
          </p:nvPr>
        </p:nvSpPr>
        <p:spPr>
          <a:xfrm>
            <a:off x="12209015" y="7120808"/>
            <a:ext cx="4959350" cy="2341919"/>
          </a:xfrm>
        </p:spPr>
        <p:txBody>
          <a:bodyPr>
            <a:normAutofit/>
          </a:bodyPr>
          <a:lstStyle>
            <a:lvl1pPr marL="95250" indent="0" algn="ctr">
              <a:buNone/>
              <a:defRPr lang="en-US" sz="2100" b="0" i="0" u="none" strike="noStrike" cap="none" dirty="0" smtClean="0">
                <a:solidFill>
                  <a:srgbClr val="FFFFFF"/>
                </a:solidFill>
                <a:latin typeface="Arimo"/>
                <a:ea typeface="Arimo"/>
                <a:cs typeface="Arimo"/>
                <a:sym typeface="Arial"/>
              </a:defRPr>
            </a:lvl1pPr>
          </a:lstStyle>
          <a:p>
            <a:pPr lvl="0"/>
            <a:r>
              <a:rPr lang="en-US" dirty="0"/>
              <a:t>content3, 60, str</a:t>
            </a:r>
          </a:p>
        </p:txBody>
      </p:sp>
      <p:sp>
        <p:nvSpPr>
          <p:cNvPr id="58" name="Text Placeholder 17">
            <a:extLst>
              <a:ext uri="{FF2B5EF4-FFF2-40B4-BE49-F238E27FC236}">
                <a16:creationId xmlns:a16="http://schemas.microsoft.com/office/drawing/2014/main" id="{C3E52A83-7893-7891-BED8-48C0806DA61D}"/>
              </a:ext>
            </a:extLst>
          </p:cNvPr>
          <p:cNvSpPr>
            <a:spLocks noGrp="1"/>
          </p:cNvSpPr>
          <p:nvPr>
            <p:ph type="body" sz="quarter" idx="10" hasCustomPrompt="1"/>
          </p:nvPr>
        </p:nvSpPr>
        <p:spPr>
          <a:xfrm>
            <a:off x="1361225" y="683952"/>
            <a:ext cx="16070432" cy="1223461"/>
          </a:xfrm>
          <a:prstGeom prst="rect">
            <a:avLst/>
          </a:prstGeom>
        </p:spPr>
        <p:txBody>
          <a:bodyPr>
            <a:normAutofit/>
          </a:bodyPr>
          <a:lstStyle>
            <a:lvl1pPr marL="95250" indent="0" algn="ctr">
              <a:buNone/>
              <a:defRPr lang="en-US" sz="4000" b="0" i="0" u="none" strike="noStrike" cap="none" dirty="0">
                <a:solidFill>
                  <a:srgbClr val="A20700"/>
                </a:solidFill>
                <a:latin typeface="Archivo Black"/>
                <a:ea typeface="Archivo Black"/>
                <a:cs typeface="Archivo Black"/>
                <a:sym typeface="Arial"/>
              </a:defRPr>
            </a:lvl1pPr>
          </a:lstStyle>
          <a:p>
            <a:pPr lvl="0"/>
            <a:r>
              <a:rPr lang="en-US" dirty="0"/>
              <a:t>Title, 120, str</a:t>
            </a:r>
          </a:p>
        </p:txBody>
      </p:sp>
    </p:spTree>
    <p:extLst>
      <p:ext uri="{BB962C8B-B14F-4D97-AF65-F5344CB8AC3E}">
        <p14:creationId xmlns:p14="http://schemas.microsoft.com/office/powerpoint/2010/main" val="20091660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8"/>
        <p:cNvGrpSpPr/>
        <p:nvPr/>
      </p:nvGrpSpPr>
      <p:grpSpPr>
        <a:xfrm>
          <a:off x="0" y="0"/>
          <a:ext cx="0" cy="0"/>
          <a:chOff x="0" y="0"/>
          <a:chExt cx="0" cy="0"/>
        </a:xfrm>
      </p:grpSpPr>
      <p:pic>
        <p:nvPicPr>
          <p:cNvPr id="13" name="Google Shape;500;p27">
            <a:extLst>
              <a:ext uri="{FF2B5EF4-FFF2-40B4-BE49-F238E27FC236}">
                <a16:creationId xmlns:a16="http://schemas.microsoft.com/office/drawing/2014/main" id="{F7D1C4BF-3F72-8E81-BFE0-93D74EFD478D}"/>
              </a:ext>
            </a:extLst>
          </p:cNvPr>
          <p:cNvPicPr preferRelativeResize="0"/>
          <p:nvPr userDrawn="1"/>
        </p:nvPicPr>
        <p:blipFill>
          <a:blip r:embed="rId2">
            <a:alphaModFix/>
          </a:blip>
          <a:stretch>
            <a:fillRect/>
          </a:stretch>
        </p:blipFill>
        <p:spPr>
          <a:xfrm>
            <a:off x="11067625" y="847448"/>
            <a:ext cx="7120876" cy="9181113"/>
          </a:xfrm>
          <a:prstGeom prst="rect">
            <a:avLst/>
          </a:prstGeom>
          <a:noFill/>
          <a:ln>
            <a:noFill/>
          </a:ln>
        </p:spPr>
      </p:pic>
      <p:sp>
        <p:nvSpPr>
          <p:cNvPr id="14" name="Text Placeholder 17">
            <a:extLst>
              <a:ext uri="{FF2B5EF4-FFF2-40B4-BE49-F238E27FC236}">
                <a16:creationId xmlns:a16="http://schemas.microsoft.com/office/drawing/2014/main" id="{EC328305-81AB-21E6-D007-3F858F367E11}"/>
              </a:ext>
            </a:extLst>
          </p:cNvPr>
          <p:cNvSpPr>
            <a:spLocks noGrp="1"/>
          </p:cNvSpPr>
          <p:nvPr>
            <p:ph type="body" sz="quarter" idx="10" hasCustomPrompt="1"/>
          </p:nvPr>
        </p:nvSpPr>
        <p:spPr>
          <a:xfrm>
            <a:off x="693568" y="1847791"/>
            <a:ext cx="10061518" cy="4422380"/>
          </a:xfrm>
          <a:prstGeom prst="rect">
            <a:avLst/>
          </a:prstGeom>
        </p:spPr>
        <p:txBody>
          <a:bodyPr>
            <a:normAutofit/>
          </a:bodyPr>
          <a:lstStyle>
            <a:lvl1pPr marL="95250" indent="0" algn="l">
              <a:buNone/>
              <a:defRPr lang="en-US" sz="6000" b="0" i="0" u="none" strike="noStrike" cap="none" dirty="0">
                <a:solidFill>
                  <a:srgbClr val="A20700"/>
                </a:solidFill>
                <a:latin typeface="Archivo Black"/>
                <a:ea typeface="Archivo Black"/>
                <a:cs typeface="Archivo Black"/>
                <a:sym typeface="Arial"/>
              </a:defRPr>
            </a:lvl1pPr>
          </a:lstStyle>
          <a:p>
            <a:pPr lvl="0"/>
            <a:r>
              <a:rPr lang="en-US" dirty="0"/>
              <a:t>quote, 120, str</a:t>
            </a:r>
          </a:p>
        </p:txBody>
      </p:sp>
      <p:sp>
        <p:nvSpPr>
          <p:cNvPr id="15" name="Text Placeholder 12">
            <a:extLst>
              <a:ext uri="{FF2B5EF4-FFF2-40B4-BE49-F238E27FC236}">
                <a16:creationId xmlns:a16="http://schemas.microsoft.com/office/drawing/2014/main" id="{1759452E-2588-DC4A-E6FF-91E7CA5D6D86}"/>
              </a:ext>
            </a:extLst>
          </p:cNvPr>
          <p:cNvSpPr>
            <a:spLocks noGrp="1"/>
          </p:cNvSpPr>
          <p:nvPr>
            <p:ph type="body" sz="quarter" idx="11" hasCustomPrompt="1"/>
          </p:nvPr>
        </p:nvSpPr>
        <p:spPr>
          <a:xfrm>
            <a:off x="693568" y="6988856"/>
            <a:ext cx="5497513" cy="738187"/>
          </a:xfrm>
          <a:prstGeom prst="rect">
            <a:avLst/>
          </a:prstGeom>
        </p:spPr>
        <p:txBody>
          <a:bodyPr anchor="ctr"/>
          <a:lstStyle>
            <a:lvl1pPr marL="95250" indent="0">
              <a:buNone/>
              <a:defRPr>
                <a:latin typeface="Arimo" panose="020B0604020202020204" charset="0"/>
                <a:ea typeface="Arimo" panose="020B0604020202020204" charset="0"/>
                <a:cs typeface="Arimo" panose="020B0604020202020204" charset="0"/>
              </a:defRPr>
            </a:lvl1pPr>
          </a:lstStyle>
          <a:p>
            <a:pPr lvl="0"/>
            <a:r>
              <a:rPr lang="en-US" dirty="0"/>
              <a:t>Author, 150, str</a:t>
            </a:r>
          </a:p>
        </p:txBody>
      </p:sp>
    </p:spTree>
    <p:extLst>
      <p:ext uri="{BB962C8B-B14F-4D97-AF65-F5344CB8AC3E}">
        <p14:creationId xmlns:p14="http://schemas.microsoft.com/office/powerpoint/2010/main" val="40972553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pic>
        <p:nvPicPr>
          <p:cNvPr id="2" name="Google Shape;34;p5">
            <a:extLst>
              <a:ext uri="{FF2B5EF4-FFF2-40B4-BE49-F238E27FC236}">
                <a16:creationId xmlns:a16="http://schemas.microsoft.com/office/drawing/2014/main" id="{AA67C5BC-9893-773A-135D-F9D0174046F9}"/>
              </a:ext>
            </a:extLst>
          </p:cNvPr>
          <p:cNvPicPr preferRelativeResize="0"/>
          <p:nvPr userDrawn="1"/>
        </p:nvPicPr>
        <p:blipFill>
          <a:blip r:embed="rId19">
            <a:alphaModFix/>
          </a:blip>
          <a:stretch>
            <a:fillRect/>
          </a:stretch>
        </p:blipFill>
        <p:spPr>
          <a:xfrm>
            <a:off x="-33600" y="-1"/>
            <a:ext cx="18321600" cy="10286999"/>
          </a:xfrm>
          <a:prstGeom prst="rect">
            <a:avLst/>
          </a:prstGeom>
          <a:noFill/>
          <a:ln>
            <a:noFill/>
          </a:ln>
        </p:spPr>
      </p:pic>
      <p:sp>
        <p:nvSpPr>
          <p:cNvPr id="6" name="Google Shape;6;p1"/>
          <p:cNvSpPr txBox="1">
            <a:spLocks noGrp="1"/>
          </p:cNvSpPr>
          <p:nvPr>
            <p:ph type="title"/>
          </p:nvPr>
        </p:nvSpPr>
        <p:spPr>
          <a:xfrm>
            <a:off x="1028700" y="1807438"/>
            <a:ext cx="12068400" cy="1143000"/>
          </a:xfrm>
          <a:prstGeom prst="rect">
            <a:avLst/>
          </a:prstGeom>
          <a:noFill/>
          <a:ln>
            <a:noFill/>
          </a:ln>
        </p:spPr>
        <p:txBody>
          <a:bodyPr spcFirstLastPara="1" wrap="square" lIns="91425" tIns="45700" rIns="91425" bIns="45700" anchor="ctr" anchorCtr="0">
            <a:normAutofit/>
          </a:bodyPr>
          <a:lstStyle>
            <a:lvl1pPr marR="0" lvl="0" rtl="0">
              <a:spcBef>
                <a:spcPts val="0"/>
              </a:spcBef>
              <a:spcAft>
                <a:spcPts val="0"/>
              </a:spcAft>
              <a:buClr>
                <a:schemeClr val="lt1"/>
              </a:buClr>
              <a:buSzPts val="7000"/>
              <a:buFont typeface="Archivo Black"/>
              <a:buNone/>
              <a:defRPr sz="7000" i="0" u="none" strike="noStrike" cap="none">
                <a:solidFill>
                  <a:schemeClr val="lt1"/>
                </a:solidFill>
                <a:latin typeface="Archivo Black"/>
                <a:ea typeface="Archivo Black"/>
                <a:cs typeface="Archivo Black"/>
                <a:sym typeface="Archivo Black"/>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5029200" y="4499075"/>
            <a:ext cx="8229600" cy="4526100"/>
          </a:xfrm>
          <a:prstGeom prst="rect">
            <a:avLst/>
          </a:prstGeom>
          <a:noFill/>
          <a:ln>
            <a:noFill/>
          </a:ln>
        </p:spPr>
        <p:txBody>
          <a:bodyPr spcFirstLastPara="1" wrap="square" lIns="91425" tIns="45700" rIns="91425" bIns="45700" anchor="t" anchorCtr="0">
            <a:normAutofit/>
          </a:bodyPr>
          <a:lstStyle>
            <a:lvl1pPr marL="457200" marR="0" lvl="0" indent="-361950" algn="l" rtl="0">
              <a:spcBef>
                <a:spcPts val="64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1pPr>
            <a:lvl2pPr marL="914400" marR="0" lvl="1" indent="-361950" algn="l" rtl="0">
              <a:spcBef>
                <a:spcPts val="56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2pPr>
            <a:lvl3pPr marL="1371600" marR="0" lvl="2" indent="-361950" algn="l" rtl="0">
              <a:spcBef>
                <a:spcPts val="48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3pPr>
            <a:lvl4pPr marL="1828800" marR="0" lvl="3" indent="-361950" algn="l" rtl="0">
              <a:spcBef>
                <a:spcPts val="40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4pPr>
            <a:lvl5pPr marL="2286000" marR="0" lvl="4" indent="-361950" algn="l" rtl="0">
              <a:spcBef>
                <a:spcPts val="40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5pPr>
            <a:lvl6pPr marL="2743200" marR="0" lvl="5" indent="-361950" algn="l" rtl="0">
              <a:spcBef>
                <a:spcPts val="40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6pPr>
            <a:lvl7pPr marL="3200400" marR="0" lvl="6" indent="-361950" algn="l" rtl="0">
              <a:spcBef>
                <a:spcPts val="40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7pPr>
            <a:lvl8pPr marL="3657600" marR="0" lvl="7" indent="-361950" algn="l" rtl="0">
              <a:spcBef>
                <a:spcPts val="40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8pPr>
            <a:lvl9pPr marL="4114800" marR="0" lvl="8" indent="-361950" algn="l" rtl="0">
              <a:spcBef>
                <a:spcPts val="400"/>
              </a:spcBef>
              <a:spcAft>
                <a:spcPts val="0"/>
              </a:spcAft>
              <a:buClr>
                <a:schemeClr val="lt1"/>
              </a:buClr>
              <a:buSzPts val="2100"/>
              <a:buFont typeface="Archivo Black"/>
              <a:buChar char="•"/>
              <a:defRPr sz="2100" i="0" u="none" strike="noStrike" cap="none">
                <a:solidFill>
                  <a:schemeClr val="lt1"/>
                </a:solidFill>
                <a:latin typeface="Archivo Black"/>
                <a:ea typeface="Archivo Black"/>
                <a:cs typeface="Archivo Black"/>
                <a:sym typeface="Archivo Black"/>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hyperlink" Target="https://unsplash.com/@luthermeb?utm_source=ai_slide_maker&amp;utm_medium=referral" TargetMode="External"/><Relationship Id="rId2" Type="http://schemas.openxmlformats.org/officeDocument/2006/relationships/image" Target="../media/image31.jpg"/><Relationship Id="rId1" Type="http://schemas.openxmlformats.org/officeDocument/2006/relationships/slideLayout" Target="../slideLayouts/slideLayout13.xml"/><Relationship Id="rId4" Type="http://schemas.openxmlformats.org/officeDocument/2006/relationships/hyperlink" Target="https://unsplash.com/photos/man-holding-assault-rifle-DjWbYf6oosc?utm_source=ai_slide_maker&amp;utm_medium=referra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5470"/>
              <a:t>Bizga televizor telefon va kompyuter nima uchun kerak</a:t>
            </a:r>
          </a:p>
        </p:txBody>
      </p:sp>
      <p:sp>
        <p:nvSpPr>
          <p:cNvPr id="3" name="Text Placeholder 2"/>
          <p:cNvSpPr>
            <a:spLocks noGrp="1"/>
          </p:cNvSpPr>
          <p:nvPr>
            <p:ph type="body" sz="quarter" idx="11"/>
          </p:nvPr>
        </p:nvSpPr>
        <p:spPr/>
        <p:txBody>
          <a:bodyPr>
            <a:normAutofit/>
          </a:bodyPr>
          <a:lstStyle/>
          <a:p>
            <a:r>
              <a:rPr lang="en-US" sz="3200" dirty="0"/>
              <a:t>2-sinf </a:t>
            </a:r>
            <a:r>
              <a:rPr lang="en-US" sz="3200" dirty="0" err="1"/>
              <a:t>Tarbiya</a:t>
            </a:r>
            <a:r>
              <a:rPr lang="en-US" sz="3200" dirty="0"/>
              <a:t> </a:t>
            </a:r>
            <a:r>
              <a:rPr lang="en-US" sz="3200" dirty="0" err="1"/>
              <a:t>fani</a:t>
            </a:r>
            <a:endParaRPr sz="3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t>Foydalanilgan Adabiyotlar</a:t>
            </a:r>
          </a:p>
        </p:txBody>
      </p:sp>
      <p:sp>
        <p:nvSpPr>
          <p:cNvPr id="3" name="Text Placeholder 2"/>
          <p:cNvSpPr>
            <a:spLocks noGrp="1"/>
          </p:cNvSpPr>
          <p:nvPr>
            <p:ph type="body" sz="quarter" idx="11"/>
          </p:nvPr>
        </p:nvSpPr>
        <p:spPr/>
        <p:txBody>
          <a:bodyPr/>
          <a:lstStyle/>
          <a:p>
            <a:r>
              <a:t>1. Abdullaeva, D. M. Televizor va Oila: Oila A'zolari Bilan Vaqt O'tkazishning Ahmiyati. O'zbekiston Milliy Universiteti, 2022.</a:t>
            </a:r>
          </a:p>
          <a:p>
            <a:r>
              <a:t>2. Ismoilov, A. J. Telefon: Aloqa va Zamonaviy Hayot. O'zbekiston Davlat Tibbiyot Universiteti, 2021.</a:t>
            </a:r>
          </a:p>
          <a:p>
            <a:r>
              <a:t>3. Toshkent, G. P. Kompyuter va Ta'lim: Innovatsiyalar va Samaradorlik. O'zbekiston Ta'lim Akademiyasi, 2023.</a:t>
            </a:r>
          </a:p>
          <a:p>
            <a:r>
              <a:t>4. Mahmudova, S. A. Televizor va Ijtimoiy Aloqa: Oila va Do'stlar Bilan Muloqot. O'zbekiston Ijtimoiy Fanlar Akademiyasi, 2020.</a:t>
            </a:r>
          </a:p>
          <a:p>
            <a:r>
              <a:t>5. Rahimov, M. F. Kompyuter va Ish: Samaradorlikni Oshirish Yo'llari. O'zbekiston Kompyuter Texnologiyalari Instituti, 2021.</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t>E'tiboringiz uchun rahmat!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t>Reja</a:t>
            </a:r>
          </a:p>
        </p:txBody>
      </p:sp>
      <p:sp>
        <p:nvSpPr>
          <p:cNvPr id="3" name="Text Placeholder 2"/>
          <p:cNvSpPr>
            <a:spLocks noGrp="1"/>
          </p:cNvSpPr>
          <p:nvPr>
            <p:ph type="body" sz="quarter" idx="11"/>
          </p:nvPr>
        </p:nvSpPr>
        <p:spPr/>
        <p:txBody>
          <a:bodyPr/>
          <a:lstStyle/>
          <a:p>
            <a:r>
              <a:t>Televizor: Oila va do'stlar bilan vaqt o'tkazish uchun.</a:t>
            </a:r>
          </a:p>
        </p:txBody>
      </p:sp>
      <p:sp>
        <p:nvSpPr>
          <p:cNvPr id="4" name="Text Placeholder 3"/>
          <p:cNvSpPr>
            <a:spLocks noGrp="1"/>
          </p:cNvSpPr>
          <p:nvPr>
            <p:ph type="body" sz="quarter" idx="12"/>
          </p:nvPr>
        </p:nvSpPr>
        <p:spPr/>
        <p:txBody>
          <a:bodyPr/>
          <a:lstStyle/>
          <a:p>
            <a:r>
              <a:t>Telefon: Aloqa va axborot olishda qulaylik.</a:t>
            </a:r>
          </a:p>
        </p:txBody>
      </p:sp>
      <p:sp>
        <p:nvSpPr>
          <p:cNvPr id="5" name="Text Placeholder 4"/>
          <p:cNvSpPr>
            <a:spLocks noGrp="1"/>
          </p:cNvSpPr>
          <p:nvPr>
            <p:ph type="body" sz="quarter" idx="13"/>
          </p:nvPr>
        </p:nvSpPr>
        <p:spPr/>
        <p:txBody>
          <a:bodyPr/>
          <a:lstStyle/>
          <a:p>
            <a:r>
              <a:t>Kompyuter: Ish va ta'limda samaradorlikni oshirish uchun.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3679"/>
              <a:t>Televizor: Oila va Do'stlar Bilan Vaqt O'tkazish</a:t>
            </a:r>
          </a:p>
        </p:txBody>
      </p:sp>
      <p:sp>
        <p:nvSpPr>
          <p:cNvPr id="3" name="Text Placeholder 2"/>
          <p:cNvSpPr>
            <a:spLocks noGrp="1"/>
          </p:cNvSpPr>
          <p:nvPr>
            <p:ph type="body" sz="quarter" idx="11"/>
          </p:nvPr>
        </p:nvSpPr>
        <p:spPr/>
        <p:txBody>
          <a:bodyPr/>
          <a:lstStyle/>
          <a:p>
            <a:r>
              <a:rPr sz="2780"/>
              <a:t>- Televizor oila a'zolari bilan birga vaqt o'tkazish uchun muhim vositadir. - Oila bilan birgalikda ko'rish uchun turli xil oilaviy dasturlar mavjud, masalan, komediyalar va musiqiy ko'rsatuvlar. - Do'stlar bilan film ko'rish yoki sport tomoshalarini birgalikda tomosha qilish ijtimoiy aloqalarni mustahkamlashda yordam beradi. - Televizor orqali ko'rilgan dasturlar haqida muloqot qilish, oila va do'stlar bilan qiziqarli suhbatlarni boshlash imkonini beradi.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5430"/>
              <a:t>Televizor: Oila Uchun Yaratilgan Muhit</a:t>
            </a:r>
          </a:p>
        </p:txBody>
      </p:sp>
      <p:sp>
        <p:nvSpPr>
          <p:cNvPr id="3" name="Text Placeholder 2"/>
          <p:cNvSpPr>
            <a:spLocks noGrp="1"/>
          </p:cNvSpPr>
          <p:nvPr>
            <p:ph type="body" sz="quarter" idx="11"/>
          </p:nvPr>
        </p:nvSpPr>
        <p:spPr/>
        <p:txBody>
          <a:bodyPr/>
          <a:lstStyle/>
          <a:p>
            <a:r>
              <a:rPr sz="2920"/>
              <a:t>Oila a'zolari orasida yaqinlikni oshirish</a:t>
            </a:r>
          </a:p>
        </p:txBody>
      </p:sp>
      <p:sp>
        <p:nvSpPr>
          <p:cNvPr id="4" name="Text Placeholder 3"/>
          <p:cNvSpPr>
            <a:spLocks noGrp="1"/>
          </p:cNvSpPr>
          <p:nvPr>
            <p:ph type="body" sz="quarter" idx="12"/>
          </p:nvPr>
        </p:nvSpPr>
        <p:spPr/>
        <p:txBody>
          <a:bodyPr/>
          <a:lstStyle/>
          <a:p>
            <a:r>
              <a:rPr sz="1839"/>
              <a:t>Televizor orqali oila a'zolari bir-birlariga yaqinlashish imkoniyatiga ega. Maxsus dasturlar va filmlar birga ko'rish uchun mo'ljallangan, bu esa vaqt o'tkazishning yaxshi usulidir.</a:t>
            </a:r>
          </a:p>
        </p:txBody>
      </p:sp>
      <p:sp>
        <p:nvSpPr>
          <p:cNvPr id="5" name="Text Placeholder 4"/>
          <p:cNvSpPr>
            <a:spLocks noGrp="1"/>
          </p:cNvSpPr>
          <p:nvPr>
            <p:ph type="body" sz="quarter" idx="13"/>
          </p:nvPr>
        </p:nvSpPr>
        <p:spPr/>
        <p:txBody>
          <a:bodyPr/>
          <a:lstStyle/>
          <a:p>
            <a:r>
              <a:rPr sz="1820"/>
              <a:t>Televizor orqali muhokama qilish imkoniyatlari oila a'zolarining fikr va hissiyotlarini baham ko'rishiga yordam beradi. Birgalikda tomosha qilib, keyin suhbatlashish orqali tushunish kuchayadi.</a:t>
            </a:r>
          </a:p>
        </p:txBody>
      </p:sp>
      <p:sp>
        <p:nvSpPr>
          <p:cNvPr id="6" name="Text Placeholder 5"/>
          <p:cNvSpPr>
            <a:spLocks noGrp="1"/>
          </p:cNvSpPr>
          <p:nvPr>
            <p:ph type="body" sz="quarter" idx="14"/>
          </p:nvPr>
        </p:nvSpPr>
        <p:spPr/>
        <p:txBody>
          <a:bodyPr/>
          <a:lstStyle/>
          <a:p>
            <a:r>
              <a:rPr sz="2970"/>
              <a:t>Ta'lim va o'yin-kulgi imkoniyatlari</a:t>
            </a:r>
          </a:p>
        </p:txBody>
      </p:sp>
      <p:sp>
        <p:nvSpPr>
          <p:cNvPr id="7" name="Text Placeholder 6"/>
          <p:cNvSpPr>
            <a:spLocks noGrp="1"/>
          </p:cNvSpPr>
          <p:nvPr>
            <p:ph type="body" sz="quarter" idx="15"/>
          </p:nvPr>
        </p:nvSpPr>
        <p:spPr/>
        <p:txBody>
          <a:bodyPr/>
          <a:lstStyle/>
          <a:p>
            <a:r>
              <a:rPr sz="1910"/>
              <a:t>Televizor ta'lim maqsadlarida ham foydalanilishi mumkin. Hujjatli filmlar va ta'limiy dasturlar oila a'zolariga yangi bilimlar olishda yordam beradi.</a:t>
            </a:r>
          </a:p>
        </p:txBody>
      </p:sp>
      <p:sp>
        <p:nvSpPr>
          <p:cNvPr id="8" name="Text Placeholder 7"/>
          <p:cNvSpPr>
            <a:spLocks noGrp="1"/>
          </p:cNvSpPr>
          <p:nvPr>
            <p:ph type="body" sz="quarter" idx="16"/>
          </p:nvPr>
        </p:nvSpPr>
        <p:spPr/>
        <p:txBody>
          <a:bodyPr/>
          <a:lstStyle/>
          <a:p>
            <a:r>
              <a:rPr sz="1870"/>
              <a:t>Shuningdek, televizor o'yin-kulgi uchun ajoyib vosita. Oila a'zolari ko'ngilochar dasturlarni tomosha qilib, bir-birlariga yordam berishlari va vaqt o'tkazishlari mumkin.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5370"/>
              <a:t>Telefon: Aloqa va Axborot Olishda Qulaylik</a:t>
            </a:r>
          </a:p>
        </p:txBody>
      </p:sp>
      <p:sp>
        <p:nvSpPr>
          <p:cNvPr id="3" name="Text Placeholder 2"/>
          <p:cNvSpPr>
            <a:spLocks noGrp="1"/>
          </p:cNvSpPr>
          <p:nvPr>
            <p:ph type="body" sz="quarter" idx="11"/>
          </p:nvPr>
        </p:nvSpPr>
        <p:spPr/>
        <p:txBody>
          <a:bodyPr/>
          <a:lstStyle/>
          <a:p>
            <a:r>
              <a:rPr sz="2470"/>
              <a:t>Telefonlar aloqa qilishda muhim rol o'ynaydi. Ular orqali biz do'stlarimiz, oila a'zolarimiz va ishdagi hamkasblarimiz bilan tezkor va oson bog'lanamiz. Telefonlardan foydalanib, biz har qanday vaqtda va joyda bir-birimiz bilan muloqot qilish imkoniyatiga egamiz.</a:t>
            </a:r>
          </a:p>
        </p:txBody>
      </p:sp>
      <p:sp>
        <p:nvSpPr>
          <p:cNvPr id="4" name="Text Placeholder 3"/>
          <p:cNvSpPr>
            <a:spLocks noGrp="1"/>
          </p:cNvSpPr>
          <p:nvPr>
            <p:ph type="body" sz="quarter" idx="12"/>
          </p:nvPr>
        </p:nvSpPr>
        <p:spPr/>
        <p:txBody>
          <a:bodyPr/>
          <a:lstStyle/>
          <a:p>
            <a:r>
              <a:rPr sz="2550"/>
              <a:t>Telefonlar orqali axborot olish juda qulay. Internetga ulanish imkoniyati, yangiliklar, maqolalar va ijtimoiy tarmoqlar orqali o'z xohishimizga ko'ra kerakli ma'lumotlarni tezda topamiz. Bu esa bizning bilimimizni kengaytiradi.</a:t>
            </a:r>
          </a:p>
        </p:txBody>
      </p:sp>
      <p:sp>
        <p:nvSpPr>
          <p:cNvPr id="5" name="Text Placeholder 4"/>
          <p:cNvSpPr>
            <a:spLocks noGrp="1"/>
          </p:cNvSpPr>
          <p:nvPr>
            <p:ph type="body" sz="quarter" idx="13"/>
          </p:nvPr>
        </p:nvSpPr>
        <p:spPr/>
        <p:txBody>
          <a:bodyPr/>
          <a:lstStyle/>
          <a:p>
            <a:r>
              <a:rPr sz="2490"/>
              <a:t>Kundalik hayotimizda telefonlar juda muhim. Ular nafaqat aloqa vositasi, balki ishlarimizni osonlashtiruvchi, vaqtni tejovchi va ko'plab xizmatlarga kirish imkonini beruvchi asbobdir. Ularning qulayligi bizning hayotimizni sezilarli darajada o'zgartiradi.</a:t>
            </a:r>
          </a:p>
        </p:txBody>
      </p:sp>
      <p:pic>
        <p:nvPicPr>
          <p:cNvPr id="6" name="Picture Placeholder 5" descr="image.jpg"/>
          <p:cNvPicPr>
            <a:picLocks noGrp="1" noChangeAspect="1"/>
          </p:cNvPicPr>
          <p:nvPr>
            <p:ph type="pic" sz="quarter" idx="14"/>
          </p:nvPr>
        </p:nvPicPr>
        <p:blipFill>
          <a:blip r:embed="rId2"/>
          <a:srcRect l="2277" r="2277"/>
          <a:stretch>
            <a:fillRect/>
          </a:stretch>
        </p:blipFill>
        <p:spPr/>
      </p:pic>
      <p:sp>
        <p:nvSpPr>
          <p:cNvPr id="7" name="TextBox 6"/>
          <p:cNvSpPr txBox="1"/>
          <p:nvPr/>
        </p:nvSpPr>
        <p:spPr>
          <a:xfrm>
            <a:off x="11820742" y="8801100"/>
            <a:ext cx="4968658" cy="228600"/>
          </a:xfrm>
          <a:prstGeom prst="rect">
            <a:avLst/>
          </a:prstGeom>
          <a:solidFill>
            <a:srgbClr val="F5F3F2"/>
          </a:solidFill>
        </p:spPr>
        <p:txBody>
          <a:bodyPr wrap="none" lIns="0" tIns="0" rIns="0" bIns="0">
            <a:spAutoFit/>
          </a:bodyPr>
          <a:lstStyle/>
          <a:p>
            <a:pPr algn="ctr"/>
            <a:r>
              <a:rPr sz="1100"/>
              <a:t>Photo by </a:t>
            </a:r>
            <a:r>
              <a:rPr sz="1100">
                <a:hlinkClick r:id="rId3"/>
              </a:rPr>
              <a:t>Luther.M.E. Bottrill</a:t>
            </a:r>
            <a:r>
              <a:rPr sz="1100"/>
              <a:t> on </a:t>
            </a:r>
            <a:r>
              <a:rPr sz="1100">
                <a:hlinkClick r:id="rId4"/>
              </a:rPr>
              <a:t>Unsplash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5550"/>
              <a:t>Telefonning Hayotimizdagi Roli</a:t>
            </a:r>
          </a:p>
        </p:txBody>
      </p:sp>
      <p:sp>
        <p:nvSpPr>
          <p:cNvPr id="3" name="Text Placeholder 2"/>
          <p:cNvSpPr>
            <a:spLocks noGrp="1"/>
          </p:cNvSpPr>
          <p:nvPr>
            <p:ph type="body" sz="quarter" idx="13"/>
          </p:nvPr>
        </p:nvSpPr>
        <p:spPr/>
        <p:txBody>
          <a:bodyPr/>
          <a:lstStyle/>
          <a:p>
            <a:r>
              <a:rPr sz="2510"/>
              <a:t>Telefonlar zamonaviy ijtimoiy hayotda juda muhim o'rin egallaydi. Ular aloqa vositasi sifatida xizmat qilib, oilaviy va do'stlik aloqalarini mustahkamlashga yordam beradi. Bugungi kunda, telefonlar orqali bir-birimiz bilan tez va oson aloqa o'rnatamiz.</a:t>
            </a:r>
          </a:p>
        </p:txBody>
      </p:sp>
      <p:sp>
        <p:nvSpPr>
          <p:cNvPr id="4" name="Text Placeholder 3"/>
          <p:cNvSpPr>
            <a:spLocks noGrp="1"/>
          </p:cNvSpPr>
          <p:nvPr>
            <p:ph type="body" sz="quarter" idx="14"/>
          </p:nvPr>
        </p:nvSpPr>
        <p:spPr/>
        <p:txBody>
          <a:bodyPr/>
          <a:lstStyle/>
          <a:p>
            <a:r>
              <a:rPr sz="2430"/>
              <a:t>Telefon orqali axborot olish juda oson va tez. Internetga ulanish imkoniyati, yangiliklar va ma'lumotlarni bir necha soniya ichida olishga yordam beradi, bu esa bizning hayotimizni qulaylashtiradi. Har qanday savolga javobni tezda topish imkoniyati bizni yanada bilimdon qiladi.</a:t>
            </a:r>
          </a:p>
        </p:txBody>
      </p:sp>
      <p:sp>
        <p:nvSpPr>
          <p:cNvPr id="5" name="Text Placeholder 4"/>
          <p:cNvSpPr>
            <a:spLocks noGrp="1"/>
          </p:cNvSpPr>
          <p:nvPr>
            <p:ph type="body" sz="quarter" idx="15"/>
          </p:nvPr>
        </p:nvSpPr>
        <p:spPr/>
        <p:txBody>
          <a:bodyPr/>
          <a:lstStyle/>
          <a:p>
            <a:r>
              <a:rPr sz="2520"/>
              <a:t>Zamonaviy telefonlar ko'plab texnologiyalar bilan integratsiyalashgan. Masalan, smartfonlar turli ilovalar va xizmatlar orqali ish va o'qish jarayonlarini soddalashtiradi. Shu bilan birga, telefonlar bizning kundalik hayotimizda muhim rol o'ynaydi.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2480"/>
              <a:t>Kompyuter: Ishda Samaradorlikni Oshirish</a:t>
            </a:r>
          </a:p>
        </p:txBody>
      </p:sp>
      <p:sp>
        <p:nvSpPr>
          <p:cNvPr id="3" name="Text Placeholder 2"/>
          <p:cNvSpPr>
            <a:spLocks noGrp="1"/>
          </p:cNvSpPr>
          <p:nvPr>
            <p:ph type="body" sz="quarter" idx="11"/>
          </p:nvPr>
        </p:nvSpPr>
        <p:spPr/>
        <p:txBody>
          <a:bodyPr/>
          <a:lstStyle/>
          <a:p>
            <a:r>
              <a:rPr sz="2410"/>
              <a:t>Samaradorlikni oshirish uchun eng yaxshi dasturlar</a:t>
            </a:r>
          </a:p>
        </p:txBody>
      </p:sp>
      <p:sp>
        <p:nvSpPr>
          <p:cNvPr id="4" name="Text Placeholder 3"/>
          <p:cNvSpPr>
            <a:spLocks noGrp="1"/>
          </p:cNvSpPr>
          <p:nvPr>
            <p:ph type="body" sz="quarter" idx="12"/>
          </p:nvPr>
        </p:nvSpPr>
        <p:spPr/>
        <p:txBody>
          <a:bodyPr/>
          <a:lstStyle/>
          <a:p>
            <a:r>
              <a:rPr sz="1900"/>
              <a:t>Kompyuter ish jarayonida samaradorlikni oshirishda muhim rol o'ynaydi. U turli vazifalarni tez va samarali bajaradi.</a:t>
            </a:r>
          </a:p>
        </p:txBody>
      </p:sp>
      <p:sp>
        <p:nvSpPr>
          <p:cNvPr id="5" name="Text Placeholder 4"/>
          <p:cNvSpPr>
            <a:spLocks noGrp="1"/>
          </p:cNvSpPr>
          <p:nvPr>
            <p:ph type="body" sz="quarter" idx="13"/>
          </p:nvPr>
        </p:nvSpPr>
        <p:spPr/>
        <p:txBody>
          <a:bodyPr/>
          <a:lstStyle/>
          <a:p>
            <a:r>
              <a:rPr sz="1880"/>
              <a:t>Samaradorlikni oshirish uchun ko'plab dasturlar mavjud: Trello, Slack va Zoom. Masofaviy ishlashda kompyuter ahamiyati katta.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5490"/>
              <a:t>Kompyuter: Ta'limda Innovatsiyalar</a:t>
            </a:r>
          </a:p>
        </p:txBody>
      </p:sp>
      <p:sp>
        <p:nvSpPr>
          <p:cNvPr id="3" name="Text Placeholder 2"/>
          <p:cNvSpPr>
            <a:spLocks noGrp="1"/>
          </p:cNvSpPr>
          <p:nvPr>
            <p:ph type="body" sz="quarter" idx="11"/>
          </p:nvPr>
        </p:nvSpPr>
        <p:spPr/>
        <p:txBody>
          <a:bodyPr/>
          <a:lstStyle/>
          <a:p>
            <a:r>
              <a:rPr sz="2390"/>
              <a:t>Kompyuterlar ta'lim sohasida inqilobiy o'zgarishlarni keltirib chiqarmoqda. Ular o'quvchilar va o'qituvchilar uchun yangi imkoniyatlar yaratadi, o'qish jarayonini yanada qiziqarli va samarali qiladi.</a:t>
            </a:r>
          </a:p>
        </p:txBody>
      </p:sp>
      <p:sp>
        <p:nvSpPr>
          <p:cNvPr id="4" name="Text Placeholder 3"/>
          <p:cNvSpPr>
            <a:spLocks noGrp="1"/>
          </p:cNvSpPr>
          <p:nvPr>
            <p:ph type="body" sz="quarter" idx="12"/>
          </p:nvPr>
        </p:nvSpPr>
        <p:spPr/>
        <p:txBody>
          <a:bodyPr/>
          <a:lstStyle/>
          <a:p>
            <a:r>
              <a:rPr sz="2340"/>
              <a:t>Onlayn ta'lim platformalari, masalan, Coursera va edX, keng ko'lamdagi kurslarga kirishni ta'minlaydi. Bu platformalar o'qitish jarayonini yanada qulaylashtirib, talabalar uchun o'z vaqtida ta'lim olish imkoniyatini beradi.</a:t>
            </a:r>
          </a:p>
        </p:txBody>
      </p:sp>
      <p:sp>
        <p:nvSpPr>
          <p:cNvPr id="5" name="Text Placeholder 4"/>
          <p:cNvSpPr>
            <a:spLocks noGrp="1"/>
          </p:cNvSpPr>
          <p:nvPr>
            <p:ph type="body" sz="quarter" idx="13"/>
          </p:nvPr>
        </p:nvSpPr>
        <p:spPr/>
        <p:txBody>
          <a:bodyPr/>
          <a:lstStyle/>
          <a:p>
            <a:r>
              <a:rPr sz="2360"/>
              <a:t>Kompyuterlar yordamida o'qitish usullari interaktiv va moslashtirilgan yondashuvni taklif etadi. O'qituvchilar o'z darslarini yanada qiziqarli va samarali o'tkazish uchun turli xil vositalarni qo'llashlari mumkin.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sz="3840"/>
              <a:t>Xulosa</a:t>
            </a:r>
          </a:p>
        </p:txBody>
      </p:sp>
      <p:sp>
        <p:nvSpPr>
          <p:cNvPr id="3" name="Text Placeholder 2"/>
          <p:cNvSpPr>
            <a:spLocks noGrp="1"/>
          </p:cNvSpPr>
          <p:nvPr>
            <p:ph type="body" sz="quarter" idx="11"/>
          </p:nvPr>
        </p:nvSpPr>
        <p:spPr/>
        <p:txBody>
          <a:bodyPr/>
          <a:lstStyle/>
          <a:p>
            <a:r>
              <a:rPr sz="2930"/>
              <a:t>Televizor oila va do'stlar bilan vaqt o'tkazish uchun muhim vositadir, u film va sport tomoshalari orqali muloqot imkoniyatlarini taqdim etadi.  Telefon, tezkor aloqa va ma'lumot almashish imkoniyatlari bilan aloqa va axborot olishda muhim rol o'ynaydi.  Kompyuter ish jarayonini samaradorligini oshirish va ta'limda innovatsiyalar yaratishda muhim ahamiyatga ega.</a:t>
            </a:r>
          </a:p>
        </p:txBody>
      </p:sp>
    </p:spTree>
  </p:cSld>
  <p:clrMapOvr>
    <a:masterClrMapping/>
  </p:clrMapOvr>
</p:sld>
</file>

<file path=ppt/theme/theme1.xml><?xml version="1.0" encoding="utf-8"?>
<a:theme xmlns:a="http://schemas.openxmlformats.org/drawingml/2006/main" name="True Crime Slides  ">
  <a:themeElements>
    <a:clrScheme name="Office">
      <a:dk1>
        <a:srgbClr val="000000"/>
      </a:dk1>
      <a:lt1>
        <a:srgbClr val="FFFFFF"/>
      </a:lt1>
      <a:dk2>
        <a:srgbClr val="EDEBE5"/>
      </a:dk2>
      <a:lt2>
        <a:srgbClr val="A20700"/>
      </a:lt2>
      <a:accent1>
        <a:srgbClr val="90140E"/>
      </a:accent1>
      <a:accent2>
        <a:srgbClr val="FFFFFF"/>
      </a:accent2>
      <a:accent3>
        <a:srgbClr val="888888"/>
      </a:accent3>
      <a:accent4>
        <a:srgbClr val="EDEBE5"/>
      </a:accent4>
      <a:accent5>
        <a:srgbClr val="A20700"/>
      </a:accent5>
      <a:accent6>
        <a:srgbClr val="90140E"/>
      </a:accent6>
      <a:hlink>
        <a:srgbClr val="FFFF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770</Words>
  <Application>Microsoft Office PowerPoint</Application>
  <PresentationFormat>Произвольный</PresentationFormat>
  <Paragraphs>41</Paragraphs>
  <Slides>11</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11</vt:i4>
      </vt:variant>
    </vt:vector>
  </HeadingPairs>
  <TitlesOfParts>
    <vt:vector size="21" baseType="lpstr">
      <vt:lpstr>Arial</vt:lpstr>
      <vt:lpstr>Open Sans</vt:lpstr>
      <vt:lpstr>Arimo</vt:lpstr>
      <vt:lpstr>Calibri</vt:lpstr>
      <vt:lpstr>Times New Roman</vt:lpstr>
      <vt:lpstr>Archivo Black</vt:lpstr>
      <vt:lpstr>Inter</vt:lpstr>
      <vt:lpstr>Rockwell Extra Bold</vt:lpstr>
      <vt:lpstr>Meiryo UI</vt:lpstr>
      <vt:lpstr>True Crime Slides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 O M P U T E R S</dc:creator>
  <cp:lastModifiedBy>C O M P U T E R S</cp:lastModifiedBy>
  <cp:revision>6</cp:revision>
  <dcterms:modified xsi:type="dcterms:W3CDTF">2025-04-14T10:10:32Z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6719493</vt:lpwstr>
  </property>
  <property fmtid="{D5CDD505-2E9C-101B-9397-08002B2CF9AE}" pid="3" name="NXPowerLiteSettings">
    <vt:lpwstr>F7C0031C027800</vt:lpwstr>
  </property>
  <property fmtid="{D5CDD505-2E9C-101B-9397-08002B2CF9AE}" pid="4" name="NXPowerLiteVersion">
    <vt:lpwstr>D10.2.0</vt:lpwstr>
  </property>
</Properties>
</file>