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8808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43" y="538"/>
      </p:cViewPr>
      <p:guideLst>
        <p:guide orient="horz" pos="2160"/>
        <p:guide pos="37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064" y="1905001"/>
            <a:ext cx="9801701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1064" y="4572000"/>
            <a:ext cx="8395801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277163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506" y="5486400"/>
            <a:ext cx="9952274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506" y="3852863"/>
            <a:ext cx="7972132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43" y="1536192"/>
            <a:ext cx="475234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411" y="1536192"/>
            <a:ext cx="475234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43" y="1535113"/>
            <a:ext cx="475234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43" y="2174875"/>
            <a:ext cx="47523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2411" y="1535113"/>
            <a:ext cx="475234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42411" y="2174875"/>
            <a:ext cx="47523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29" y="5495544"/>
            <a:ext cx="10098723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028" y="6096000"/>
            <a:ext cx="10098724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028" y="381000"/>
            <a:ext cx="10098723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068" y="5495278"/>
            <a:ext cx="10098723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0989786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068" y="6096000"/>
            <a:ext cx="10098723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99007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43" y="1600200"/>
            <a:ext cx="9900708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989786" y="0"/>
            <a:ext cx="8910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989786" y="5486400"/>
            <a:ext cx="891064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5400" y="5648960"/>
            <a:ext cx="712851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452F6FB-AF06-4DDA-9B57-B9C1FD3F963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211985" y="3994023"/>
            <a:ext cx="2367281" cy="475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176426" y="1591183"/>
            <a:ext cx="2438399" cy="475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F5AA4F0-800F-4908-BA28-DFC1B2D85CFF}" type="datetimeFigureOut">
              <a:rPr lang="ru-RU" smtClean="0"/>
              <a:t>14.04.2025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 err="1"/>
              <a:t>Cheksiz</a:t>
            </a:r>
            <a:r>
              <a:rPr lang="en-US" sz="9600" dirty="0"/>
              <a:t> </a:t>
            </a:r>
            <a:r>
              <a:rPr lang="en-US" sz="9600" dirty="0" err="1"/>
              <a:t>olam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4-sinf </a:t>
            </a:r>
            <a:r>
              <a:rPr lang="en-US" sz="4000" dirty="0" err="1"/>
              <a:t>Trabiya</a:t>
            </a:r>
            <a:r>
              <a:rPr lang="en-US" sz="4000" dirty="0"/>
              <a:t> </a:t>
            </a:r>
            <a:r>
              <a:rPr lang="en-US" sz="4000" dirty="0" err="1"/>
              <a:t>fani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7110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400" dirty="0" err="1"/>
              <a:t>Cheksiz</a:t>
            </a:r>
            <a:r>
              <a:rPr lang="en-US" sz="4400" dirty="0"/>
              <a:t> </a:t>
            </a:r>
            <a:r>
              <a:rPr lang="en-US" sz="4400" dirty="0" err="1"/>
              <a:t>olam</a:t>
            </a:r>
            <a:r>
              <a:rPr lang="en-US" sz="4400" dirty="0"/>
              <a:t> — </a:t>
            </a:r>
            <a:r>
              <a:rPr lang="en-US" sz="4400" dirty="0" err="1"/>
              <a:t>juda</a:t>
            </a:r>
            <a:r>
              <a:rPr lang="en-US" sz="4400" dirty="0"/>
              <a:t> </a:t>
            </a:r>
            <a:r>
              <a:rPr lang="en-US" sz="4400" dirty="0" err="1"/>
              <a:t>qiziqarli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mo‘jizalarga</a:t>
            </a:r>
            <a:r>
              <a:rPr lang="en-US" sz="4400" dirty="0"/>
              <a:t> boy. Biz </a:t>
            </a:r>
            <a:r>
              <a:rPr lang="en-US" sz="4400" dirty="0" err="1"/>
              <a:t>uni</a:t>
            </a:r>
            <a:r>
              <a:rPr lang="en-US" sz="4400" dirty="0"/>
              <a:t> </a:t>
            </a:r>
            <a:r>
              <a:rPr lang="en-US" sz="4400" dirty="0" err="1"/>
              <a:t>o‘rganishni</a:t>
            </a:r>
            <a:r>
              <a:rPr lang="en-US" sz="4400" dirty="0"/>
              <a:t> </a:t>
            </a:r>
            <a:r>
              <a:rPr lang="en-US" sz="4400" dirty="0" err="1"/>
              <a:t>davom</a:t>
            </a:r>
            <a:r>
              <a:rPr lang="en-US" sz="4400" dirty="0"/>
              <a:t> </a:t>
            </a:r>
            <a:r>
              <a:rPr lang="en-US" sz="4400" dirty="0" err="1"/>
              <a:t>ettiramiz</a:t>
            </a:r>
            <a:r>
              <a:rPr lang="en-US" sz="4400" dirty="0"/>
              <a:t>. </a:t>
            </a:r>
            <a:r>
              <a:rPr lang="en-US" sz="4400" dirty="0" err="1"/>
              <a:t>Yulduzlar</a:t>
            </a:r>
            <a:r>
              <a:rPr lang="en-US" sz="4400" dirty="0"/>
              <a:t>, Oy, </a:t>
            </a:r>
            <a:r>
              <a:rPr lang="en-US" sz="4400" dirty="0" err="1"/>
              <a:t>Quyosh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Yer</a:t>
            </a:r>
            <a:r>
              <a:rPr lang="en-US" sz="4400" dirty="0"/>
              <a:t> — </a:t>
            </a:r>
            <a:r>
              <a:rPr lang="en-US" sz="4400" dirty="0" err="1"/>
              <a:t>barchasi</a:t>
            </a:r>
            <a:r>
              <a:rPr lang="en-US" sz="4400" dirty="0"/>
              <a:t> </a:t>
            </a:r>
            <a:r>
              <a:rPr lang="en-US" sz="4400" dirty="0" err="1"/>
              <a:t>bir-biriga</a:t>
            </a:r>
            <a:r>
              <a:rPr lang="en-US" sz="4400" dirty="0"/>
              <a:t> </a:t>
            </a:r>
            <a:r>
              <a:rPr lang="en-US" sz="4400" dirty="0" err="1"/>
              <a:t>bog‘langan</a:t>
            </a:r>
            <a:r>
              <a:rPr lang="en-US" sz="4400" dirty="0"/>
              <a:t> </a:t>
            </a:r>
            <a:r>
              <a:rPr lang="en-US" sz="4400" dirty="0" err="1"/>
              <a:t>go‘zal</a:t>
            </a:r>
            <a:r>
              <a:rPr lang="en-US" sz="4400" dirty="0"/>
              <a:t> </a:t>
            </a:r>
            <a:r>
              <a:rPr lang="en-US" sz="4400" dirty="0" err="1"/>
              <a:t>olamimizning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qismidir</a:t>
            </a:r>
            <a:r>
              <a:rPr lang="en-US" sz="4400" dirty="0"/>
              <a:t>.</a:t>
            </a:r>
          </a:p>
          <a:p>
            <a:pPr algn="just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2113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Kirish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305" y="1600201"/>
            <a:ext cx="6426503" cy="4525963"/>
          </a:xfrm>
        </p:spPr>
        <p:txBody>
          <a:bodyPr>
            <a:normAutofit/>
          </a:bodyPr>
          <a:lstStyle/>
          <a:p>
            <a:pPr algn="just"/>
            <a:r>
              <a:rPr lang="en-US" sz="4400" dirty="0" err="1"/>
              <a:t>Atrofimizdagi</a:t>
            </a:r>
            <a:r>
              <a:rPr lang="en-US" sz="4400" dirty="0"/>
              <a:t> </a:t>
            </a:r>
            <a:r>
              <a:rPr lang="en-US" sz="4400" dirty="0" err="1"/>
              <a:t>dunyo</a:t>
            </a:r>
            <a:r>
              <a:rPr lang="en-US" sz="4400" dirty="0"/>
              <a:t> </a:t>
            </a:r>
            <a:r>
              <a:rPr lang="en-US" sz="4400" dirty="0" err="1"/>
              <a:t>juda</a:t>
            </a:r>
            <a:r>
              <a:rPr lang="en-US" sz="4400" dirty="0"/>
              <a:t> </a:t>
            </a:r>
            <a:r>
              <a:rPr lang="en-US" sz="4400" dirty="0" err="1"/>
              <a:t>katta</a:t>
            </a:r>
            <a:r>
              <a:rPr lang="en-US" sz="4400" dirty="0"/>
              <a:t>. </a:t>
            </a:r>
            <a:r>
              <a:rPr lang="en-US" sz="4400" dirty="0" err="1"/>
              <a:t>Osmon</a:t>
            </a:r>
            <a:r>
              <a:rPr lang="en-US" sz="4400" dirty="0"/>
              <a:t>, </a:t>
            </a:r>
            <a:r>
              <a:rPr lang="en-US" sz="4400" dirty="0" err="1"/>
              <a:t>yulduzlar</a:t>
            </a:r>
            <a:r>
              <a:rPr lang="en-US" sz="4400" dirty="0"/>
              <a:t>, </a:t>
            </a:r>
            <a:r>
              <a:rPr lang="en-US" sz="4400" dirty="0" err="1"/>
              <a:t>Quyosh</a:t>
            </a:r>
            <a:r>
              <a:rPr lang="en-US" sz="4400" dirty="0"/>
              <a:t>, Oy, </a:t>
            </a:r>
            <a:r>
              <a:rPr lang="en-US" sz="4400" dirty="0" err="1"/>
              <a:t>sayyoralar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boshqa</a:t>
            </a:r>
            <a:r>
              <a:rPr lang="en-US" sz="4400" dirty="0"/>
              <a:t> </a:t>
            </a:r>
            <a:r>
              <a:rPr lang="en-US" sz="4400" dirty="0" err="1"/>
              <a:t>ko‘p</a:t>
            </a:r>
            <a:r>
              <a:rPr lang="en-US" sz="4400" dirty="0"/>
              <a:t> </a:t>
            </a:r>
            <a:r>
              <a:rPr lang="en-US" sz="4400" dirty="0" err="1"/>
              <a:t>narsalar</a:t>
            </a:r>
            <a:r>
              <a:rPr lang="en-US" sz="4400" dirty="0"/>
              <a:t> bor. Bu </a:t>
            </a:r>
            <a:r>
              <a:rPr lang="en-US" sz="4400" dirty="0" err="1"/>
              <a:t>hammasi</a:t>
            </a:r>
            <a:r>
              <a:rPr lang="en-US" sz="4400" dirty="0"/>
              <a:t> — </a:t>
            </a:r>
            <a:r>
              <a:rPr lang="en-US" sz="4400" b="1" dirty="0" err="1"/>
              <a:t>cheksiz</a:t>
            </a:r>
            <a:r>
              <a:rPr lang="en-US" sz="4400" b="1" dirty="0"/>
              <a:t> </a:t>
            </a:r>
            <a:r>
              <a:rPr lang="en-US" sz="4400" b="1" dirty="0" err="1"/>
              <a:t>olam</a:t>
            </a:r>
            <a:r>
              <a:rPr lang="en-US" sz="4400" dirty="0"/>
              <a:t> deb </a:t>
            </a:r>
            <a:r>
              <a:rPr lang="en-US" sz="4400" dirty="0" err="1"/>
              <a:t>ataladi</a:t>
            </a:r>
            <a:r>
              <a:rPr lang="en-US" sz="4400" dirty="0"/>
              <a:t>.</a:t>
            </a:r>
            <a:endParaRPr lang="ru-RU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7" y="1700808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03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Olam </a:t>
            </a:r>
            <a:r>
              <a:rPr lang="en-US" dirty="0" err="1"/>
              <a:t>nima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305" y="1600201"/>
            <a:ext cx="6426503" cy="4525963"/>
          </a:xfrm>
        </p:spPr>
        <p:txBody>
          <a:bodyPr>
            <a:normAutofit/>
          </a:bodyPr>
          <a:lstStyle/>
          <a:p>
            <a:pPr algn="just"/>
            <a:r>
              <a:rPr lang="en-US" sz="4000" dirty="0"/>
              <a:t>Olam — </a:t>
            </a:r>
            <a:r>
              <a:rPr lang="en-US" sz="4000" dirty="0" err="1"/>
              <a:t>bu</a:t>
            </a:r>
            <a:r>
              <a:rPr lang="en-US" sz="4000" dirty="0"/>
              <a:t> biz </a:t>
            </a:r>
            <a:r>
              <a:rPr lang="en-US" sz="4000" dirty="0" err="1"/>
              <a:t>yashayotgan</a:t>
            </a:r>
            <a:r>
              <a:rPr lang="en-US" sz="4000" dirty="0"/>
              <a:t> </a:t>
            </a:r>
            <a:r>
              <a:rPr lang="en-US" sz="4000" dirty="0" err="1"/>
              <a:t>katta-katta</a:t>
            </a:r>
            <a:r>
              <a:rPr lang="en-US" sz="4000" dirty="0"/>
              <a:t> </a:t>
            </a:r>
            <a:r>
              <a:rPr lang="en-US" sz="4000" dirty="0" err="1"/>
              <a:t>joylar</a:t>
            </a:r>
            <a:r>
              <a:rPr lang="en-US" sz="4000" dirty="0"/>
              <a:t> </a:t>
            </a:r>
            <a:r>
              <a:rPr lang="en-US" sz="4000" dirty="0" err="1"/>
              <a:t>to‘plami</a:t>
            </a:r>
            <a:r>
              <a:rPr lang="en-US" sz="4000" dirty="0"/>
              <a:t>. </a:t>
            </a:r>
            <a:r>
              <a:rPr lang="en-US" sz="4000" dirty="0" err="1"/>
              <a:t>Unda</a:t>
            </a:r>
            <a:r>
              <a:rPr lang="en-US" sz="4000" dirty="0"/>
              <a:t> </a:t>
            </a:r>
            <a:r>
              <a:rPr lang="en-US" sz="4000" dirty="0" err="1"/>
              <a:t>Quyosh</a:t>
            </a:r>
            <a:r>
              <a:rPr lang="en-US" sz="4000" dirty="0"/>
              <a:t>, Oy, </a:t>
            </a:r>
            <a:r>
              <a:rPr lang="en-US" sz="4000" dirty="0" err="1"/>
              <a:t>Yer</a:t>
            </a:r>
            <a:r>
              <a:rPr lang="en-US" sz="4000" dirty="0"/>
              <a:t>, </a:t>
            </a:r>
            <a:r>
              <a:rPr lang="en-US" sz="4000" dirty="0" err="1"/>
              <a:t>samolar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yulduzlar</a:t>
            </a:r>
            <a:r>
              <a:rPr lang="en-US" sz="4000" dirty="0"/>
              <a:t> bor. Olam </a:t>
            </a:r>
            <a:r>
              <a:rPr lang="en-US" sz="4000" dirty="0" err="1"/>
              <a:t>cheksiz</a:t>
            </a:r>
            <a:r>
              <a:rPr lang="en-US" sz="4000" dirty="0"/>
              <a:t>, </a:t>
            </a:r>
            <a:r>
              <a:rPr lang="en-US" sz="4000" dirty="0" err="1"/>
              <a:t>ya’ni</a:t>
            </a:r>
            <a:r>
              <a:rPr lang="en-US" sz="4000" dirty="0"/>
              <a:t> </a:t>
            </a:r>
            <a:r>
              <a:rPr lang="en-US" sz="4000" dirty="0" err="1"/>
              <a:t>uni</a:t>
            </a:r>
            <a:r>
              <a:rPr lang="en-US" sz="4000" dirty="0"/>
              <a:t> </a:t>
            </a:r>
            <a:r>
              <a:rPr lang="en-US" sz="4000" dirty="0" err="1"/>
              <a:t>o‘lchab</a:t>
            </a:r>
            <a:r>
              <a:rPr lang="en-US" sz="4000" dirty="0"/>
              <a:t> </a:t>
            </a:r>
            <a:r>
              <a:rPr lang="en-US" sz="4000" dirty="0" err="1"/>
              <a:t>bo‘lmaydi</a:t>
            </a:r>
            <a:r>
              <a:rPr lang="en-US" sz="4000" dirty="0"/>
              <a:t>.</a:t>
            </a:r>
          </a:p>
          <a:p>
            <a:pPr algn="just"/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13" y="1772816"/>
            <a:ext cx="41764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799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Quyosh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313" y="1600201"/>
            <a:ext cx="6354495" cy="4525963"/>
          </a:xfrm>
        </p:spPr>
        <p:txBody>
          <a:bodyPr>
            <a:noAutofit/>
          </a:bodyPr>
          <a:lstStyle/>
          <a:p>
            <a:pPr algn="just"/>
            <a:r>
              <a:rPr lang="en-US" sz="4400" dirty="0" err="1"/>
              <a:t>Quyosh</a:t>
            </a:r>
            <a:r>
              <a:rPr lang="en-US" sz="4400" dirty="0"/>
              <a:t> — </a:t>
            </a:r>
            <a:r>
              <a:rPr lang="en-US" sz="4400" dirty="0" err="1"/>
              <a:t>osmondagi</a:t>
            </a:r>
            <a:r>
              <a:rPr lang="en-US" sz="4400" dirty="0"/>
              <a:t> </a:t>
            </a:r>
            <a:r>
              <a:rPr lang="en-US" sz="4400" dirty="0" err="1"/>
              <a:t>eng</a:t>
            </a:r>
            <a:r>
              <a:rPr lang="en-US" sz="4400" dirty="0"/>
              <a:t> </a:t>
            </a:r>
            <a:r>
              <a:rPr lang="en-US" sz="4400" dirty="0" err="1"/>
              <a:t>katta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eng</a:t>
            </a:r>
            <a:r>
              <a:rPr lang="en-US" sz="4400" dirty="0"/>
              <a:t> </a:t>
            </a:r>
            <a:r>
              <a:rPr lang="en-US" sz="4400" dirty="0" err="1"/>
              <a:t>issiq</a:t>
            </a:r>
            <a:r>
              <a:rPr lang="en-US" sz="4400" dirty="0"/>
              <a:t> </a:t>
            </a:r>
            <a:r>
              <a:rPr lang="en-US" sz="4400" dirty="0" err="1"/>
              <a:t>yulduz</a:t>
            </a:r>
            <a:r>
              <a:rPr lang="en-US" sz="4400" dirty="0"/>
              <a:t>. U </a:t>
            </a:r>
            <a:r>
              <a:rPr lang="en-US" sz="4400" dirty="0" err="1"/>
              <a:t>bizga</a:t>
            </a:r>
            <a:r>
              <a:rPr lang="en-US" sz="4400" dirty="0"/>
              <a:t> </a:t>
            </a:r>
            <a:r>
              <a:rPr lang="en-US" sz="4400" dirty="0" err="1"/>
              <a:t>yorug‘lik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issiqlik</a:t>
            </a:r>
            <a:r>
              <a:rPr lang="en-US" sz="4400" dirty="0"/>
              <a:t> </a:t>
            </a:r>
            <a:r>
              <a:rPr lang="en-US" sz="4400" dirty="0" err="1"/>
              <a:t>beradi</a:t>
            </a:r>
            <a:r>
              <a:rPr lang="en-US" sz="4400" dirty="0"/>
              <a:t>. </a:t>
            </a:r>
            <a:r>
              <a:rPr lang="en-US" sz="4400" dirty="0" err="1"/>
              <a:t>Quyosh</a:t>
            </a:r>
            <a:r>
              <a:rPr lang="en-US" sz="4400" dirty="0"/>
              <a:t> </a:t>
            </a:r>
            <a:r>
              <a:rPr lang="en-US" sz="4400" dirty="0" err="1"/>
              <a:t>bo‘lmasa</a:t>
            </a:r>
            <a:r>
              <a:rPr lang="en-US" sz="4400" dirty="0"/>
              <a:t>, </a:t>
            </a:r>
            <a:r>
              <a:rPr lang="en-US" sz="4400" dirty="0" err="1"/>
              <a:t>o‘simliklar</a:t>
            </a:r>
            <a:r>
              <a:rPr lang="en-US" sz="4400" dirty="0"/>
              <a:t> </a:t>
            </a:r>
            <a:r>
              <a:rPr lang="en-US" sz="4400" dirty="0" err="1"/>
              <a:t>o‘smas</a:t>
            </a:r>
            <a:r>
              <a:rPr lang="en-US" sz="4400" dirty="0"/>
              <a:t> </a:t>
            </a:r>
            <a:r>
              <a:rPr lang="en-US" sz="4400" dirty="0" err="1"/>
              <a:t>edi</a:t>
            </a:r>
            <a:r>
              <a:rPr lang="en-US" sz="4400" dirty="0"/>
              <a:t>, </a:t>
            </a:r>
            <a:r>
              <a:rPr lang="en-US" sz="4400" dirty="0" err="1"/>
              <a:t>hayot</a:t>
            </a:r>
            <a:r>
              <a:rPr lang="en-US" sz="4400" dirty="0"/>
              <a:t> </a:t>
            </a:r>
            <a:r>
              <a:rPr lang="en-US" sz="4400" dirty="0" err="1"/>
              <a:t>bo‘lmas</a:t>
            </a:r>
            <a:r>
              <a:rPr lang="en-US" sz="4400" dirty="0"/>
              <a:t> </a:t>
            </a:r>
            <a:r>
              <a:rPr lang="en-US" sz="4400" dirty="0" err="1"/>
              <a:t>edi</a:t>
            </a:r>
            <a:r>
              <a:rPr lang="en-US" sz="4400" dirty="0"/>
              <a:t>.</a:t>
            </a:r>
            <a:endParaRPr lang="ru-RU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01" y="1772815"/>
            <a:ext cx="4320481" cy="432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11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Sayyoralar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353" y="1600201"/>
            <a:ext cx="5994455" cy="4525963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Quyosh</a:t>
            </a:r>
            <a:r>
              <a:rPr lang="en-US" sz="3600" dirty="0"/>
              <a:t> </a:t>
            </a:r>
            <a:r>
              <a:rPr lang="en-US" sz="3600" dirty="0" err="1"/>
              <a:t>atrofida</a:t>
            </a:r>
            <a:r>
              <a:rPr lang="en-US" sz="3600" dirty="0"/>
              <a:t> </a:t>
            </a:r>
            <a:r>
              <a:rPr lang="en-US" sz="3600" dirty="0" err="1"/>
              <a:t>aylanuvchi</a:t>
            </a:r>
            <a:r>
              <a:rPr lang="en-US" sz="3600" dirty="0"/>
              <a:t> </a:t>
            </a:r>
            <a:r>
              <a:rPr lang="en-US" sz="3600" dirty="0" err="1"/>
              <a:t>katta</a:t>
            </a:r>
            <a:r>
              <a:rPr lang="en-US" sz="3600" dirty="0"/>
              <a:t> </a:t>
            </a:r>
            <a:r>
              <a:rPr lang="en-US" sz="3600" dirty="0" err="1"/>
              <a:t>jismlar</a:t>
            </a:r>
            <a:r>
              <a:rPr lang="en-US" sz="3600" dirty="0"/>
              <a:t> </a:t>
            </a:r>
            <a:r>
              <a:rPr lang="en-US" sz="3600" b="1" dirty="0" err="1"/>
              <a:t>sayyoralar</a:t>
            </a:r>
            <a:r>
              <a:rPr lang="en-US" sz="3600" dirty="0"/>
              <a:t> deb </a:t>
            </a:r>
            <a:r>
              <a:rPr lang="en-US" sz="3600" dirty="0" err="1"/>
              <a:t>ataladi</a:t>
            </a:r>
            <a:r>
              <a:rPr lang="en-US" sz="3600" dirty="0"/>
              <a:t>. </a:t>
            </a:r>
            <a:r>
              <a:rPr lang="en-US" sz="3600" dirty="0" err="1"/>
              <a:t>Bizning</a:t>
            </a:r>
            <a:r>
              <a:rPr lang="en-US" sz="3600" dirty="0"/>
              <a:t> </a:t>
            </a:r>
            <a:r>
              <a:rPr lang="en-US" sz="3600" dirty="0" err="1"/>
              <a:t>sayyoramiz</a:t>
            </a:r>
            <a:r>
              <a:rPr lang="en-US" sz="3600" dirty="0"/>
              <a:t> — </a:t>
            </a:r>
            <a:r>
              <a:rPr lang="en-US" sz="3600" b="1" dirty="0" err="1"/>
              <a:t>Yer</a:t>
            </a:r>
            <a:r>
              <a:rPr lang="en-US" sz="3600" dirty="0"/>
              <a:t>. Yana </a:t>
            </a:r>
            <a:r>
              <a:rPr lang="en-US" sz="3600" dirty="0" err="1"/>
              <a:t>boshqa</a:t>
            </a:r>
            <a:r>
              <a:rPr lang="en-US" sz="3600" dirty="0"/>
              <a:t> </a:t>
            </a:r>
            <a:r>
              <a:rPr lang="en-US" sz="3600" dirty="0" err="1"/>
              <a:t>sayyoralar</a:t>
            </a:r>
            <a:r>
              <a:rPr lang="en-US" sz="3600" dirty="0"/>
              <a:t> ham </a:t>
            </a:r>
            <a:r>
              <a:rPr lang="en-US" sz="3600" dirty="0" err="1"/>
              <a:t>bor</a:t>
            </a:r>
            <a:r>
              <a:rPr lang="en-US" sz="3600" dirty="0"/>
              <a:t>: </a:t>
            </a:r>
            <a:r>
              <a:rPr lang="en-US" sz="3600" dirty="0" err="1"/>
              <a:t>Merkuriy</a:t>
            </a:r>
            <a:r>
              <a:rPr lang="en-US" sz="3600" dirty="0"/>
              <a:t>, </a:t>
            </a:r>
            <a:r>
              <a:rPr lang="en-US" sz="3600" dirty="0" err="1"/>
              <a:t>Venera</a:t>
            </a:r>
            <a:r>
              <a:rPr lang="en-US" sz="3600" dirty="0"/>
              <a:t>, Mars, </a:t>
            </a:r>
            <a:r>
              <a:rPr lang="en-US" sz="3600" dirty="0" err="1"/>
              <a:t>Yupiter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boshqalar</a:t>
            </a:r>
            <a:r>
              <a:rPr lang="en-US" sz="3600" dirty="0"/>
              <a:t>.</a:t>
            </a:r>
          </a:p>
          <a:p>
            <a:pPr algn="just"/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3" y="1484784"/>
            <a:ext cx="4905516" cy="439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497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sayyorasi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4" y="1600201"/>
            <a:ext cx="5130358" cy="4525963"/>
          </a:xfrm>
        </p:spPr>
        <p:txBody>
          <a:bodyPr>
            <a:normAutofit/>
          </a:bodyPr>
          <a:lstStyle/>
          <a:p>
            <a:pPr algn="just"/>
            <a:r>
              <a:rPr lang="en-US" sz="4000" dirty="0"/>
              <a:t>Biz </a:t>
            </a:r>
            <a:r>
              <a:rPr lang="en-US" sz="4000" dirty="0" err="1"/>
              <a:t>Yerda</a:t>
            </a:r>
            <a:r>
              <a:rPr lang="en-US" sz="4000" dirty="0"/>
              <a:t> </a:t>
            </a:r>
            <a:r>
              <a:rPr lang="en-US" sz="4000" dirty="0" err="1"/>
              <a:t>yashaymiz</a:t>
            </a:r>
            <a:r>
              <a:rPr lang="en-US" sz="4000" dirty="0"/>
              <a:t>. </a:t>
            </a:r>
            <a:r>
              <a:rPr lang="en-US" sz="4000" dirty="0" err="1"/>
              <a:t>Unda</a:t>
            </a:r>
            <a:r>
              <a:rPr lang="en-US" sz="4000" dirty="0"/>
              <a:t> </a:t>
            </a:r>
            <a:r>
              <a:rPr lang="en-US" sz="4000" dirty="0" err="1"/>
              <a:t>tog‘lar</a:t>
            </a:r>
            <a:r>
              <a:rPr lang="en-US" sz="4000" dirty="0"/>
              <a:t>, </a:t>
            </a:r>
            <a:r>
              <a:rPr lang="en-US" sz="4000" dirty="0" err="1"/>
              <a:t>daryolar</a:t>
            </a:r>
            <a:r>
              <a:rPr lang="en-US" sz="4000" dirty="0"/>
              <a:t>, </a:t>
            </a:r>
            <a:r>
              <a:rPr lang="en-US" sz="4000" dirty="0" err="1"/>
              <a:t>dengizlar</a:t>
            </a:r>
            <a:r>
              <a:rPr lang="en-US" sz="4000" dirty="0"/>
              <a:t>, </a:t>
            </a:r>
            <a:r>
              <a:rPr lang="en-US" sz="4000" dirty="0" err="1"/>
              <a:t>o‘rmonlar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hayvonlar</a:t>
            </a:r>
            <a:r>
              <a:rPr lang="en-US" sz="4000" dirty="0"/>
              <a:t> bor. </a:t>
            </a:r>
            <a:r>
              <a:rPr lang="en-US" sz="4000" dirty="0" err="1"/>
              <a:t>Yer</a:t>
            </a:r>
            <a:r>
              <a:rPr lang="en-US" sz="4000" dirty="0"/>
              <a:t> </a:t>
            </a:r>
            <a:r>
              <a:rPr lang="en-US" sz="4000" dirty="0" err="1"/>
              <a:t>bizga</a:t>
            </a:r>
            <a:r>
              <a:rPr lang="en-US" sz="4000" dirty="0"/>
              <a:t> </a:t>
            </a:r>
            <a:r>
              <a:rPr lang="en-US" sz="4000" dirty="0" err="1"/>
              <a:t>ona</a:t>
            </a:r>
            <a:r>
              <a:rPr lang="en-US" sz="4000" dirty="0"/>
              <a:t> </a:t>
            </a:r>
            <a:r>
              <a:rPr lang="en-US" sz="4000" dirty="0" err="1"/>
              <a:t>kabi</a:t>
            </a:r>
            <a:r>
              <a:rPr lang="en-US" sz="4000" dirty="0"/>
              <a:t> </a:t>
            </a:r>
            <a:r>
              <a:rPr lang="en-US" sz="4000" dirty="0" err="1"/>
              <a:t>g‘amxo‘r</a:t>
            </a:r>
            <a:r>
              <a:rPr lang="en-US" sz="4000" dirty="0"/>
              <a:t>. </a:t>
            </a:r>
            <a:r>
              <a:rPr lang="en-US" sz="4000" dirty="0" err="1"/>
              <a:t>Uni</a:t>
            </a:r>
            <a:r>
              <a:rPr lang="en-US" sz="4000" dirty="0"/>
              <a:t> </a:t>
            </a:r>
            <a:r>
              <a:rPr lang="en-US" sz="4000" dirty="0" err="1"/>
              <a:t>asrashimiz</a:t>
            </a:r>
            <a:r>
              <a:rPr lang="en-US" sz="4000" dirty="0"/>
              <a:t> </a:t>
            </a:r>
            <a:r>
              <a:rPr lang="en-US" sz="4000" dirty="0" err="1"/>
              <a:t>kerak</a:t>
            </a:r>
            <a:r>
              <a:rPr lang="en-US" sz="4000" dirty="0"/>
              <a:t>.</a:t>
            </a:r>
            <a:endParaRPr lang="ru-RU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41" y="1916832"/>
            <a:ext cx="538352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59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4" y="1600201"/>
            <a:ext cx="5490398" cy="4525963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Oy —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Yerning</a:t>
            </a:r>
            <a:r>
              <a:rPr lang="en-US" sz="3600" dirty="0"/>
              <a:t> </a:t>
            </a:r>
            <a:r>
              <a:rPr lang="en-US" sz="3600" dirty="0" err="1"/>
              <a:t>yo‘ldoshi</a:t>
            </a:r>
            <a:r>
              <a:rPr lang="en-US" sz="3600" dirty="0"/>
              <a:t>. U </a:t>
            </a:r>
            <a:r>
              <a:rPr lang="en-US" sz="3600" dirty="0" err="1"/>
              <a:t>kechasi</a:t>
            </a:r>
            <a:r>
              <a:rPr lang="en-US" sz="3600" dirty="0"/>
              <a:t> </a:t>
            </a:r>
            <a:r>
              <a:rPr lang="en-US" sz="3600" dirty="0" err="1"/>
              <a:t>osmondan</a:t>
            </a:r>
            <a:r>
              <a:rPr lang="en-US" sz="3600" dirty="0"/>
              <a:t> </a:t>
            </a:r>
            <a:r>
              <a:rPr lang="en-US" sz="3600" dirty="0" err="1"/>
              <a:t>ko‘rinadi</a:t>
            </a:r>
            <a:r>
              <a:rPr lang="en-US" sz="3600" dirty="0"/>
              <a:t>. Oy </a:t>
            </a:r>
            <a:r>
              <a:rPr lang="en-US" sz="3600" dirty="0" err="1"/>
              <a:t>yoritmaydi</a:t>
            </a:r>
            <a:r>
              <a:rPr lang="en-US" sz="3600" dirty="0"/>
              <a:t>, </a:t>
            </a:r>
            <a:r>
              <a:rPr lang="en-US" sz="3600" dirty="0" err="1"/>
              <a:t>faqat</a:t>
            </a:r>
            <a:r>
              <a:rPr lang="en-US" sz="3600" dirty="0"/>
              <a:t> </a:t>
            </a:r>
            <a:r>
              <a:rPr lang="en-US" sz="3600" dirty="0" err="1"/>
              <a:t>Quyosh</a:t>
            </a:r>
            <a:r>
              <a:rPr lang="en-US" sz="3600" dirty="0"/>
              <a:t> </a:t>
            </a:r>
            <a:r>
              <a:rPr lang="en-US" sz="3600" dirty="0" err="1"/>
              <a:t>nuri</a:t>
            </a:r>
            <a:r>
              <a:rPr lang="en-US" sz="3600" dirty="0"/>
              <a:t> </a:t>
            </a:r>
            <a:r>
              <a:rPr lang="en-US" sz="3600" dirty="0" err="1"/>
              <a:t>unga</a:t>
            </a:r>
            <a:r>
              <a:rPr lang="en-US" sz="3600" dirty="0"/>
              <a:t> </a:t>
            </a:r>
            <a:r>
              <a:rPr lang="en-US" sz="3600" dirty="0" err="1"/>
              <a:t>tushib</a:t>
            </a:r>
            <a:r>
              <a:rPr lang="en-US" sz="3600" dirty="0"/>
              <a:t>, </a:t>
            </a:r>
            <a:r>
              <a:rPr lang="en-US" sz="3600" dirty="0" err="1"/>
              <a:t>bizga</a:t>
            </a:r>
            <a:r>
              <a:rPr lang="en-US" sz="3600" dirty="0"/>
              <a:t> </a:t>
            </a:r>
            <a:r>
              <a:rPr lang="en-US" sz="3600" dirty="0" err="1"/>
              <a:t>ko‘rinadi</a:t>
            </a:r>
            <a:r>
              <a:rPr lang="en-US" sz="3600" dirty="0"/>
              <a:t>. Oy </a:t>
            </a:r>
            <a:r>
              <a:rPr lang="en-US" sz="3600" dirty="0" err="1"/>
              <a:t>shaklini</a:t>
            </a:r>
            <a:r>
              <a:rPr lang="en-US" sz="3600" dirty="0"/>
              <a:t> </a:t>
            </a:r>
            <a:r>
              <a:rPr lang="en-US" sz="3600" dirty="0" err="1"/>
              <a:t>o‘zgartirib</a:t>
            </a:r>
            <a:r>
              <a:rPr lang="en-US" sz="3600" dirty="0"/>
              <a:t> </a:t>
            </a:r>
            <a:r>
              <a:rPr lang="en-US" sz="3600" dirty="0" err="1"/>
              <a:t>turadi</a:t>
            </a:r>
            <a:r>
              <a:rPr lang="en-US" sz="3600" dirty="0"/>
              <a:t>.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521" y="1772816"/>
            <a:ext cx="410843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11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Yulduzlar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289" y="1600201"/>
            <a:ext cx="6570519" cy="4525963"/>
          </a:xfrm>
        </p:spPr>
        <p:txBody>
          <a:bodyPr/>
          <a:lstStyle/>
          <a:p>
            <a:pPr algn="just"/>
            <a:r>
              <a:rPr lang="en-US" dirty="0" err="1"/>
              <a:t>Yulduzlar</a:t>
            </a:r>
            <a:r>
              <a:rPr lang="en-US" dirty="0"/>
              <a:t> — </a:t>
            </a:r>
            <a:r>
              <a:rPr lang="en-US" dirty="0" err="1"/>
              <a:t>uzoq-uzoqlarda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osmon</a:t>
            </a:r>
            <a:r>
              <a:rPr lang="en-US" dirty="0"/>
              <a:t> </a:t>
            </a:r>
            <a:r>
              <a:rPr lang="en-US" dirty="0" err="1"/>
              <a:t>jismlari</a:t>
            </a:r>
            <a:r>
              <a:rPr lang="en-US" dirty="0"/>
              <a:t>. </a:t>
            </a:r>
            <a:r>
              <a:rPr lang="en-US" dirty="0" err="1"/>
              <a:t>Kechasi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osmondan</a:t>
            </a:r>
            <a:r>
              <a:rPr lang="en-US" dirty="0"/>
              <a:t> </a:t>
            </a:r>
            <a:r>
              <a:rPr lang="en-US" dirty="0" err="1"/>
              <a:t>porlab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— </a:t>
            </a:r>
            <a:r>
              <a:rPr lang="en-US" dirty="0" err="1"/>
              <a:t>millionlab</a:t>
            </a:r>
            <a:r>
              <a:rPr lang="en-US" dirty="0"/>
              <a:t>!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Quyoshga</a:t>
            </a:r>
            <a:r>
              <a:rPr lang="en-US" dirty="0"/>
              <a:t> </a:t>
            </a:r>
            <a:r>
              <a:rPr lang="en-US" dirty="0" err="1"/>
              <a:t>o‘xshash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bizdan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08" y="1700808"/>
            <a:ext cx="419009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374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Olam </a:t>
            </a:r>
            <a:r>
              <a:rPr lang="en-US" dirty="0" err="1"/>
              <a:t>cheksiz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400" dirty="0" err="1"/>
              <a:t>Olamda</a:t>
            </a:r>
            <a:r>
              <a:rPr lang="en-US" sz="4400" dirty="0"/>
              <a:t> biz </a:t>
            </a:r>
            <a:r>
              <a:rPr lang="en-US" sz="4400" dirty="0" err="1"/>
              <a:t>bilmagan</a:t>
            </a:r>
            <a:r>
              <a:rPr lang="en-US" sz="4400" dirty="0"/>
              <a:t> </a:t>
            </a:r>
            <a:r>
              <a:rPr lang="en-US" sz="4400" dirty="0" err="1"/>
              <a:t>juda</a:t>
            </a:r>
            <a:r>
              <a:rPr lang="en-US" sz="4400" dirty="0"/>
              <a:t> </a:t>
            </a:r>
            <a:r>
              <a:rPr lang="en-US" sz="4400" dirty="0" err="1"/>
              <a:t>ko‘p</a:t>
            </a:r>
            <a:r>
              <a:rPr lang="en-US" sz="4400" dirty="0"/>
              <a:t> </a:t>
            </a:r>
            <a:r>
              <a:rPr lang="en-US" sz="4400" dirty="0" err="1"/>
              <a:t>sirlar</a:t>
            </a:r>
            <a:r>
              <a:rPr lang="en-US" sz="4400" dirty="0"/>
              <a:t> bor. </a:t>
            </a:r>
            <a:r>
              <a:rPr lang="en-US" sz="4400" dirty="0" err="1"/>
              <a:t>Kosmonavtlar</a:t>
            </a:r>
            <a:r>
              <a:rPr lang="en-US" sz="4400" dirty="0"/>
              <a:t> </a:t>
            </a:r>
            <a:r>
              <a:rPr lang="en-US" sz="4400" dirty="0" err="1"/>
              <a:t>raketa</a:t>
            </a:r>
            <a:r>
              <a:rPr lang="en-US" sz="4400" dirty="0"/>
              <a:t> </a:t>
            </a:r>
            <a:r>
              <a:rPr lang="en-US" sz="4400" dirty="0" err="1"/>
              <a:t>bilan</a:t>
            </a:r>
            <a:r>
              <a:rPr lang="en-US" sz="4400" dirty="0"/>
              <a:t> </a:t>
            </a:r>
            <a:r>
              <a:rPr lang="en-US" sz="4400" dirty="0" err="1"/>
              <a:t>uchib</a:t>
            </a:r>
            <a:r>
              <a:rPr lang="en-US" sz="4400" dirty="0"/>
              <a:t>, </a:t>
            </a:r>
            <a:r>
              <a:rPr lang="en-US" sz="4400" dirty="0" err="1"/>
              <a:t>olamni</a:t>
            </a:r>
            <a:r>
              <a:rPr lang="en-US" sz="4400" dirty="0"/>
              <a:t> </a:t>
            </a:r>
            <a:r>
              <a:rPr lang="en-US" sz="4400" dirty="0" err="1"/>
              <a:t>o‘rganishmoqda</a:t>
            </a:r>
            <a:r>
              <a:rPr lang="en-US" sz="4400" dirty="0"/>
              <a:t>. </a:t>
            </a:r>
            <a:r>
              <a:rPr lang="en-US" sz="4400" dirty="0" err="1"/>
              <a:t>Har</a:t>
            </a:r>
            <a:r>
              <a:rPr lang="en-US" sz="4400" dirty="0"/>
              <a:t> </a:t>
            </a:r>
            <a:r>
              <a:rPr lang="en-US" sz="4400" dirty="0" err="1"/>
              <a:t>kuni</a:t>
            </a:r>
            <a:r>
              <a:rPr lang="en-US" sz="4400" dirty="0"/>
              <a:t> </a:t>
            </a:r>
            <a:r>
              <a:rPr lang="en-US" sz="4400" dirty="0" err="1"/>
              <a:t>yangi</a:t>
            </a:r>
            <a:r>
              <a:rPr lang="en-US" sz="4400" dirty="0"/>
              <a:t> </a:t>
            </a:r>
            <a:r>
              <a:rPr lang="en-US" sz="4400" dirty="0" err="1"/>
              <a:t>sayyoralar</a:t>
            </a:r>
            <a:r>
              <a:rPr lang="en-US" sz="4400" dirty="0"/>
              <a:t>, </a:t>
            </a:r>
            <a:r>
              <a:rPr lang="en-US" sz="4400" dirty="0" err="1"/>
              <a:t>yulduzlar</a:t>
            </a:r>
            <a:r>
              <a:rPr lang="en-US" sz="4400" dirty="0"/>
              <a:t> </a:t>
            </a:r>
            <a:r>
              <a:rPr lang="en-US" sz="4400" dirty="0" err="1"/>
              <a:t>kashf</a:t>
            </a:r>
            <a:r>
              <a:rPr lang="en-US" sz="4400" dirty="0"/>
              <a:t> </a:t>
            </a:r>
            <a:r>
              <a:rPr lang="en-US" sz="4400" dirty="0" err="1"/>
              <a:t>etilmoqda</a:t>
            </a:r>
            <a:r>
              <a:rPr lang="en-US" sz="4400" dirty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48301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29</TotalTime>
  <Words>321</Words>
  <Application>Microsoft Office PowerPoint</Application>
  <PresentationFormat>Произвольный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Соседство</vt:lpstr>
      <vt:lpstr>Cheksiz olam</vt:lpstr>
      <vt:lpstr>Kirish</vt:lpstr>
      <vt:lpstr>Olam nima?</vt:lpstr>
      <vt:lpstr>Quyosh</vt:lpstr>
      <vt:lpstr>Sayyoralar</vt:lpstr>
      <vt:lpstr>Yer sayyorasi</vt:lpstr>
      <vt:lpstr>Oy</vt:lpstr>
      <vt:lpstr>Yulduzlar</vt:lpstr>
      <vt:lpstr>Olam cheksiz!</vt:lpstr>
      <vt:lpstr>Xulosa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Cheksiz olam</dc:title>
  <dc:creator>Пользователь</dc:creator>
  <cp:lastModifiedBy>C O M P U T E R S</cp:lastModifiedBy>
  <cp:revision>4</cp:revision>
  <dcterms:created xsi:type="dcterms:W3CDTF">2025-04-14T06:21:29Z</dcterms:created>
  <dcterms:modified xsi:type="dcterms:W3CDTF">2025-04-14T09:59:16Z</dcterms:modified>
</cp:coreProperties>
</file>