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53" y="451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1E8E43-9726-4CD9-BDBA-38DA621FB23E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AA5DF6D6-252D-4EE2-95AE-E981BE9FB9D1}">
      <dgm:prSet/>
      <dgm:spPr/>
      <dgm:t>
        <a:bodyPr/>
        <a:lstStyle/>
        <a:p>
          <a:pPr rtl="0"/>
          <a:r>
            <a:rPr lang="en-US"/>
            <a:t>Bolalarni .edu, .gov yoki .org domenlari ostidagi saytlarga yo‘naltirish.</a:t>
          </a:r>
          <a:endParaRPr lang="ru-RU"/>
        </a:p>
      </dgm:t>
    </dgm:pt>
    <dgm:pt modelId="{DD93D71B-19CF-41F1-B331-4216BFF4A7FE}" type="parTrans" cxnId="{1B8AAE5C-01CA-4808-8870-A7C58245BF5E}">
      <dgm:prSet/>
      <dgm:spPr/>
      <dgm:t>
        <a:bodyPr/>
        <a:lstStyle/>
        <a:p>
          <a:endParaRPr lang="ru-RU"/>
        </a:p>
      </dgm:t>
    </dgm:pt>
    <dgm:pt modelId="{34D77A3C-3982-4B3C-9EC8-1119CAFDACA2}" type="sibTrans" cxnId="{1B8AAE5C-01CA-4808-8870-A7C58245BF5E}">
      <dgm:prSet/>
      <dgm:spPr/>
      <dgm:t>
        <a:bodyPr/>
        <a:lstStyle/>
        <a:p>
          <a:endParaRPr lang="ru-RU"/>
        </a:p>
      </dgm:t>
    </dgm:pt>
    <dgm:pt modelId="{D6A6B50B-29BC-4B57-9AF2-6055AAA7600A}">
      <dgm:prSet/>
      <dgm:spPr/>
      <dgm:t>
        <a:bodyPr/>
        <a:lstStyle/>
        <a:p>
          <a:pPr rtl="0"/>
          <a:r>
            <a:rPr lang="en-US"/>
            <a:t>Internetda topilgan ma’lumotlarni boshqa ishonchli manbalar bilan solishtirishni o‘rgatish.</a:t>
          </a:r>
          <a:endParaRPr lang="ru-RU"/>
        </a:p>
      </dgm:t>
    </dgm:pt>
    <dgm:pt modelId="{6B7CFBA4-0250-45AA-8C02-6B4702474EC1}" type="parTrans" cxnId="{1B42FF45-DC98-4DB1-9ECF-3D9383852389}">
      <dgm:prSet/>
      <dgm:spPr/>
      <dgm:t>
        <a:bodyPr/>
        <a:lstStyle/>
        <a:p>
          <a:endParaRPr lang="ru-RU"/>
        </a:p>
      </dgm:t>
    </dgm:pt>
    <dgm:pt modelId="{91D07C26-8F02-469A-9657-F796D55D3AC5}" type="sibTrans" cxnId="{1B42FF45-DC98-4DB1-9ECF-3D9383852389}">
      <dgm:prSet/>
      <dgm:spPr/>
      <dgm:t>
        <a:bodyPr/>
        <a:lstStyle/>
        <a:p>
          <a:endParaRPr lang="ru-RU"/>
        </a:p>
      </dgm:t>
    </dgm:pt>
    <dgm:pt modelId="{1884641F-1451-4DD5-8236-496D80C32833}">
      <dgm:prSet/>
      <dgm:spPr/>
      <dgm:t>
        <a:bodyPr/>
        <a:lstStyle/>
        <a:p>
          <a:pPr rtl="0"/>
          <a:r>
            <a:rPr lang="en-US"/>
            <a:t>Bolalar bilan birga turli veb-saytlarni tahlil qilish va ularning ishonchliligini baholash.</a:t>
          </a:r>
          <a:endParaRPr lang="ru-RU"/>
        </a:p>
      </dgm:t>
    </dgm:pt>
    <dgm:pt modelId="{DEC63030-87B1-47D8-B90C-034EB9F85C64}" type="parTrans" cxnId="{7FCB75FC-F011-41E9-87C7-673F866FA42E}">
      <dgm:prSet/>
      <dgm:spPr/>
      <dgm:t>
        <a:bodyPr/>
        <a:lstStyle/>
        <a:p>
          <a:endParaRPr lang="ru-RU"/>
        </a:p>
      </dgm:t>
    </dgm:pt>
    <dgm:pt modelId="{75B3DF56-3519-4CEE-B28E-26AB5A795832}" type="sibTrans" cxnId="{7FCB75FC-F011-41E9-87C7-673F866FA42E}">
      <dgm:prSet/>
      <dgm:spPr/>
      <dgm:t>
        <a:bodyPr/>
        <a:lstStyle/>
        <a:p>
          <a:endParaRPr lang="ru-RU"/>
        </a:p>
      </dgm:t>
    </dgm:pt>
    <dgm:pt modelId="{D7280435-80ED-44DA-8E6B-F1402086E379}" type="pres">
      <dgm:prSet presAssocID="{5E1E8E43-9726-4CD9-BDBA-38DA621FB23E}" presName="Name0" presStyleCnt="0">
        <dgm:presLayoutVars>
          <dgm:chMax val="7"/>
          <dgm:chPref val="7"/>
          <dgm:dir/>
        </dgm:presLayoutVars>
      </dgm:prSet>
      <dgm:spPr/>
    </dgm:pt>
    <dgm:pt modelId="{86AB3C8E-0576-4C9E-A418-3A0CDC18604D}" type="pres">
      <dgm:prSet presAssocID="{5E1E8E43-9726-4CD9-BDBA-38DA621FB23E}" presName="Name1" presStyleCnt="0"/>
      <dgm:spPr/>
    </dgm:pt>
    <dgm:pt modelId="{C93375ED-874F-4AC3-94B4-A5F4228A6D67}" type="pres">
      <dgm:prSet presAssocID="{5E1E8E43-9726-4CD9-BDBA-38DA621FB23E}" presName="cycle" presStyleCnt="0"/>
      <dgm:spPr/>
    </dgm:pt>
    <dgm:pt modelId="{2792B44B-43D6-472E-B0F7-6A04E1EF7BEF}" type="pres">
      <dgm:prSet presAssocID="{5E1E8E43-9726-4CD9-BDBA-38DA621FB23E}" presName="srcNode" presStyleLbl="node1" presStyleIdx="0" presStyleCnt="3"/>
      <dgm:spPr/>
    </dgm:pt>
    <dgm:pt modelId="{EC3267E6-3BFA-4185-A54D-5B703D963E3B}" type="pres">
      <dgm:prSet presAssocID="{5E1E8E43-9726-4CD9-BDBA-38DA621FB23E}" presName="conn" presStyleLbl="parChTrans1D2" presStyleIdx="0" presStyleCnt="1"/>
      <dgm:spPr/>
    </dgm:pt>
    <dgm:pt modelId="{138E750C-ADFC-4AAE-8ABC-D115592CCC70}" type="pres">
      <dgm:prSet presAssocID="{5E1E8E43-9726-4CD9-BDBA-38DA621FB23E}" presName="extraNode" presStyleLbl="node1" presStyleIdx="0" presStyleCnt="3"/>
      <dgm:spPr/>
    </dgm:pt>
    <dgm:pt modelId="{A4B10F74-CD27-4424-8C9E-101F27077CE8}" type="pres">
      <dgm:prSet presAssocID="{5E1E8E43-9726-4CD9-BDBA-38DA621FB23E}" presName="dstNode" presStyleLbl="node1" presStyleIdx="0" presStyleCnt="3"/>
      <dgm:spPr/>
    </dgm:pt>
    <dgm:pt modelId="{9F165115-5803-4FE9-A4F4-CFF6B8FFA705}" type="pres">
      <dgm:prSet presAssocID="{AA5DF6D6-252D-4EE2-95AE-E981BE9FB9D1}" presName="text_1" presStyleLbl="node1" presStyleIdx="0" presStyleCnt="3">
        <dgm:presLayoutVars>
          <dgm:bulletEnabled val="1"/>
        </dgm:presLayoutVars>
      </dgm:prSet>
      <dgm:spPr/>
    </dgm:pt>
    <dgm:pt modelId="{B275793D-2130-4DD4-8149-0B498B769338}" type="pres">
      <dgm:prSet presAssocID="{AA5DF6D6-252D-4EE2-95AE-E981BE9FB9D1}" presName="accent_1" presStyleCnt="0"/>
      <dgm:spPr/>
    </dgm:pt>
    <dgm:pt modelId="{A3E16217-F317-49C3-8CB5-FF3EE63241A2}" type="pres">
      <dgm:prSet presAssocID="{AA5DF6D6-252D-4EE2-95AE-E981BE9FB9D1}" presName="accentRepeatNode" presStyleLbl="solidFgAcc1" presStyleIdx="0" presStyleCnt="3"/>
      <dgm:spPr/>
    </dgm:pt>
    <dgm:pt modelId="{F64D85B9-F41E-4917-B74A-AFDE8C27963B}" type="pres">
      <dgm:prSet presAssocID="{D6A6B50B-29BC-4B57-9AF2-6055AAA7600A}" presName="text_2" presStyleLbl="node1" presStyleIdx="1" presStyleCnt="3">
        <dgm:presLayoutVars>
          <dgm:bulletEnabled val="1"/>
        </dgm:presLayoutVars>
      </dgm:prSet>
      <dgm:spPr/>
    </dgm:pt>
    <dgm:pt modelId="{574DF23B-0F2B-4472-8D9E-D9E098939ACF}" type="pres">
      <dgm:prSet presAssocID="{D6A6B50B-29BC-4B57-9AF2-6055AAA7600A}" presName="accent_2" presStyleCnt="0"/>
      <dgm:spPr/>
    </dgm:pt>
    <dgm:pt modelId="{DFC2ED0E-F05C-4A83-8B03-698A593692D1}" type="pres">
      <dgm:prSet presAssocID="{D6A6B50B-29BC-4B57-9AF2-6055AAA7600A}" presName="accentRepeatNode" presStyleLbl="solidFgAcc1" presStyleIdx="1" presStyleCnt="3"/>
      <dgm:spPr/>
    </dgm:pt>
    <dgm:pt modelId="{14BB70B2-4E34-48A7-8A4A-3AB03DD57397}" type="pres">
      <dgm:prSet presAssocID="{1884641F-1451-4DD5-8236-496D80C32833}" presName="text_3" presStyleLbl="node1" presStyleIdx="2" presStyleCnt="3">
        <dgm:presLayoutVars>
          <dgm:bulletEnabled val="1"/>
        </dgm:presLayoutVars>
      </dgm:prSet>
      <dgm:spPr/>
    </dgm:pt>
    <dgm:pt modelId="{552336BD-48DE-4BF0-9B31-8CE519AEB5F8}" type="pres">
      <dgm:prSet presAssocID="{1884641F-1451-4DD5-8236-496D80C32833}" presName="accent_3" presStyleCnt="0"/>
      <dgm:spPr/>
    </dgm:pt>
    <dgm:pt modelId="{0CB393C3-DE46-4B35-B78B-369266F418C9}" type="pres">
      <dgm:prSet presAssocID="{1884641F-1451-4DD5-8236-496D80C32833}" presName="accentRepeatNode" presStyleLbl="solidFgAcc1" presStyleIdx="2" presStyleCnt="3"/>
      <dgm:spPr/>
    </dgm:pt>
  </dgm:ptLst>
  <dgm:cxnLst>
    <dgm:cxn modelId="{742CF219-F028-4F09-AB5D-49B22C001177}" type="presOf" srcId="{AA5DF6D6-252D-4EE2-95AE-E981BE9FB9D1}" destId="{9F165115-5803-4FE9-A4F4-CFF6B8FFA705}" srcOrd="0" destOrd="0" presId="urn:microsoft.com/office/officeart/2008/layout/VerticalCurvedList"/>
    <dgm:cxn modelId="{2B164028-3FA3-410B-B278-871BB5DF05A1}" type="presOf" srcId="{1884641F-1451-4DD5-8236-496D80C32833}" destId="{14BB70B2-4E34-48A7-8A4A-3AB03DD57397}" srcOrd="0" destOrd="0" presId="urn:microsoft.com/office/officeart/2008/layout/VerticalCurvedList"/>
    <dgm:cxn modelId="{1B8AAE5C-01CA-4808-8870-A7C58245BF5E}" srcId="{5E1E8E43-9726-4CD9-BDBA-38DA621FB23E}" destId="{AA5DF6D6-252D-4EE2-95AE-E981BE9FB9D1}" srcOrd="0" destOrd="0" parTransId="{DD93D71B-19CF-41F1-B331-4216BFF4A7FE}" sibTransId="{34D77A3C-3982-4B3C-9EC8-1119CAFDACA2}"/>
    <dgm:cxn modelId="{1B42FF45-DC98-4DB1-9ECF-3D9383852389}" srcId="{5E1E8E43-9726-4CD9-BDBA-38DA621FB23E}" destId="{D6A6B50B-29BC-4B57-9AF2-6055AAA7600A}" srcOrd="1" destOrd="0" parTransId="{6B7CFBA4-0250-45AA-8C02-6B4702474EC1}" sibTransId="{91D07C26-8F02-469A-9657-F796D55D3AC5}"/>
    <dgm:cxn modelId="{2BCC6FA5-9E19-4B34-8D65-9769F4BB1B89}" type="presOf" srcId="{5E1E8E43-9726-4CD9-BDBA-38DA621FB23E}" destId="{D7280435-80ED-44DA-8E6B-F1402086E379}" srcOrd="0" destOrd="0" presId="urn:microsoft.com/office/officeart/2008/layout/VerticalCurvedList"/>
    <dgm:cxn modelId="{9E9812BC-A5A1-40CE-AFF2-CD7A3C1C56EC}" type="presOf" srcId="{34D77A3C-3982-4B3C-9EC8-1119CAFDACA2}" destId="{EC3267E6-3BFA-4185-A54D-5B703D963E3B}" srcOrd="0" destOrd="0" presId="urn:microsoft.com/office/officeart/2008/layout/VerticalCurvedList"/>
    <dgm:cxn modelId="{8F9CB0EF-A291-45CA-A759-3A971F332314}" type="presOf" srcId="{D6A6B50B-29BC-4B57-9AF2-6055AAA7600A}" destId="{F64D85B9-F41E-4917-B74A-AFDE8C27963B}" srcOrd="0" destOrd="0" presId="urn:microsoft.com/office/officeart/2008/layout/VerticalCurvedList"/>
    <dgm:cxn modelId="{7FCB75FC-F011-41E9-87C7-673F866FA42E}" srcId="{5E1E8E43-9726-4CD9-BDBA-38DA621FB23E}" destId="{1884641F-1451-4DD5-8236-496D80C32833}" srcOrd="2" destOrd="0" parTransId="{DEC63030-87B1-47D8-B90C-034EB9F85C64}" sibTransId="{75B3DF56-3519-4CEE-B28E-26AB5A795832}"/>
    <dgm:cxn modelId="{26A0286B-3A9B-40E4-B291-D8D386446A56}" type="presParOf" srcId="{D7280435-80ED-44DA-8E6B-F1402086E379}" destId="{86AB3C8E-0576-4C9E-A418-3A0CDC18604D}" srcOrd="0" destOrd="0" presId="urn:microsoft.com/office/officeart/2008/layout/VerticalCurvedList"/>
    <dgm:cxn modelId="{0F79CA07-9BB2-4050-9009-450B0EE4B4BB}" type="presParOf" srcId="{86AB3C8E-0576-4C9E-A418-3A0CDC18604D}" destId="{C93375ED-874F-4AC3-94B4-A5F4228A6D67}" srcOrd="0" destOrd="0" presId="urn:microsoft.com/office/officeart/2008/layout/VerticalCurvedList"/>
    <dgm:cxn modelId="{740EFF71-6750-4386-86F4-3EF8FC99FCC0}" type="presParOf" srcId="{C93375ED-874F-4AC3-94B4-A5F4228A6D67}" destId="{2792B44B-43D6-472E-B0F7-6A04E1EF7BEF}" srcOrd="0" destOrd="0" presId="urn:microsoft.com/office/officeart/2008/layout/VerticalCurvedList"/>
    <dgm:cxn modelId="{0C21F812-07B3-4A7B-AE7D-5C1A893B815D}" type="presParOf" srcId="{C93375ED-874F-4AC3-94B4-A5F4228A6D67}" destId="{EC3267E6-3BFA-4185-A54D-5B703D963E3B}" srcOrd="1" destOrd="0" presId="urn:microsoft.com/office/officeart/2008/layout/VerticalCurvedList"/>
    <dgm:cxn modelId="{9D29C920-AE9F-4080-A15F-8834A0050FE1}" type="presParOf" srcId="{C93375ED-874F-4AC3-94B4-A5F4228A6D67}" destId="{138E750C-ADFC-4AAE-8ABC-D115592CCC70}" srcOrd="2" destOrd="0" presId="urn:microsoft.com/office/officeart/2008/layout/VerticalCurvedList"/>
    <dgm:cxn modelId="{20CC615E-8251-4BCA-B6B6-97722DD480E5}" type="presParOf" srcId="{C93375ED-874F-4AC3-94B4-A5F4228A6D67}" destId="{A4B10F74-CD27-4424-8C9E-101F27077CE8}" srcOrd="3" destOrd="0" presId="urn:microsoft.com/office/officeart/2008/layout/VerticalCurvedList"/>
    <dgm:cxn modelId="{401DA1EB-4922-4359-8D91-F2ED2062C299}" type="presParOf" srcId="{86AB3C8E-0576-4C9E-A418-3A0CDC18604D}" destId="{9F165115-5803-4FE9-A4F4-CFF6B8FFA705}" srcOrd="1" destOrd="0" presId="urn:microsoft.com/office/officeart/2008/layout/VerticalCurvedList"/>
    <dgm:cxn modelId="{762928BA-2172-4327-A426-9251A45F8332}" type="presParOf" srcId="{86AB3C8E-0576-4C9E-A418-3A0CDC18604D}" destId="{B275793D-2130-4DD4-8149-0B498B769338}" srcOrd="2" destOrd="0" presId="urn:microsoft.com/office/officeart/2008/layout/VerticalCurvedList"/>
    <dgm:cxn modelId="{0008A7DB-291A-4FF2-B911-C123818DCA33}" type="presParOf" srcId="{B275793D-2130-4DD4-8149-0B498B769338}" destId="{A3E16217-F317-49C3-8CB5-FF3EE63241A2}" srcOrd="0" destOrd="0" presId="urn:microsoft.com/office/officeart/2008/layout/VerticalCurvedList"/>
    <dgm:cxn modelId="{07037391-DCAD-4FFE-A288-CD1915DF2C27}" type="presParOf" srcId="{86AB3C8E-0576-4C9E-A418-3A0CDC18604D}" destId="{F64D85B9-F41E-4917-B74A-AFDE8C27963B}" srcOrd="3" destOrd="0" presId="urn:microsoft.com/office/officeart/2008/layout/VerticalCurvedList"/>
    <dgm:cxn modelId="{D3C1647A-E2FD-46E9-89A1-3638EF708848}" type="presParOf" srcId="{86AB3C8E-0576-4C9E-A418-3A0CDC18604D}" destId="{574DF23B-0F2B-4472-8D9E-D9E098939ACF}" srcOrd="4" destOrd="0" presId="urn:microsoft.com/office/officeart/2008/layout/VerticalCurvedList"/>
    <dgm:cxn modelId="{7BB7AB6D-D752-4FBA-B765-0BEB9E73DEB6}" type="presParOf" srcId="{574DF23B-0F2B-4472-8D9E-D9E098939ACF}" destId="{DFC2ED0E-F05C-4A83-8B03-698A593692D1}" srcOrd="0" destOrd="0" presId="urn:microsoft.com/office/officeart/2008/layout/VerticalCurvedList"/>
    <dgm:cxn modelId="{2C3399CD-1E6C-4728-A190-0056FAEC32A2}" type="presParOf" srcId="{86AB3C8E-0576-4C9E-A418-3A0CDC18604D}" destId="{14BB70B2-4E34-48A7-8A4A-3AB03DD57397}" srcOrd="5" destOrd="0" presId="urn:microsoft.com/office/officeart/2008/layout/VerticalCurvedList"/>
    <dgm:cxn modelId="{3370194D-25AB-477D-82BD-A3264FE1693C}" type="presParOf" srcId="{86AB3C8E-0576-4C9E-A418-3A0CDC18604D}" destId="{552336BD-48DE-4BF0-9B31-8CE519AEB5F8}" srcOrd="6" destOrd="0" presId="urn:microsoft.com/office/officeart/2008/layout/VerticalCurvedList"/>
    <dgm:cxn modelId="{44C1FB50-55CE-4EEA-90F2-3E616ABF3727}" type="presParOf" srcId="{552336BD-48DE-4BF0-9B31-8CE519AEB5F8}" destId="{0CB393C3-DE46-4B35-B78B-369266F418C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179A37-4229-4500-8733-302F32657DAD}" type="doc">
      <dgm:prSet loTypeId="urn:microsoft.com/office/officeart/2005/8/layout/hProcess11" loCatId="process" qsTypeId="urn:microsoft.com/office/officeart/2005/8/quickstyle/simple3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7A69EFD1-C14F-4734-AB1A-FD07A14B8C88}">
      <dgm:prSet/>
      <dgm:spPr/>
      <dgm:t>
        <a:bodyPr/>
        <a:lstStyle/>
        <a:p>
          <a:pPr rtl="0"/>
          <a:r>
            <a:rPr lang="en-US"/>
            <a:t>Bolalarga internet faqat o‘yin va ijtimoiy tarmoqlardan iborat emasligini, balki u cheksiz bilim manbai ekanligini tushuntirish.</a:t>
          </a:r>
          <a:endParaRPr lang="ru-RU"/>
        </a:p>
      </dgm:t>
    </dgm:pt>
    <dgm:pt modelId="{88E663C9-C8C6-4258-A8AF-EED214D4BFA4}" type="parTrans" cxnId="{642ADC99-90EF-44E6-A8FE-7FE312D22DAA}">
      <dgm:prSet/>
      <dgm:spPr/>
      <dgm:t>
        <a:bodyPr/>
        <a:lstStyle/>
        <a:p>
          <a:endParaRPr lang="ru-RU"/>
        </a:p>
      </dgm:t>
    </dgm:pt>
    <dgm:pt modelId="{701E613D-F724-4358-818A-F068F2222D38}" type="sibTrans" cxnId="{642ADC99-90EF-44E6-A8FE-7FE312D22DAA}">
      <dgm:prSet/>
      <dgm:spPr/>
      <dgm:t>
        <a:bodyPr/>
        <a:lstStyle/>
        <a:p>
          <a:endParaRPr lang="ru-RU"/>
        </a:p>
      </dgm:t>
    </dgm:pt>
    <dgm:pt modelId="{090BB333-9177-4D41-BAAF-71824EC8C147}">
      <dgm:prSet/>
      <dgm:spPr/>
      <dgm:t>
        <a:bodyPr/>
        <a:lstStyle/>
        <a:p>
          <a:pPr rtl="0"/>
          <a:r>
            <a:rPr lang="en-US"/>
            <a:t>Bolalar uchun foydali saytlar (masalan, Google Scholar, Khan Academy, Wikipedia) orqali izlanish qilishni o‘rgatish.</a:t>
          </a:r>
          <a:endParaRPr lang="ru-RU"/>
        </a:p>
      </dgm:t>
    </dgm:pt>
    <dgm:pt modelId="{A2951BA0-32F6-43EA-802A-7B7986DCC7D6}" type="parTrans" cxnId="{F776A493-9FE1-4F63-B983-18F67AF411C4}">
      <dgm:prSet/>
      <dgm:spPr/>
      <dgm:t>
        <a:bodyPr/>
        <a:lstStyle/>
        <a:p>
          <a:endParaRPr lang="ru-RU"/>
        </a:p>
      </dgm:t>
    </dgm:pt>
    <dgm:pt modelId="{3635B8B0-2682-4EC0-AAFB-37A6F20FF4DD}" type="sibTrans" cxnId="{F776A493-9FE1-4F63-B983-18F67AF411C4}">
      <dgm:prSet/>
      <dgm:spPr/>
      <dgm:t>
        <a:bodyPr/>
        <a:lstStyle/>
        <a:p>
          <a:endParaRPr lang="ru-RU"/>
        </a:p>
      </dgm:t>
    </dgm:pt>
    <dgm:pt modelId="{A2C573E6-88D3-43E9-B18F-EEC2635E9E09}" type="pres">
      <dgm:prSet presAssocID="{CF179A37-4229-4500-8733-302F32657DAD}" presName="Name0" presStyleCnt="0">
        <dgm:presLayoutVars>
          <dgm:dir/>
          <dgm:resizeHandles val="exact"/>
        </dgm:presLayoutVars>
      </dgm:prSet>
      <dgm:spPr/>
    </dgm:pt>
    <dgm:pt modelId="{8EB6AE55-6D92-431E-ABF4-B6C46644ED39}" type="pres">
      <dgm:prSet presAssocID="{CF179A37-4229-4500-8733-302F32657DAD}" presName="arrow" presStyleLbl="bgShp" presStyleIdx="0" presStyleCnt="1"/>
      <dgm:spPr/>
    </dgm:pt>
    <dgm:pt modelId="{8E18507D-A852-4518-8C4D-F9ACE117C395}" type="pres">
      <dgm:prSet presAssocID="{CF179A37-4229-4500-8733-302F32657DAD}" presName="points" presStyleCnt="0"/>
      <dgm:spPr/>
    </dgm:pt>
    <dgm:pt modelId="{A891311B-711F-4758-B199-8DF59A550C3F}" type="pres">
      <dgm:prSet presAssocID="{7A69EFD1-C14F-4734-AB1A-FD07A14B8C88}" presName="compositeA" presStyleCnt="0"/>
      <dgm:spPr/>
    </dgm:pt>
    <dgm:pt modelId="{3048FA40-8E14-4615-B2EA-6588E304990B}" type="pres">
      <dgm:prSet presAssocID="{7A69EFD1-C14F-4734-AB1A-FD07A14B8C88}" presName="textA" presStyleLbl="revTx" presStyleIdx="0" presStyleCnt="2">
        <dgm:presLayoutVars>
          <dgm:bulletEnabled val="1"/>
        </dgm:presLayoutVars>
      </dgm:prSet>
      <dgm:spPr/>
    </dgm:pt>
    <dgm:pt modelId="{846FE935-6472-4C49-9962-CD56BC4AC486}" type="pres">
      <dgm:prSet presAssocID="{7A69EFD1-C14F-4734-AB1A-FD07A14B8C88}" presName="circleA" presStyleLbl="node1" presStyleIdx="0" presStyleCnt="2"/>
      <dgm:spPr/>
    </dgm:pt>
    <dgm:pt modelId="{09B4D40C-43F6-4C72-9310-D2619AD28A7E}" type="pres">
      <dgm:prSet presAssocID="{7A69EFD1-C14F-4734-AB1A-FD07A14B8C88}" presName="spaceA" presStyleCnt="0"/>
      <dgm:spPr/>
    </dgm:pt>
    <dgm:pt modelId="{407ED31B-88A4-45A2-8998-365B3AE60570}" type="pres">
      <dgm:prSet presAssocID="{701E613D-F724-4358-818A-F068F2222D38}" presName="space" presStyleCnt="0"/>
      <dgm:spPr/>
    </dgm:pt>
    <dgm:pt modelId="{E4A05F56-FDF4-4527-BB4F-07BD999CD93D}" type="pres">
      <dgm:prSet presAssocID="{090BB333-9177-4D41-BAAF-71824EC8C147}" presName="compositeB" presStyleCnt="0"/>
      <dgm:spPr/>
    </dgm:pt>
    <dgm:pt modelId="{7D65064D-1B8E-4F37-B36E-0761921A6660}" type="pres">
      <dgm:prSet presAssocID="{090BB333-9177-4D41-BAAF-71824EC8C147}" presName="textB" presStyleLbl="revTx" presStyleIdx="1" presStyleCnt="2">
        <dgm:presLayoutVars>
          <dgm:bulletEnabled val="1"/>
        </dgm:presLayoutVars>
      </dgm:prSet>
      <dgm:spPr/>
    </dgm:pt>
    <dgm:pt modelId="{4ECC2A3F-1D61-445A-9F01-314EDC5C4E53}" type="pres">
      <dgm:prSet presAssocID="{090BB333-9177-4D41-BAAF-71824EC8C147}" presName="circleB" presStyleLbl="node1" presStyleIdx="1" presStyleCnt="2"/>
      <dgm:spPr/>
    </dgm:pt>
    <dgm:pt modelId="{31EE0094-6BA4-4658-8D04-900D90FC8551}" type="pres">
      <dgm:prSet presAssocID="{090BB333-9177-4D41-BAAF-71824EC8C147}" presName="spaceB" presStyleCnt="0"/>
      <dgm:spPr/>
    </dgm:pt>
  </dgm:ptLst>
  <dgm:cxnLst>
    <dgm:cxn modelId="{85B23A09-6E43-47F0-BD89-4ED8D3E92C48}" type="presOf" srcId="{7A69EFD1-C14F-4734-AB1A-FD07A14B8C88}" destId="{3048FA40-8E14-4615-B2EA-6588E304990B}" srcOrd="0" destOrd="0" presId="urn:microsoft.com/office/officeart/2005/8/layout/hProcess11"/>
    <dgm:cxn modelId="{425F450B-3DC3-49BC-902D-01ACCB45274B}" type="presOf" srcId="{CF179A37-4229-4500-8733-302F32657DAD}" destId="{A2C573E6-88D3-43E9-B18F-EEC2635E9E09}" srcOrd="0" destOrd="0" presId="urn:microsoft.com/office/officeart/2005/8/layout/hProcess11"/>
    <dgm:cxn modelId="{F776A493-9FE1-4F63-B983-18F67AF411C4}" srcId="{CF179A37-4229-4500-8733-302F32657DAD}" destId="{090BB333-9177-4D41-BAAF-71824EC8C147}" srcOrd="1" destOrd="0" parTransId="{A2951BA0-32F6-43EA-802A-7B7986DCC7D6}" sibTransId="{3635B8B0-2682-4EC0-AAFB-37A6F20FF4DD}"/>
    <dgm:cxn modelId="{642ADC99-90EF-44E6-A8FE-7FE312D22DAA}" srcId="{CF179A37-4229-4500-8733-302F32657DAD}" destId="{7A69EFD1-C14F-4734-AB1A-FD07A14B8C88}" srcOrd="0" destOrd="0" parTransId="{88E663C9-C8C6-4258-A8AF-EED214D4BFA4}" sibTransId="{701E613D-F724-4358-818A-F068F2222D38}"/>
    <dgm:cxn modelId="{A5CBBFBF-6657-473A-98B8-B6DDE14396FA}" type="presOf" srcId="{090BB333-9177-4D41-BAAF-71824EC8C147}" destId="{7D65064D-1B8E-4F37-B36E-0761921A6660}" srcOrd="0" destOrd="0" presId="urn:microsoft.com/office/officeart/2005/8/layout/hProcess11"/>
    <dgm:cxn modelId="{B03F139F-8C1B-4919-B660-EC9E81D5AD1F}" type="presParOf" srcId="{A2C573E6-88D3-43E9-B18F-EEC2635E9E09}" destId="{8EB6AE55-6D92-431E-ABF4-B6C46644ED39}" srcOrd="0" destOrd="0" presId="urn:microsoft.com/office/officeart/2005/8/layout/hProcess11"/>
    <dgm:cxn modelId="{F8810AE1-32B8-4265-AA59-C585642CC54B}" type="presParOf" srcId="{A2C573E6-88D3-43E9-B18F-EEC2635E9E09}" destId="{8E18507D-A852-4518-8C4D-F9ACE117C395}" srcOrd="1" destOrd="0" presId="urn:microsoft.com/office/officeart/2005/8/layout/hProcess11"/>
    <dgm:cxn modelId="{5A3CA239-BE63-427E-A59C-34095D24FCDD}" type="presParOf" srcId="{8E18507D-A852-4518-8C4D-F9ACE117C395}" destId="{A891311B-711F-4758-B199-8DF59A550C3F}" srcOrd="0" destOrd="0" presId="urn:microsoft.com/office/officeart/2005/8/layout/hProcess11"/>
    <dgm:cxn modelId="{1DEC121F-6F03-460D-824E-DB2239255571}" type="presParOf" srcId="{A891311B-711F-4758-B199-8DF59A550C3F}" destId="{3048FA40-8E14-4615-B2EA-6588E304990B}" srcOrd="0" destOrd="0" presId="urn:microsoft.com/office/officeart/2005/8/layout/hProcess11"/>
    <dgm:cxn modelId="{D3DBFF9C-9DCE-4194-8351-7CA095490191}" type="presParOf" srcId="{A891311B-711F-4758-B199-8DF59A550C3F}" destId="{846FE935-6472-4C49-9962-CD56BC4AC486}" srcOrd="1" destOrd="0" presId="urn:microsoft.com/office/officeart/2005/8/layout/hProcess11"/>
    <dgm:cxn modelId="{848A79BB-FD2C-4481-AB58-BE5FD1E0E7DC}" type="presParOf" srcId="{A891311B-711F-4758-B199-8DF59A550C3F}" destId="{09B4D40C-43F6-4C72-9310-D2619AD28A7E}" srcOrd="2" destOrd="0" presId="urn:microsoft.com/office/officeart/2005/8/layout/hProcess11"/>
    <dgm:cxn modelId="{EAA9178B-A71D-48E9-8141-DF99E9D0606D}" type="presParOf" srcId="{8E18507D-A852-4518-8C4D-F9ACE117C395}" destId="{407ED31B-88A4-45A2-8998-365B3AE60570}" srcOrd="1" destOrd="0" presId="urn:microsoft.com/office/officeart/2005/8/layout/hProcess11"/>
    <dgm:cxn modelId="{E8EC152E-8C67-4A92-9366-949F2E6623F2}" type="presParOf" srcId="{8E18507D-A852-4518-8C4D-F9ACE117C395}" destId="{E4A05F56-FDF4-4527-BB4F-07BD999CD93D}" srcOrd="2" destOrd="0" presId="urn:microsoft.com/office/officeart/2005/8/layout/hProcess11"/>
    <dgm:cxn modelId="{2D1E5029-FCDE-4385-BD63-F39499986EAE}" type="presParOf" srcId="{E4A05F56-FDF4-4527-BB4F-07BD999CD93D}" destId="{7D65064D-1B8E-4F37-B36E-0761921A6660}" srcOrd="0" destOrd="0" presId="urn:microsoft.com/office/officeart/2005/8/layout/hProcess11"/>
    <dgm:cxn modelId="{E9134EA2-1E40-4A1D-9E5F-9F140D4EA5C6}" type="presParOf" srcId="{E4A05F56-FDF4-4527-BB4F-07BD999CD93D}" destId="{4ECC2A3F-1D61-445A-9F01-314EDC5C4E53}" srcOrd="1" destOrd="0" presId="urn:microsoft.com/office/officeart/2005/8/layout/hProcess11"/>
    <dgm:cxn modelId="{74ADA897-368A-49F2-AF33-51A3358F67C3}" type="presParOf" srcId="{E4A05F56-FDF4-4527-BB4F-07BD999CD93D}" destId="{31EE0094-6BA4-4658-8D04-900D90FC855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3267E6-3BFA-4185-A54D-5B703D963E3B}">
      <dsp:nvSpPr>
        <dsp:cNvPr id="0" name=""/>
        <dsp:cNvSpPr/>
      </dsp:nvSpPr>
      <dsp:spPr>
        <a:xfrm>
          <a:off x="-4263560" y="-654121"/>
          <a:ext cx="5079878" cy="5079878"/>
        </a:xfrm>
        <a:prstGeom prst="blockArc">
          <a:avLst>
            <a:gd name="adj1" fmla="val 18900000"/>
            <a:gd name="adj2" fmla="val 2700000"/>
            <a:gd name="adj3" fmla="val 425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165115-5803-4FE9-A4F4-CFF6B8FFA705}">
      <dsp:nvSpPr>
        <dsp:cNvPr id="0" name=""/>
        <dsp:cNvSpPr/>
      </dsp:nvSpPr>
      <dsp:spPr>
        <a:xfrm>
          <a:off x="524982" y="377163"/>
          <a:ext cx="7654048" cy="75432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98747" tIns="55880" rIns="55880" bIns="5588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Bolalarni .edu, .gov yoki .org domenlari ostidagi saytlarga yo‘naltirish.</a:t>
          </a:r>
          <a:endParaRPr lang="ru-RU" sz="2200" kern="1200"/>
        </a:p>
      </dsp:txBody>
      <dsp:txXfrm>
        <a:off x="524982" y="377163"/>
        <a:ext cx="7654048" cy="754327"/>
      </dsp:txXfrm>
    </dsp:sp>
    <dsp:sp modelId="{A3E16217-F317-49C3-8CB5-FF3EE63241A2}">
      <dsp:nvSpPr>
        <dsp:cNvPr id="0" name=""/>
        <dsp:cNvSpPr/>
      </dsp:nvSpPr>
      <dsp:spPr>
        <a:xfrm>
          <a:off x="53528" y="282872"/>
          <a:ext cx="942909" cy="9429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F64D85B9-F41E-4917-B74A-AFDE8C27963B}">
      <dsp:nvSpPr>
        <dsp:cNvPr id="0" name=""/>
        <dsp:cNvSpPr/>
      </dsp:nvSpPr>
      <dsp:spPr>
        <a:xfrm>
          <a:off x="799180" y="1508654"/>
          <a:ext cx="7379850" cy="754327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98747" tIns="55880" rIns="55880" bIns="5588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Internetda topilgan ma’lumotlarni boshqa ishonchli manbalar bilan solishtirishni o‘rgatish.</a:t>
          </a:r>
          <a:endParaRPr lang="ru-RU" sz="2200" kern="1200"/>
        </a:p>
      </dsp:txBody>
      <dsp:txXfrm>
        <a:off x="799180" y="1508654"/>
        <a:ext cx="7379850" cy="754327"/>
      </dsp:txXfrm>
    </dsp:sp>
    <dsp:sp modelId="{DFC2ED0E-F05C-4A83-8B03-698A593692D1}">
      <dsp:nvSpPr>
        <dsp:cNvPr id="0" name=""/>
        <dsp:cNvSpPr/>
      </dsp:nvSpPr>
      <dsp:spPr>
        <a:xfrm>
          <a:off x="327726" y="1414363"/>
          <a:ext cx="942909" cy="9429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14BB70B2-4E34-48A7-8A4A-3AB03DD57397}">
      <dsp:nvSpPr>
        <dsp:cNvPr id="0" name=""/>
        <dsp:cNvSpPr/>
      </dsp:nvSpPr>
      <dsp:spPr>
        <a:xfrm>
          <a:off x="524982" y="2640145"/>
          <a:ext cx="7654048" cy="754327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98747" tIns="55880" rIns="55880" bIns="5588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Bolalar bilan birga turli veb-saytlarni tahlil qilish va ularning ishonchliligini baholash.</a:t>
          </a:r>
          <a:endParaRPr lang="ru-RU" sz="2200" kern="1200"/>
        </a:p>
      </dsp:txBody>
      <dsp:txXfrm>
        <a:off x="524982" y="2640145"/>
        <a:ext cx="7654048" cy="754327"/>
      </dsp:txXfrm>
    </dsp:sp>
    <dsp:sp modelId="{0CB393C3-DE46-4B35-B78B-369266F418C9}">
      <dsp:nvSpPr>
        <dsp:cNvPr id="0" name=""/>
        <dsp:cNvSpPr/>
      </dsp:nvSpPr>
      <dsp:spPr>
        <a:xfrm>
          <a:off x="53528" y="2545854"/>
          <a:ext cx="942909" cy="9429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B6AE55-6D92-431E-ABF4-B6C46644ED39}">
      <dsp:nvSpPr>
        <dsp:cNvPr id="0" name=""/>
        <dsp:cNvSpPr/>
      </dsp:nvSpPr>
      <dsp:spPr>
        <a:xfrm>
          <a:off x="0" y="1131490"/>
          <a:ext cx="8229600" cy="1508654"/>
        </a:xfrm>
        <a:prstGeom prst="notched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048FA40-8E14-4615-B2EA-6588E304990B}">
      <dsp:nvSpPr>
        <dsp:cNvPr id="0" name=""/>
        <dsp:cNvSpPr/>
      </dsp:nvSpPr>
      <dsp:spPr>
        <a:xfrm>
          <a:off x="90" y="0"/>
          <a:ext cx="3612906" cy="1508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Bolalarga internet faqat o‘yin va ijtimoiy tarmoqlardan iborat emasligini, balki u cheksiz bilim manbai ekanligini tushuntirish.</a:t>
          </a:r>
          <a:endParaRPr lang="ru-RU" sz="2000" kern="1200"/>
        </a:p>
      </dsp:txBody>
      <dsp:txXfrm>
        <a:off x="90" y="0"/>
        <a:ext cx="3612906" cy="1508654"/>
      </dsp:txXfrm>
    </dsp:sp>
    <dsp:sp modelId="{846FE935-6472-4C49-9962-CD56BC4AC486}">
      <dsp:nvSpPr>
        <dsp:cNvPr id="0" name=""/>
        <dsp:cNvSpPr/>
      </dsp:nvSpPr>
      <dsp:spPr>
        <a:xfrm>
          <a:off x="1617962" y="1697236"/>
          <a:ext cx="377163" cy="37716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D65064D-1B8E-4F37-B36E-0761921A6660}">
      <dsp:nvSpPr>
        <dsp:cNvPr id="0" name=""/>
        <dsp:cNvSpPr/>
      </dsp:nvSpPr>
      <dsp:spPr>
        <a:xfrm>
          <a:off x="3793642" y="2262981"/>
          <a:ext cx="3612906" cy="1508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Bolalar uchun foydali saytlar (masalan, Google Scholar, Khan Academy, Wikipedia) orqali izlanish qilishni o‘rgatish.</a:t>
          </a:r>
          <a:endParaRPr lang="ru-RU" sz="2000" kern="1200"/>
        </a:p>
      </dsp:txBody>
      <dsp:txXfrm>
        <a:off x="3793642" y="2262981"/>
        <a:ext cx="3612906" cy="1508654"/>
      </dsp:txXfrm>
    </dsp:sp>
    <dsp:sp modelId="{4ECC2A3F-1D61-445A-9F01-314EDC5C4E53}">
      <dsp:nvSpPr>
        <dsp:cNvPr id="0" name=""/>
        <dsp:cNvSpPr/>
      </dsp:nvSpPr>
      <dsp:spPr>
        <a:xfrm>
          <a:off x="5411514" y="1697236"/>
          <a:ext cx="377163" cy="377163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CB13B-E5CE-4FB4-8119-1E9D3AAEC306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86FA9-B236-4273-866F-1B4ECE0737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78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86FA9-B236-4273-866F-1B4ECE07372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233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4614-17FB-42F2-AF4F-C6F3A3A02CC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6EE7-3D29-4F15-A49F-BF72D892E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040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4614-17FB-42F2-AF4F-C6F3A3A02CC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6EE7-3D29-4F15-A49F-BF72D892E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365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4614-17FB-42F2-AF4F-C6F3A3A02CC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6EE7-3D29-4F15-A49F-BF72D892E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132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4614-17FB-42F2-AF4F-C6F3A3A02CC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6EE7-3D29-4F15-A49F-BF72D892E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77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4614-17FB-42F2-AF4F-C6F3A3A02CC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6EE7-3D29-4F15-A49F-BF72D892E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552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4614-17FB-42F2-AF4F-C6F3A3A02CC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6EE7-3D29-4F15-A49F-BF72D892E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223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4614-17FB-42F2-AF4F-C6F3A3A02CC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6EE7-3D29-4F15-A49F-BF72D892E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86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4614-17FB-42F2-AF4F-C6F3A3A02CC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6EE7-3D29-4F15-A49F-BF72D892E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953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4614-17FB-42F2-AF4F-C6F3A3A02CC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6EE7-3D29-4F15-A49F-BF72D892E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00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4614-17FB-42F2-AF4F-C6F3A3A02CC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6EE7-3D29-4F15-A49F-BF72D892E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78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4614-17FB-42F2-AF4F-C6F3A3A02CC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6EE7-3D29-4F15-A49F-BF72D892E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740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04614-17FB-42F2-AF4F-C6F3A3A02CC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B6EE7-3D29-4F15-A49F-BF72D892E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411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5300" b="1" dirty="0"/>
              <a:t>DUNYOGA YUZ OCHGAN INTERNET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11560" y="3577580"/>
            <a:ext cx="6400800" cy="14605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4-sinf </a:t>
            </a:r>
            <a:r>
              <a:rPr lang="en-US" b="1">
                <a:solidFill>
                  <a:schemeClr val="tx1"/>
                </a:solidFill>
              </a:rPr>
              <a:t>Tarbiya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78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Amaliy</a:t>
            </a:r>
            <a:r>
              <a:rPr lang="en-US" dirty="0"/>
              <a:t> </a:t>
            </a:r>
            <a:r>
              <a:rPr lang="en-US" dirty="0" err="1"/>
              <a:t>mashg‘ulotlar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err="1"/>
              <a:t>Qiziqarli</a:t>
            </a:r>
            <a:r>
              <a:rPr lang="en-US" b="1" dirty="0"/>
              <a:t> </a:t>
            </a:r>
            <a:r>
              <a:rPr lang="en-US" b="1" dirty="0" err="1"/>
              <a:t>izlanish</a:t>
            </a:r>
            <a:r>
              <a:rPr lang="en-US" b="1" dirty="0"/>
              <a:t> </a:t>
            </a:r>
            <a:r>
              <a:rPr lang="en-US" b="1" dirty="0" err="1"/>
              <a:t>topshiriqlari</a:t>
            </a:r>
            <a:r>
              <a:rPr lang="en-US" dirty="0"/>
              <a:t>: </a:t>
            </a:r>
            <a:r>
              <a:rPr lang="en-US" dirty="0" err="1"/>
              <a:t>Bolalarga</a:t>
            </a:r>
            <a:r>
              <a:rPr lang="en-US" dirty="0"/>
              <a:t> </a:t>
            </a:r>
            <a:r>
              <a:rPr lang="en-US" dirty="0" err="1"/>
              <a:t>ma’lum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bo‘yicha</a:t>
            </a:r>
            <a:r>
              <a:rPr lang="en-US" dirty="0"/>
              <a:t> </a:t>
            </a:r>
            <a:r>
              <a:rPr lang="en-US" dirty="0" err="1"/>
              <a:t>internetdan</a:t>
            </a:r>
            <a:r>
              <a:rPr lang="en-US" dirty="0"/>
              <a:t> </a:t>
            </a:r>
            <a:r>
              <a:rPr lang="en-US" dirty="0" err="1"/>
              <a:t>foydalangan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izlanish</a:t>
            </a:r>
            <a:r>
              <a:rPr lang="en-US" dirty="0"/>
              <a:t> </a:t>
            </a:r>
            <a:r>
              <a:rPr lang="en-US" dirty="0" err="1"/>
              <a:t>topshirig‘i</a:t>
            </a:r>
            <a:r>
              <a:rPr lang="en-US" dirty="0"/>
              <a:t> </a:t>
            </a:r>
            <a:r>
              <a:rPr lang="en-US" dirty="0" err="1"/>
              <a:t>berish</a:t>
            </a:r>
            <a:r>
              <a:rPr lang="en-US" dirty="0"/>
              <a:t>.</a:t>
            </a:r>
          </a:p>
          <a:p>
            <a:r>
              <a:rPr lang="en-US" b="1" dirty="0" err="1"/>
              <a:t>Shaxsiy</a:t>
            </a:r>
            <a:r>
              <a:rPr lang="en-US" b="1" dirty="0"/>
              <a:t> </a:t>
            </a:r>
            <a:r>
              <a:rPr lang="en-US" b="1" dirty="0" err="1"/>
              <a:t>bilim</a:t>
            </a:r>
            <a:r>
              <a:rPr lang="en-US" b="1" dirty="0"/>
              <a:t> </a:t>
            </a:r>
            <a:r>
              <a:rPr lang="en-US" b="1" dirty="0" err="1"/>
              <a:t>blogi</a:t>
            </a:r>
            <a:r>
              <a:rPr lang="en-US" b="1" dirty="0"/>
              <a:t> </a:t>
            </a:r>
            <a:r>
              <a:rPr lang="en-US" b="1" dirty="0" err="1"/>
              <a:t>yoki</a:t>
            </a:r>
            <a:r>
              <a:rPr lang="en-US" b="1" dirty="0"/>
              <a:t> </a:t>
            </a:r>
            <a:r>
              <a:rPr lang="en-US" b="1" dirty="0" err="1"/>
              <a:t>taqdimot</a:t>
            </a:r>
            <a:r>
              <a:rPr lang="en-US" b="1" dirty="0"/>
              <a:t> </a:t>
            </a:r>
            <a:r>
              <a:rPr lang="en-US" b="1" dirty="0" err="1"/>
              <a:t>tayyorlash</a:t>
            </a:r>
            <a:r>
              <a:rPr lang="en-US" dirty="0"/>
              <a:t>: </a:t>
            </a:r>
            <a:r>
              <a:rPr lang="en-US" dirty="0" err="1"/>
              <a:t>Bolalar</a:t>
            </a:r>
            <a:r>
              <a:rPr lang="en-US" dirty="0"/>
              <a:t> </a:t>
            </a:r>
            <a:r>
              <a:rPr lang="en-US" dirty="0" err="1"/>
              <a:t>o‘z</a:t>
            </a:r>
            <a:r>
              <a:rPr lang="en-US" dirty="0"/>
              <a:t> </a:t>
            </a:r>
            <a:r>
              <a:rPr lang="en-US" dirty="0" err="1"/>
              <a:t>o‘rgangan</a:t>
            </a:r>
            <a:r>
              <a:rPr lang="en-US" dirty="0"/>
              <a:t> </a:t>
            </a:r>
            <a:r>
              <a:rPr lang="en-US" dirty="0" err="1"/>
              <a:t>ma’lumotlarini</a:t>
            </a:r>
            <a:r>
              <a:rPr lang="en-US" dirty="0"/>
              <a:t> </a:t>
            </a:r>
            <a:r>
              <a:rPr lang="en-US" dirty="0" err="1"/>
              <a:t>taqdimot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yozuv</a:t>
            </a:r>
            <a:r>
              <a:rPr lang="en-US" dirty="0"/>
              <a:t> </a:t>
            </a:r>
            <a:r>
              <a:rPr lang="en-US" dirty="0" err="1"/>
              <a:t>shaklida</a:t>
            </a:r>
            <a:r>
              <a:rPr lang="en-US" dirty="0"/>
              <a:t> </a:t>
            </a:r>
            <a:r>
              <a:rPr lang="en-US" dirty="0" err="1"/>
              <a:t>ifodalashlari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</a:p>
          <a:p>
            <a:r>
              <a:rPr lang="en-US" b="1" dirty="0" err="1"/>
              <a:t>Ijtimoiy</a:t>
            </a:r>
            <a:r>
              <a:rPr lang="en-US" b="1" dirty="0"/>
              <a:t> </a:t>
            </a:r>
            <a:r>
              <a:rPr lang="en-US" b="1" dirty="0" err="1"/>
              <a:t>tarmoqlardan</a:t>
            </a:r>
            <a:r>
              <a:rPr lang="en-US" b="1" dirty="0"/>
              <a:t> </a:t>
            </a:r>
            <a:r>
              <a:rPr lang="en-US" b="1" dirty="0" err="1"/>
              <a:t>ta’limiy</a:t>
            </a:r>
            <a:r>
              <a:rPr lang="en-US" b="1" dirty="0"/>
              <a:t> </a:t>
            </a:r>
            <a:r>
              <a:rPr lang="en-US" b="1" dirty="0" err="1"/>
              <a:t>foydalanish</a:t>
            </a:r>
            <a:r>
              <a:rPr lang="en-US" dirty="0"/>
              <a:t>: YouTube </a:t>
            </a:r>
            <a:r>
              <a:rPr lang="en-US" dirty="0" err="1"/>
              <a:t>ta’limiy</a:t>
            </a:r>
            <a:r>
              <a:rPr lang="en-US" dirty="0"/>
              <a:t> </a:t>
            </a:r>
            <a:r>
              <a:rPr lang="en-US" dirty="0" err="1"/>
              <a:t>kanallari</a:t>
            </a:r>
            <a:r>
              <a:rPr lang="en-US" dirty="0"/>
              <a:t>, TED-Ed,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foydali</a:t>
            </a:r>
            <a:r>
              <a:rPr lang="en-US" dirty="0"/>
              <a:t> </a:t>
            </a:r>
            <a:r>
              <a:rPr lang="en-US" dirty="0" err="1"/>
              <a:t>kontentlardan</a:t>
            </a:r>
            <a:r>
              <a:rPr lang="en-US" dirty="0"/>
              <a:t> </a:t>
            </a:r>
            <a:r>
              <a:rPr lang="en-US" dirty="0" err="1"/>
              <a:t>to‘g‘ri</a:t>
            </a:r>
            <a:r>
              <a:rPr lang="en-US" dirty="0"/>
              <a:t> </a:t>
            </a:r>
            <a:r>
              <a:rPr lang="en-US" dirty="0" err="1"/>
              <a:t>foydalanishni</a:t>
            </a:r>
            <a:r>
              <a:rPr lang="en-US" dirty="0"/>
              <a:t> </a:t>
            </a:r>
            <a:r>
              <a:rPr lang="en-US" dirty="0" err="1"/>
              <a:t>o‘rgatish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4111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Xavfsizligiga</a:t>
            </a:r>
            <a:r>
              <a:rPr lang="en-US" dirty="0"/>
              <a:t> </a:t>
            </a:r>
            <a:r>
              <a:rPr lang="en-US" dirty="0" err="1"/>
              <a:t>e’tibor</a:t>
            </a:r>
            <a:r>
              <a:rPr lang="en-US" dirty="0"/>
              <a:t> </a:t>
            </a:r>
            <a:r>
              <a:rPr lang="en-US" dirty="0" err="1"/>
              <a:t>qaratish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8394832"/>
              </p:ext>
            </p:extLst>
          </p:nvPr>
        </p:nvGraphicFramePr>
        <p:xfrm>
          <a:off x="457200" y="1333500"/>
          <a:ext cx="8229600" cy="377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8366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Shaxsiy</a:t>
            </a:r>
            <a:r>
              <a:rPr lang="en-US" dirty="0"/>
              <a:t> </a:t>
            </a:r>
            <a:r>
              <a:rPr lang="en-US" dirty="0" err="1"/>
              <a:t>ma’lumotlarni</a:t>
            </a:r>
            <a:r>
              <a:rPr lang="en-US" dirty="0"/>
              <a:t> </a:t>
            </a:r>
            <a:r>
              <a:rPr lang="en-US" dirty="0" err="1"/>
              <a:t>himoya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tushunchasini</a:t>
            </a:r>
            <a:r>
              <a:rPr lang="en-US" dirty="0"/>
              <a:t> </a:t>
            </a:r>
            <a:r>
              <a:rPr lang="en-US" dirty="0" err="1"/>
              <a:t>tushuntirish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Bolalar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tarmoqlarda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o‘yin</a:t>
            </a:r>
            <a:r>
              <a:rPr lang="en-US" dirty="0"/>
              <a:t> </a:t>
            </a:r>
            <a:r>
              <a:rPr lang="en-US" dirty="0" err="1"/>
              <a:t>platformalarida</a:t>
            </a:r>
            <a:r>
              <a:rPr lang="en-US" dirty="0"/>
              <a:t> </a:t>
            </a:r>
            <a:r>
              <a:rPr lang="en-US" dirty="0" err="1"/>
              <a:t>tanish</a:t>
            </a:r>
            <a:r>
              <a:rPr lang="en-US" dirty="0"/>
              <a:t> </a:t>
            </a:r>
            <a:r>
              <a:rPr lang="en-US" dirty="0" err="1"/>
              <a:t>bo‘lmagan</a:t>
            </a:r>
            <a:r>
              <a:rPr lang="en-US" dirty="0"/>
              <a:t> </a:t>
            </a:r>
            <a:r>
              <a:rPr lang="en-US" dirty="0" err="1"/>
              <a:t>odamlar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muloqotda</a:t>
            </a:r>
            <a:r>
              <a:rPr lang="en-US" dirty="0"/>
              <a:t> </a:t>
            </a:r>
            <a:r>
              <a:rPr lang="en-US" dirty="0" err="1"/>
              <a:t>ehtiyotkor</a:t>
            </a:r>
            <a:r>
              <a:rPr lang="en-US" dirty="0"/>
              <a:t> </a:t>
            </a:r>
            <a:r>
              <a:rPr lang="en-US" dirty="0" err="1"/>
              <a:t>bo‘lishlari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. </a:t>
            </a:r>
            <a:r>
              <a:rPr lang="en-US" dirty="0" err="1"/>
              <a:t>Harflar</a:t>
            </a:r>
            <a:r>
              <a:rPr lang="en-US" dirty="0"/>
              <a:t>, </a:t>
            </a:r>
            <a:r>
              <a:rPr lang="en-US" dirty="0" err="1"/>
              <a:t>sonlar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maxsus</a:t>
            </a:r>
            <a:r>
              <a:rPr lang="en-US" dirty="0"/>
              <a:t> </a:t>
            </a:r>
            <a:r>
              <a:rPr lang="en-US" dirty="0" err="1"/>
              <a:t>belgilarni</a:t>
            </a:r>
            <a:r>
              <a:rPr lang="en-US" dirty="0"/>
              <a:t> </a:t>
            </a:r>
            <a:r>
              <a:rPr lang="en-US" dirty="0" err="1"/>
              <a:t>aralashtirib</a:t>
            </a:r>
            <a:r>
              <a:rPr lang="en-US" dirty="0"/>
              <a:t>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parollar</a:t>
            </a:r>
            <a:r>
              <a:rPr lang="en-US" dirty="0"/>
              <a:t> </a:t>
            </a:r>
            <a:r>
              <a:rPr lang="en-US" dirty="0" err="1"/>
              <a:t>yaratishni</a:t>
            </a:r>
            <a:r>
              <a:rPr lang="en-US" dirty="0"/>
              <a:t> </a:t>
            </a:r>
            <a:r>
              <a:rPr lang="en-US" dirty="0" err="1"/>
              <a:t>o‘rgatish</a:t>
            </a:r>
            <a:r>
              <a:rPr lang="en-US" dirty="0"/>
              <a:t>. </a:t>
            </a:r>
            <a:r>
              <a:rPr lang="en-US" dirty="0" err="1"/>
              <a:t>Parollarni</a:t>
            </a:r>
            <a:r>
              <a:rPr lang="en-US" dirty="0"/>
              <a:t> </a:t>
            </a:r>
            <a:r>
              <a:rPr lang="en-US" dirty="0" err="1"/>
              <a:t>hech</a:t>
            </a:r>
            <a:r>
              <a:rPr lang="en-US" dirty="0"/>
              <a:t> </a:t>
            </a:r>
            <a:r>
              <a:rPr lang="en-US" dirty="0" err="1"/>
              <a:t>kim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bo‘lishmaslik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ularni</a:t>
            </a:r>
            <a:r>
              <a:rPr lang="en-US" dirty="0"/>
              <a:t> </a:t>
            </a:r>
            <a:r>
              <a:rPr lang="en-US" dirty="0" err="1"/>
              <a:t>muntazam</a:t>
            </a:r>
            <a:r>
              <a:rPr lang="en-US" dirty="0"/>
              <a:t> </a:t>
            </a:r>
            <a:r>
              <a:rPr lang="en-US" dirty="0" err="1"/>
              <a:t>ravishda</a:t>
            </a:r>
            <a:r>
              <a:rPr lang="en-US" dirty="0"/>
              <a:t> </a:t>
            </a:r>
            <a:r>
              <a:rPr lang="en-US" dirty="0" err="1"/>
              <a:t>yangilab</a:t>
            </a:r>
            <a:r>
              <a:rPr lang="en-US" dirty="0"/>
              <a:t> </a:t>
            </a:r>
            <a:r>
              <a:rPr lang="en-US" dirty="0" err="1"/>
              <a:t>turish</a:t>
            </a:r>
            <a:r>
              <a:rPr lang="en-US" dirty="0"/>
              <a:t> </a:t>
            </a:r>
            <a:r>
              <a:rPr lang="en-US" dirty="0" err="1"/>
              <a:t>muhimligini</a:t>
            </a:r>
            <a:r>
              <a:rPr lang="en-US" dirty="0"/>
              <a:t> </a:t>
            </a:r>
            <a:r>
              <a:rPr lang="en-US" dirty="0" err="1"/>
              <a:t>tushuntirish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9710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Firibgarlik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zararli</a:t>
            </a:r>
            <a:r>
              <a:rPr lang="en-US" dirty="0"/>
              <a:t> </a:t>
            </a:r>
            <a:r>
              <a:rPr lang="en-US" dirty="0" err="1"/>
              <a:t>kontentdan</a:t>
            </a:r>
            <a:r>
              <a:rPr lang="en-US" dirty="0"/>
              <a:t> </a:t>
            </a:r>
            <a:r>
              <a:rPr lang="en-US" dirty="0" err="1"/>
              <a:t>ehtiyot</a:t>
            </a:r>
            <a:r>
              <a:rPr lang="en-US" dirty="0"/>
              <a:t> </a:t>
            </a:r>
            <a:r>
              <a:rPr lang="en-US" dirty="0" err="1"/>
              <a:t>bo‘lish</a:t>
            </a:r>
            <a:r>
              <a:rPr lang="en-US" dirty="0"/>
              <a:t> </a:t>
            </a:r>
            <a:r>
              <a:rPr lang="en-US" dirty="0" err="1"/>
              <a:t>yo‘llarini</a:t>
            </a:r>
            <a:r>
              <a:rPr lang="en-US" dirty="0"/>
              <a:t> </a:t>
            </a:r>
            <a:r>
              <a:rPr lang="en-US" dirty="0" err="1"/>
              <a:t>ko‘rsatish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33500"/>
            <a:ext cx="4474840" cy="3771636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pochta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reklamalardagi</a:t>
            </a:r>
            <a:r>
              <a:rPr lang="en-US" dirty="0"/>
              <a:t> </a:t>
            </a:r>
            <a:r>
              <a:rPr lang="en-US" dirty="0" err="1"/>
              <a:t>noma’lum</a:t>
            </a:r>
            <a:r>
              <a:rPr lang="en-US" dirty="0"/>
              <a:t> </a:t>
            </a:r>
            <a:r>
              <a:rPr lang="en-US" dirty="0" err="1"/>
              <a:t>havolalarni</a:t>
            </a:r>
            <a:r>
              <a:rPr lang="en-US" dirty="0"/>
              <a:t> </a:t>
            </a:r>
            <a:r>
              <a:rPr lang="en-US" dirty="0" err="1"/>
              <a:t>bosmaslikni</a:t>
            </a:r>
            <a:r>
              <a:rPr lang="en-US" dirty="0"/>
              <a:t> </a:t>
            </a:r>
            <a:r>
              <a:rPr lang="en-US" dirty="0" err="1"/>
              <a:t>o‘rgating</a:t>
            </a:r>
            <a:r>
              <a:rPr lang="en-US" dirty="0"/>
              <a:t>. </a:t>
            </a:r>
            <a:r>
              <a:rPr lang="en-US" dirty="0" err="1"/>
              <a:t>Internetda</a:t>
            </a:r>
            <a:r>
              <a:rPr lang="en-US" dirty="0"/>
              <a:t> "</a:t>
            </a:r>
            <a:r>
              <a:rPr lang="en-US" dirty="0" err="1"/>
              <a:t>sovrin</a:t>
            </a:r>
            <a:r>
              <a:rPr lang="en-US" dirty="0"/>
              <a:t> </a:t>
            </a:r>
            <a:r>
              <a:rPr lang="en-US" dirty="0" err="1"/>
              <a:t>yutdingiz</a:t>
            </a:r>
            <a:r>
              <a:rPr lang="en-US" dirty="0"/>
              <a:t>" </a:t>
            </a:r>
            <a:r>
              <a:rPr lang="en-US" dirty="0" err="1"/>
              <a:t>yoki</a:t>
            </a:r>
            <a:r>
              <a:rPr lang="en-US" dirty="0"/>
              <a:t> "</a:t>
            </a:r>
            <a:r>
              <a:rPr lang="en-US" dirty="0" err="1"/>
              <a:t>tez</a:t>
            </a:r>
            <a:r>
              <a:rPr lang="en-US" dirty="0"/>
              <a:t> boyish </a:t>
            </a:r>
            <a:r>
              <a:rPr lang="en-US" dirty="0" err="1"/>
              <a:t>imkoniyati</a:t>
            </a:r>
            <a:r>
              <a:rPr lang="en-US" dirty="0"/>
              <a:t>"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reklamalarga</a:t>
            </a:r>
            <a:r>
              <a:rPr lang="en-US" dirty="0"/>
              <a:t> </a:t>
            </a:r>
            <a:r>
              <a:rPr lang="en-US" dirty="0" err="1"/>
              <a:t>ehtiyotkorlik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yondashish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.</a:t>
            </a:r>
          </a:p>
          <a:p>
            <a:endParaRPr lang="ru-RU" dirty="0"/>
          </a:p>
        </p:txBody>
      </p:sp>
      <p:pic>
        <p:nvPicPr>
          <p:cNvPr id="1026" name="Picture 2" descr="Векторная иллюстрация детей с помощью компьютера |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49388"/>
            <a:ext cx="3917122" cy="315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176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Bolalar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birgalikda</a:t>
            </a:r>
            <a:r>
              <a:rPr lang="en-US" dirty="0"/>
              <a:t> </a:t>
            </a:r>
            <a:r>
              <a:rPr lang="en-US" dirty="0" err="1"/>
              <a:t>foydali</a:t>
            </a:r>
            <a:r>
              <a:rPr lang="en-US" dirty="0"/>
              <a:t> </a:t>
            </a:r>
            <a:r>
              <a:rPr lang="en-US" dirty="0" err="1"/>
              <a:t>ta’limiy</a:t>
            </a:r>
            <a:r>
              <a:rPr lang="en-US" dirty="0"/>
              <a:t> </a:t>
            </a:r>
            <a:r>
              <a:rPr lang="en-US" dirty="0" err="1"/>
              <a:t>saytlardan</a:t>
            </a:r>
            <a:r>
              <a:rPr lang="en-US" dirty="0"/>
              <a:t> </a:t>
            </a:r>
            <a:r>
              <a:rPr lang="en-US" dirty="0" err="1"/>
              <a:t>foydalanish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Matematika</a:t>
            </a:r>
            <a:r>
              <a:rPr lang="en-US" dirty="0"/>
              <a:t>, fan, </a:t>
            </a:r>
            <a:r>
              <a:rPr lang="en-US" dirty="0" err="1"/>
              <a:t>tarix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ko‘plab</a:t>
            </a:r>
            <a:r>
              <a:rPr lang="en-US" dirty="0"/>
              <a:t> </a:t>
            </a:r>
            <a:r>
              <a:rPr lang="en-US" dirty="0" err="1"/>
              <a:t>fanlar</a:t>
            </a:r>
            <a:r>
              <a:rPr lang="en-US" dirty="0"/>
              <a:t> </a:t>
            </a:r>
            <a:r>
              <a:rPr lang="en-US" dirty="0" err="1"/>
              <a:t>bo‘yicha</a:t>
            </a:r>
            <a:r>
              <a:rPr lang="en-US" dirty="0"/>
              <a:t> </a:t>
            </a:r>
            <a:r>
              <a:rPr lang="en-US" dirty="0" err="1"/>
              <a:t>bepul</a:t>
            </a:r>
            <a:r>
              <a:rPr lang="en-US" dirty="0"/>
              <a:t> </a:t>
            </a:r>
            <a:r>
              <a:rPr lang="en-US" dirty="0" err="1"/>
              <a:t>videodarslar</a:t>
            </a:r>
            <a:r>
              <a:rPr lang="en-US" dirty="0"/>
              <a:t>.</a:t>
            </a:r>
          </a:p>
          <a:p>
            <a:r>
              <a:rPr lang="en-US" dirty="0"/>
              <a:t>(kids.nationalgeographic.com) – </a:t>
            </a:r>
            <a:r>
              <a:rPr lang="en-US" dirty="0" err="1"/>
              <a:t>Tabiat</a:t>
            </a:r>
            <a:r>
              <a:rPr lang="en-US" dirty="0"/>
              <a:t>, </a:t>
            </a:r>
            <a:r>
              <a:rPr lang="en-US" dirty="0" err="1"/>
              <a:t>geografiya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hayvonlar</a:t>
            </a:r>
            <a:r>
              <a:rPr lang="en-US" dirty="0"/>
              <a:t>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qiziqarli</a:t>
            </a:r>
            <a:r>
              <a:rPr lang="en-US" dirty="0"/>
              <a:t> </a:t>
            </a:r>
            <a:r>
              <a:rPr lang="en-US" dirty="0" err="1"/>
              <a:t>ma’lumotlar</a:t>
            </a:r>
            <a:r>
              <a:rPr lang="en-US" dirty="0"/>
              <a:t>.</a:t>
            </a:r>
          </a:p>
          <a:p>
            <a:r>
              <a:rPr lang="en-US" dirty="0" err="1"/>
              <a:t>Ba’zi</a:t>
            </a:r>
            <a:r>
              <a:rPr lang="en-US" dirty="0"/>
              <a:t> </a:t>
            </a:r>
            <a:r>
              <a:rPr lang="en-US" dirty="0" err="1"/>
              <a:t>ta’limiy</a:t>
            </a:r>
            <a:r>
              <a:rPr lang="en-US" dirty="0"/>
              <a:t> </a:t>
            </a:r>
            <a:r>
              <a:rPr lang="en-US" dirty="0" err="1"/>
              <a:t>saytlar</a:t>
            </a:r>
            <a:r>
              <a:rPr lang="en-US" dirty="0"/>
              <a:t> </a:t>
            </a:r>
            <a:r>
              <a:rPr lang="en-US" dirty="0" err="1"/>
              <a:t>bolalar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interaktiv</a:t>
            </a:r>
            <a:r>
              <a:rPr lang="en-US" dirty="0"/>
              <a:t> </a:t>
            </a:r>
            <a:r>
              <a:rPr lang="en-US" dirty="0" err="1"/>
              <a:t>mashg‘ulotlar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testlar</a:t>
            </a:r>
            <a:r>
              <a:rPr lang="en-US" dirty="0"/>
              <a:t> </a:t>
            </a:r>
            <a:r>
              <a:rPr lang="en-US" dirty="0" err="1"/>
              <a:t>taklif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0961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5212"/>
            <a:ext cx="8229600" cy="952500"/>
          </a:xfrm>
        </p:spPr>
        <p:txBody>
          <a:bodyPr>
            <a:noAutofit/>
          </a:bodyPr>
          <a:lstStyle/>
          <a:p>
            <a:r>
              <a:rPr lang="en-US" sz="2800" b="1" dirty="0" err="1"/>
              <a:t>Qidiruv</a:t>
            </a:r>
            <a:r>
              <a:rPr lang="en-US" sz="2800" b="1" dirty="0"/>
              <a:t> </a:t>
            </a:r>
            <a:r>
              <a:rPr lang="en-US" sz="2800" b="1" dirty="0" err="1"/>
              <a:t>tizimlaridan</a:t>
            </a:r>
            <a:r>
              <a:rPr lang="en-US" sz="2800" b="1" dirty="0"/>
              <a:t> </a:t>
            </a:r>
            <a:r>
              <a:rPr lang="en-US" sz="2800" b="1" dirty="0" err="1"/>
              <a:t>samarali</a:t>
            </a:r>
            <a:r>
              <a:rPr lang="en-US" sz="2800" b="1" dirty="0"/>
              <a:t> </a:t>
            </a:r>
            <a:r>
              <a:rPr lang="en-US" sz="2800" b="1" dirty="0" err="1"/>
              <a:t>foydalanish</a:t>
            </a:r>
            <a:r>
              <a:rPr lang="en-US" sz="2800" b="1" dirty="0"/>
              <a:t> </a:t>
            </a:r>
            <a:r>
              <a:rPr lang="en-US" sz="2800" b="1" dirty="0" err="1"/>
              <a:t>bo‘yicha</a:t>
            </a:r>
            <a:r>
              <a:rPr lang="en-US" sz="2800" b="1" dirty="0"/>
              <a:t> </a:t>
            </a:r>
            <a:r>
              <a:rPr lang="en-US" sz="2800" b="1" dirty="0" err="1"/>
              <a:t>treninglar</a:t>
            </a:r>
            <a:r>
              <a:rPr lang="en-US" sz="2800" b="1" dirty="0"/>
              <a:t> </a:t>
            </a:r>
            <a:r>
              <a:rPr lang="en-US" sz="2800" b="1" dirty="0" err="1"/>
              <a:t>o‘tkazish</a:t>
            </a:r>
            <a:r>
              <a:rPr lang="en-US" sz="2800" b="1" dirty="0"/>
              <a:t>.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1333500"/>
            <a:ext cx="4186808" cy="377163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Google, Bing, </a:t>
            </a:r>
            <a:r>
              <a:rPr lang="en-US" dirty="0" err="1"/>
              <a:t>Yandex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qidiruv</a:t>
            </a:r>
            <a:r>
              <a:rPr lang="en-US" dirty="0"/>
              <a:t> </a:t>
            </a:r>
            <a:r>
              <a:rPr lang="en-US" dirty="0" err="1"/>
              <a:t>tizimlarining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prinsiplari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yordam</a:t>
            </a:r>
            <a:r>
              <a:rPr lang="en-US" dirty="0"/>
              <a:t> </a:t>
            </a:r>
            <a:r>
              <a:rPr lang="en-US" dirty="0" err="1"/>
              <a:t>berishi</a:t>
            </a:r>
            <a:r>
              <a:rPr lang="en-US" dirty="0"/>
              <a:t>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tushuntirish</a:t>
            </a:r>
            <a:r>
              <a:rPr lang="en-US" dirty="0"/>
              <a:t>. </a:t>
            </a:r>
            <a:r>
              <a:rPr lang="en-US" dirty="0" err="1"/>
              <a:t>To‘g‘ri</a:t>
            </a:r>
            <a:r>
              <a:rPr lang="en-US" dirty="0"/>
              <a:t> </a:t>
            </a:r>
            <a:r>
              <a:rPr lang="en-US" dirty="0" err="1"/>
              <a:t>kalit</a:t>
            </a:r>
            <a:r>
              <a:rPr lang="en-US" dirty="0"/>
              <a:t> </a:t>
            </a:r>
            <a:r>
              <a:rPr lang="en-US" dirty="0" err="1"/>
              <a:t>so‘zlarni</a:t>
            </a:r>
            <a:r>
              <a:rPr lang="en-US" dirty="0"/>
              <a:t> </a:t>
            </a:r>
            <a:r>
              <a:rPr lang="en-US" dirty="0" err="1"/>
              <a:t>tanlash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ularni</a:t>
            </a:r>
            <a:r>
              <a:rPr lang="en-US" dirty="0"/>
              <a:t> </a:t>
            </a:r>
            <a:r>
              <a:rPr lang="en-US" dirty="0" err="1"/>
              <a:t>samarali</a:t>
            </a:r>
            <a:r>
              <a:rPr lang="en-US" dirty="0"/>
              <a:t> </a:t>
            </a:r>
            <a:r>
              <a:rPr lang="en-US" dirty="0" err="1"/>
              <a:t>qo‘llash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2050" name="Picture 2" descr="Векторная иллюстрация счастливых милых детей мальчика и девочки, работающих  на компьютере за столом |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7380"/>
            <a:ext cx="3442370" cy="266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489348"/>
            <a:ext cx="2027303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 descr="B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461901"/>
            <a:ext cx="846981" cy="84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352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err="1"/>
              <a:t>Internetdan</a:t>
            </a:r>
            <a:r>
              <a:rPr lang="en-US" sz="2800" b="1" dirty="0"/>
              <a:t> </a:t>
            </a:r>
            <a:r>
              <a:rPr lang="en-US" sz="2800" b="1" dirty="0" err="1"/>
              <a:t>faqat</a:t>
            </a:r>
            <a:r>
              <a:rPr lang="en-US" sz="2800" b="1" dirty="0"/>
              <a:t> </a:t>
            </a:r>
            <a:r>
              <a:rPr lang="en-US" sz="2800" b="1" dirty="0" err="1"/>
              <a:t>o‘qish</a:t>
            </a:r>
            <a:r>
              <a:rPr lang="en-US" sz="2800" b="1" dirty="0"/>
              <a:t>, </a:t>
            </a:r>
            <a:r>
              <a:rPr lang="en-US" sz="2800" b="1" dirty="0" err="1"/>
              <a:t>izlanish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mantiqiy</a:t>
            </a:r>
            <a:r>
              <a:rPr lang="en-US" sz="2800" b="1" dirty="0"/>
              <a:t> </a:t>
            </a:r>
            <a:r>
              <a:rPr lang="en-US" sz="2800" b="1" dirty="0" err="1"/>
              <a:t>o‘yinlar</a:t>
            </a:r>
            <a:r>
              <a:rPr lang="en-US" sz="2800" b="1" dirty="0"/>
              <a:t> </a:t>
            </a:r>
            <a:r>
              <a:rPr lang="en-US" sz="2800" b="1" dirty="0" err="1"/>
              <a:t>uchun</a:t>
            </a:r>
            <a:r>
              <a:rPr lang="en-US" sz="2800" b="1" dirty="0"/>
              <a:t> </a:t>
            </a:r>
            <a:r>
              <a:rPr lang="en-US" sz="2800" b="1" dirty="0" err="1"/>
              <a:t>foydalanish</a:t>
            </a:r>
            <a:r>
              <a:rPr lang="en-US" sz="2800" b="1" dirty="0"/>
              <a:t> </a:t>
            </a:r>
            <a:r>
              <a:rPr lang="en-US" sz="2800" b="1" dirty="0" err="1"/>
              <a:t>muhimligini</a:t>
            </a:r>
            <a:r>
              <a:rPr lang="en-US" sz="2800" b="1" dirty="0"/>
              <a:t> </a:t>
            </a:r>
            <a:r>
              <a:rPr lang="en-US" sz="2800" b="1" dirty="0" err="1"/>
              <a:t>tushuntirish</a:t>
            </a:r>
            <a:r>
              <a:rPr lang="en-US" sz="2800" b="1" dirty="0"/>
              <a:t>.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999676"/>
              </p:ext>
            </p:extLst>
          </p:nvPr>
        </p:nvGraphicFramePr>
        <p:xfrm>
          <a:off x="457200" y="1333500"/>
          <a:ext cx="8229600" cy="377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5361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O‘yin</a:t>
            </a:r>
            <a:r>
              <a:rPr lang="en-US" dirty="0"/>
              <a:t> </a:t>
            </a:r>
            <a:r>
              <a:rPr lang="en-US" dirty="0" err="1"/>
              <a:t>vaqti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ta’lim</a:t>
            </a:r>
            <a:r>
              <a:rPr lang="en-US" dirty="0"/>
              <a:t> </a:t>
            </a:r>
            <a:r>
              <a:rPr lang="en-US" dirty="0" err="1"/>
              <a:t>muvozanatini</a:t>
            </a:r>
            <a:r>
              <a:rPr lang="en-US" dirty="0"/>
              <a:t> </a:t>
            </a:r>
            <a:r>
              <a:rPr lang="en-US" dirty="0" err="1"/>
              <a:t>shakllantirish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/>
              <a:t>Mantiqiy</a:t>
            </a:r>
            <a:r>
              <a:rPr lang="en-US" b="1" dirty="0"/>
              <a:t> </a:t>
            </a:r>
            <a:r>
              <a:rPr lang="en-US" b="1" dirty="0" err="1"/>
              <a:t>o‘yinlarning</a:t>
            </a:r>
            <a:r>
              <a:rPr lang="en-US" b="1" dirty="0"/>
              <a:t> </a:t>
            </a:r>
            <a:r>
              <a:rPr lang="en-US" b="1" dirty="0" err="1"/>
              <a:t>foydasi</a:t>
            </a:r>
            <a:r>
              <a:rPr lang="en-US" dirty="0"/>
              <a:t>: Puzzles, </a:t>
            </a:r>
            <a:r>
              <a:rPr lang="en-US" dirty="0" err="1"/>
              <a:t>shaxmat</a:t>
            </a:r>
            <a:r>
              <a:rPr lang="en-US" dirty="0"/>
              <a:t>, </a:t>
            </a:r>
            <a:r>
              <a:rPr lang="en-US" dirty="0" err="1"/>
              <a:t>strategik</a:t>
            </a:r>
            <a:r>
              <a:rPr lang="en-US" dirty="0"/>
              <a:t> </a:t>
            </a:r>
            <a:r>
              <a:rPr lang="en-US" dirty="0" err="1"/>
              <a:t>o‘yinlar</a:t>
            </a:r>
            <a:r>
              <a:rPr lang="en-US" dirty="0"/>
              <a:t> </a:t>
            </a:r>
            <a:r>
              <a:rPr lang="en-US" dirty="0" err="1"/>
              <a:t>bolalarning</a:t>
            </a:r>
            <a:r>
              <a:rPr lang="en-US" dirty="0"/>
              <a:t> </a:t>
            </a:r>
            <a:r>
              <a:rPr lang="en-US" dirty="0" err="1"/>
              <a:t>fikrlash</a:t>
            </a:r>
            <a:r>
              <a:rPr lang="en-US" dirty="0"/>
              <a:t> </a:t>
            </a:r>
            <a:r>
              <a:rPr lang="en-US" dirty="0" err="1"/>
              <a:t>qobiliyatini</a:t>
            </a:r>
            <a:r>
              <a:rPr lang="en-US" dirty="0"/>
              <a:t> </a:t>
            </a:r>
            <a:r>
              <a:rPr lang="en-US" dirty="0" err="1"/>
              <a:t>rivojlantirishini</a:t>
            </a:r>
            <a:r>
              <a:rPr lang="en-US" dirty="0"/>
              <a:t> </a:t>
            </a:r>
            <a:r>
              <a:rPr lang="en-US" dirty="0" err="1"/>
              <a:t>tushuntirish</a:t>
            </a:r>
            <a:r>
              <a:rPr lang="en-US" dirty="0"/>
              <a:t>.</a:t>
            </a:r>
          </a:p>
          <a:p>
            <a:r>
              <a:rPr lang="en-US" b="1" dirty="0" err="1"/>
              <a:t>O‘yin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ta’limni</a:t>
            </a:r>
            <a:r>
              <a:rPr lang="en-US" b="1" dirty="0"/>
              <a:t> </a:t>
            </a:r>
            <a:r>
              <a:rPr lang="en-US" b="1" dirty="0" err="1"/>
              <a:t>muvozanatlash</a:t>
            </a:r>
            <a:r>
              <a:rPr lang="en-US" dirty="0"/>
              <a:t>: </a:t>
            </a:r>
            <a:r>
              <a:rPr lang="en-US" dirty="0" err="1"/>
              <a:t>Internetdan</a:t>
            </a:r>
            <a:r>
              <a:rPr lang="en-US" dirty="0"/>
              <a:t> </a:t>
            </a:r>
            <a:r>
              <a:rPr lang="en-US" dirty="0" err="1"/>
              <a:t>foydalanish</a:t>
            </a:r>
            <a:r>
              <a:rPr lang="en-US" dirty="0"/>
              <a:t> </a:t>
            </a:r>
            <a:r>
              <a:rPr lang="en-US" dirty="0" err="1"/>
              <a:t>vaqtini</a:t>
            </a:r>
            <a:r>
              <a:rPr lang="en-US" dirty="0"/>
              <a:t> </a:t>
            </a:r>
            <a:r>
              <a:rPr lang="en-US" dirty="0" err="1"/>
              <a:t>belgilash</a:t>
            </a:r>
            <a:r>
              <a:rPr lang="en-US" dirty="0"/>
              <a:t> (</a:t>
            </a:r>
            <a:r>
              <a:rPr lang="en-US" dirty="0" err="1"/>
              <a:t>masalan</a:t>
            </a:r>
            <a:r>
              <a:rPr lang="en-US" dirty="0"/>
              <a:t>, 30 </a:t>
            </a:r>
            <a:r>
              <a:rPr lang="en-US" dirty="0" err="1"/>
              <a:t>daqiqa</a:t>
            </a:r>
            <a:r>
              <a:rPr lang="en-US" dirty="0"/>
              <a:t> </a:t>
            </a:r>
            <a:r>
              <a:rPr lang="en-US" dirty="0" err="1"/>
              <a:t>o‘yin</a:t>
            </a:r>
            <a:r>
              <a:rPr lang="en-US" dirty="0"/>
              <a:t>, 1 </a:t>
            </a:r>
            <a:r>
              <a:rPr lang="en-US" dirty="0" err="1"/>
              <a:t>soat</a:t>
            </a:r>
            <a:r>
              <a:rPr lang="en-US" dirty="0"/>
              <a:t> </a:t>
            </a:r>
            <a:r>
              <a:rPr lang="en-US" dirty="0" err="1"/>
              <a:t>o‘qish</a:t>
            </a:r>
            <a:r>
              <a:rPr lang="en-US" dirty="0"/>
              <a:t>).</a:t>
            </a:r>
          </a:p>
          <a:p>
            <a:r>
              <a:rPr lang="en-US" b="1" dirty="0" err="1"/>
              <a:t>Ta’limiy</a:t>
            </a:r>
            <a:r>
              <a:rPr lang="en-US" b="1" dirty="0"/>
              <a:t> </a:t>
            </a:r>
            <a:r>
              <a:rPr lang="en-US" b="1" dirty="0" err="1"/>
              <a:t>o‘yinlarni</a:t>
            </a:r>
            <a:r>
              <a:rPr lang="en-US" b="1" dirty="0"/>
              <a:t> </a:t>
            </a:r>
            <a:r>
              <a:rPr lang="en-US" b="1" dirty="0" err="1"/>
              <a:t>tanlash</a:t>
            </a:r>
            <a:r>
              <a:rPr lang="en-US" dirty="0"/>
              <a:t>: </a:t>
            </a:r>
            <a:r>
              <a:rPr lang="en-US" dirty="0" err="1"/>
              <a:t>Bolalarga</a:t>
            </a:r>
            <a:r>
              <a:rPr lang="en-US" dirty="0"/>
              <a:t> </a:t>
            </a:r>
            <a:r>
              <a:rPr lang="en-US" dirty="0" err="1"/>
              <a:t>ta’limiy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mantiqiy</a:t>
            </a:r>
            <a:r>
              <a:rPr lang="en-US" dirty="0"/>
              <a:t> </a:t>
            </a:r>
            <a:r>
              <a:rPr lang="en-US" dirty="0" err="1"/>
              <a:t>fikrlashni</a:t>
            </a:r>
            <a:r>
              <a:rPr lang="en-US" dirty="0"/>
              <a:t> </a:t>
            </a:r>
            <a:r>
              <a:rPr lang="en-US" dirty="0" err="1"/>
              <a:t>rivojlantiruvchi</a:t>
            </a:r>
            <a:r>
              <a:rPr lang="en-US" dirty="0"/>
              <a:t> </a:t>
            </a:r>
            <a:r>
              <a:rPr lang="en-US" dirty="0" err="1"/>
              <a:t>o‘yinlarni</a:t>
            </a:r>
            <a:r>
              <a:rPr lang="en-US" dirty="0"/>
              <a:t> </a:t>
            </a:r>
            <a:r>
              <a:rPr lang="en-US" dirty="0" err="1"/>
              <a:t>tavsiya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0348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err="1"/>
              <a:t>Mustaqil</a:t>
            </a:r>
            <a:r>
              <a:rPr lang="en-US" sz="3600" b="1" dirty="0"/>
              <a:t> </a:t>
            </a:r>
            <a:r>
              <a:rPr lang="en-US" sz="3600" b="1" dirty="0" err="1"/>
              <a:t>izlanish</a:t>
            </a:r>
            <a:r>
              <a:rPr lang="en-US" sz="3600" b="1" dirty="0"/>
              <a:t> </a:t>
            </a:r>
            <a:r>
              <a:rPr lang="en-US" sz="3600" b="1" dirty="0" err="1"/>
              <a:t>va</a:t>
            </a:r>
            <a:r>
              <a:rPr lang="en-US" sz="3600" b="1" dirty="0"/>
              <a:t> </a:t>
            </a:r>
            <a:r>
              <a:rPr lang="en-US" sz="3600" b="1" dirty="0" err="1"/>
              <a:t>kreativ</a:t>
            </a:r>
            <a:r>
              <a:rPr lang="en-US" sz="3600" b="1" dirty="0"/>
              <a:t> </a:t>
            </a:r>
            <a:r>
              <a:rPr lang="en-US" sz="3600" b="1" dirty="0" err="1"/>
              <a:t>fikrlashni</a:t>
            </a:r>
            <a:r>
              <a:rPr lang="en-US" sz="3600" b="1" dirty="0"/>
              <a:t> </a:t>
            </a:r>
            <a:r>
              <a:rPr lang="en-US" sz="3600" b="1" dirty="0" err="1"/>
              <a:t>rag‘batlantirish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33500"/>
            <a:ext cx="4186808" cy="3771636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Bolalar</a:t>
            </a:r>
            <a:r>
              <a:rPr lang="en-US" dirty="0"/>
              <a:t> </a:t>
            </a:r>
            <a:r>
              <a:rPr lang="en-US" dirty="0" err="1"/>
              <a:t>internetda</a:t>
            </a:r>
            <a:r>
              <a:rPr lang="en-US" dirty="0"/>
              <a:t> </a:t>
            </a:r>
            <a:r>
              <a:rPr lang="en-US" dirty="0" err="1"/>
              <a:t>qiziqqan</a:t>
            </a:r>
            <a:r>
              <a:rPr lang="en-US" dirty="0"/>
              <a:t> </a:t>
            </a:r>
            <a:r>
              <a:rPr lang="en-US" dirty="0" err="1"/>
              <a:t>mavzular</a:t>
            </a:r>
            <a:r>
              <a:rPr lang="en-US" dirty="0"/>
              <a:t> </a:t>
            </a:r>
            <a:r>
              <a:rPr lang="en-US" dirty="0" err="1"/>
              <a:t>bo‘yicha</a:t>
            </a:r>
            <a:r>
              <a:rPr lang="en-US" dirty="0"/>
              <a:t> </a:t>
            </a:r>
            <a:r>
              <a:rPr lang="en-US" dirty="0" err="1"/>
              <a:t>izlanish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ko‘nikmasini</a:t>
            </a:r>
            <a:r>
              <a:rPr lang="en-US" dirty="0"/>
              <a:t> </a:t>
            </a:r>
            <a:r>
              <a:rPr lang="en-US" dirty="0" err="1"/>
              <a:t>o‘rganishi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. Wikipedia, </a:t>
            </a:r>
            <a:r>
              <a:rPr lang="en-US" dirty="0" err="1"/>
              <a:t>ilmiy</a:t>
            </a:r>
            <a:r>
              <a:rPr lang="en-US" dirty="0"/>
              <a:t> </a:t>
            </a:r>
            <a:r>
              <a:rPr lang="en-US" dirty="0" err="1"/>
              <a:t>maqolalar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onlayn</a:t>
            </a:r>
            <a:r>
              <a:rPr lang="en-US" dirty="0"/>
              <a:t> </a:t>
            </a:r>
            <a:r>
              <a:rPr lang="en-US" dirty="0" err="1"/>
              <a:t>kurslar</a:t>
            </a:r>
            <a:r>
              <a:rPr lang="en-US" dirty="0"/>
              <a:t> </a:t>
            </a:r>
            <a:r>
              <a:rPr lang="en-US" dirty="0" err="1"/>
              <a:t>asosida</a:t>
            </a:r>
            <a:r>
              <a:rPr lang="en-US" dirty="0"/>
              <a:t> </a:t>
            </a:r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tadqiqot</a:t>
            </a:r>
            <a:r>
              <a:rPr lang="en-US" dirty="0"/>
              <a:t> </a:t>
            </a:r>
            <a:r>
              <a:rPr lang="en-US" dirty="0" err="1"/>
              <a:t>loyihalarini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33364"/>
            <a:ext cx="3413954" cy="291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35897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499</Words>
  <Application>Microsoft Office PowerPoint</Application>
  <PresentationFormat>Экран (16:10)</PresentationFormat>
  <Paragraphs>30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DUNYOGA YUZ OCHGAN INTERNET</vt:lpstr>
      <vt:lpstr>1. Xavfsizligiga e’tibor qaratish</vt:lpstr>
      <vt:lpstr>Shaxsiy ma’lumotlarni himoya qilish tushunchasini tushuntirish.</vt:lpstr>
      <vt:lpstr>Firibgarlik va zararli kontentdan ehtiyot bo‘lish yo‘llarini ko‘rsatish.</vt:lpstr>
      <vt:lpstr>Bolalar bilan birgalikda foydali ta’limiy saytlardan foydalanish.</vt:lpstr>
      <vt:lpstr>Qidiruv tizimlaridan samarali foydalanish bo‘yicha treninglar o‘tkazish.</vt:lpstr>
      <vt:lpstr>Internetdan faqat o‘qish, izlanish va mantiqiy o‘yinlar uchun foydalanish muhimligini tushuntirish.</vt:lpstr>
      <vt:lpstr>O‘yin vaqti va ta’lim muvozanatini shakllantirish</vt:lpstr>
      <vt:lpstr>Mustaqil izlanish va kreativ fikrlashni rag‘batlantirish</vt:lpstr>
      <vt:lpstr>Amaliy mashg‘ulotlar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C O M P U T E R S</cp:lastModifiedBy>
  <cp:revision>5</cp:revision>
  <dcterms:created xsi:type="dcterms:W3CDTF">2025-04-14T05:59:47Z</dcterms:created>
  <dcterms:modified xsi:type="dcterms:W3CDTF">2025-04-14T09:50:27Z</dcterms:modified>
</cp:coreProperties>
</file>