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91" y="5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28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7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8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05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97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10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483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07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5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279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6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9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0" r:id="rId3"/>
    <p:sldLayoutId id="2147483729" r:id="rId4"/>
    <p:sldLayoutId id="2147483728" r:id="rId5"/>
    <p:sldLayoutId id="2147483727" r:id="rId6"/>
    <p:sldLayoutId id="2147483726" r:id="rId7"/>
    <p:sldLayoutId id="2147483725" r:id="rId8"/>
    <p:sldLayoutId id="2147483724" r:id="rId9"/>
    <p:sldLayoutId id="2147483723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5000"/>
              <a:t>Kitob eng yaxshi do'stimiz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2-sinf </a:t>
            </a:r>
            <a:r>
              <a:rPr lang="en-US" dirty="0" err="1"/>
              <a:t>Tarbiya</a:t>
            </a:r>
            <a:r>
              <a:rPr lang="en-US" dirty="0"/>
              <a:t> </a:t>
            </a:r>
            <a:r>
              <a:rPr lang="en-US" dirty="0" err="1"/>
              <a:t>fani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Kitoblar orqali o'zaro bog'lanish va fikr almashish imkoniyatlari.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Kitoblar va aloqa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orqali odamlar o'zaro fikr almashish imkoniyatiga ega bo'lishadi, bu esa bilim va tajriba almashishni osonlashtiradi.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O'zaro bog'lanish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Kitoblar, o'qish jarayonida, insonlar o'rtasida kuchli aloqa o'rnatadi, bu esa do'stlik va hamkorlikni rivojlantiradi.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Fikr almashish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ustida munozara qilish, turli nuqtai nazarlarni o'rganishga va o'z fikrlarini rivojlantirishga yordam beradi, yangi g'oyalar paydo qiladi.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Madaniyat va bilim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orqali o'zbek madaniyati va tarixiy bilimlar o'rganiladi, bu esa milliy identitetni mustahkamlashda muhim rol o'ynaydi.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O'qishning psixologik va ijtimoiy do'stlikka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O'qish va ruhiy holat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jarayoni ruhiy holatni yaxshilaydi. Kitoblar insonning stressini kamaytirib, xavotirlarni yengishga yordam beradi, shu bilan birga o'zini anglashga yordam beradi.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Ijtimoiy munosabatlar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ijtimoiy munosabatlarni rivojlantiradi. Kitoblar haqida suhbatlashish, do'stlar bilan fikr almashish imkoniyatlari yaratadi va yangi do'stlar orttirishga yordam beradi.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Fikrlash va empatiya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empatiya va fikrlash qobiliyatini oshiradi. Hikoyalar va xarakterlar orqali boshqalar his-tuyg'ularini tushunish imkoniyati paydo bo'ladi, bu esa insonlar o'rtasidagi bog'lanishni kuchaytiradi.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O'zaro bog'lanish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orqali o'zaro bog'lanish kuchayadi. O'qish, fikrlarni baham ko'rish va bir-birini tushunishga yordam beradi, bu do'stlikni yanada mustahkamlashga xizmat qiladi.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Kitoblarning ahamiyati va roli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Kitoblar insonlarning bilim va ilhom olishida muhim manba hisoblanadi. Ular shaxsiy rivojlanish va ijodiy fikrlashni rag'batlantirishda muhim rol o'ynaydi.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O'qish va ijtimoiy aloqalar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O'qish jarayoni do'stlik va ijtimoiy aloqalarni rivojlantiradi. Kitoblar orqali fikr almashish va yangi do'stlar orttirish imkoniyatlari yaratiladi, bu muhim ahamiyatga ega.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O'zbek adabiyoti va meros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O'zbek adabiyoti va kitoblar xalqimizning tarixiy merosini saqlash va rivojlantirishda muhim rol o'ynaydi. Ular madaniy qadriyatlarni ifodalaydi va kelajak avlodlarga yetkazadi.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/>
              <a:t>1. Abdullayeva, M. A. Kitob va bilim: O'zbek adabiyoti va madaniyatida o'rni. Tashkent: O'qituvchi, 2020</a:t>
            </a:r>
          </a:p>
          <a:p>
            <a:r>
              <a:rPr sz="1800"/>
              <a:t>2. Karimov, S. O'zbek adabiyotida kitob va uning ahamiyati. Tashkent: Fan va texnologiya, 2019</a:t>
            </a:r>
          </a:p>
          <a:p>
            <a:r>
              <a:rPr sz="1800"/>
              <a:t>3. Turaev, A. O'qish va do'stlik: Kitoblar bilan aloqamiz. O'zbekiston adabiyoti, 2021, 3(1), 45-50.</a:t>
            </a:r>
          </a:p>
          <a:p>
            <a:r>
              <a:rPr sz="1800"/>
              <a:t>4. Jumaniyazov, B. Kitoblar: Bilim va ilhom manbai. Tashkent: O'zbekiston Milliy Universiteti, 2022</a:t>
            </a:r>
          </a:p>
          <a:p>
            <a:r>
              <a:rPr sz="1800"/>
              <a:t>5. Murodov, I. Kitob va inson: O'zbek adabiyotidagi do'stlik mavzusi. Tashkent: Sharq, 2023</a:t>
            </a:r>
          </a:p>
          <a:p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/>
              <a:t>Kitoblarning bilim va ilhom manbai</a:t>
            </a:r>
          </a:p>
          <a:p>
            <a:r>
              <a:rPr sz="2000"/>
              <a:t>O'zbek adabiyoti va madaniyatidagi roli</a:t>
            </a:r>
          </a:p>
          <a:p>
            <a:r>
              <a:rPr sz="2000"/>
              <a:t>O'qish va do'stlik: Kitoblar bilan aloqamiz</a:t>
            </a:r>
          </a:p>
          <a:p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Kitoblar: Bilim va ilhomning cheksiz manbai.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237744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Kitoblarning kuchi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Kitoblar, bilim va ilhomning eng kuchli manbai bo'lib, insonni o'stiradi, yangi g'oyalar beradi va ijodiy fikrlashni rivojlantiradi.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Ilhomlantiruvchi hikoyalar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orqali o'qiladigan hikoyalar, inson ruhini ko'tarib, hayotga yangi qiziqishlar va maqsadlar kiritadi, shaxsiy rivojlanishga yordam beradi.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Bilim va ta'lim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ta'lim jarayonida asosiy rol o'ynaydi, bilim berib, o'qituvchilar va talabalar o'rtasida samarali aloqalarni ta'minlaydi.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O'qish jarayonida kitoblarning ta'siri va ahamiyati.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3474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438400" y="2743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Kitoblar va bilim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3886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O'qish va ilhom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5029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Ijtimoiy aloqalar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256032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Kitoblar, o'qish jarayonida bilimni kengaytiradi, har bir sahifada yangi fikrlar va tushunchalar taqdim etib, fikrlash qobiliyatini rivojlantiradi.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356616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jarayoni, kitoblar orqali shaxsiy ilhom beradi, insonlarni yangi g'oyalar va imkoniyatlar izlashga undaydi, ijodkorlikni rag'batlantiradi.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457200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Kitoblar, o'qish jarayonida do'stlik va hamkorlikni kuchaytiradi, odamlar o'rtasida fikr almashish va munosabatlarni rivojlantirish imkoniyatini yaratadi.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Kitoblar va shaxsiy rivojlanish: Ilhom beruvchi hikoyalar.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Ilhom manbalari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Kitoblar, insonlarning fikr va his-tuyg'ularini shakllantirib, ularga ilhom beradi. Ular orqali yangi g'oyalar va yutuqlar kashf etiladi.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Shaxsiy o'sish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jarayonida kitoblar shaxsiy rivojlanishning muhim omili hisoblanadi. Ular turli hayotiy tajribalarni o'rganishga va o'zini anglashga yordam beradi.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Hikoyalar ta'siri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Ilhom beruvchi hikoyalar, kitoblar orqali o'qilganda, insonlarning qiyinchiliklarni yengishga va maqsadlariga erishishga motivatsiya beradi.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O'zbek adabiyotining tarixiy rivoji va kitoblarning roli.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O'zbek adabiyoti tarixi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 adabiyoti tarixi qadimgi davrlardan boshlanadi. Sharqiy O'rta erning madaniyati va adabiyoti, asosan, Xorazm va Buxoro shaharlarida rivojlanib kelgan.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Kitoblarning roli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Kitoblar, O'zbek adabiyotining rivojlanishida muhim rol o'ynagan. Ular bilim va fikr almashishning asosi sifatida xizmat qilgan, madaniy merosni saqlagan.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Qadimgi asarlar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Alisher Navoiy, Jaloliddin Rumiy va boshqa shoirlar, o'z asarlari bilan O'zbek adabiyotini boyitdilar. Ular kitoblar orqali o'z fikr va his-tuyg'ularini ifoda etganlar.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Zamonaviy davr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Zamonaviy O'zbek adabiyoti, kitoblar va o'qish orqali yangi ijodkorlar yetishtirmoqda. Ular o'z asarlari bilan xalqimizning ruhiyatini aks ettiradi.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Madaniy meros: Kitoblar va o'zbek xalqining qadriyatlari.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O'zbek adabiyoti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 adabiyoti, kitoblar orqali o'z xalqining qadr-qimmatini, tarixiy merosini saqlab kelmoqda, bu esa madaniyatimizni boyitadi.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Kitoblar va qadriyatlar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o'zbek xalqining qadriyatlarini ifodalaydi, ularning ichida mehr-muhabbat, adolat va vatanparvarlik kabi muhim tushunchalar mavjud.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Madaniyat va o'qish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jarayoni, kitoblar orqali madaniyatimizni o'rganish va saqlashda muhim rol o'ynaydi, bu esa kelajak avlodlar uchun zarurdir.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O'zbek adabiyotidagi muhim asarlar va ularning ta'siri.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828800" y="2834640"/>
            <a:ext cx="841248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62128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68823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832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Alisher Navoiy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832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Alisher Navoiy, o'zbek adabiyotining asoschisi, "Xamsa" asari orqali til va adabiyotning boyligini namoyon etdi, xalqning madaniy merosini rivojlantirdi.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3880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0575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1584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Abdulla Qodiriy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584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Abdulla Qodiriy, "O'tkan kunlar" romani bilan zamonamizdagi o'zbek hayotini tasvirlab, o'zbek milliy identitetini mustahkamladi va o'qishga bo'lgan qiziqishni oshirdi.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5632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72327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3336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Erkin Vohidov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336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Erkin Vohidov, o'zining she'rlari orqali, inson ruhiyatini, sevgini va hayotning qiyinchiliklarini chuqur tasvirlab, yosh avlodga ilhom berdi.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O'qish jarayonida kitoblarning do'stlik va hamkorlik roli.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Do'stlikni mustahkamlash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jarayonida kitoblar do'stlikni mustahkamlashga yordam beradi, chunki ular birgalikda muhokama qilish va fikr almashish imkonini beradi.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Hamkorlikka rag'bat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o'qish jarayonida hamkorlikni rag'batlantiradi, turli fikrlarni bir joyda jamlash va yangi g'oyalar ishlab chiqishga yordam beradi.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O'zaro fikr almashish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O'qish davomida kitoblar o'quvchilar o'rtasida o'zaro fikr almashish imkoniyatini yaratadi, bu esa ijodiy fikrlashni rivojlantiradi.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Yangi do'stlar orttirish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Kitoblar orqali o'qish jarayonida yangi do'stlar orttirish mumkin, chunki bir xil qiziqishlar birlashishga olib keladi va munosabatlarni mustahkamlaydi.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</TotalTime>
  <Words>1046</Words>
  <Application>Microsoft Office PowerPoint</Application>
  <PresentationFormat>Широкоэкранный</PresentationFormat>
  <Paragraphs>122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Univers Condensed Light</vt:lpstr>
      <vt:lpstr>Walbaum Display Light</vt:lpstr>
      <vt:lpstr>AngleLinesVTI</vt:lpstr>
      <vt:lpstr>Kitob eng yaxshi do'stimiz</vt:lpstr>
      <vt:lpstr>Reja</vt:lpstr>
      <vt:lpstr>Kitoblar: Bilim va ilhomning cheksiz manbai.</vt:lpstr>
      <vt:lpstr>O'qish jarayonida kitoblarning ta'siri va ahamiyati.</vt:lpstr>
      <vt:lpstr>Kitoblar va shaxsiy rivojlanish: Ilhom beruvchi hikoyalar.</vt:lpstr>
      <vt:lpstr>O'zbek adabiyotining tarixiy rivoji va kitoblarning roli.</vt:lpstr>
      <vt:lpstr>Madaniy meros: Kitoblar va o'zbek xalqining qadriyatlari.</vt:lpstr>
      <vt:lpstr>O'zbek adabiyotidagi muhim asarlar va ularning ta'siri.</vt:lpstr>
      <vt:lpstr>O'qish jarayonida kitoblarning do'stlik va hamkorlik roli.</vt:lpstr>
      <vt:lpstr>Kitoblar orqali o'zaro bog'lanish va fikr almashish imkoniyatlari.</vt:lpstr>
      <vt:lpstr>O'qishning psixologik va ijtimoiy do'stlikka ta'siri.</vt:lpstr>
      <vt:lpstr>Xulosa</vt:lpstr>
      <vt:lpstr>Foydalanilgan Adabiyotlar</vt:lpstr>
      <vt:lpstr>E'tiboringiz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쇼흐조드</dc:creator>
  <cp:lastModifiedBy>C O M P U T E R S</cp:lastModifiedBy>
  <cp:revision>2</cp:revision>
  <dcterms:created xsi:type="dcterms:W3CDTF">2023-10-19T06:17:59Z</dcterms:created>
  <dcterms:modified xsi:type="dcterms:W3CDTF">2025-04-14T09:41:04Z</dcterms:modified>
</cp:coreProperties>
</file>