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Meiryo UI" panose="020B0604030504040204" pitchFamily="34" charset="-128"/>
      <p:regular r:id="rId14"/>
      <p:bold r:id="rId15"/>
      <p:italic r:id="rId16"/>
      <p:boldItalic r:id="rId17"/>
    </p:embeddedFont>
    <p:embeddedFont>
      <p:font typeface="Amasis MT Pro Black" panose="02040A04050005020304" pitchFamily="18" charset="0"/>
      <p:bold r:id="rId18"/>
      <p:boldItalic r:id="rId19"/>
    </p:embeddedFont>
    <p:embeddedFont>
      <p:font typeface="EB Garamond" panose="020F0502020204030204" pitchFamily="2" charset="0"/>
      <p:regular r:id="rId20"/>
      <p:bold r:id="rId21"/>
      <p:italic r:id="rId22"/>
      <p:boldItalic r:id="rId23"/>
    </p:embeddedFont>
    <p:embeddedFont>
      <p:font typeface="Lato" panose="020F0502020204030204" pitchFamily="34" charset="0"/>
      <p:regular r:id="rId24"/>
      <p:bold r:id="rId25"/>
      <p:italic r:id="rId26"/>
      <p:boldItalic r:id="rId27"/>
    </p:embeddedFont>
    <p:embeddedFont>
      <p:font typeface="Quicksand" panose="020B0604020202020204" charset="0"/>
      <p:regular r:id="rId28"/>
      <p:bold r:id="rId29"/>
    </p:embeddedFont>
    <p:embeddedFont>
      <p:font typeface="Staatliches" panose="020F0502020204030204" pitchFamily="2" charset="0"/>
      <p:regular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C6D6"/>
    <a:srgbClr val="586C9F"/>
    <a:srgbClr val="F1DC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660"/>
  </p:normalViewPr>
  <p:slideViewPr>
    <p:cSldViewPr snapToGrid="0">
      <p:cViewPr varScale="1">
        <p:scale>
          <a:sx n="33" d="100"/>
          <a:sy n="33" d="100"/>
        </p:scale>
        <p:origin x="77" y="58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591AD7-B7F8-4673-B6E1-23CBEB00561A}" type="doc">
      <dgm:prSet loTypeId="urn:microsoft.com/office/officeart/2005/8/layout/pyramid2" loCatId="pyramid" qsTypeId="urn:microsoft.com/office/officeart/2005/8/quickstyle/simple1" qsCatId="simple" csTypeId="urn:microsoft.com/office/officeart/2005/8/colors/accent3_3" csCatId="accent3" phldr="1"/>
      <dgm:spPr/>
    </dgm:pt>
    <dgm:pt modelId="{AF9D8908-2D16-44D8-BF4A-993E0D400D02}">
      <dgm:prSet phldrT="[Text]"/>
      <dgm:spPr/>
      <dgm:t>
        <a:bodyPr/>
        <a:lstStyle/>
        <a:p>
          <a:r>
            <a:rPr lang="en-US" dirty="0"/>
            <a:t> </a:t>
          </a:r>
        </a:p>
      </dgm:t>
    </dgm:pt>
    <dgm:pt modelId="{23F94BD1-D0D1-435C-AA2C-E6C462C2450E}" type="parTrans" cxnId="{7990B3E6-3CD6-44E0-96EB-22F74D0474F5}">
      <dgm:prSet/>
      <dgm:spPr/>
      <dgm:t>
        <a:bodyPr/>
        <a:lstStyle/>
        <a:p>
          <a:endParaRPr lang="en-US"/>
        </a:p>
      </dgm:t>
    </dgm:pt>
    <dgm:pt modelId="{E8F0796B-1223-4F2B-92D8-81A11F8E9E41}" type="sibTrans" cxnId="{7990B3E6-3CD6-44E0-96EB-22F74D0474F5}">
      <dgm:prSet/>
      <dgm:spPr/>
      <dgm:t>
        <a:bodyPr/>
        <a:lstStyle/>
        <a:p>
          <a:endParaRPr lang="en-US"/>
        </a:p>
      </dgm:t>
    </dgm:pt>
    <dgm:pt modelId="{6DEAF6E6-4F40-4A11-A543-11D3EA91BA10}">
      <dgm:prSet phldrT="[Text]"/>
      <dgm:spPr/>
      <dgm:t>
        <a:bodyPr/>
        <a:lstStyle/>
        <a:p>
          <a:r>
            <a:rPr lang="en-US" dirty="0"/>
            <a:t> </a:t>
          </a:r>
        </a:p>
      </dgm:t>
    </dgm:pt>
    <dgm:pt modelId="{DD749A11-9C7A-4316-B957-C5160FC6D2AE}" type="parTrans" cxnId="{4B794756-449D-4F09-9403-54FBC97E835E}">
      <dgm:prSet/>
      <dgm:spPr/>
      <dgm:t>
        <a:bodyPr/>
        <a:lstStyle/>
        <a:p>
          <a:endParaRPr lang="en-US"/>
        </a:p>
      </dgm:t>
    </dgm:pt>
    <dgm:pt modelId="{1D4AA38F-7B81-4FC1-A562-77328D5431EA}" type="sibTrans" cxnId="{4B794756-449D-4F09-9403-54FBC97E835E}">
      <dgm:prSet/>
      <dgm:spPr/>
      <dgm:t>
        <a:bodyPr/>
        <a:lstStyle/>
        <a:p>
          <a:endParaRPr lang="en-US"/>
        </a:p>
      </dgm:t>
    </dgm:pt>
    <dgm:pt modelId="{1E3D19CC-4738-4B29-94F9-4A47D254C89D}">
      <dgm:prSet phldrT="[Text]"/>
      <dgm:spPr/>
      <dgm:t>
        <a:bodyPr/>
        <a:lstStyle/>
        <a:p>
          <a:r>
            <a:rPr lang="en-US" dirty="0"/>
            <a:t> </a:t>
          </a:r>
        </a:p>
      </dgm:t>
    </dgm:pt>
    <dgm:pt modelId="{C7EFE94C-ECE7-4D15-9563-F258A68069CD}" type="parTrans" cxnId="{35BAC525-AC95-4BB9-BF69-6735A449AA3C}">
      <dgm:prSet/>
      <dgm:spPr/>
      <dgm:t>
        <a:bodyPr/>
        <a:lstStyle/>
        <a:p>
          <a:endParaRPr lang="en-US"/>
        </a:p>
      </dgm:t>
    </dgm:pt>
    <dgm:pt modelId="{8C89A892-F60D-4267-A275-F1B71EC9E1A2}" type="sibTrans" cxnId="{35BAC525-AC95-4BB9-BF69-6735A449AA3C}">
      <dgm:prSet/>
      <dgm:spPr/>
      <dgm:t>
        <a:bodyPr/>
        <a:lstStyle/>
        <a:p>
          <a:endParaRPr lang="en-US"/>
        </a:p>
      </dgm:t>
    </dgm:pt>
    <dgm:pt modelId="{4DFA5E09-F4E9-4A33-972B-E7EE4B7B25F8}" type="pres">
      <dgm:prSet presAssocID="{43591AD7-B7F8-4673-B6E1-23CBEB00561A}" presName="compositeShape" presStyleCnt="0">
        <dgm:presLayoutVars>
          <dgm:dir/>
          <dgm:resizeHandles/>
        </dgm:presLayoutVars>
      </dgm:prSet>
      <dgm:spPr/>
    </dgm:pt>
    <dgm:pt modelId="{88F82B2D-B788-4888-988A-D6C143D6ECD9}" type="pres">
      <dgm:prSet presAssocID="{43591AD7-B7F8-4673-B6E1-23CBEB00561A}" presName="pyramid" presStyleLbl="node1" presStyleIdx="0" presStyleCnt="1" custScaleX="132388" custLinFactNeighborX="6944"/>
      <dgm:spPr/>
    </dgm:pt>
    <dgm:pt modelId="{2134AAAD-850A-4D62-B440-4ECC971D365E}" type="pres">
      <dgm:prSet presAssocID="{43591AD7-B7F8-4673-B6E1-23CBEB00561A}" presName="theList" presStyleCnt="0"/>
      <dgm:spPr/>
    </dgm:pt>
    <dgm:pt modelId="{AB0AD59A-A258-4EE1-9A2A-6D1AE54E82F1}" type="pres">
      <dgm:prSet presAssocID="{AF9D8908-2D16-44D8-BF4A-993E0D400D02}" presName="aNode" presStyleLbl="fgAcc1" presStyleIdx="0" presStyleCnt="3" custScaleX="267207" custLinFactY="4953" custLinFactNeighborX="68485" custLinFactNeighborY="100000">
        <dgm:presLayoutVars>
          <dgm:bulletEnabled val="1"/>
        </dgm:presLayoutVars>
      </dgm:prSet>
      <dgm:spPr/>
    </dgm:pt>
    <dgm:pt modelId="{BCD1FA29-CC7B-4DF6-B538-052EA7F513E2}" type="pres">
      <dgm:prSet presAssocID="{AF9D8908-2D16-44D8-BF4A-993E0D400D02}" presName="aSpace" presStyleCnt="0"/>
      <dgm:spPr/>
    </dgm:pt>
    <dgm:pt modelId="{2822244F-2C65-4AA5-954B-8F99E3F68121}" type="pres">
      <dgm:prSet presAssocID="{6DEAF6E6-4F40-4A11-A543-11D3EA91BA10}" presName="aNode" presStyleLbl="fgAcc1" presStyleIdx="1" presStyleCnt="3" custScaleX="267207" custLinFactY="4953" custLinFactNeighborX="74287" custLinFactNeighborY="100000">
        <dgm:presLayoutVars>
          <dgm:bulletEnabled val="1"/>
        </dgm:presLayoutVars>
      </dgm:prSet>
      <dgm:spPr/>
    </dgm:pt>
    <dgm:pt modelId="{A0B0F03A-CF3C-4AFB-8B27-D791CB0C600E}" type="pres">
      <dgm:prSet presAssocID="{6DEAF6E6-4F40-4A11-A543-11D3EA91BA10}" presName="aSpace" presStyleCnt="0"/>
      <dgm:spPr/>
    </dgm:pt>
    <dgm:pt modelId="{DB2CC279-AF69-421B-BB4F-9749D1F8B3BF}" type="pres">
      <dgm:prSet presAssocID="{1E3D19CC-4738-4B29-94F9-4A47D254C89D}" presName="aNode" presStyleLbl="fgAcc1" presStyleIdx="2" presStyleCnt="3" custScaleX="267207" custLinFactY="4953" custLinFactNeighborX="74287" custLinFactNeighborY="100000">
        <dgm:presLayoutVars>
          <dgm:bulletEnabled val="1"/>
        </dgm:presLayoutVars>
      </dgm:prSet>
      <dgm:spPr/>
    </dgm:pt>
    <dgm:pt modelId="{322502C0-E7AF-4639-860E-A493D54C3DEC}" type="pres">
      <dgm:prSet presAssocID="{1E3D19CC-4738-4B29-94F9-4A47D254C89D}" presName="aSpace" presStyleCnt="0"/>
      <dgm:spPr/>
    </dgm:pt>
  </dgm:ptLst>
  <dgm:cxnLst>
    <dgm:cxn modelId="{C520A707-A56C-4BAA-8F9C-B53D62280990}" type="presOf" srcId="{43591AD7-B7F8-4673-B6E1-23CBEB00561A}" destId="{4DFA5E09-F4E9-4A33-972B-E7EE4B7B25F8}" srcOrd="0" destOrd="0" presId="urn:microsoft.com/office/officeart/2005/8/layout/pyramid2"/>
    <dgm:cxn modelId="{35BAC525-AC95-4BB9-BF69-6735A449AA3C}" srcId="{43591AD7-B7F8-4673-B6E1-23CBEB00561A}" destId="{1E3D19CC-4738-4B29-94F9-4A47D254C89D}" srcOrd="2" destOrd="0" parTransId="{C7EFE94C-ECE7-4D15-9563-F258A68069CD}" sibTransId="{8C89A892-F60D-4267-A275-F1B71EC9E1A2}"/>
    <dgm:cxn modelId="{5A899252-BBDA-4703-85CB-C71AE54D37EC}" type="presOf" srcId="{AF9D8908-2D16-44D8-BF4A-993E0D400D02}" destId="{AB0AD59A-A258-4EE1-9A2A-6D1AE54E82F1}" srcOrd="0" destOrd="0" presId="urn:microsoft.com/office/officeart/2005/8/layout/pyramid2"/>
    <dgm:cxn modelId="{4B794756-449D-4F09-9403-54FBC97E835E}" srcId="{43591AD7-B7F8-4673-B6E1-23CBEB00561A}" destId="{6DEAF6E6-4F40-4A11-A543-11D3EA91BA10}" srcOrd="1" destOrd="0" parTransId="{DD749A11-9C7A-4316-B957-C5160FC6D2AE}" sibTransId="{1D4AA38F-7B81-4FC1-A562-77328D5431EA}"/>
    <dgm:cxn modelId="{211B25A5-8F2C-4E7C-8BF3-2A9D5A188D5A}" type="presOf" srcId="{1E3D19CC-4738-4B29-94F9-4A47D254C89D}" destId="{DB2CC279-AF69-421B-BB4F-9749D1F8B3BF}" srcOrd="0" destOrd="0" presId="urn:microsoft.com/office/officeart/2005/8/layout/pyramid2"/>
    <dgm:cxn modelId="{D18604C4-1AFA-4889-8159-5C943558513A}" type="presOf" srcId="{6DEAF6E6-4F40-4A11-A543-11D3EA91BA10}" destId="{2822244F-2C65-4AA5-954B-8F99E3F68121}" srcOrd="0" destOrd="0" presId="urn:microsoft.com/office/officeart/2005/8/layout/pyramid2"/>
    <dgm:cxn modelId="{7990B3E6-3CD6-44E0-96EB-22F74D0474F5}" srcId="{43591AD7-B7F8-4673-B6E1-23CBEB00561A}" destId="{AF9D8908-2D16-44D8-BF4A-993E0D400D02}" srcOrd="0" destOrd="0" parTransId="{23F94BD1-D0D1-435C-AA2C-E6C462C2450E}" sibTransId="{E8F0796B-1223-4F2B-92D8-81A11F8E9E41}"/>
    <dgm:cxn modelId="{8DF6C25A-A736-400E-A2EF-37209C6B4F60}" type="presParOf" srcId="{4DFA5E09-F4E9-4A33-972B-E7EE4B7B25F8}" destId="{88F82B2D-B788-4888-988A-D6C143D6ECD9}" srcOrd="0" destOrd="0" presId="urn:microsoft.com/office/officeart/2005/8/layout/pyramid2"/>
    <dgm:cxn modelId="{C2174E24-B260-47B0-BCA3-19B2F521109C}" type="presParOf" srcId="{4DFA5E09-F4E9-4A33-972B-E7EE4B7B25F8}" destId="{2134AAAD-850A-4D62-B440-4ECC971D365E}" srcOrd="1" destOrd="0" presId="urn:microsoft.com/office/officeart/2005/8/layout/pyramid2"/>
    <dgm:cxn modelId="{EDBCBC8B-50D4-4270-828D-4CC10185E087}" type="presParOf" srcId="{2134AAAD-850A-4D62-B440-4ECC971D365E}" destId="{AB0AD59A-A258-4EE1-9A2A-6D1AE54E82F1}" srcOrd="0" destOrd="0" presId="urn:microsoft.com/office/officeart/2005/8/layout/pyramid2"/>
    <dgm:cxn modelId="{2F8E6028-6B08-44AC-9238-8260167B17BB}" type="presParOf" srcId="{2134AAAD-850A-4D62-B440-4ECC971D365E}" destId="{BCD1FA29-CC7B-4DF6-B538-052EA7F513E2}" srcOrd="1" destOrd="0" presId="urn:microsoft.com/office/officeart/2005/8/layout/pyramid2"/>
    <dgm:cxn modelId="{9C2F9FC4-9918-4FDB-9643-16C015B14210}" type="presParOf" srcId="{2134AAAD-850A-4D62-B440-4ECC971D365E}" destId="{2822244F-2C65-4AA5-954B-8F99E3F68121}" srcOrd="2" destOrd="0" presId="urn:microsoft.com/office/officeart/2005/8/layout/pyramid2"/>
    <dgm:cxn modelId="{0A782A86-29CC-4FBA-99E0-8A890217786D}" type="presParOf" srcId="{2134AAAD-850A-4D62-B440-4ECC971D365E}" destId="{A0B0F03A-CF3C-4AFB-8B27-D791CB0C600E}" srcOrd="3" destOrd="0" presId="urn:microsoft.com/office/officeart/2005/8/layout/pyramid2"/>
    <dgm:cxn modelId="{0D465ED7-AD14-41F5-A1A2-33E7CAE61050}" type="presParOf" srcId="{2134AAAD-850A-4D62-B440-4ECC971D365E}" destId="{DB2CC279-AF69-421B-BB4F-9749D1F8B3BF}" srcOrd="4" destOrd="0" presId="urn:microsoft.com/office/officeart/2005/8/layout/pyramid2"/>
    <dgm:cxn modelId="{27BDE818-A675-4C26-84FE-9E752B432BA8}" type="presParOf" srcId="{2134AAAD-850A-4D62-B440-4ECC971D365E}" destId="{322502C0-E7AF-4639-860E-A493D54C3DE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374164-C838-4D2F-B71E-DD9AAE89AE54}"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8405B0BB-7EDA-49BC-AF29-408E6E1C60FE}">
      <dgm:prSet phldrT="[Text]"/>
      <dgm:spPr/>
      <dgm:t>
        <a:bodyPr/>
        <a:lstStyle/>
        <a:p>
          <a:r>
            <a:rPr lang="en-US" dirty="0"/>
            <a:t> </a:t>
          </a:r>
        </a:p>
      </dgm:t>
    </dgm:pt>
    <dgm:pt modelId="{F80724A4-9576-49D1-ADF8-64EFCD4C274D}" type="parTrans" cxnId="{9B8C9AD2-D8F1-4C3B-9413-C20DEE1B4A9B}">
      <dgm:prSet/>
      <dgm:spPr/>
      <dgm:t>
        <a:bodyPr/>
        <a:lstStyle/>
        <a:p>
          <a:endParaRPr lang="en-US"/>
        </a:p>
      </dgm:t>
    </dgm:pt>
    <dgm:pt modelId="{C4F0EFD9-DF94-43DD-8DAA-2C76B3254246}" type="sibTrans" cxnId="{9B8C9AD2-D8F1-4C3B-9413-C20DEE1B4A9B}">
      <dgm:prSet/>
      <dgm:spPr/>
      <dgm:t>
        <a:bodyPr/>
        <a:lstStyle/>
        <a:p>
          <a:endParaRPr lang="en-US"/>
        </a:p>
      </dgm:t>
    </dgm:pt>
    <dgm:pt modelId="{619FF61E-1D4B-4045-A224-88BA59FC22C0}">
      <dgm:prSet phldrT="[Text]"/>
      <dgm:spPr/>
      <dgm:t>
        <a:bodyPr/>
        <a:lstStyle/>
        <a:p>
          <a:r>
            <a:rPr lang="en-US" dirty="0"/>
            <a:t> </a:t>
          </a:r>
        </a:p>
      </dgm:t>
    </dgm:pt>
    <dgm:pt modelId="{2E890EA4-9BA6-4B2C-8806-74A46E11434B}" type="parTrans" cxnId="{544B922E-0656-476E-A9B9-CC0E9EEA2686}">
      <dgm:prSet/>
      <dgm:spPr/>
      <dgm:t>
        <a:bodyPr/>
        <a:lstStyle/>
        <a:p>
          <a:endParaRPr lang="en-US"/>
        </a:p>
      </dgm:t>
    </dgm:pt>
    <dgm:pt modelId="{1B1ED518-3FA0-4D32-9BA8-B66926EA86A5}" type="sibTrans" cxnId="{544B922E-0656-476E-A9B9-CC0E9EEA2686}">
      <dgm:prSet/>
      <dgm:spPr/>
      <dgm:t>
        <a:bodyPr/>
        <a:lstStyle/>
        <a:p>
          <a:endParaRPr lang="en-US"/>
        </a:p>
      </dgm:t>
    </dgm:pt>
    <dgm:pt modelId="{2E47655F-30C9-4796-94E9-B438169468F5}">
      <dgm:prSet phldrT="[Text]"/>
      <dgm:spPr/>
      <dgm:t>
        <a:bodyPr/>
        <a:lstStyle/>
        <a:p>
          <a:r>
            <a:rPr lang="en-US" dirty="0"/>
            <a:t> </a:t>
          </a:r>
        </a:p>
      </dgm:t>
    </dgm:pt>
    <dgm:pt modelId="{67D3BB19-694F-4A30-87F2-F6867A42C532}" type="parTrans" cxnId="{24986230-F399-4EB4-83EB-F02B722D4ABC}">
      <dgm:prSet/>
      <dgm:spPr/>
      <dgm:t>
        <a:bodyPr/>
        <a:lstStyle/>
        <a:p>
          <a:endParaRPr lang="en-US"/>
        </a:p>
      </dgm:t>
    </dgm:pt>
    <dgm:pt modelId="{F3AC64C2-FDFA-42A4-9664-11E834E644E9}" type="sibTrans" cxnId="{24986230-F399-4EB4-83EB-F02B722D4ABC}">
      <dgm:prSet/>
      <dgm:spPr/>
      <dgm:t>
        <a:bodyPr/>
        <a:lstStyle/>
        <a:p>
          <a:endParaRPr lang="en-US"/>
        </a:p>
      </dgm:t>
    </dgm:pt>
    <dgm:pt modelId="{A2B5F4C4-97F0-4397-9AEA-72B43280D2DB}">
      <dgm:prSet phldrT="[Text]"/>
      <dgm:spPr/>
      <dgm:t>
        <a:bodyPr/>
        <a:lstStyle/>
        <a:p>
          <a:r>
            <a:rPr lang="en-US" dirty="0"/>
            <a:t> </a:t>
          </a:r>
        </a:p>
      </dgm:t>
    </dgm:pt>
    <dgm:pt modelId="{66ABB7C2-64D8-4D79-AC3C-12ACADD3737B}" type="parTrans" cxnId="{F4047A22-046B-4CC1-889A-827CE65021D5}">
      <dgm:prSet/>
      <dgm:spPr/>
      <dgm:t>
        <a:bodyPr/>
        <a:lstStyle/>
        <a:p>
          <a:endParaRPr lang="en-US"/>
        </a:p>
      </dgm:t>
    </dgm:pt>
    <dgm:pt modelId="{AD7942CD-B60D-4978-8E8A-F14D12BCDD17}" type="sibTrans" cxnId="{F4047A22-046B-4CC1-889A-827CE65021D5}">
      <dgm:prSet/>
      <dgm:spPr/>
      <dgm:t>
        <a:bodyPr/>
        <a:lstStyle/>
        <a:p>
          <a:endParaRPr lang="en-US"/>
        </a:p>
      </dgm:t>
    </dgm:pt>
    <dgm:pt modelId="{5EF594B6-9D76-4F3F-A13E-1CBEAE906CAF}">
      <dgm:prSet phldrT="[Text]"/>
      <dgm:spPr/>
      <dgm:t>
        <a:bodyPr/>
        <a:lstStyle/>
        <a:p>
          <a:r>
            <a:rPr lang="en-US" dirty="0"/>
            <a:t> </a:t>
          </a:r>
        </a:p>
      </dgm:t>
    </dgm:pt>
    <dgm:pt modelId="{9A5FC19E-B3E9-4C41-B0D9-541B0AC1D834}" type="parTrans" cxnId="{D721ACC1-6D43-4996-85BE-C7317511A491}">
      <dgm:prSet/>
      <dgm:spPr/>
      <dgm:t>
        <a:bodyPr/>
        <a:lstStyle/>
        <a:p>
          <a:endParaRPr lang="en-US"/>
        </a:p>
      </dgm:t>
    </dgm:pt>
    <dgm:pt modelId="{41F30D30-D272-4DAF-BF0D-6B333932C2C7}" type="sibTrans" cxnId="{D721ACC1-6D43-4996-85BE-C7317511A491}">
      <dgm:prSet/>
      <dgm:spPr/>
      <dgm:t>
        <a:bodyPr/>
        <a:lstStyle/>
        <a:p>
          <a:endParaRPr lang="en-US"/>
        </a:p>
      </dgm:t>
    </dgm:pt>
    <dgm:pt modelId="{D117452C-3AC0-4A3C-8C3E-F13DD57E290F}">
      <dgm:prSet phldrT="[Text]"/>
      <dgm:spPr/>
      <dgm:t>
        <a:bodyPr/>
        <a:lstStyle/>
        <a:p>
          <a:r>
            <a:rPr lang="en-US" dirty="0"/>
            <a:t> </a:t>
          </a:r>
        </a:p>
      </dgm:t>
    </dgm:pt>
    <dgm:pt modelId="{AB533C3C-ADDE-4C48-9877-5EA9D6E0755B}" type="parTrans" cxnId="{A5A06AE6-F6C6-4746-8A7D-5BFECC088A2D}">
      <dgm:prSet/>
      <dgm:spPr/>
      <dgm:t>
        <a:bodyPr/>
        <a:lstStyle/>
        <a:p>
          <a:endParaRPr lang="en-US"/>
        </a:p>
      </dgm:t>
    </dgm:pt>
    <dgm:pt modelId="{3DC72023-A817-4ABA-AD9C-686186E7C97E}" type="sibTrans" cxnId="{A5A06AE6-F6C6-4746-8A7D-5BFECC088A2D}">
      <dgm:prSet/>
      <dgm:spPr/>
      <dgm:t>
        <a:bodyPr/>
        <a:lstStyle/>
        <a:p>
          <a:endParaRPr lang="en-US"/>
        </a:p>
      </dgm:t>
    </dgm:pt>
    <dgm:pt modelId="{136F6AFF-0184-455B-A190-3D73DD894D12}" type="pres">
      <dgm:prSet presAssocID="{E5374164-C838-4D2F-B71E-DD9AAE89AE54}" presName="diagram" presStyleCnt="0">
        <dgm:presLayoutVars>
          <dgm:chPref val="1"/>
          <dgm:dir/>
          <dgm:animOne val="branch"/>
          <dgm:animLvl val="lvl"/>
          <dgm:resizeHandles/>
        </dgm:presLayoutVars>
      </dgm:prSet>
      <dgm:spPr/>
    </dgm:pt>
    <dgm:pt modelId="{4A30ED0D-300C-43B7-9C22-87D9B8C24968}" type="pres">
      <dgm:prSet presAssocID="{8405B0BB-7EDA-49BC-AF29-408E6E1C60FE}" presName="root" presStyleCnt="0"/>
      <dgm:spPr/>
    </dgm:pt>
    <dgm:pt modelId="{3B240256-68EE-4E3D-B935-125B2EE93996}" type="pres">
      <dgm:prSet presAssocID="{8405B0BB-7EDA-49BC-AF29-408E6E1C60FE}" presName="rootComposite" presStyleCnt="0"/>
      <dgm:spPr/>
    </dgm:pt>
    <dgm:pt modelId="{2EABC0AB-F643-4BE2-B53E-2680BA8056C6}" type="pres">
      <dgm:prSet presAssocID="{8405B0BB-7EDA-49BC-AF29-408E6E1C60FE}" presName="rootText" presStyleLbl="node1" presStyleIdx="0" presStyleCnt="2" custScaleX="163492" custLinFactNeighborX="-13403"/>
      <dgm:spPr/>
    </dgm:pt>
    <dgm:pt modelId="{D3EBB430-ED1B-4575-AB71-EA1228C9BE93}" type="pres">
      <dgm:prSet presAssocID="{8405B0BB-7EDA-49BC-AF29-408E6E1C60FE}" presName="rootConnector" presStyleLbl="node1" presStyleIdx="0" presStyleCnt="2"/>
      <dgm:spPr/>
    </dgm:pt>
    <dgm:pt modelId="{CD334BFF-6611-4D5E-9665-99E43BD77EFD}" type="pres">
      <dgm:prSet presAssocID="{8405B0BB-7EDA-49BC-AF29-408E6E1C60FE}" presName="childShape" presStyleCnt="0"/>
      <dgm:spPr/>
    </dgm:pt>
    <dgm:pt modelId="{A82682C7-0B2C-4483-9729-5FD19D5D75B9}" type="pres">
      <dgm:prSet presAssocID="{2E890EA4-9BA6-4B2C-8806-74A46E11434B}" presName="Name13" presStyleLbl="parChTrans1D2" presStyleIdx="0" presStyleCnt="4"/>
      <dgm:spPr/>
    </dgm:pt>
    <dgm:pt modelId="{8D7403E3-91B9-48A8-87B5-9B3BDC83F038}" type="pres">
      <dgm:prSet presAssocID="{619FF61E-1D4B-4045-A224-88BA59FC22C0}" presName="childText" presStyleLbl="bgAcc1" presStyleIdx="0" presStyleCnt="4" custScaleX="205186" custLinFactNeighborX="-16753">
        <dgm:presLayoutVars>
          <dgm:bulletEnabled val="1"/>
        </dgm:presLayoutVars>
      </dgm:prSet>
      <dgm:spPr/>
    </dgm:pt>
    <dgm:pt modelId="{0E35C541-5FB1-4927-822D-00369737A66B}" type="pres">
      <dgm:prSet presAssocID="{67D3BB19-694F-4A30-87F2-F6867A42C532}" presName="Name13" presStyleLbl="parChTrans1D2" presStyleIdx="1" presStyleCnt="4"/>
      <dgm:spPr/>
    </dgm:pt>
    <dgm:pt modelId="{5D6C08D1-C6C4-4F9F-87EB-1643CDB5CD23}" type="pres">
      <dgm:prSet presAssocID="{2E47655F-30C9-4796-94E9-B438169468F5}" presName="childText" presStyleLbl="bgAcc1" presStyleIdx="1" presStyleCnt="4" custScaleX="205186" custLinFactNeighborX="-16431" custLinFactNeighborY="-2312">
        <dgm:presLayoutVars>
          <dgm:bulletEnabled val="1"/>
        </dgm:presLayoutVars>
      </dgm:prSet>
      <dgm:spPr/>
    </dgm:pt>
    <dgm:pt modelId="{043DC0EC-83D6-4B89-B94C-C7FF08257E43}" type="pres">
      <dgm:prSet presAssocID="{A2B5F4C4-97F0-4397-9AEA-72B43280D2DB}" presName="root" presStyleCnt="0"/>
      <dgm:spPr/>
    </dgm:pt>
    <dgm:pt modelId="{9F96DF20-6464-48E5-8133-10AAD94CC4FE}" type="pres">
      <dgm:prSet presAssocID="{A2B5F4C4-97F0-4397-9AEA-72B43280D2DB}" presName="rootComposite" presStyleCnt="0"/>
      <dgm:spPr/>
    </dgm:pt>
    <dgm:pt modelId="{9F91AB57-C3EE-4EB4-8564-CD040B3E5265}" type="pres">
      <dgm:prSet presAssocID="{A2B5F4C4-97F0-4397-9AEA-72B43280D2DB}" presName="rootText" presStyleLbl="node1" presStyleIdx="1" presStyleCnt="2" custScaleX="163492" custLinFactNeighborX="8469" custLinFactNeighborY="581"/>
      <dgm:spPr/>
    </dgm:pt>
    <dgm:pt modelId="{F0CEA0B3-56C5-48A8-B806-335A6FDC8A02}" type="pres">
      <dgm:prSet presAssocID="{A2B5F4C4-97F0-4397-9AEA-72B43280D2DB}" presName="rootConnector" presStyleLbl="node1" presStyleIdx="1" presStyleCnt="2"/>
      <dgm:spPr/>
    </dgm:pt>
    <dgm:pt modelId="{F5F4AF20-7237-4242-A580-37006A6B7604}" type="pres">
      <dgm:prSet presAssocID="{A2B5F4C4-97F0-4397-9AEA-72B43280D2DB}" presName="childShape" presStyleCnt="0"/>
      <dgm:spPr/>
    </dgm:pt>
    <dgm:pt modelId="{32AAFD21-0965-459C-95DB-DE8FBDB36820}" type="pres">
      <dgm:prSet presAssocID="{9A5FC19E-B3E9-4C41-B0D9-541B0AC1D834}" presName="Name13" presStyleLbl="parChTrans1D2" presStyleIdx="2" presStyleCnt="4"/>
      <dgm:spPr/>
    </dgm:pt>
    <dgm:pt modelId="{52AD8314-C5EB-4921-9E6F-AC31FF0D4790}" type="pres">
      <dgm:prSet presAssocID="{5EF594B6-9D76-4F3F-A13E-1CBEAE906CAF}" presName="childText" presStyleLbl="bgAcc1" presStyleIdx="2" presStyleCnt="4" custScaleX="205186" custLinFactNeighborX="10584" custLinFactNeighborY="-2115">
        <dgm:presLayoutVars>
          <dgm:bulletEnabled val="1"/>
        </dgm:presLayoutVars>
      </dgm:prSet>
      <dgm:spPr/>
    </dgm:pt>
    <dgm:pt modelId="{57FDD5F3-7A4C-4108-8E8C-F0691467D490}" type="pres">
      <dgm:prSet presAssocID="{AB533C3C-ADDE-4C48-9877-5EA9D6E0755B}" presName="Name13" presStyleLbl="parChTrans1D2" presStyleIdx="3" presStyleCnt="4"/>
      <dgm:spPr/>
    </dgm:pt>
    <dgm:pt modelId="{42B2EF47-27B6-4B95-AF5D-EB882F3AAEFF}" type="pres">
      <dgm:prSet presAssocID="{D117452C-3AC0-4A3C-8C3E-F13DD57E290F}" presName="childText" presStyleLbl="bgAcc1" presStyleIdx="3" presStyleCnt="4" custScaleX="205186" custLinFactNeighborX="10584" custLinFactNeighborY="-2115">
        <dgm:presLayoutVars>
          <dgm:bulletEnabled val="1"/>
        </dgm:presLayoutVars>
      </dgm:prSet>
      <dgm:spPr/>
    </dgm:pt>
  </dgm:ptLst>
  <dgm:cxnLst>
    <dgm:cxn modelId="{0C738E0A-318E-44BA-A983-EFA27E5A5218}" type="presOf" srcId="{8405B0BB-7EDA-49BC-AF29-408E6E1C60FE}" destId="{2EABC0AB-F643-4BE2-B53E-2680BA8056C6}" srcOrd="0" destOrd="0" presId="urn:microsoft.com/office/officeart/2005/8/layout/hierarchy3"/>
    <dgm:cxn modelId="{1644BA1B-C4E7-4A18-88DE-13F7693E0626}" type="presOf" srcId="{8405B0BB-7EDA-49BC-AF29-408E6E1C60FE}" destId="{D3EBB430-ED1B-4575-AB71-EA1228C9BE93}" srcOrd="1" destOrd="0" presId="urn:microsoft.com/office/officeart/2005/8/layout/hierarchy3"/>
    <dgm:cxn modelId="{F4047A22-046B-4CC1-889A-827CE65021D5}" srcId="{E5374164-C838-4D2F-B71E-DD9AAE89AE54}" destId="{A2B5F4C4-97F0-4397-9AEA-72B43280D2DB}" srcOrd="1" destOrd="0" parTransId="{66ABB7C2-64D8-4D79-AC3C-12ACADD3737B}" sibTransId="{AD7942CD-B60D-4978-8E8A-F14D12BCDD17}"/>
    <dgm:cxn modelId="{544B922E-0656-476E-A9B9-CC0E9EEA2686}" srcId="{8405B0BB-7EDA-49BC-AF29-408E6E1C60FE}" destId="{619FF61E-1D4B-4045-A224-88BA59FC22C0}" srcOrd="0" destOrd="0" parTransId="{2E890EA4-9BA6-4B2C-8806-74A46E11434B}" sibTransId="{1B1ED518-3FA0-4D32-9BA8-B66926EA86A5}"/>
    <dgm:cxn modelId="{24986230-F399-4EB4-83EB-F02B722D4ABC}" srcId="{8405B0BB-7EDA-49BC-AF29-408E6E1C60FE}" destId="{2E47655F-30C9-4796-94E9-B438169468F5}" srcOrd="1" destOrd="0" parTransId="{67D3BB19-694F-4A30-87F2-F6867A42C532}" sibTransId="{F3AC64C2-FDFA-42A4-9664-11E834E644E9}"/>
    <dgm:cxn modelId="{2C2F333D-68B3-4636-B13E-5DE5A6E8D0FF}" type="presOf" srcId="{67D3BB19-694F-4A30-87F2-F6867A42C532}" destId="{0E35C541-5FB1-4927-822D-00369737A66B}" srcOrd="0" destOrd="0" presId="urn:microsoft.com/office/officeart/2005/8/layout/hierarchy3"/>
    <dgm:cxn modelId="{38FF6D63-A170-49D6-A6F8-85FD81EE8596}" type="presOf" srcId="{5EF594B6-9D76-4F3F-A13E-1CBEAE906CAF}" destId="{52AD8314-C5EB-4921-9E6F-AC31FF0D4790}" srcOrd="0" destOrd="0" presId="urn:microsoft.com/office/officeart/2005/8/layout/hierarchy3"/>
    <dgm:cxn modelId="{AEFD4773-35BE-42B5-ACA4-54966C9A7A93}" type="presOf" srcId="{D117452C-3AC0-4A3C-8C3E-F13DD57E290F}" destId="{42B2EF47-27B6-4B95-AF5D-EB882F3AAEFF}" srcOrd="0" destOrd="0" presId="urn:microsoft.com/office/officeart/2005/8/layout/hierarchy3"/>
    <dgm:cxn modelId="{914BA154-A03C-417B-8B1B-D8B55E48CC63}" type="presOf" srcId="{2E47655F-30C9-4796-94E9-B438169468F5}" destId="{5D6C08D1-C6C4-4F9F-87EB-1643CDB5CD23}" srcOrd="0" destOrd="0" presId="urn:microsoft.com/office/officeart/2005/8/layout/hierarchy3"/>
    <dgm:cxn modelId="{7BA8247D-6E1F-4811-BCA1-2B5C0E56C429}" type="presOf" srcId="{A2B5F4C4-97F0-4397-9AEA-72B43280D2DB}" destId="{9F91AB57-C3EE-4EB4-8564-CD040B3E5265}" srcOrd="0" destOrd="0" presId="urn:microsoft.com/office/officeart/2005/8/layout/hierarchy3"/>
    <dgm:cxn modelId="{B4255783-6117-442F-A86D-7134656877E4}" type="presOf" srcId="{2E890EA4-9BA6-4B2C-8806-74A46E11434B}" destId="{A82682C7-0B2C-4483-9729-5FD19D5D75B9}" srcOrd="0" destOrd="0" presId="urn:microsoft.com/office/officeart/2005/8/layout/hierarchy3"/>
    <dgm:cxn modelId="{FAF38692-E18A-49BC-A873-B67A4C5FE382}" type="presOf" srcId="{619FF61E-1D4B-4045-A224-88BA59FC22C0}" destId="{8D7403E3-91B9-48A8-87B5-9B3BDC83F038}" srcOrd="0" destOrd="0" presId="urn:microsoft.com/office/officeart/2005/8/layout/hierarchy3"/>
    <dgm:cxn modelId="{414E42BF-67E7-4E19-B761-618CF9974605}" type="presOf" srcId="{A2B5F4C4-97F0-4397-9AEA-72B43280D2DB}" destId="{F0CEA0B3-56C5-48A8-B806-335A6FDC8A02}" srcOrd="1" destOrd="0" presId="urn:microsoft.com/office/officeart/2005/8/layout/hierarchy3"/>
    <dgm:cxn modelId="{D721ACC1-6D43-4996-85BE-C7317511A491}" srcId="{A2B5F4C4-97F0-4397-9AEA-72B43280D2DB}" destId="{5EF594B6-9D76-4F3F-A13E-1CBEAE906CAF}" srcOrd="0" destOrd="0" parTransId="{9A5FC19E-B3E9-4C41-B0D9-541B0AC1D834}" sibTransId="{41F30D30-D272-4DAF-BF0D-6B333932C2C7}"/>
    <dgm:cxn modelId="{9B8C9AD2-D8F1-4C3B-9413-C20DEE1B4A9B}" srcId="{E5374164-C838-4D2F-B71E-DD9AAE89AE54}" destId="{8405B0BB-7EDA-49BC-AF29-408E6E1C60FE}" srcOrd="0" destOrd="0" parTransId="{F80724A4-9576-49D1-ADF8-64EFCD4C274D}" sibTransId="{C4F0EFD9-DF94-43DD-8DAA-2C76B3254246}"/>
    <dgm:cxn modelId="{A5A06AE6-F6C6-4746-8A7D-5BFECC088A2D}" srcId="{A2B5F4C4-97F0-4397-9AEA-72B43280D2DB}" destId="{D117452C-3AC0-4A3C-8C3E-F13DD57E290F}" srcOrd="1" destOrd="0" parTransId="{AB533C3C-ADDE-4C48-9877-5EA9D6E0755B}" sibTransId="{3DC72023-A817-4ABA-AD9C-686186E7C97E}"/>
    <dgm:cxn modelId="{D9E9CEEB-70BA-464E-826A-FEB954F537D1}" type="presOf" srcId="{9A5FC19E-B3E9-4C41-B0D9-541B0AC1D834}" destId="{32AAFD21-0965-459C-95DB-DE8FBDB36820}" srcOrd="0" destOrd="0" presId="urn:microsoft.com/office/officeart/2005/8/layout/hierarchy3"/>
    <dgm:cxn modelId="{485071EC-D890-4F2E-B288-11E5894BD82F}" type="presOf" srcId="{AB533C3C-ADDE-4C48-9877-5EA9D6E0755B}" destId="{57FDD5F3-7A4C-4108-8E8C-F0691467D490}" srcOrd="0" destOrd="0" presId="urn:microsoft.com/office/officeart/2005/8/layout/hierarchy3"/>
    <dgm:cxn modelId="{2B3306F8-D057-4740-A0B5-31A2623FB623}" type="presOf" srcId="{E5374164-C838-4D2F-B71E-DD9AAE89AE54}" destId="{136F6AFF-0184-455B-A190-3D73DD894D12}" srcOrd="0" destOrd="0" presId="urn:microsoft.com/office/officeart/2005/8/layout/hierarchy3"/>
    <dgm:cxn modelId="{F0BCA1BF-7DFD-4502-AB32-0F077E71917D}" type="presParOf" srcId="{136F6AFF-0184-455B-A190-3D73DD894D12}" destId="{4A30ED0D-300C-43B7-9C22-87D9B8C24968}" srcOrd="0" destOrd="0" presId="urn:microsoft.com/office/officeart/2005/8/layout/hierarchy3"/>
    <dgm:cxn modelId="{8998B59E-9F5A-4CA2-AC36-BAFBAE2D85EA}" type="presParOf" srcId="{4A30ED0D-300C-43B7-9C22-87D9B8C24968}" destId="{3B240256-68EE-4E3D-B935-125B2EE93996}" srcOrd="0" destOrd="0" presId="urn:microsoft.com/office/officeart/2005/8/layout/hierarchy3"/>
    <dgm:cxn modelId="{DCC55C89-1FCA-45F8-AAB6-CEF071404B21}" type="presParOf" srcId="{3B240256-68EE-4E3D-B935-125B2EE93996}" destId="{2EABC0AB-F643-4BE2-B53E-2680BA8056C6}" srcOrd="0" destOrd="0" presId="urn:microsoft.com/office/officeart/2005/8/layout/hierarchy3"/>
    <dgm:cxn modelId="{31AD7EE9-4FD0-48C2-AE8B-D3487F30BEBE}" type="presParOf" srcId="{3B240256-68EE-4E3D-B935-125B2EE93996}" destId="{D3EBB430-ED1B-4575-AB71-EA1228C9BE93}" srcOrd="1" destOrd="0" presId="urn:microsoft.com/office/officeart/2005/8/layout/hierarchy3"/>
    <dgm:cxn modelId="{B55D99F2-CB41-44DF-94DE-0E70A991948F}" type="presParOf" srcId="{4A30ED0D-300C-43B7-9C22-87D9B8C24968}" destId="{CD334BFF-6611-4D5E-9665-99E43BD77EFD}" srcOrd="1" destOrd="0" presId="urn:microsoft.com/office/officeart/2005/8/layout/hierarchy3"/>
    <dgm:cxn modelId="{933DF5E8-C343-4E3E-855C-BAF2F63677E4}" type="presParOf" srcId="{CD334BFF-6611-4D5E-9665-99E43BD77EFD}" destId="{A82682C7-0B2C-4483-9729-5FD19D5D75B9}" srcOrd="0" destOrd="0" presId="urn:microsoft.com/office/officeart/2005/8/layout/hierarchy3"/>
    <dgm:cxn modelId="{1750F678-8AAB-4FA8-8E16-3DD39C42B360}" type="presParOf" srcId="{CD334BFF-6611-4D5E-9665-99E43BD77EFD}" destId="{8D7403E3-91B9-48A8-87B5-9B3BDC83F038}" srcOrd="1" destOrd="0" presId="urn:microsoft.com/office/officeart/2005/8/layout/hierarchy3"/>
    <dgm:cxn modelId="{7CCCA5DA-0496-4FD5-8526-EEC1FBE27B5C}" type="presParOf" srcId="{CD334BFF-6611-4D5E-9665-99E43BD77EFD}" destId="{0E35C541-5FB1-4927-822D-00369737A66B}" srcOrd="2" destOrd="0" presId="urn:microsoft.com/office/officeart/2005/8/layout/hierarchy3"/>
    <dgm:cxn modelId="{816CADCB-034D-44B2-95A8-881383090A1B}" type="presParOf" srcId="{CD334BFF-6611-4D5E-9665-99E43BD77EFD}" destId="{5D6C08D1-C6C4-4F9F-87EB-1643CDB5CD23}" srcOrd="3" destOrd="0" presId="urn:microsoft.com/office/officeart/2005/8/layout/hierarchy3"/>
    <dgm:cxn modelId="{C431457A-5D26-403D-ABC0-D87984318D48}" type="presParOf" srcId="{136F6AFF-0184-455B-A190-3D73DD894D12}" destId="{043DC0EC-83D6-4B89-B94C-C7FF08257E43}" srcOrd="1" destOrd="0" presId="urn:microsoft.com/office/officeart/2005/8/layout/hierarchy3"/>
    <dgm:cxn modelId="{C63FB813-0443-4A43-9736-459E16B53843}" type="presParOf" srcId="{043DC0EC-83D6-4B89-B94C-C7FF08257E43}" destId="{9F96DF20-6464-48E5-8133-10AAD94CC4FE}" srcOrd="0" destOrd="0" presId="urn:microsoft.com/office/officeart/2005/8/layout/hierarchy3"/>
    <dgm:cxn modelId="{DEA5591E-1C7E-48CB-95EA-22B0B84D58F0}" type="presParOf" srcId="{9F96DF20-6464-48E5-8133-10AAD94CC4FE}" destId="{9F91AB57-C3EE-4EB4-8564-CD040B3E5265}" srcOrd="0" destOrd="0" presId="urn:microsoft.com/office/officeart/2005/8/layout/hierarchy3"/>
    <dgm:cxn modelId="{3C26BB1D-C062-4A0D-AE2C-B98E981B34CE}" type="presParOf" srcId="{9F96DF20-6464-48E5-8133-10AAD94CC4FE}" destId="{F0CEA0B3-56C5-48A8-B806-335A6FDC8A02}" srcOrd="1" destOrd="0" presId="urn:microsoft.com/office/officeart/2005/8/layout/hierarchy3"/>
    <dgm:cxn modelId="{22D07D0F-579B-49D2-B99C-4476567FBCBC}" type="presParOf" srcId="{043DC0EC-83D6-4B89-B94C-C7FF08257E43}" destId="{F5F4AF20-7237-4242-A580-37006A6B7604}" srcOrd="1" destOrd="0" presId="urn:microsoft.com/office/officeart/2005/8/layout/hierarchy3"/>
    <dgm:cxn modelId="{35EE0FD0-C0C2-4076-871D-7C415680A77E}" type="presParOf" srcId="{F5F4AF20-7237-4242-A580-37006A6B7604}" destId="{32AAFD21-0965-459C-95DB-DE8FBDB36820}" srcOrd="0" destOrd="0" presId="urn:microsoft.com/office/officeart/2005/8/layout/hierarchy3"/>
    <dgm:cxn modelId="{3A2BF87B-F7EA-4BCC-9840-1CB7F4EC2DAA}" type="presParOf" srcId="{F5F4AF20-7237-4242-A580-37006A6B7604}" destId="{52AD8314-C5EB-4921-9E6F-AC31FF0D4790}" srcOrd="1" destOrd="0" presId="urn:microsoft.com/office/officeart/2005/8/layout/hierarchy3"/>
    <dgm:cxn modelId="{3E3F5BEF-75D5-44DC-BEA9-3D3AB50FCD4E}" type="presParOf" srcId="{F5F4AF20-7237-4242-A580-37006A6B7604}" destId="{57FDD5F3-7A4C-4108-8E8C-F0691467D490}" srcOrd="2" destOrd="0" presId="urn:microsoft.com/office/officeart/2005/8/layout/hierarchy3"/>
    <dgm:cxn modelId="{94200253-A346-4A99-8F2A-8294A2D78568}" type="presParOf" srcId="{F5F4AF20-7237-4242-A580-37006A6B7604}" destId="{42B2EF47-27B6-4B95-AF5D-EB882F3AAEFF}"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EE4030-9500-48CA-947E-CCC40716D8FA}" type="doc">
      <dgm:prSet loTypeId="urn:microsoft.com/office/officeart/2005/8/layout/hProcess9" loCatId="process" qsTypeId="urn:microsoft.com/office/officeart/2005/8/quickstyle/simple1" qsCatId="simple" csTypeId="urn:microsoft.com/office/officeart/2005/8/colors/accent0_3" csCatId="mainScheme" phldr="1"/>
      <dgm:spPr/>
      <dgm:t>
        <a:bodyPr/>
        <a:lstStyle/>
        <a:p>
          <a:endParaRPr lang="en-US"/>
        </a:p>
      </dgm:t>
    </dgm:pt>
    <dgm:pt modelId="{29DA9185-F6E5-4E23-A2E9-49909BCF82C8}">
      <dgm:prSet phldrT="[Text]"/>
      <dgm:spPr/>
      <dgm:t>
        <a:bodyPr/>
        <a:lstStyle/>
        <a:p>
          <a:r>
            <a:rPr lang="en-US" dirty="0"/>
            <a:t> </a:t>
          </a:r>
        </a:p>
      </dgm:t>
    </dgm:pt>
    <dgm:pt modelId="{0A66FDB5-E9CE-4609-9F7E-B712AC9633ED}" type="parTrans" cxnId="{6BC14DB0-9B13-4DA8-BF2A-73EEA7DAC248}">
      <dgm:prSet/>
      <dgm:spPr/>
      <dgm:t>
        <a:bodyPr/>
        <a:lstStyle/>
        <a:p>
          <a:endParaRPr lang="en-US"/>
        </a:p>
      </dgm:t>
    </dgm:pt>
    <dgm:pt modelId="{D535E589-7B0B-4DD6-8E6B-A002A6C79305}" type="sibTrans" cxnId="{6BC14DB0-9B13-4DA8-BF2A-73EEA7DAC248}">
      <dgm:prSet/>
      <dgm:spPr/>
      <dgm:t>
        <a:bodyPr/>
        <a:lstStyle/>
        <a:p>
          <a:endParaRPr lang="en-US"/>
        </a:p>
      </dgm:t>
    </dgm:pt>
    <dgm:pt modelId="{77228DA5-0478-4FE5-8804-12D83B86795E}">
      <dgm:prSet phldrT="[Text]"/>
      <dgm:spPr/>
      <dgm:t>
        <a:bodyPr/>
        <a:lstStyle/>
        <a:p>
          <a:r>
            <a:rPr lang="en-US" dirty="0"/>
            <a:t> </a:t>
          </a:r>
        </a:p>
      </dgm:t>
    </dgm:pt>
    <dgm:pt modelId="{2A414AF5-3035-4F4B-BFF7-7635995A744B}" type="parTrans" cxnId="{D64B51A9-4C54-4020-9F5B-344FFC1510A4}">
      <dgm:prSet/>
      <dgm:spPr/>
      <dgm:t>
        <a:bodyPr/>
        <a:lstStyle/>
        <a:p>
          <a:endParaRPr lang="en-US"/>
        </a:p>
      </dgm:t>
    </dgm:pt>
    <dgm:pt modelId="{DC41A9D6-9076-47BB-90A8-DA2DBEC104EE}" type="sibTrans" cxnId="{D64B51A9-4C54-4020-9F5B-344FFC1510A4}">
      <dgm:prSet/>
      <dgm:spPr/>
      <dgm:t>
        <a:bodyPr/>
        <a:lstStyle/>
        <a:p>
          <a:endParaRPr lang="en-US"/>
        </a:p>
      </dgm:t>
    </dgm:pt>
    <dgm:pt modelId="{FA59D08B-50CE-4ECA-B532-95449EF45806}">
      <dgm:prSet phldrT="[Text]"/>
      <dgm:spPr/>
      <dgm:t>
        <a:bodyPr/>
        <a:lstStyle/>
        <a:p>
          <a:r>
            <a:rPr lang="en-US" dirty="0"/>
            <a:t> </a:t>
          </a:r>
        </a:p>
      </dgm:t>
    </dgm:pt>
    <dgm:pt modelId="{F8EF2EFD-7D7F-4A17-B46C-27A27AF5DA0E}" type="parTrans" cxnId="{EE6DA0C0-90D2-4D29-BE6E-73E70AA53C27}">
      <dgm:prSet/>
      <dgm:spPr/>
      <dgm:t>
        <a:bodyPr/>
        <a:lstStyle/>
        <a:p>
          <a:endParaRPr lang="en-US"/>
        </a:p>
      </dgm:t>
    </dgm:pt>
    <dgm:pt modelId="{7082359C-8218-41B7-BCFC-0D2CFBEE9DF3}" type="sibTrans" cxnId="{EE6DA0C0-90D2-4D29-BE6E-73E70AA53C27}">
      <dgm:prSet/>
      <dgm:spPr/>
      <dgm:t>
        <a:bodyPr/>
        <a:lstStyle/>
        <a:p>
          <a:endParaRPr lang="en-US"/>
        </a:p>
      </dgm:t>
    </dgm:pt>
    <dgm:pt modelId="{03040D0B-31BF-4D46-AB1D-55B65375FC55}" type="pres">
      <dgm:prSet presAssocID="{31EE4030-9500-48CA-947E-CCC40716D8FA}" presName="CompostProcess" presStyleCnt="0">
        <dgm:presLayoutVars>
          <dgm:dir/>
          <dgm:resizeHandles val="exact"/>
        </dgm:presLayoutVars>
      </dgm:prSet>
      <dgm:spPr/>
    </dgm:pt>
    <dgm:pt modelId="{5756101D-419A-4605-8A31-57F8E2B3A3B9}" type="pres">
      <dgm:prSet presAssocID="{31EE4030-9500-48CA-947E-CCC40716D8FA}" presName="arrow" presStyleLbl="bgShp" presStyleIdx="0" presStyleCnt="1"/>
      <dgm:spPr/>
    </dgm:pt>
    <dgm:pt modelId="{59700484-A933-4AB9-99EA-D0DD53C8A322}" type="pres">
      <dgm:prSet presAssocID="{31EE4030-9500-48CA-947E-CCC40716D8FA}" presName="linearProcess" presStyleCnt="0"/>
      <dgm:spPr/>
    </dgm:pt>
    <dgm:pt modelId="{054CDBC9-A784-4A8A-BD73-BBEEBB56580D}" type="pres">
      <dgm:prSet presAssocID="{29DA9185-F6E5-4E23-A2E9-49909BCF82C8}" presName="textNode" presStyleLbl="node1" presStyleIdx="0" presStyleCnt="3">
        <dgm:presLayoutVars>
          <dgm:bulletEnabled val="1"/>
        </dgm:presLayoutVars>
      </dgm:prSet>
      <dgm:spPr/>
    </dgm:pt>
    <dgm:pt modelId="{049EAC43-87B0-46D8-AB51-0D1E432ACD27}" type="pres">
      <dgm:prSet presAssocID="{D535E589-7B0B-4DD6-8E6B-A002A6C79305}" presName="sibTrans" presStyleCnt="0"/>
      <dgm:spPr/>
    </dgm:pt>
    <dgm:pt modelId="{530730F2-4556-4A33-BCA2-58FB0621F942}" type="pres">
      <dgm:prSet presAssocID="{77228DA5-0478-4FE5-8804-12D83B86795E}" presName="textNode" presStyleLbl="node1" presStyleIdx="1" presStyleCnt="3">
        <dgm:presLayoutVars>
          <dgm:bulletEnabled val="1"/>
        </dgm:presLayoutVars>
      </dgm:prSet>
      <dgm:spPr/>
    </dgm:pt>
    <dgm:pt modelId="{6091A7A8-40AD-495C-81E0-867D875AA3E7}" type="pres">
      <dgm:prSet presAssocID="{DC41A9D6-9076-47BB-90A8-DA2DBEC104EE}" presName="sibTrans" presStyleCnt="0"/>
      <dgm:spPr/>
    </dgm:pt>
    <dgm:pt modelId="{070F964A-048A-4D33-B13F-5BCA589BEFCD}" type="pres">
      <dgm:prSet presAssocID="{FA59D08B-50CE-4ECA-B532-95449EF45806}" presName="textNode" presStyleLbl="node1" presStyleIdx="2" presStyleCnt="3">
        <dgm:presLayoutVars>
          <dgm:bulletEnabled val="1"/>
        </dgm:presLayoutVars>
      </dgm:prSet>
      <dgm:spPr/>
    </dgm:pt>
  </dgm:ptLst>
  <dgm:cxnLst>
    <dgm:cxn modelId="{98869B19-4C8D-45CB-8831-CDA9F479330C}" type="presOf" srcId="{29DA9185-F6E5-4E23-A2E9-49909BCF82C8}" destId="{054CDBC9-A784-4A8A-BD73-BBEEBB56580D}" srcOrd="0" destOrd="0" presId="urn:microsoft.com/office/officeart/2005/8/layout/hProcess9"/>
    <dgm:cxn modelId="{69616A67-0B5B-4AEE-9BAE-31B1B18B5BFA}" type="presOf" srcId="{77228DA5-0478-4FE5-8804-12D83B86795E}" destId="{530730F2-4556-4A33-BCA2-58FB0621F942}" srcOrd="0" destOrd="0" presId="urn:microsoft.com/office/officeart/2005/8/layout/hProcess9"/>
    <dgm:cxn modelId="{C51E514D-FE64-4BE0-86F2-86DDFEF08A66}" type="presOf" srcId="{FA59D08B-50CE-4ECA-B532-95449EF45806}" destId="{070F964A-048A-4D33-B13F-5BCA589BEFCD}" srcOrd="0" destOrd="0" presId="urn:microsoft.com/office/officeart/2005/8/layout/hProcess9"/>
    <dgm:cxn modelId="{D64B51A9-4C54-4020-9F5B-344FFC1510A4}" srcId="{31EE4030-9500-48CA-947E-CCC40716D8FA}" destId="{77228DA5-0478-4FE5-8804-12D83B86795E}" srcOrd="1" destOrd="0" parTransId="{2A414AF5-3035-4F4B-BFF7-7635995A744B}" sibTransId="{DC41A9D6-9076-47BB-90A8-DA2DBEC104EE}"/>
    <dgm:cxn modelId="{6BC14DB0-9B13-4DA8-BF2A-73EEA7DAC248}" srcId="{31EE4030-9500-48CA-947E-CCC40716D8FA}" destId="{29DA9185-F6E5-4E23-A2E9-49909BCF82C8}" srcOrd="0" destOrd="0" parTransId="{0A66FDB5-E9CE-4609-9F7E-B712AC9633ED}" sibTransId="{D535E589-7B0B-4DD6-8E6B-A002A6C79305}"/>
    <dgm:cxn modelId="{EE6DA0C0-90D2-4D29-BE6E-73E70AA53C27}" srcId="{31EE4030-9500-48CA-947E-CCC40716D8FA}" destId="{FA59D08B-50CE-4ECA-B532-95449EF45806}" srcOrd="2" destOrd="0" parTransId="{F8EF2EFD-7D7F-4A17-B46C-27A27AF5DA0E}" sibTransId="{7082359C-8218-41B7-BCFC-0D2CFBEE9DF3}"/>
    <dgm:cxn modelId="{8C2B2FD7-4D96-4F78-B5FB-AE18E08BF025}" type="presOf" srcId="{31EE4030-9500-48CA-947E-CCC40716D8FA}" destId="{03040D0B-31BF-4D46-AB1D-55B65375FC55}" srcOrd="0" destOrd="0" presId="urn:microsoft.com/office/officeart/2005/8/layout/hProcess9"/>
    <dgm:cxn modelId="{AB1C4350-EC89-4387-9273-3EC5CC719BDC}" type="presParOf" srcId="{03040D0B-31BF-4D46-AB1D-55B65375FC55}" destId="{5756101D-419A-4605-8A31-57F8E2B3A3B9}" srcOrd="0" destOrd="0" presId="urn:microsoft.com/office/officeart/2005/8/layout/hProcess9"/>
    <dgm:cxn modelId="{DDA0B66D-463D-4272-86C7-FEE09F184A4C}" type="presParOf" srcId="{03040D0B-31BF-4D46-AB1D-55B65375FC55}" destId="{59700484-A933-4AB9-99EA-D0DD53C8A322}" srcOrd="1" destOrd="0" presId="urn:microsoft.com/office/officeart/2005/8/layout/hProcess9"/>
    <dgm:cxn modelId="{812B3D34-14BE-4C91-BE00-9A649F79B3C4}" type="presParOf" srcId="{59700484-A933-4AB9-99EA-D0DD53C8A322}" destId="{054CDBC9-A784-4A8A-BD73-BBEEBB56580D}" srcOrd="0" destOrd="0" presId="urn:microsoft.com/office/officeart/2005/8/layout/hProcess9"/>
    <dgm:cxn modelId="{7E78180C-CA2F-4EBB-91DD-A0EA072EB32F}" type="presParOf" srcId="{59700484-A933-4AB9-99EA-D0DD53C8A322}" destId="{049EAC43-87B0-46D8-AB51-0D1E432ACD27}" srcOrd="1" destOrd="0" presId="urn:microsoft.com/office/officeart/2005/8/layout/hProcess9"/>
    <dgm:cxn modelId="{38BD2CF1-FA3B-4B1C-B2CC-2E5FB31BDBFF}" type="presParOf" srcId="{59700484-A933-4AB9-99EA-D0DD53C8A322}" destId="{530730F2-4556-4A33-BCA2-58FB0621F942}" srcOrd="2" destOrd="0" presId="urn:microsoft.com/office/officeart/2005/8/layout/hProcess9"/>
    <dgm:cxn modelId="{96FCC00F-4A88-42D6-8E69-244CD9E0DC1F}" type="presParOf" srcId="{59700484-A933-4AB9-99EA-D0DD53C8A322}" destId="{6091A7A8-40AD-495C-81E0-867D875AA3E7}" srcOrd="3" destOrd="0" presId="urn:microsoft.com/office/officeart/2005/8/layout/hProcess9"/>
    <dgm:cxn modelId="{F709118E-F870-46C7-8518-F33E2E40BA10}" type="presParOf" srcId="{59700484-A933-4AB9-99EA-D0DD53C8A322}" destId="{070F964A-048A-4D33-B13F-5BCA589BEFCD}"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82B2D-B788-4888-988A-D6C143D6ECD9}">
      <dsp:nvSpPr>
        <dsp:cNvPr id="0" name=""/>
        <dsp:cNvSpPr/>
      </dsp:nvSpPr>
      <dsp:spPr>
        <a:xfrm>
          <a:off x="2800561" y="0"/>
          <a:ext cx="8229853" cy="6216465"/>
        </a:xfrm>
        <a:prstGeom prst="triangle">
          <a:avLst/>
        </a:prstGeom>
        <a:solidFill>
          <a:schemeClr val="accent3">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0AD59A-A258-4EE1-9A2A-6D1AE54E82F1}">
      <dsp:nvSpPr>
        <dsp:cNvPr id="0" name=""/>
        <dsp:cNvSpPr/>
      </dsp:nvSpPr>
      <dsp:spPr>
        <a:xfrm>
          <a:off x="5474537" y="881815"/>
          <a:ext cx="10797039" cy="1471553"/>
        </a:xfrm>
        <a:prstGeom prst="roundRect">
          <a:avLst/>
        </a:prstGeom>
        <a:solidFill>
          <a:schemeClr val="lt1">
            <a:alpha val="90000"/>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 </a:t>
          </a:r>
        </a:p>
      </dsp:txBody>
      <dsp:txXfrm>
        <a:off x="5546372" y="953650"/>
        <a:ext cx="10653369" cy="1327883"/>
      </dsp:txXfrm>
    </dsp:sp>
    <dsp:sp modelId="{2822244F-2C65-4AA5-954B-8F99E3F68121}">
      <dsp:nvSpPr>
        <dsp:cNvPr id="0" name=""/>
        <dsp:cNvSpPr/>
      </dsp:nvSpPr>
      <dsp:spPr>
        <a:xfrm>
          <a:off x="5474537" y="2537313"/>
          <a:ext cx="10797039" cy="1471553"/>
        </a:xfrm>
        <a:prstGeom prst="roundRect">
          <a:avLst/>
        </a:prstGeom>
        <a:solidFill>
          <a:schemeClr val="lt1">
            <a:alpha val="90000"/>
            <a:hueOff val="0"/>
            <a:satOff val="0"/>
            <a:lumOff val="0"/>
            <a:alphaOff val="0"/>
          </a:schemeClr>
        </a:solidFill>
        <a:ln w="25400" cap="flat" cmpd="sng" algn="ctr">
          <a:solidFill>
            <a:schemeClr val="accent3">
              <a:shade val="80000"/>
              <a:hueOff val="0"/>
              <a:satOff val="0"/>
              <a:lumOff val="954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 </a:t>
          </a:r>
        </a:p>
      </dsp:txBody>
      <dsp:txXfrm>
        <a:off x="5546372" y="2609148"/>
        <a:ext cx="10653369" cy="1327883"/>
      </dsp:txXfrm>
    </dsp:sp>
    <dsp:sp modelId="{DB2CC279-AF69-421B-BB4F-9749D1F8B3BF}">
      <dsp:nvSpPr>
        <dsp:cNvPr id="0" name=""/>
        <dsp:cNvSpPr/>
      </dsp:nvSpPr>
      <dsp:spPr>
        <a:xfrm>
          <a:off x="5474537" y="4192811"/>
          <a:ext cx="10797039" cy="1471553"/>
        </a:xfrm>
        <a:prstGeom prst="roundRect">
          <a:avLst/>
        </a:prstGeom>
        <a:solidFill>
          <a:schemeClr val="lt1">
            <a:alpha val="90000"/>
            <a:hueOff val="0"/>
            <a:satOff val="0"/>
            <a:lumOff val="0"/>
            <a:alphaOff val="0"/>
          </a:schemeClr>
        </a:solidFill>
        <a:ln w="25400" cap="flat" cmpd="sng" algn="ctr">
          <a:solidFill>
            <a:schemeClr val="accent3">
              <a:shade val="80000"/>
              <a:hueOff val="0"/>
              <a:satOff val="0"/>
              <a:lumOff val="1909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 </a:t>
          </a:r>
        </a:p>
      </dsp:txBody>
      <dsp:txXfrm>
        <a:off x="5546372" y="4264646"/>
        <a:ext cx="10653369" cy="13278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BC0AB-F643-4BE2-B53E-2680BA8056C6}">
      <dsp:nvSpPr>
        <dsp:cNvPr id="0" name=""/>
        <dsp:cNvSpPr/>
      </dsp:nvSpPr>
      <dsp:spPr>
        <a:xfrm>
          <a:off x="0" y="177427"/>
          <a:ext cx="5387336" cy="16475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48256" y="225683"/>
        <a:ext cx="5290824" cy="1551072"/>
      </dsp:txXfrm>
    </dsp:sp>
    <dsp:sp modelId="{A82682C7-0B2C-4483-9729-5FD19D5D75B9}">
      <dsp:nvSpPr>
        <dsp:cNvPr id="0" name=""/>
        <dsp:cNvSpPr/>
      </dsp:nvSpPr>
      <dsp:spPr>
        <a:xfrm>
          <a:off x="538733" y="1825011"/>
          <a:ext cx="104006" cy="1235688"/>
        </a:xfrm>
        <a:custGeom>
          <a:avLst/>
          <a:gdLst/>
          <a:ahLst/>
          <a:cxnLst/>
          <a:rect l="0" t="0" r="0" b="0"/>
          <a:pathLst>
            <a:path>
              <a:moveTo>
                <a:pt x="0" y="0"/>
              </a:moveTo>
              <a:lnTo>
                <a:pt x="0" y="1235688"/>
              </a:lnTo>
              <a:lnTo>
                <a:pt x="104006" y="12356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7403E3-91B9-48A8-87B5-9B3BDC83F038}">
      <dsp:nvSpPr>
        <dsp:cNvPr id="0" name=""/>
        <dsp:cNvSpPr/>
      </dsp:nvSpPr>
      <dsp:spPr>
        <a:xfrm>
          <a:off x="642740" y="2236907"/>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0996" y="2285163"/>
        <a:ext cx="5312467" cy="1551072"/>
      </dsp:txXfrm>
    </dsp:sp>
    <dsp:sp modelId="{0E35C541-5FB1-4927-822D-00369737A66B}">
      <dsp:nvSpPr>
        <dsp:cNvPr id="0" name=""/>
        <dsp:cNvSpPr/>
      </dsp:nvSpPr>
      <dsp:spPr>
        <a:xfrm>
          <a:off x="538733" y="1825011"/>
          <a:ext cx="112495" cy="3257076"/>
        </a:xfrm>
        <a:custGeom>
          <a:avLst/>
          <a:gdLst/>
          <a:ahLst/>
          <a:cxnLst/>
          <a:rect l="0" t="0" r="0" b="0"/>
          <a:pathLst>
            <a:path>
              <a:moveTo>
                <a:pt x="0" y="0"/>
              </a:moveTo>
              <a:lnTo>
                <a:pt x="0" y="3257076"/>
              </a:lnTo>
              <a:lnTo>
                <a:pt x="112495" y="32570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6C08D1-C6C4-4F9F-87EB-1643CDB5CD23}">
      <dsp:nvSpPr>
        <dsp:cNvPr id="0" name=""/>
        <dsp:cNvSpPr/>
      </dsp:nvSpPr>
      <dsp:spPr>
        <a:xfrm>
          <a:off x="651228" y="4258295"/>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9484" y="4306551"/>
        <a:ext cx="5312467" cy="1551072"/>
      </dsp:txXfrm>
    </dsp:sp>
    <dsp:sp modelId="{9F91AB57-C3EE-4EB4-8564-CD040B3E5265}">
      <dsp:nvSpPr>
        <dsp:cNvPr id="0" name=""/>
        <dsp:cNvSpPr/>
      </dsp:nvSpPr>
      <dsp:spPr>
        <a:xfrm>
          <a:off x="6518744" y="187000"/>
          <a:ext cx="5387336" cy="16475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567000" y="235256"/>
        <a:ext cx="5290824" cy="1551072"/>
      </dsp:txXfrm>
    </dsp:sp>
    <dsp:sp modelId="{32AAFD21-0965-459C-95DB-DE8FBDB36820}">
      <dsp:nvSpPr>
        <dsp:cNvPr id="0" name=""/>
        <dsp:cNvSpPr/>
      </dsp:nvSpPr>
      <dsp:spPr>
        <a:xfrm>
          <a:off x="7057477" y="1834584"/>
          <a:ext cx="266570" cy="1191269"/>
        </a:xfrm>
        <a:custGeom>
          <a:avLst/>
          <a:gdLst/>
          <a:ahLst/>
          <a:cxnLst/>
          <a:rect l="0" t="0" r="0" b="0"/>
          <a:pathLst>
            <a:path>
              <a:moveTo>
                <a:pt x="0" y="0"/>
              </a:moveTo>
              <a:lnTo>
                <a:pt x="0" y="1191269"/>
              </a:lnTo>
              <a:lnTo>
                <a:pt x="266570" y="11912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AD8314-C5EB-4921-9E6F-AC31FF0D4790}">
      <dsp:nvSpPr>
        <dsp:cNvPr id="0" name=""/>
        <dsp:cNvSpPr/>
      </dsp:nvSpPr>
      <dsp:spPr>
        <a:xfrm>
          <a:off x="7324048" y="2202061"/>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372304" y="2250317"/>
        <a:ext cx="5312467" cy="1551072"/>
      </dsp:txXfrm>
    </dsp:sp>
    <dsp:sp modelId="{57FDD5F3-7A4C-4108-8E8C-F0691467D490}">
      <dsp:nvSpPr>
        <dsp:cNvPr id="0" name=""/>
        <dsp:cNvSpPr/>
      </dsp:nvSpPr>
      <dsp:spPr>
        <a:xfrm>
          <a:off x="7057477" y="1834584"/>
          <a:ext cx="266570" cy="3250749"/>
        </a:xfrm>
        <a:custGeom>
          <a:avLst/>
          <a:gdLst/>
          <a:ahLst/>
          <a:cxnLst/>
          <a:rect l="0" t="0" r="0" b="0"/>
          <a:pathLst>
            <a:path>
              <a:moveTo>
                <a:pt x="0" y="0"/>
              </a:moveTo>
              <a:lnTo>
                <a:pt x="0" y="3250749"/>
              </a:lnTo>
              <a:lnTo>
                <a:pt x="266570" y="32507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B2EF47-27B6-4B95-AF5D-EB882F3AAEFF}">
      <dsp:nvSpPr>
        <dsp:cNvPr id="0" name=""/>
        <dsp:cNvSpPr/>
      </dsp:nvSpPr>
      <dsp:spPr>
        <a:xfrm>
          <a:off x="7324048" y="4261541"/>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372304" y="4309797"/>
        <a:ext cx="5312467" cy="15510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6101D-419A-4605-8A31-57F8E2B3A3B9}">
      <dsp:nvSpPr>
        <dsp:cNvPr id="0" name=""/>
        <dsp:cNvSpPr/>
      </dsp:nvSpPr>
      <dsp:spPr>
        <a:xfrm>
          <a:off x="1154238" y="0"/>
          <a:ext cx="13081365" cy="5672099"/>
        </a:xfrm>
        <a:prstGeom prst="rightArrow">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4CDBC9-A784-4A8A-BD73-BBEEBB56580D}">
      <dsp:nvSpPr>
        <dsp:cNvPr id="0" name=""/>
        <dsp:cNvSpPr/>
      </dsp:nvSpPr>
      <dsp:spPr>
        <a:xfrm>
          <a:off x="0" y="1701629"/>
          <a:ext cx="4616952" cy="2268839"/>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10756" y="1812385"/>
        <a:ext cx="4395440" cy="2047327"/>
      </dsp:txXfrm>
    </dsp:sp>
    <dsp:sp modelId="{530730F2-4556-4A33-BCA2-58FB0621F942}">
      <dsp:nvSpPr>
        <dsp:cNvPr id="0" name=""/>
        <dsp:cNvSpPr/>
      </dsp:nvSpPr>
      <dsp:spPr>
        <a:xfrm>
          <a:off x="5386444" y="1701629"/>
          <a:ext cx="4616952" cy="2268839"/>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497200" y="1812385"/>
        <a:ext cx="4395440" cy="2047327"/>
      </dsp:txXfrm>
    </dsp:sp>
    <dsp:sp modelId="{070F964A-048A-4D33-B13F-5BCA589BEFCD}">
      <dsp:nvSpPr>
        <dsp:cNvPr id="0" name=""/>
        <dsp:cNvSpPr/>
      </dsp:nvSpPr>
      <dsp:spPr>
        <a:xfrm>
          <a:off x="10772889" y="1701629"/>
          <a:ext cx="4616952" cy="2268839"/>
        </a:xfrm>
        <a:prstGeom prst="roundRect">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0883645" y="1812385"/>
        <a:ext cx="4395440" cy="204732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Master" Target="../slideMasters/slideMaster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hyperlink" Target="https://www.slidescarnival.com/" TargetMode="Externa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grpSp>
        <p:nvGrpSpPr>
          <p:cNvPr id="6" name="Google Shape;87;p13">
            <a:extLst>
              <a:ext uri="{FF2B5EF4-FFF2-40B4-BE49-F238E27FC236}">
                <a16:creationId xmlns:a16="http://schemas.microsoft.com/office/drawing/2014/main" id="{8442C7BE-4410-992C-1A62-5042A55D7426}"/>
              </a:ext>
            </a:extLst>
          </p:cNvPr>
          <p:cNvGrpSpPr/>
          <p:nvPr userDrawn="1"/>
        </p:nvGrpSpPr>
        <p:grpSpPr>
          <a:xfrm>
            <a:off x="330927" y="5616022"/>
            <a:ext cx="17626146" cy="2183127"/>
            <a:chOff x="0" y="-38100"/>
            <a:chExt cx="4642277" cy="574980"/>
          </a:xfrm>
        </p:grpSpPr>
        <p:sp>
          <p:nvSpPr>
            <p:cNvPr id="7" name="Google Shape;88;p13">
              <a:extLst>
                <a:ext uri="{FF2B5EF4-FFF2-40B4-BE49-F238E27FC236}">
                  <a16:creationId xmlns:a16="http://schemas.microsoft.com/office/drawing/2014/main" id="{2BC6D66E-CFE3-65F6-0267-8D2AEB67F489}"/>
                </a:ext>
              </a:extLst>
            </p:cNvPr>
            <p:cNvSpPr/>
            <p:nvPr/>
          </p:nvSpPr>
          <p:spPr>
            <a:xfrm>
              <a:off x="0" y="0"/>
              <a:ext cx="4642277" cy="536880"/>
            </a:xfrm>
            <a:custGeom>
              <a:avLst/>
              <a:gdLst/>
              <a:ahLst/>
              <a:cxnLst/>
              <a:rect l="l" t="t" r="r" b="b"/>
              <a:pathLst>
                <a:path w="4642277" h="536880" extrusionOk="0">
                  <a:moveTo>
                    <a:pt x="0" y="0"/>
                  </a:moveTo>
                  <a:lnTo>
                    <a:pt x="4642277" y="0"/>
                  </a:lnTo>
                  <a:lnTo>
                    <a:pt x="4642277" y="536880"/>
                  </a:lnTo>
                  <a:lnTo>
                    <a:pt x="0" y="536880"/>
                  </a:lnTo>
                  <a:close/>
                </a:path>
              </a:pathLst>
            </a:custGeom>
            <a:solidFill>
              <a:srgbClr val="4C6094"/>
            </a:solidFill>
            <a:ln w="38100" cap="sq" cmpd="sng">
              <a:solidFill>
                <a:srgbClr val="E1C6D6"/>
              </a:solidFill>
              <a:prstDash val="solid"/>
              <a:miter lim="8000"/>
              <a:headEnd type="none" w="sm" len="sm"/>
              <a:tailEnd type="none" w="sm" len="sm"/>
            </a:ln>
          </p:spPr>
          <p:txBody>
            <a:bodyPr/>
            <a:lstStyle/>
            <a:p>
              <a:endParaRPr lang="en-US"/>
            </a:p>
          </p:txBody>
        </p:sp>
        <p:sp>
          <p:nvSpPr>
            <p:cNvPr id="8" name="Google Shape;89;p13">
              <a:extLst>
                <a:ext uri="{FF2B5EF4-FFF2-40B4-BE49-F238E27FC236}">
                  <a16:creationId xmlns:a16="http://schemas.microsoft.com/office/drawing/2014/main" id="{392FF306-8927-5C07-AE75-3B6ADF056CA9}"/>
                </a:ext>
              </a:extLst>
            </p:cNvPr>
            <p:cNvSpPr txBox="1"/>
            <p:nvPr/>
          </p:nvSpPr>
          <p:spPr>
            <a:xfrm>
              <a:off x="0" y="-38100"/>
              <a:ext cx="4642277" cy="574980"/>
            </a:xfrm>
            <a:prstGeom prst="rect">
              <a:avLst/>
            </a:prstGeom>
            <a:noFill/>
            <a:ln>
              <a:noFill/>
            </a:ln>
          </p:spPr>
          <p:txBody>
            <a:bodyPr spcFirstLastPara="1" wrap="square" lIns="50800" tIns="50800" rIns="50800" bIns="50800" anchor="ctr" anchorCtr="0">
              <a:noAutofit/>
            </a:bodyPr>
            <a:lstStyle/>
            <a:p>
              <a:pPr marL="0" marR="0" lvl="0" indent="0" algn="ctr" rtl="0">
                <a:lnSpc>
                  <a:spcPct val="186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11" name="Google Shape;92;p13">
            <a:extLst>
              <a:ext uri="{FF2B5EF4-FFF2-40B4-BE49-F238E27FC236}">
                <a16:creationId xmlns:a16="http://schemas.microsoft.com/office/drawing/2014/main" id="{1169C5CB-9425-87AA-106C-31B5C9D10FBA}"/>
              </a:ext>
            </a:extLst>
          </p:cNvPr>
          <p:cNvPicPr preferRelativeResize="0"/>
          <p:nvPr userDrawn="1"/>
        </p:nvPicPr>
        <p:blipFill>
          <a:blip r:embed="rId2">
            <a:alphaModFix/>
          </a:blip>
          <a:stretch>
            <a:fillRect/>
          </a:stretch>
        </p:blipFill>
        <p:spPr>
          <a:xfrm>
            <a:off x="5347816" y="4169545"/>
            <a:ext cx="7592370" cy="4960350"/>
          </a:xfrm>
          <a:prstGeom prst="rect">
            <a:avLst/>
          </a:prstGeom>
          <a:noFill/>
          <a:ln>
            <a:noFill/>
          </a:ln>
        </p:spPr>
      </p:pic>
      <p:pic>
        <p:nvPicPr>
          <p:cNvPr id="12" name="Google Shape;93;p13">
            <a:extLst>
              <a:ext uri="{FF2B5EF4-FFF2-40B4-BE49-F238E27FC236}">
                <a16:creationId xmlns:a16="http://schemas.microsoft.com/office/drawing/2014/main" id="{E495DF4A-B531-14A8-EA3A-24BBFAA942E2}"/>
              </a:ext>
            </a:extLst>
          </p:cNvPr>
          <p:cNvPicPr preferRelativeResize="0"/>
          <p:nvPr userDrawn="1"/>
        </p:nvPicPr>
        <p:blipFill>
          <a:blip r:embed="rId3">
            <a:alphaModFix/>
          </a:blip>
          <a:stretch>
            <a:fillRect/>
          </a:stretch>
        </p:blipFill>
        <p:spPr>
          <a:xfrm>
            <a:off x="5471925" y="4716138"/>
            <a:ext cx="6896945" cy="3986325"/>
          </a:xfrm>
          <a:prstGeom prst="rect">
            <a:avLst/>
          </a:prstGeom>
          <a:noFill/>
          <a:ln>
            <a:noFill/>
          </a:ln>
        </p:spPr>
      </p:pic>
      <p:sp>
        <p:nvSpPr>
          <p:cNvPr id="15" name="Google Shape;96;p13">
            <a:extLst>
              <a:ext uri="{FF2B5EF4-FFF2-40B4-BE49-F238E27FC236}">
                <a16:creationId xmlns:a16="http://schemas.microsoft.com/office/drawing/2014/main" id="{12FD6B99-E021-9870-A97C-A7B0D24AC468}"/>
              </a:ext>
            </a:extLst>
          </p:cNvPr>
          <p:cNvSpPr/>
          <p:nvPr userDrawn="1"/>
        </p:nvSpPr>
        <p:spPr>
          <a:xfrm>
            <a:off x="6045517" y="4538027"/>
            <a:ext cx="2894648" cy="313372"/>
          </a:xfrm>
          <a:custGeom>
            <a:avLst/>
            <a:gdLst/>
            <a:ahLst/>
            <a:cxnLst/>
            <a:rect l="l" t="t" r="r" b="b"/>
            <a:pathLst>
              <a:path w="3859530" h="417830" extrusionOk="0">
                <a:moveTo>
                  <a:pt x="13970" y="374650"/>
                </a:moveTo>
                <a:cubicBezTo>
                  <a:pt x="393700" y="233680"/>
                  <a:pt x="594360" y="191770"/>
                  <a:pt x="745490" y="162560"/>
                </a:cubicBezTo>
                <a:cubicBezTo>
                  <a:pt x="875030" y="137160"/>
                  <a:pt x="982980" y="121920"/>
                  <a:pt x="1109980" y="105410"/>
                </a:cubicBezTo>
                <a:cubicBezTo>
                  <a:pt x="1249680" y="87630"/>
                  <a:pt x="1380490" y="76200"/>
                  <a:pt x="1551940" y="63500"/>
                </a:cubicBezTo>
                <a:cubicBezTo>
                  <a:pt x="1791970" y="45720"/>
                  <a:pt x="2127250" y="26670"/>
                  <a:pt x="2414270" y="17780"/>
                </a:cubicBezTo>
                <a:cubicBezTo>
                  <a:pt x="2700020" y="8890"/>
                  <a:pt x="3032760" y="0"/>
                  <a:pt x="3271520" y="7620"/>
                </a:cubicBezTo>
                <a:cubicBezTo>
                  <a:pt x="3442970" y="12700"/>
                  <a:pt x="3610610" y="25400"/>
                  <a:pt x="3714750" y="40640"/>
                </a:cubicBezTo>
                <a:cubicBezTo>
                  <a:pt x="3773170" y="49530"/>
                  <a:pt x="3831590" y="58420"/>
                  <a:pt x="3849370" y="69850"/>
                </a:cubicBezTo>
                <a:cubicBezTo>
                  <a:pt x="3855720" y="73660"/>
                  <a:pt x="3859530" y="78740"/>
                  <a:pt x="3858260" y="82550"/>
                </a:cubicBezTo>
                <a:cubicBezTo>
                  <a:pt x="3856990" y="87630"/>
                  <a:pt x="3835400" y="100330"/>
                  <a:pt x="3831590" y="97790"/>
                </a:cubicBezTo>
                <a:cubicBezTo>
                  <a:pt x="3827780" y="95250"/>
                  <a:pt x="3829050" y="72390"/>
                  <a:pt x="3832860" y="69850"/>
                </a:cubicBezTo>
                <a:cubicBezTo>
                  <a:pt x="3836670" y="67310"/>
                  <a:pt x="3855720" y="76200"/>
                  <a:pt x="3856990" y="81280"/>
                </a:cubicBezTo>
                <a:cubicBezTo>
                  <a:pt x="3858260" y="86360"/>
                  <a:pt x="3848100" y="97790"/>
                  <a:pt x="3837940" y="100330"/>
                </a:cubicBezTo>
                <a:cubicBezTo>
                  <a:pt x="3815080" y="106680"/>
                  <a:pt x="3764280" y="78740"/>
                  <a:pt x="3713480" y="71120"/>
                </a:cubicBezTo>
                <a:cubicBezTo>
                  <a:pt x="3638550" y="58420"/>
                  <a:pt x="3526790" y="50800"/>
                  <a:pt x="3431540" y="45720"/>
                </a:cubicBezTo>
                <a:cubicBezTo>
                  <a:pt x="3333750" y="40640"/>
                  <a:pt x="3256280" y="40640"/>
                  <a:pt x="3135630" y="39370"/>
                </a:cubicBezTo>
                <a:cubicBezTo>
                  <a:pt x="2948940" y="38100"/>
                  <a:pt x="2667000" y="38100"/>
                  <a:pt x="2416810" y="45720"/>
                </a:cubicBezTo>
                <a:cubicBezTo>
                  <a:pt x="2142490" y="54610"/>
                  <a:pt x="1832610" y="68580"/>
                  <a:pt x="1555750" y="92710"/>
                </a:cubicBezTo>
                <a:cubicBezTo>
                  <a:pt x="1297940" y="114300"/>
                  <a:pt x="1037590" y="138430"/>
                  <a:pt x="810260" y="179070"/>
                </a:cubicBezTo>
                <a:cubicBezTo>
                  <a:pt x="614680" y="213360"/>
                  <a:pt x="415290" y="261620"/>
                  <a:pt x="271780" y="308610"/>
                </a:cubicBezTo>
                <a:cubicBezTo>
                  <a:pt x="171450" y="341630"/>
                  <a:pt x="58420" y="417830"/>
                  <a:pt x="21590" y="412750"/>
                </a:cubicBezTo>
                <a:cubicBezTo>
                  <a:pt x="10160" y="411480"/>
                  <a:pt x="2540" y="403860"/>
                  <a:pt x="1270" y="397510"/>
                </a:cubicBezTo>
                <a:cubicBezTo>
                  <a:pt x="0" y="391160"/>
                  <a:pt x="13970" y="374650"/>
                  <a:pt x="13970" y="37465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7;p13">
            <a:extLst>
              <a:ext uri="{FF2B5EF4-FFF2-40B4-BE49-F238E27FC236}">
                <a16:creationId xmlns:a16="http://schemas.microsoft.com/office/drawing/2014/main" id="{7DB04794-1FC9-7F4D-D408-4CDFA04E1559}"/>
              </a:ext>
            </a:extLst>
          </p:cNvPr>
          <p:cNvSpPr/>
          <p:nvPr userDrawn="1"/>
        </p:nvSpPr>
        <p:spPr>
          <a:xfrm>
            <a:off x="7553325" y="5967730"/>
            <a:ext cx="1349693" cy="100965"/>
          </a:xfrm>
          <a:custGeom>
            <a:avLst/>
            <a:gdLst/>
            <a:ahLst/>
            <a:cxnLst/>
            <a:rect l="l" t="t" r="r" b="b"/>
            <a:pathLst>
              <a:path w="1799590" h="134620" extrusionOk="0">
                <a:moveTo>
                  <a:pt x="11430" y="104140"/>
                </a:moveTo>
                <a:cubicBezTo>
                  <a:pt x="279400" y="26670"/>
                  <a:pt x="312420" y="26670"/>
                  <a:pt x="401320" y="22860"/>
                </a:cubicBezTo>
                <a:cubicBezTo>
                  <a:pt x="628650" y="12700"/>
                  <a:pt x="1395730" y="0"/>
                  <a:pt x="1615440" y="17780"/>
                </a:cubicBezTo>
                <a:cubicBezTo>
                  <a:pt x="1697990" y="24130"/>
                  <a:pt x="1760220" y="29210"/>
                  <a:pt x="1784350" y="45720"/>
                </a:cubicBezTo>
                <a:cubicBezTo>
                  <a:pt x="1793240" y="52070"/>
                  <a:pt x="1799590" y="60960"/>
                  <a:pt x="1798320" y="67310"/>
                </a:cubicBezTo>
                <a:cubicBezTo>
                  <a:pt x="1797050" y="72390"/>
                  <a:pt x="1786890" y="80010"/>
                  <a:pt x="1781810" y="80010"/>
                </a:cubicBezTo>
                <a:cubicBezTo>
                  <a:pt x="1776730" y="80010"/>
                  <a:pt x="1767840" y="73660"/>
                  <a:pt x="1765300" y="68580"/>
                </a:cubicBezTo>
                <a:cubicBezTo>
                  <a:pt x="1762760" y="63500"/>
                  <a:pt x="1765300" y="55880"/>
                  <a:pt x="1767840" y="52070"/>
                </a:cubicBezTo>
                <a:cubicBezTo>
                  <a:pt x="1770380" y="48260"/>
                  <a:pt x="1778000" y="44450"/>
                  <a:pt x="1783080" y="45720"/>
                </a:cubicBezTo>
                <a:cubicBezTo>
                  <a:pt x="1788160" y="46990"/>
                  <a:pt x="1798320" y="54610"/>
                  <a:pt x="1798320" y="59690"/>
                </a:cubicBezTo>
                <a:cubicBezTo>
                  <a:pt x="1798320" y="66040"/>
                  <a:pt x="1789430" y="76200"/>
                  <a:pt x="1778000" y="80010"/>
                </a:cubicBezTo>
                <a:cubicBezTo>
                  <a:pt x="1744980" y="91440"/>
                  <a:pt x="1664970" y="57150"/>
                  <a:pt x="1564640" y="50800"/>
                </a:cubicBezTo>
                <a:cubicBezTo>
                  <a:pt x="1332230" y="35560"/>
                  <a:pt x="622300" y="41910"/>
                  <a:pt x="403860" y="52070"/>
                </a:cubicBezTo>
                <a:cubicBezTo>
                  <a:pt x="317500" y="55880"/>
                  <a:pt x="284480" y="55880"/>
                  <a:pt x="223520" y="68580"/>
                </a:cubicBezTo>
                <a:cubicBezTo>
                  <a:pt x="157480" y="82550"/>
                  <a:pt x="53340" y="134620"/>
                  <a:pt x="21590" y="133350"/>
                </a:cubicBezTo>
                <a:cubicBezTo>
                  <a:pt x="11430" y="133350"/>
                  <a:pt x="5080" y="130810"/>
                  <a:pt x="2540" y="125730"/>
                </a:cubicBezTo>
                <a:cubicBezTo>
                  <a:pt x="0" y="120650"/>
                  <a:pt x="11430" y="104140"/>
                  <a:pt x="11430" y="10414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98;p13">
            <a:extLst>
              <a:ext uri="{FF2B5EF4-FFF2-40B4-BE49-F238E27FC236}">
                <a16:creationId xmlns:a16="http://schemas.microsoft.com/office/drawing/2014/main" id="{C54A3B0F-024F-8BC7-CAC0-1C03EF605037}"/>
              </a:ext>
            </a:extLst>
          </p:cNvPr>
          <p:cNvSpPr/>
          <p:nvPr userDrawn="1"/>
        </p:nvSpPr>
        <p:spPr>
          <a:xfrm>
            <a:off x="7720013" y="6320155"/>
            <a:ext cx="1117282" cy="100013"/>
          </a:xfrm>
          <a:custGeom>
            <a:avLst/>
            <a:gdLst/>
            <a:ahLst/>
            <a:cxnLst/>
            <a:rect l="l" t="t" r="r" b="b"/>
            <a:pathLst>
              <a:path w="1489710" h="133350" extrusionOk="0">
                <a:moveTo>
                  <a:pt x="6350" y="104140"/>
                </a:moveTo>
                <a:cubicBezTo>
                  <a:pt x="96520" y="59690"/>
                  <a:pt x="127000" y="54610"/>
                  <a:pt x="177800" y="46990"/>
                </a:cubicBezTo>
                <a:cubicBezTo>
                  <a:pt x="280670" y="31750"/>
                  <a:pt x="513080" y="8890"/>
                  <a:pt x="652780" y="3810"/>
                </a:cubicBezTo>
                <a:cubicBezTo>
                  <a:pt x="763270" y="0"/>
                  <a:pt x="842010" y="5080"/>
                  <a:pt x="951230" y="11430"/>
                </a:cubicBezTo>
                <a:cubicBezTo>
                  <a:pt x="1083310" y="19050"/>
                  <a:pt x="1295400" y="39370"/>
                  <a:pt x="1386840" y="49530"/>
                </a:cubicBezTo>
                <a:cubicBezTo>
                  <a:pt x="1428750" y="54610"/>
                  <a:pt x="1463040" y="52070"/>
                  <a:pt x="1478280" y="62230"/>
                </a:cubicBezTo>
                <a:cubicBezTo>
                  <a:pt x="1484630" y="67310"/>
                  <a:pt x="1489710" y="74930"/>
                  <a:pt x="1488440" y="80010"/>
                </a:cubicBezTo>
                <a:cubicBezTo>
                  <a:pt x="1487170" y="85090"/>
                  <a:pt x="1473200" y="95250"/>
                  <a:pt x="1468120" y="93980"/>
                </a:cubicBezTo>
                <a:cubicBezTo>
                  <a:pt x="1463040" y="91440"/>
                  <a:pt x="1457960" y="67310"/>
                  <a:pt x="1461770" y="64770"/>
                </a:cubicBezTo>
                <a:cubicBezTo>
                  <a:pt x="1465580" y="62230"/>
                  <a:pt x="1488440" y="73660"/>
                  <a:pt x="1488440" y="78740"/>
                </a:cubicBezTo>
                <a:cubicBezTo>
                  <a:pt x="1488440" y="83820"/>
                  <a:pt x="1482090" y="90170"/>
                  <a:pt x="1470660" y="93980"/>
                </a:cubicBezTo>
                <a:cubicBezTo>
                  <a:pt x="1428750" y="106680"/>
                  <a:pt x="1247140" y="67310"/>
                  <a:pt x="1122680" y="57150"/>
                </a:cubicBezTo>
                <a:cubicBezTo>
                  <a:pt x="977900" y="45720"/>
                  <a:pt x="800100" y="31750"/>
                  <a:pt x="652780" y="33020"/>
                </a:cubicBezTo>
                <a:cubicBezTo>
                  <a:pt x="523240" y="34290"/>
                  <a:pt x="384810" y="48260"/>
                  <a:pt x="285750" y="60960"/>
                </a:cubicBezTo>
                <a:cubicBezTo>
                  <a:pt x="217170" y="69850"/>
                  <a:pt x="161290" y="77470"/>
                  <a:pt x="113030" y="92710"/>
                </a:cubicBezTo>
                <a:cubicBezTo>
                  <a:pt x="76200" y="104140"/>
                  <a:pt x="39370" y="133350"/>
                  <a:pt x="20320" y="133350"/>
                </a:cubicBezTo>
                <a:cubicBezTo>
                  <a:pt x="12700" y="133350"/>
                  <a:pt x="5080" y="130810"/>
                  <a:pt x="2540" y="125730"/>
                </a:cubicBezTo>
                <a:cubicBezTo>
                  <a:pt x="0" y="120650"/>
                  <a:pt x="6350" y="104140"/>
                  <a:pt x="6350" y="10414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99;p13">
            <a:extLst>
              <a:ext uri="{FF2B5EF4-FFF2-40B4-BE49-F238E27FC236}">
                <a16:creationId xmlns:a16="http://schemas.microsoft.com/office/drawing/2014/main" id="{3DC581B8-2820-C795-42CF-63DF0C10E7A1}"/>
              </a:ext>
            </a:extLst>
          </p:cNvPr>
          <p:cNvSpPr/>
          <p:nvPr userDrawn="1"/>
        </p:nvSpPr>
        <p:spPr>
          <a:xfrm>
            <a:off x="5975985" y="6252528"/>
            <a:ext cx="198120" cy="89535"/>
          </a:xfrm>
          <a:custGeom>
            <a:avLst/>
            <a:gdLst/>
            <a:ahLst/>
            <a:cxnLst/>
            <a:rect l="l" t="t" r="r" b="b"/>
            <a:pathLst>
              <a:path w="264160" h="119380" extrusionOk="0">
                <a:moveTo>
                  <a:pt x="10160" y="81280"/>
                </a:moveTo>
                <a:cubicBezTo>
                  <a:pt x="210820" y="6350"/>
                  <a:pt x="236220" y="0"/>
                  <a:pt x="248920" y="6350"/>
                </a:cubicBezTo>
                <a:cubicBezTo>
                  <a:pt x="257810" y="11430"/>
                  <a:pt x="264160" y="26670"/>
                  <a:pt x="261620" y="33020"/>
                </a:cubicBezTo>
                <a:cubicBezTo>
                  <a:pt x="260350" y="39370"/>
                  <a:pt x="246380" y="46990"/>
                  <a:pt x="240030" y="45720"/>
                </a:cubicBezTo>
                <a:cubicBezTo>
                  <a:pt x="233680" y="44450"/>
                  <a:pt x="223520" y="35560"/>
                  <a:pt x="222250" y="29210"/>
                </a:cubicBezTo>
                <a:cubicBezTo>
                  <a:pt x="220980" y="24130"/>
                  <a:pt x="223520" y="13970"/>
                  <a:pt x="228600" y="11430"/>
                </a:cubicBezTo>
                <a:cubicBezTo>
                  <a:pt x="234950" y="7620"/>
                  <a:pt x="257810" y="12700"/>
                  <a:pt x="261620" y="19050"/>
                </a:cubicBezTo>
                <a:cubicBezTo>
                  <a:pt x="264160" y="24130"/>
                  <a:pt x="261620" y="35560"/>
                  <a:pt x="255270" y="41910"/>
                </a:cubicBezTo>
                <a:cubicBezTo>
                  <a:pt x="241300" y="54610"/>
                  <a:pt x="185420" y="50800"/>
                  <a:pt x="148590" y="62230"/>
                </a:cubicBezTo>
                <a:cubicBezTo>
                  <a:pt x="107950" y="74930"/>
                  <a:pt x="44450" y="119380"/>
                  <a:pt x="21590" y="118110"/>
                </a:cubicBezTo>
                <a:cubicBezTo>
                  <a:pt x="12700" y="118110"/>
                  <a:pt x="5080" y="111760"/>
                  <a:pt x="2540" y="106680"/>
                </a:cubicBezTo>
                <a:cubicBezTo>
                  <a:pt x="0" y="100330"/>
                  <a:pt x="10160" y="81280"/>
                  <a:pt x="10160" y="8128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0;p13">
            <a:extLst>
              <a:ext uri="{FF2B5EF4-FFF2-40B4-BE49-F238E27FC236}">
                <a16:creationId xmlns:a16="http://schemas.microsoft.com/office/drawing/2014/main" id="{3D31C5B4-EBA6-AA04-BB65-82B2A1A0F9D8}"/>
              </a:ext>
            </a:extLst>
          </p:cNvPr>
          <p:cNvSpPr/>
          <p:nvPr userDrawn="1"/>
        </p:nvSpPr>
        <p:spPr>
          <a:xfrm>
            <a:off x="5893117" y="6693535"/>
            <a:ext cx="138113" cy="80010"/>
          </a:xfrm>
          <a:custGeom>
            <a:avLst/>
            <a:gdLst/>
            <a:ahLst/>
            <a:cxnLst/>
            <a:rect l="l" t="t" r="r" b="b"/>
            <a:pathLst>
              <a:path w="184150" h="106680" extrusionOk="0">
                <a:moveTo>
                  <a:pt x="7620" y="71120"/>
                </a:moveTo>
                <a:cubicBezTo>
                  <a:pt x="106680" y="10160"/>
                  <a:pt x="142240" y="0"/>
                  <a:pt x="160020" y="2540"/>
                </a:cubicBezTo>
                <a:cubicBezTo>
                  <a:pt x="170180" y="3810"/>
                  <a:pt x="179070" y="10160"/>
                  <a:pt x="181610" y="16510"/>
                </a:cubicBezTo>
                <a:cubicBezTo>
                  <a:pt x="184150" y="24130"/>
                  <a:pt x="175260" y="41910"/>
                  <a:pt x="168910" y="44450"/>
                </a:cubicBezTo>
                <a:cubicBezTo>
                  <a:pt x="162560" y="46990"/>
                  <a:pt x="148590" y="40640"/>
                  <a:pt x="144780" y="35560"/>
                </a:cubicBezTo>
                <a:cubicBezTo>
                  <a:pt x="140970" y="30480"/>
                  <a:pt x="139700" y="21590"/>
                  <a:pt x="142240" y="16510"/>
                </a:cubicBezTo>
                <a:cubicBezTo>
                  <a:pt x="144780" y="10160"/>
                  <a:pt x="158750" y="2540"/>
                  <a:pt x="165100" y="2540"/>
                </a:cubicBezTo>
                <a:cubicBezTo>
                  <a:pt x="171450" y="2540"/>
                  <a:pt x="180340" y="8890"/>
                  <a:pt x="181610" y="13970"/>
                </a:cubicBezTo>
                <a:cubicBezTo>
                  <a:pt x="184150" y="20320"/>
                  <a:pt x="179070" y="36830"/>
                  <a:pt x="171450" y="43180"/>
                </a:cubicBezTo>
                <a:cubicBezTo>
                  <a:pt x="158750" y="53340"/>
                  <a:pt x="123190" y="45720"/>
                  <a:pt x="100330" y="54610"/>
                </a:cubicBezTo>
                <a:cubicBezTo>
                  <a:pt x="73660" y="64770"/>
                  <a:pt x="40640" y="105410"/>
                  <a:pt x="22860" y="106680"/>
                </a:cubicBezTo>
                <a:cubicBezTo>
                  <a:pt x="13970" y="106680"/>
                  <a:pt x="5080" y="101600"/>
                  <a:pt x="2540" y="96520"/>
                </a:cubicBezTo>
                <a:cubicBezTo>
                  <a:pt x="0" y="90170"/>
                  <a:pt x="7620" y="71120"/>
                  <a:pt x="7620" y="7112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01;p13">
            <a:extLst>
              <a:ext uri="{FF2B5EF4-FFF2-40B4-BE49-F238E27FC236}">
                <a16:creationId xmlns:a16="http://schemas.microsoft.com/office/drawing/2014/main" id="{5E2F56EA-8C35-61C0-DF83-711A55DF120D}"/>
              </a:ext>
            </a:extLst>
          </p:cNvPr>
          <p:cNvSpPr/>
          <p:nvPr userDrawn="1"/>
        </p:nvSpPr>
        <p:spPr>
          <a:xfrm>
            <a:off x="9665969" y="4583747"/>
            <a:ext cx="2722245" cy="265748"/>
          </a:xfrm>
          <a:custGeom>
            <a:avLst/>
            <a:gdLst/>
            <a:ahLst/>
            <a:cxnLst/>
            <a:rect l="l" t="t" r="r" b="b"/>
            <a:pathLst>
              <a:path w="3629660" h="354330" extrusionOk="0">
                <a:moveTo>
                  <a:pt x="10160" y="184150"/>
                </a:moveTo>
                <a:cubicBezTo>
                  <a:pt x="447040" y="92710"/>
                  <a:pt x="715010" y="58420"/>
                  <a:pt x="963930" y="40640"/>
                </a:cubicBezTo>
                <a:cubicBezTo>
                  <a:pt x="1252220" y="20320"/>
                  <a:pt x="1719580" y="0"/>
                  <a:pt x="1901190" y="17780"/>
                </a:cubicBezTo>
                <a:cubicBezTo>
                  <a:pt x="1976120" y="25400"/>
                  <a:pt x="1991360" y="43180"/>
                  <a:pt x="2058670" y="53340"/>
                </a:cubicBezTo>
                <a:cubicBezTo>
                  <a:pt x="2171700" y="71120"/>
                  <a:pt x="2359660" y="74930"/>
                  <a:pt x="2520950" y="97790"/>
                </a:cubicBezTo>
                <a:cubicBezTo>
                  <a:pt x="2701290" y="124460"/>
                  <a:pt x="2942590" y="185420"/>
                  <a:pt x="3088640" y="208280"/>
                </a:cubicBezTo>
                <a:cubicBezTo>
                  <a:pt x="3178810" y="222250"/>
                  <a:pt x="3233420" y="223520"/>
                  <a:pt x="3309620" y="236220"/>
                </a:cubicBezTo>
                <a:cubicBezTo>
                  <a:pt x="3394710" y="251460"/>
                  <a:pt x="3521710" y="276860"/>
                  <a:pt x="3575050" y="294640"/>
                </a:cubicBezTo>
                <a:cubicBezTo>
                  <a:pt x="3599180" y="303530"/>
                  <a:pt x="3619500" y="308610"/>
                  <a:pt x="3625850" y="318770"/>
                </a:cubicBezTo>
                <a:cubicBezTo>
                  <a:pt x="3629660" y="325120"/>
                  <a:pt x="3629660" y="335280"/>
                  <a:pt x="3625850" y="339090"/>
                </a:cubicBezTo>
                <a:cubicBezTo>
                  <a:pt x="3622040" y="342900"/>
                  <a:pt x="3608070" y="345440"/>
                  <a:pt x="3602990" y="341630"/>
                </a:cubicBezTo>
                <a:cubicBezTo>
                  <a:pt x="3599180" y="339090"/>
                  <a:pt x="3596640" y="326390"/>
                  <a:pt x="3597910" y="321310"/>
                </a:cubicBezTo>
                <a:cubicBezTo>
                  <a:pt x="3599180" y="317500"/>
                  <a:pt x="3605530" y="312420"/>
                  <a:pt x="3610610" y="312420"/>
                </a:cubicBezTo>
                <a:cubicBezTo>
                  <a:pt x="3616960" y="312420"/>
                  <a:pt x="3629660" y="326390"/>
                  <a:pt x="3629660" y="332740"/>
                </a:cubicBezTo>
                <a:cubicBezTo>
                  <a:pt x="3629660" y="337820"/>
                  <a:pt x="3623310" y="342900"/>
                  <a:pt x="3614420" y="345440"/>
                </a:cubicBezTo>
                <a:cubicBezTo>
                  <a:pt x="3577590" y="354330"/>
                  <a:pt x="3394710" y="284480"/>
                  <a:pt x="3305810" y="267970"/>
                </a:cubicBezTo>
                <a:cubicBezTo>
                  <a:pt x="3239770" y="255270"/>
                  <a:pt x="3205480" y="259080"/>
                  <a:pt x="3129280" y="247650"/>
                </a:cubicBezTo>
                <a:cubicBezTo>
                  <a:pt x="2987040" y="224790"/>
                  <a:pt x="2710180" y="154940"/>
                  <a:pt x="2519680" y="127000"/>
                </a:cubicBezTo>
                <a:cubicBezTo>
                  <a:pt x="2354580" y="102870"/>
                  <a:pt x="2167890" y="100330"/>
                  <a:pt x="2054860" y="81280"/>
                </a:cubicBezTo>
                <a:cubicBezTo>
                  <a:pt x="1988820" y="71120"/>
                  <a:pt x="1974850" y="53340"/>
                  <a:pt x="1901190" y="45720"/>
                </a:cubicBezTo>
                <a:cubicBezTo>
                  <a:pt x="1722120" y="27940"/>
                  <a:pt x="1253490" y="48260"/>
                  <a:pt x="966470" y="68580"/>
                </a:cubicBezTo>
                <a:cubicBezTo>
                  <a:pt x="718820" y="86360"/>
                  <a:pt x="450850" y="120650"/>
                  <a:pt x="276860" y="152400"/>
                </a:cubicBezTo>
                <a:cubicBezTo>
                  <a:pt x="168910" y="171450"/>
                  <a:pt x="52070" y="220980"/>
                  <a:pt x="17780" y="214630"/>
                </a:cubicBezTo>
                <a:cubicBezTo>
                  <a:pt x="8890" y="213360"/>
                  <a:pt x="2540" y="208280"/>
                  <a:pt x="1270" y="203200"/>
                </a:cubicBezTo>
                <a:cubicBezTo>
                  <a:pt x="0" y="198120"/>
                  <a:pt x="10160" y="184150"/>
                  <a:pt x="10160" y="18415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2;p13">
            <a:extLst>
              <a:ext uri="{FF2B5EF4-FFF2-40B4-BE49-F238E27FC236}">
                <a16:creationId xmlns:a16="http://schemas.microsoft.com/office/drawing/2014/main" id="{CB9FCF08-99F4-8BF8-7A25-65B3352B3573}"/>
              </a:ext>
            </a:extLst>
          </p:cNvPr>
          <p:cNvSpPr/>
          <p:nvPr userDrawn="1"/>
        </p:nvSpPr>
        <p:spPr>
          <a:xfrm>
            <a:off x="9731693" y="5024755"/>
            <a:ext cx="783907" cy="123825"/>
          </a:xfrm>
          <a:custGeom>
            <a:avLst/>
            <a:gdLst/>
            <a:ahLst/>
            <a:cxnLst/>
            <a:rect l="l" t="t" r="r" b="b"/>
            <a:pathLst>
              <a:path w="1045210" h="165100" extrusionOk="0">
                <a:moveTo>
                  <a:pt x="11430" y="135890"/>
                </a:moveTo>
                <a:cubicBezTo>
                  <a:pt x="303530" y="43180"/>
                  <a:pt x="411480" y="30480"/>
                  <a:pt x="525780" y="20320"/>
                </a:cubicBezTo>
                <a:cubicBezTo>
                  <a:pt x="661670" y="7620"/>
                  <a:pt x="891540" y="0"/>
                  <a:pt x="972820" y="2540"/>
                </a:cubicBezTo>
                <a:cubicBezTo>
                  <a:pt x="1003300" y="3810"/>
                  <a:pt x="1026160" y="1270"/>
                  <a:pt x="1036320" y="8890"/>
                </a:cubicBezTo>
                <a:cubicBezTo>
                  <a:pt x="1041400" y="13970"/>
                  <a:pt x="1045210" y="22860"/>
                  <a:pt x="1042670" y="27940"/>
                </a:cubicBezTo>
                <a:cubicBezTo>
                  <a:pt x="1040130" y="33020"/>
                  <a:pt x="1024890" y="39370"/>
                  <a:pt x="1021080" y="36830"/>
                </a:cubicBezTo>
                <a:cubicBezTo>
                  <a:pt x="1017270" y="34290"/>
                  <a:pt x="1017270" y="10160"/>
                  <a:pt x="1021080" y="7620"/>
                </a:cubicBezTo>
                <a:cubicBezTo>
                  <a:pt x="1024890" y="5080"/>
                  <a:pt x="1043940" y="16510"/>
                  <a:pt x="1043940" y="21590"/>
                </a:cubicBezTo>
                <a:cubicBezTo>
                  <a:pt x="1043940" y="26670"/>
                  <a:pt x="1037590" y="34290"/>
                  <a:pt x="1027430" y="38100"/>
                </a:cubicBezTo>
                <a:cubicBezTo>
                  <a:pt x="988060" y="54610"/>
                  <a:pt x="816610" y="34290"/>
                  <a:pt x="706120" y="39370"/>
                </a:cubicBezTo>
                <a:cubicBezTo>
                  <a:pt x="589280" y="44450"/>
                  <a:pt x="435610" y="59690"/>
                  <a:pt x="346710" y="71120"/>
                </a:cubicBezTo>
                <a:cubicBezTo>
                  <a:pt x="293370" y="78740"/>
                  <a:pt x="266700" y="81280"/>
                  <a:pt x="220980" y="93980"/>
                </a:cubicBezTo>
                <a:cubicBezTo>
                  <a:pt x="161290" y="110490"/>
                  <a:pt x="54610" y="165100"/>
                  <a:pt x="22860" y="165100"/>
                </a:cubicBezTo>
                <a:cubicBezTo>
                  <a:pt x="12700" y="165100"/>
                  <a:pt x="5080" y="162560"/>
                  <a:pt x="2540" y="157480"/>
                </a:cubicBezTo>
                <a:cubicBezTo>
                  <a:pt x="0" y="152400"/>
                  <a:pt x="11430" y="135890"/>
                  <a:pt x="11430" y="13589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03;p13">
            <a:extLst>
              <a:ext uri="{FF2B5EF4-FFF2-40B4-BE49-F238E27FC236}">
                <a16:creationId xmlns:a16="http://schemas.microsoft.com/office/drawing/2014/main" id="{8E4CA274-46A3-11F2-032D-0362A8EE8FD4}"/>
              </a:ext>
            </a:extLst>
          </p:cNvPr>
          <p:cNvSpPr/>
          <p:nvPr userDrawn="1"/>
        </p:nvSpPr>
        <p:spPr>
          <a:xfrm>
            <a:off x="11673840" y="5088573"/>
            <a:ext cx="765810" cy="159068"/>
          </a:xfrm>
          <a:custGeom>
            <a:avLst/>
            <a:gdLst/>
            <a:ahLst/>
            <a:cxnLst/>
            <a:rect l="l" t="t" r="r" b="b"/>
            <a:pathLst>
              <a:path w="1021080" h="212090" extrusionOk="0">
                <a:moveTo>
                  <a:pt x="10160" y="19050"/>
                </a:moveTo>
                <a:cubicBezTo>
                  <a:pt x="135890" y="0"/>
                  <a:pt x="199390" y="5080"/>
                  <a:pt x="278130" y="13970"/>
                </a:cubicBezTo>
                <a:cubicBezTo>
                  <a:pt x="407670" y="29210"/>
                  <a:pt x="657860" y="77470"/>
                  <a:pt x="791210" y="109220"/>
                </a:cubicBezTo>
                <a:cubicBezTo>
                  <a:pt x="878840" y="129540"/>
                  <a:pt x="979170" y="153670"/>
                  <a:pt x="1007110" y="171450"/>
                </a:cubicBezTo>
                <a:cubicBezTo>
                  <a:pt x="1014730" y="176530"/>
                  <a:pt x="1019810" y="181610"/>
                  <a:pt x="1019810" y="186690"/>
                </a:cubicBezTo>
                <a:cubicBezTo>
                  <a:pt x="1019810" y="191770"/>
                  <a:pt x="1016000" y="199390"/>
                  <a:pt x="1012190" y="201930"/>
                </a:cubicBezTo>
                <a:cubicBezTo>
                  <a:pt x="1007110" y="204470"/>
                  <a:pt x="995680" y="204470"/>
                  <a:pt x="991870" y="200660"/>
                </a:cubicBezTo>
                <a:cubicBezTo>
                  <a:pt x="988060" y="195580"/>
                  <a:pt x="989330" y="175260"/>
                  <a:pt x="994410" y="172720"/>
                </a:cubicBezTo>
                <a:cubicBezTo>
                  <a:pt x="999490" y="170180"/>
                  <a:pt x="1018540" y="180340"/>
                  <a:pt x="1019810" y="185420"/>
                </a:cubicBezTo>
                <a:cubicBezTo>
                  <a:pt x="1021080" y="190500"/>
                  <a:pt x="1009650" y="201930"/>
                  <a:pt x="998220" y="204470"/>
                </a:cubicBezTo>
                <a:cubicBezTo>
                  <a:pt x="965200" y="212090"/>
                  <a:pt x="872490" y="160020"/>
                  <a:pt x="786130" y="138430"/>
                </a:cubicBezTo>
                <a:cubicBezTo>
                  <a:pt x="654050" y="106680"/>
                  <a:pt x="406400" y="60960"/>
                  <a:pt x="276860" y="46990"/>
                </a:cubicBezTo>
                <a:cubicBezTo>
                  <a:pt x="199390" y="38100"/>
                  <a:pt x="135890" y="34290"/>
                  <a:pt x="87630" y="38100"/>
                </a:cubicBezTo>
                <a:cubicBezTo>
                  <a:pt x="57150" y="40640"/>
                  <a:pt x="26670" y="57150"/>
                  <a:pt x="12700" y="52070"/>
                </a:cubicBezTo>
                <a:cubicBezTo>
                  <a:pt x="5080" y="49530"/>
                  <a:pt x="0" y="41910"/>
                  <a:pt x="0" y="36830"/>
                </a:cubicBezTo>
                <a:cubicBezTo>
                  <a:pt x="0" y="31750"/>
                  <a:pt x="10160" y="19050"/>
                  <a:pt x="10160" y="1905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4;p13">
            <a:extLst>
              <a:ext uri="{FF2B5EF4-FFF2-40B4-BE49-F238E27FC236}">
                <a16:creationId xmlns:a16="http://schemas.microsoft.com/office/drawing/2014/main" id="{A21ACAC6-3815-6076-353B-10A9BBF3D3EF}"/>
              </a:ext>
            </a:extLst>
          </p:cNvPr>
          <p:cNvSpPr/>
          <p:nvPr userDrawn="1"/>
        </p:nvSpPr>
        <p:spPr>
          <a:xfrm>
            <a:off x="9732645" y="5591493"/>
            <a:ext cx="755332" cy="104775"/>
          </a:xfrm>
          <a:custGeom>
            <a:avLst/>
            <a:gdLst/>
            <a:ahLst/>
            <a:cxnLst/>
            <a:rect l="l" t="t" r="r" b="b"/>
            <a:pathLst>
              <a:path w="1007110" h="139700" extrusionOk="0">
                <a:moveTo>
                  <a:pt x="11430" y="104140"/>
                </a:moveTo>
                <a:cubicBezTo>
                  <a:pt x="134620" y="57150"/>
                  <a:pt x="453390" y="20320"/>
                  <a:pt x="590550" y="10160"/>
                </a:cubicBezTo>
                <a:cubicBezTo>
                  <a:pt x="675640" y="3810"/>
                  <a:pt x="728980" y="0"/>
                  <a:pt x="797560" y="7620"/>
                </a:cubicBezTo>
                <a:cubicBezTo>
                  <a:pt x="867410" y="15240"/>
                  <a:pt x="998220" y="38100"/>
                  <a:pt x="1004570" y="58420"/>
                </a:cubicBezTo>
                <a:cubicBezTo>
                  <a:pt x="1007110" y="66040"/>
                  <a:pt x="990600" y="82550"/>
                  <a:pt x="984250" y="82550"/>
                </a:cubicBezTo>
                <a:cubicBezTo>
                  <a:pt x="977900" y="82550"/>
                  <a:pt x="966470" y="66040"/>
                  <a:pt x="967740" y="59690"/>
                </a:cubicBezTo>
                <a:cubicBezTo>
                  <a:pt x="969010" y="53340"/>
                  <a:pt x="984250" y="43180"/>
                  <a:pt x="990600" y="44450"/>
                </a:cubicBezTo>
                <a:cubicBezTo>
                  <a:pt x="996950" y="45720"/>
                  <a:pt x="1005840" y="62230"/>
                  <a:pt x="1004570" y="68580"/>
                </a:cubicBezTo>
                <a:cubicBezTo>
                  <a:pt x="1003300" y="74930"/>
                  <a:pt x="995680" y="80010"/>
                  <a:pt x="985520" y="82550"/>
                </a:cubicBezTo>
                <a:cubicBezTo>
                  <a:pt x="956310" y="88900"/>
                  <a:pt x="864870" y="50800"/>
                  <a:pt x="797560" y="44450"/>
                </a:cubicBezTo>
                <a:cubicBezTo>
                  <a:pt x="721360" y="36830"/>
                  <a:pt x="645160" y="38100"/>
                  <a:pt x="548640" y="44450"/>
                </a:cubicBezTo>
                <a:cubicBezTo>
                  <a:pt x="415290" y="53340"/>
                  <a:pt x="151130" y="87630"/>
                  <a:pt x="72390" y="111760"/>
                </a:cubicBezTo>
                <a:cubicBezTo>
                  <a:pt x="44450" y="120650"/>
                  <a:pt x="31750" y="139700"/>
                  <a:pt x="19050" y="137160"/>
                </a:cubicBezTo>
                <a:cubicBezTo>
                  <a:pt x="10160" y="135890"/>
                  <a:pt x="0" y="125730"/>
                  <a:pt x="0" y="119380"/>
                </a:cubicBezTo>
                <a:cubicBezTo>
                  <a:pt x="0" y="114300"/>
                  <a:pt x="11430" y="104140"/>
                  <a:pt x="11430" y="10414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05;p13">
            <a:extLst>
              <a:ext uri="{FF2B5EF4-FFF2-40B4-BE49-F238E27FC236}">
                <a16:creationId xmlns:a16="http://schemas.microsoft.com/office/drawing/2014/main" id="{35AB8CA6-65A4-9C59-8874-B48F7343A9FD}"/>
              </a:ext>
            </a:extLst>
          </p:cNvPr>
          <p:cNvSpPr/>
          <p:nvPr userDrawn="1"/>
        </p:nvSpPr>
        <p:spPr>
          <a:xfrm>
            <a:off x="11582400" y="5598161"/>
            <a:ext cx="880110" cy="96203"/>
          </a:xfrm>
          <a:custGeom>
            <a:avLst/>
            <a:gdLst/>
            <a:ahLst/>
            <a:cxnLst/>
            <a:rect l="l" t="t" r="r" b="b"/>
            <a:pathLst>
              <a:path w="1173480" h="128270" extrusionOk="0">
                <a:moveTo>
                  <a:pt x="20320" y="10160"/>
                </a:moveTo>
                <a:cubicBezTo>
                  <a:pt x="472440" y="0"/>
                  <a:pt x="758190" y="16510"/>
                  <a:pt x="914400" y="36830"/>
                </a:cubicBezTo>
                <a:cubicBezTo>
                  <a:pt x="1014730" y="49530"/>
                  <a:pt x="1127760" y="64770"/>
                  <a:pt x="1158240" y="86360"/>
                </a:cubicBezTo>
                <a:cubicBezTo>
                  <a:pt x="1168400" y="93980"/>
                  <a:pt x="1173480" y="102870"/>
                  <a:pt x="1172210" y="109220"/>
                </a:cubicBezTo>
                <a:cubicBezTo>
                  <a:pt x="1170940" y="115570"/>
                  <a:pt x="1160780" y="123190"/>
                  <a:pt x="1154430" y="123190"/>
                </a:cubicBezTo>
                <a:cubicBezTo>
                  <a:pt x="1149350" y="123190"/>
                  <a:pt x="1141730" y="118110"/>
                  <a:pt x="1139190" y="114300"/>
                </a:cubicBezTo>
                <a:cubicBezTo>
                  <a:pt x="1136650" y="109220"/>
                  <a:pt x="1134110" y="101600"/>
                  <a:pt x="1136650" y="96520"/>
                </a:cubicBezTo>
                <a:cubicBezTo>
                  <a:pt x="1139190" y="91440"/>
                  <a:pt x="1150620" y="85090"/>
                  <a:pt x="1156970" y="86360"/>
                </a:cubicBezTo>
                <a:cubicBezTo>
                  <a:pt x="1163320" y="87630"/>
                  <a:pt x="1173480" y="101600"/>
                  <a:pt x="1172210" y="107950"/>
                </a:cubicBezTo>
                <a:cubicBezTo>
                  <a:pt x="1170940" y="114300"/>
                  <a:pt x="1162050" y="119380"/>
                  <a:pt x="1149350" y="121920"/>
                </a:cubicBezTo>
                <a:cubicBezTo>
                  <a:pt x="1112520" y="128270"/>
                  <a:pt x="1007110" y="80010"/>
                  <a:pt x="914400" y="67310"/>
                </a:cubicBezTo>
                <a:cubicBezTo>
                  <a:pt x="781050" y="49530"/>
                  <a:pt x="530860" y="58420"/>
                  <a:pt x="424180" y="48260"/>
                </a:cubicBezTo>
                <a:cubicBezTo>
                  <a:pt x="372110" y="43180"/>
                  <a:pt x="355600" y="34290"/>
                  <a:pt x="307340" y="31750"/>
                </a:cubicBezTo>
                <a:cubicBezTo>
                  <a:pt x="232410" y="27940"/>
                  <a:pt x="49530" y="62230"/>
                  <a:pt x="15240" y="45720"/>
                </a:cubicBezTo>
                <a:cubicBezTo>
                  <a:pt x="5080" y="40640"/>
                  <a:pt x="0" y="31750"/>
                  <a:pt x="1270" y="25400"/>
                </a:cubicBezTo>
                <a:cubicBezTo>
                  <a:pt x="2540" y="19050"/>
                  <a:pt x="20320" y="10160"/>
                  <a:pt x="20320" y="1016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6;p13">
            <a:extLst>
              <a:ext uri="{FF2B5EF4-FFF2-40B4-BE49-F238E27FC236}">
                <a16:creationId xmlns:a16="http://schemas.microsoft.com/office/drawing/2014/main" id="{19634F83-4872-F6D2-3683-48541E349250}"/>
              </a:ext>
            </a:extLst>
          </p:cNvPr>
          <p:cNvSpPr/>
          <p:nvPr userDrawn="1"/>
        </p:nvSpPr>
        <p:spPr>
          <a:xfrm>
            <a:off x="9783128" y="6041073"/>
            <a:ext cx="825818" cy="128588"/>
          </a:xfrm>
          <a:custGeom>
            <a:avLst/>
            <a:gdLst/>
            <a:ahLst/>
            <a:cxnLst/>
            <a:rect l="l" t="t" r="r" b="b"/>
            <a:pathLst>
              <a:path w="1101090" h="171450" extrusionOk="0">
                <a:moveTo>
                  <a:pt x="0" y="140970"/>
                </a:moveTo>
                <a:cubicBezTo>
                  <a:pt x="96520" y="78740"/>
                  <a:pt x="132080" y="63500"/>
                  <a:pt x="176530" y="52070"/>
                </a:cubicBezTo>
                <a:cubicBezTo>
                  <a:pt x="238760" y="35560"/>
                  <a:pt x="316230" y="24130"/>
                  <a:pt x="407670" y="16510"/>
                </a:cubicBezTo>
                <a:cubicBezTo>
                  <a:pt x="541020" y="6350"/>
                  <a:pt x="779780" y="0"/>
                  <a:pt x="904240" y="12700"/>
                </a:cubicBezTo>
                <a:cubicBezTo>
                  <a:pt x="981710" y="20320"/>
                  <a:pt x="1065530" y="36830"/>
                  <a:pt x="1089660" y="52070"/>
                </a:cubicBezTo>
                <a:cubicBezTo>
                  <a:pt x="1097280" y="57150"/>
                  <a:pt x="1101090" y="62230"/>
                  <a:pt x="1101090" y="67310"/>
                </a:cubicBezTo>
                <a:cubicBezTo>
                  <a:pt x="1099820" y="74930"/>
                  <a:pt x="1083310" y="90170"/>
                  <a:pt x="1075690" y="90170"/>
                </a:cubicBezTo>
                <a:cubicBezTo>
                  <a:pt x="1069340" y="90170"/>
                  <a:pt x="1060450" y="77470"/>
                  <a:pt x="1060450" y="71120"/>
                </a:cubicBezTo>
                <a:cubicBezTo>
                  <a:pt x="1060450" y="63500"/>
                  <a:pt x="1074420" y="49530"/>
                  <a:pt x="1080770" y="49530"/>
                </a:cubicBezTo>
                <a:cubicBezTo>
                  <a:pt x="1087120" y="49530"/>
                  <a:pt x="1101090" y="64770"/>
                  <a:pt x="1101090" y="71120"/>
                </a:cubicBezTo>
                <a:cubicBezTo>
                  <a:pt x="1101090" y="77470"/>
                  <a:pt x="1090930" y="87630"/>
                  <a:pt x="1078230" y="90170"/>
                </a:cubicBezTo>
                <a:cubicBezTo>
                  <a:pt x="1047750" y="97790"/>
                  <a:pt x="977900" y="60960"/>
                  <a:pt x="904240" y="52070"/>
                </a:cubicBezTo>
                <a:cubicBezTo>
                  <a:pt x="782320" y="38100"/>
                  <a:pt x="543560" y="36830"/>
                  <a:pt x="411480" y="45720"/>
                </a:cubicBezTo>
                <a:cubicBezTo>
                  <a:pt x="322580" y="52070"/>
                  <a:pt x="248920" y="63500"/>
                  <a:pt x="187960" y="80010"/>
                </a:cubicBezTo>
                <a:cubicBezTo>
                  <a:pt x="144780" y="91440"/>
                  <a:pt x="110490" y="106680"/>
                  <a:pt x="80010" y="123190"/>
                </a:cubicBezTo>
                <a:cubicBezTo>
                  <a:pt x="54610" y="137160"/>
                  <a:pt x="25400" y="171450"/>
                  <a:pt x="12700" y="167640"/>
                </a:cubicBezTo>
                <a:cubicBezTo>
                  <a:pt x="5080" y="165100"/>
                  <a:pt x="0" y="140970"/>
                  <a:pt x="0" y="14097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07;p13">
            <a:extLst>
              <a:ext uri="{FF2B5EF4-FFF2-40B4-BE49-F238E27FC236}">
                <a16:creationId xmlns:a16="http://schemas.microsoft.com/office/drawing/2014/main" id="{FE152755-6A61-201A-6FC0-312FE7B1D4A9}"/>
              </a:ext>
            </a:extLst>
          </p:cNvPr>
          <p:cNvSpPr/>
          <p:nvPr userDrawn="1"/>
        </p:nvSpPr>
        <p:spPr>
          <a:xfrm>
            <a:off x="12055793" y="6129655"/>
            <a:ext cx="437198" cy="58103"/>
          </a:xfrm>
          <a:custGeom>
            <a:avLst/>
            <a:gdLst/>
            <a:ahLst/>
            <a:cxnLst/>
            <a:rect l="l" t="t" r="r" b="b"/>
            <a:pathLst>
              <a:path w="582930" h="77470" extrusionOk="0">
                <a:moveTo>
                  <a:pt x="17780" y="27940"/>
                </a:moveTo>
                <a:cubicBezTo>
                  <a:pt x="464820" y="0"/>
                  <a:pt x="492760" y="5080"/>
                  <a:pt x="520700" y="12700"/>
                </a:cubicBezTo>
                <a:cubicBezTo>
                  <a:pt x="542290" y="19050"/>
                  <a:pt x="566420" y="26670"/>
                  <a:pt x="575310" y="35560"/>
                </a:cubicBezTo>
                <a:cubicBezTo>
                  <a:pt x="580390" y="40640"/>
                  <a:pt x="582930" y="45720"/>
                  <a:pt x="581660" y="50800"/>
                </a:cubicBezTo>
                <a:cubicBezTo>
                  <a:pt x="580390" y="57150"/>
                  <a:pt x="566420" y="67310"/>
                  <a:pt x="561340" y="66040"/>
                </a:cubicBezTo>
                <a:cubicBezTo>
                  <a:pt x="554990" y="64770"/>
                  <a:pt x="546100" y="44450"/>
                  <a:pt x="548640" y="39370"/>
                </a:cubicBezTo>
                <a:cubicBezTo>
                  <a:pt x="551180" y="34290"/>
                  <a:pt x="568960" y="31750"/>
                  <a:pt x="574040" y="34290"/>
                </a:cubicBezTo>
                <a:cubicBezTo>
                  <a:pt x="579120" y="36830"/>
                  <a:pt x="582930" y="49530"/>
                  <a:pt x="580390" y="54610"/>
                </a:cubicBezTo>
                <a:cubicBezTo>
                  <a:pt x="577850" y="59690"/>
                  <a:pt x="571500" y="64770"/>
                  <a:pt x="562610" y="66040"/>
                </a:cubicBezTo>
                <a:cubicBezTo>
                  <a:pt x="538480" y="69850"/>
                  <a:pt x="481330" y="33020"/>
                  <a:pt x="421640" y="27940"/>
                </a:cubicBezTo>
                <a:cubicBezTo>
                  <a:pt x="322580" y="19050"/>
                  <a:pt x="63500" y="77470"/>
                  <a:pt x="17780" y="62230"/>
                </a:cubicBezTo>
                <a:cubicBezTo>
                  <a:pt x="6350" y="58420"/>
                  <a:pt x="0" y="52070"/>
                  <a:pt x="0" y="46990"/>
                </a:cubicBezTo>
                <a:cubicBezTo>
                  <a:pt x="0" y="40640"/>
                  <a:pt x="17780" y="27940"/>
                  <a:pt x="17780" y="2794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8;p13">
            <a:extLst>
              <a:ext uri="{FF2B5EF4-FFF2-40B4-BE49-F238E27FC236}">
                <a16:creationId xmlns:a16="http://schemas.microsoft.com/office/drawing/2014/main" id="{F2EF3DF5-AFBF-D5F2-8CC0-55CDF7C9EDCE}"/>
              </a:ext>
            </a:extLst>
          </p:cNvPr>
          <p:cNvSpPr/>
          <p:nvPr userDrawn="1"/>
        </p:nvSpPr>
        <p:spPr>
          <a:xfrm>
            <a:off x="9687877" y="6508750"/>
            <a:ext cx="783907" cy="104775"/>
          </a:xfrm>
          <a:custGeom>
            <a:avLst/>
            <a:gdLst/>
            <a:ahLst/>
            <a:cxnLst/>
            <a:rect l="l" t="t" r="r" b="b"/>
            <a:pathLst>
              <a:path w="1045210" h="139700" extrusionOk="0">
                <a:moveTo>
                  <a:pt x="7620" y="109220"/>
                </a:moveTo>
                <a:cubicBezTo>
                  <a:pt x="162560" y="48260"/>
                  <a:pt x="185420" y="50800"/>
                  <a:pt x="242570" y="46990"/>
                </a:cubicBezTo>
                <a:cubicBezTo>
                  <a:pt x="389890" y="38100"/>
                  <a:pt x="977900" y="0"/>
                  <a:pt x="1033780" y="34290"/>
                </a:cubicBezTo>
                <a:cubicBezTo>
                  <a:pt x="1043940" y="40640"/>
                  <a:pt x="1045210" y="50800"/>
                  <a:pt x="1043940" y="55880"/>
                </a:cubicBezTo>
                <a:cubicBezTo>
                  <a:pt x="1042670" y="60960"/>
                  <a:pt x="1035050" y="66040"/>
                  <a:pt x="1031240" y="66040"/>
                </a:cubicBezTo>
                <a:cubicBezTo>
                  <a:pt x="1024890" y="64770"/>
                  <a:pt x="1012190" y="48260"/>
                  <a:pt x="1013460" y="43180"/>
                </a:cubicBezTo>
                <a:cubicBezTo>
                  <a:pt x="1014730" y="38100"/>
                  <a:pt x="1026160" y="34290"/>
                  <a:pt x="1031240" y="34290"/>
                </a:cubicBezTo>
                <a:cubicBezTo>
                  <a:pt x="1036320" y="34290"/>
                  <a:pt x="1042670" y="39370"/>
                  <a:pt x="1043940" y="44450"/>
                </a:cubicBezTo>
                <a:cubicBezTo>
                  <a:pt x="1045210" y="49530"/>
                  <a:pt x="1043940" y="59690"/>
                  <a:pt x="1033780" y="66040"/>
                </a:cubicBezTo>
                <a:cubicBezTo>
                  <a:pt x="977900" y="101600"/>
                  <a:pt x="408940" y="66040"/>
                  <a:pt x="247650" y="78740"/>
                </a:cubicBezTo>
                <a:cubicBezTo>
                  <a:pt x="175260" y="83820"/>
                  <a:pt x="134620" y="87630"/>
                  <a:pt x="92710" y="100330"/>
                </a:cubicBezTo>
                <a:cubicBezTo>
                  <a:pt x="62230" y="110490"/>
                  <a:pt x="33020" y="138430"/>
                  <a:pt x="17780" y="139700"/>
                </a:cubicBezTo>
                <a:cubicBezTo>
                  <a:pt x="11430" y="139700"/>
                  <a:pt x="5080" y="137160"/>
                  <a:pt x="2540" y="133350"/>
                </a:cubicBezTo>
                <a:cubicBezTo>
                  <a:pt x="0" y="128270"/>
                  <a:pt x="7620" y="109220"/>
                  <a:pt x="7620" y="10922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09;p13">
            <a:extLst>
              <a:ext uri="{FF2B5EF4-FFF2-40B4-BE49-F238E27FC236}">
                <a16:creationId xmlns:a16="http://schemas.microsoft.com/office/drawing/2014/main" id="{6FFAFEBE-442C-358C-6EE7-BE8A2A306598}"/>
              </a:ext>
            </a:extLst>
          </p:cNvPr>
          <p:cNvSpPr/>
          <p:nvPr userDrawn="1"/>
        </p:nvSpPr>
        <p:spPr>
          <a:xfrm>
            <a:off x="12109133" y="6634480"/>
            <a:ext cx="363855" cy="67628"/>
          </a:xfrm>
          <a:custGeom>
            <a:avLst/>
            <a:gdLst/>
            <a:ahLst/>
            <a:cxnLst/>
            <a:rect l="l" t="t" r="r" b="b"/>
            <a:pathLst>
              <a:path w="485140" h="90170" extrusionOk="0">
                <a:moveTo>
                  <a:pt x="27940" y="1270"/>
                </a:moveTo>
                <a:cubicBezTo>
                  <a:pt x="419100" y="20320"/>
                  <a:pt x="466090" y="38100"/>
                  <a:pt x="477520" y="55880"/>
                </a:cubicBezTo>
                <a:cubicBezTo>
                  <a:pt x="482600" y="64770"/>
                  <a:pt x="481330" y="77470"/>
                  <a:pt x="477520" y="82550"/>
                </a:cubicBezTo>
                <a:cubicBezTo>
                  <a:pt x="473710" y="86360"/>
                  <a:pt x="458470" y="88900"/>
                  <a:pt x="454660" y="85090"/>
                </a:cubicBezTo>
                <a:cubicBezTo>
                  <a:pt x="449580" y="81280"/>
                  <a:pt x="449580" y="58420"/>
                  <a:pt x="453390" y="53340"/>
                </a:cubicBezTo>
                <a:cubicBezTo>
                  <a:pt x="457200" y="49530"/>
                  <a:pt x="466090" y="48260"/>
                  <a:pt x="471170" y="50800"/>
                </a:cubicBezTo>
                <a:cubicBezTo>
                  <a:pt x="476250" y="53340"/>
                  <a:pt x="485140" y="63500"/>
                  <a:pt x="483870" y="69850"/>
                </a:cubicBezTo>
                <a:cubicBezTo>
                  <a:pt x="482600" y="76200"/>
                  <a:pt x="472440" y="86360"/>
                  <a:pt x="462280" y="87630"/>
                </a:cubicBezTo>
                <a:cubicBezTo>
                  <a:pt x="443230" y="90170"/>
                  <a:pt x="412750" y="53340"/>
                  <a:pt x="372110" y="44450"/>
                </a:cubicBezTo>
                <a:cubicBezTo>
                  <a:pt x="298450" y="27940"/>
                  <a:pt x="99060" y="58420"/>
                  <a:pt x="43180" y="44450"/>
                </a:cubicBezTo>
                <a:cubicBezTo>
                  <a:pt x="21590" y="39370"/>
                  <a:pt x="6350" y="31750"/>
                  <a:pt x="2540" y="22860"/>
                </a:cubicBezTo>
                <a:cubicBezTo>
                  <a:pt x="0" y="17780"/>
                  <a:pt x="3810" y="7620"/>
                  <a:pt x="7620" y="3810"/>
                </a:cubicBezTo>
                <a:cubicBezTo>
                  <a:pt x="11430" y="0"/>
                  <a:pt x="27940" y="1270"/>
                  <a:pt x="27940" y="127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110;p13">
            <a:extLst>
              <a:ext uri="{FF2B5EF4-FFF2-40B4-BE49-F238E27FC236}">
                <a16:creationId xmlns:a16="http://schemas.microsoft.com/office/drawing/2014/main" id="{4BD6C0C0-493D-E3DF-9244-C1CE19BAFE5F}"/>
              </a:ext>
            </a:extLst>
          </p:cNvPr>
          <p:cNvSpPr/>
          <p:nvPr userDrawn="1"/>
        </p:nvSpPr>
        <p:spPr>
          <a:xfrm>
            <a:off x="6015990" y="5029518"/>
            <a:ext cx="2890838" cy="318135"/>
          </a:xfrm>
          <a:custGeom>
            <a:avLst/>
            <a:gdLst/>
            <a:ahLst/>
            <a:cxnLst/>
            <a:rect l="l" t="t" r="r" b="b"/>
            <a:pathLst>
              <a:path w="3854450" h="424180" extrusionOk="0">
                <a:moveTo>
                  <a:pt x="8890" y="388620"/>
                </a:moveTo>
                <a:cubicBezTo>
                  <a:pt x="457200" y="215900"/>
                  <a:pt x="496570" y="223520"/>
                  <a:pt x="585470" y="208280"/>
                </a:cubicBezTo>
                <a:cubicBezTo>
                  <a:pt x="755650" y="179070"/>
                  <a:pt x="1125220" y="83820"/>
                  <a:pt x="1319530" y="53340"/>
                </a:cubicBezTo>
                <a:cubicBezTo>
                  <a:pt x="1446530" y="33020"/>
                  <a:pt x="1517650" y="27940"/>
                  <a:pt x="1635760" y="20320"/>
                </a:cubicBezTo>
                <a:cubicBezTo>
                  <a:pt x="1786890" y="10160"/>
                  <a:pt x="1955800" y="3810"/>
                  <a:pt x="2150110" y="2540"/>
                </a:cubicBezTo>
                <a:cubicBezTo>
                  <a:pt x="2405380" y="0"/>
                  <a:pt x="2781300" y="3810"/>
                  <a:pt x="3036570" y="17780"/>
                </a:cubicBezTo>
                <a:cubicBezTo>
                  <a:pt x="3230880" y="29210"/>
                  <a:pt x="3402330" y="41910"/>
                  <a:pt x="3548380" y="66040"/>
                </a:cubicBezTo>
                <a:cubicBezTo>
                  <a:pt x="3660140" y="85090"/>
                  <a:pt x="3811270" y="107950"/>
                  <a:pt x="3841750" y="135890"/>
                </a:cubicBezTo>
                <a:cubicBezTo>
                  <a:pt x="3850640" y="144780"/>
                  <a:pt x="3853180" y="156210"/>
                  <a:pt x="3850640" y="162560"/>
                </a:cubicBezTo>
                <a:cubicBezTo>
                  <a:pt x="3848100" y="167640"/>
                  <a:pt x="3835400" y="172720"/>
                  <a:pt x="3829050" y="171450"/>
                </a:cubicBezTo>
                <a:cubicBezTo>
                  <a:pt x="3822700" y="170180"/>
                  <a:pt x="3816350" y="160020"/>
                  <a:pt x="3815080" y="153670"/>
                </a:cubicBezTo>
                <a:cubicBezTo>
                  <a:pt x="3813810" y="148590"/>
                  <a:pt x="3818890" y="139700"/>
                  <a:pt x="3822700" y="137160"/>
                </a:cubicBezTo>
                <a:cubicBezTo>
                  <a:pt x="3826510" y="134620"/>
                  <a:pt x="3835400" y="132080"/>
                  <a:pt x="3840480" y="134620"/>
                </a:cubicBezTo>
                <a:cubicBezTo>
                  <a:pt x="3845560" y="137160"/>
                  <a:pt x="3854450" y="148590"/>
                  <a:pt x="3853180" y="154940"/>
                </a:cubicBezTo>
                <a:cubicBezTo>
                  <a:pt x="3851910" y="161290"/>
                  <a:pt x="3844290" y="170180"/>
                  <a:pt x="3831590" y="172720"/>
                </a:cubicBezTo>
                <a:cubicBezTo>
                  <a:pt x="3790950" y="181610"/>
                  <a:pt x="3656330" y="118110"/>
                  <a:pt x="3547110" y="99060"/>
                </a:cubicBezTo>
                <a:cubicBezTo>
                  <a:pt x="3402330" y="73660"/>
                  <a:pt x="3221990" y="59690"/>
                  <a:pt x="3036570" y="48260"/>
                </a:cubicBezTo>
                <a:cubicBezTo>
                  <a:pt x="2814320" y="34290"/>
                  <a:pt x="2542540" y="31750"/>
                  <a:pt x="2303780" y="31750"/>
                </a:cubicBezTo>
                <a:cubicBezTo>
                  <a:pt x="2076450" y="31750"/>
                  <a:pt x="1830070" y="34290"/>
                  <a:pt x="1638300" y="48260"/>
                </a:cubicBezTo>
                <a:cubicBezTo>
                  <a:pt x="1492250" y="58420"/>
                  <a:pt x="1397000" y="71120"/>
                  <a:pt x="1252220" y="95250"/>
                </a:cubicBezTo>
                <a:cubicBezTo>
                  <a:pt x="1060450" y="128270"/>
                  <a:pt x="753110" y="208280"/>
                  <a:pt x="589280" y="238760"/>
                </a:cubicBezTo>
                <a:cubicBezTo>
                  <a:pt x="494030" y="256540"/>
                  <a:pt x="444500" y="250190"/>
                  <a:pt x="363220" y="273050"/>
                </a:cubicBezTo>
                <a:cubicBezTo>
                  <a:pt x="259080" y="302260"/>
                  <a:pt x="58420" y="424180"/>
                  <a:pt x="17780" y="419100"/>
                </a:cubicBezTo>
                <a:cubicBezTo>
                  <a:pt x="7620" y="417830"/>
                  <a:pt x="2540" y="411480"/>
                  <a:pt x="1270" y="406400"/>
                </a:cubicBezTo>
                <a:cubicBezTo>
                  <a:pt x="0" y="401320"/>
                  <a:pt x="8890" y="388620"/>
                  <a:pt x="8890" y="38862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111;p13">
            <a:extLst>
              <a:ext uri="{FF2B5EF4-FFF2-40B4-BE49-F238E27FC236}">
                <a16:creationId xmlns:a16="http://schemas.microsoft.com/office/drawing/2014/main" id="{2ED9AEF3-6DC1-98B2-D33C-4C0F2870F88C}"/>
              </a:ext>
            </a:extLst>
          </p:cNvPr>
          <p:cNvSpPr/>
          <p:nvPr userDrawn="1"/>
        </p:nvSpPr>
        <p:spPr>
          <a:xfrm>
            <a:off x="9674543" y="6997382"/>
            <a:ext cx="856298" cy="81915"/>
          </a:xfrm>
          <a:custGeom>
            <a:avLst/>
            <a:gdLst/>
            <a:ahLst/>
            <a:cxnLst/>
            <a:rect l="l" t="t" r="r" b="b"/>
            <a:pathLst>
              <a:path w="1141730" h="109220" extrusionOk="0">
                <a:moveTo>
                  <a:pt x="13970" y="72390"/>
                </a:moveTo>
                <a:cubicBezTo>
                  <a:pt x="154940" y="26670"/>
                  <a:pt x="231140" y="13970"/>
                  <a:pt x="306070" y="7620"/>
                </a:cubicBezTo>
                <a:cubicBezTo>
                  <a:pt x="396240" y="0"/>
                  <a:pt x="494030" y="1270"/>
                  <a:pt x="603250" y="5080"/>
                </a:cubicBezTo>
                <a:cubicBezTo>
                  <a:pt x="739140" y="10160"/>
                  <a:pt x="971550" y="21590"/>
                  <a:pt x="1057910" y="39370"/>
                </a:cubicBezTo>
                <a:cubicBezTo>
                  <a:pt x="1094740" y="46990"/>
                  <a:pt x="1120140" y="54610"/>
                  <a:pt x="1132840" y="64770"/>
                </a:cubicBezTo>
                <a:cubicBezTo>
                  <a:pt x="1139190" y="69850"/>
                  <a:pt x="1141730" y="74930"/>
                  <a:pt x="1141730" y="80010"/>
                </a:cubicBezTo>
                <a:cubicBezTo>
                  <a:pt x="1141730" y="86360"/>
                  <a:pt x="1134110" y="96520"/>
                  <a:pt x="1127760" y="99060"/>
                </a:cubicBezTo>
                <a:cubicBezTo>
                  <a:pt x="1122680" y="101600"/>
                  <a:pt x="1112520" y="99060"/>
                  <a:pt x="1109980" y="95250"/>
                </a:cubicBezTo>
                <a:cubicBezTo>
                  <a:pt x="1106170" y="90170"/>
                  <a:pt x="1107440" y="66040"/>
                  <a:pt x="1112520" y="63500"/>
                </a:cubicBezTo>
                <a:cubicBezTo>
                  <a:pt x="1117600" y="60960"/>
                  <a:pt x="1139190" y="72390"/>
                  <a:pt x="1140460" y="78740"/>
                </a:cubicBezTo>
                <a:cubicBezTo>
                  <a:pt x="1141730" y="85090"/>
                  <a:pt x="1129030" y="96520"/>
                  <a:pt x="1117600" y="99060"/>
                </a:cubicBezTo>
                <a:cubicBezTo>
                  <a:pt x="1097280" y="102870"/>
                  <a:pt x="1065530" y="78740"/>
                  <a:pt x="1023620" y="71120"/>
                </a:cubicBezTo>
                <a:cubicBezTo>
                  <a:pt x="944880" y="55880"/>
                  <a:pt x="796290" y="43180"/>
                  <a:pt x="679450" y="38100"/>
                </a:cubicBezTo>
                <a:cubicBezTo>
                  <a:pt x="560070" y="33020"/>
                  <a:pt x="417830" y="35560"/>
                  <a:pt x="313690" y="44450"/>
                </a:cubicBezTo>
                <a:cubicBezTo>
                  <a:pt x="236220" y="50800"/>
                  <a:pt x="165100" y="59690"/>
                  <a:pt x="113030" y="73660"/>
                </a:cubicBezTo>
                <a:cubicBezTo>
                  <a:pt x="77470" y="82550"/>
                  <a:pt x="46990" y="109220"/>
                  <a:pt x="26670" y="107950"/>
                </a:cubicBezTo>
                <a:cubicBezTo>
                  <a:pt x="15240" y="106680"/>
                  <a:pt x="2540" y="100330"/>
                  <a:pt x="1270" y="93980"/>
                </a:cubicBezTo>
                <a:cubicBezTo>
                  <a:pt x="0" y="87630"/>
                  <a:pt x="13970" y="72390"/>
                  <a:pt x="13970" y="7239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12;p13">
            <a:extLst>
              <a:ext uri="{FF2B5EF4-FFF2-40B4-BE49-F238E27FC236}">
                <a16:creationId xmlns:a16="http://schemas.microsoft.com/office/drawing/2014/main" id="{75293936-0E6F-35EA-DEE1-436F625F2618}"/>
              </a:ext>
            </a:extLst>
          </p:cNvPr>
          <p:cNvSpPr/>
          <p:nvPr userDrawn="1"/>
        </p:nvSpPr>
        <p:spPr>
          <a:xfrm>
            <a:off x="12053888" y="7197408"/>
            <a:ext cx="342900" cy="73343"/>
          </a:xfrm>
          <a:custGeom>
            <a:avLst/>
            <a:gdLst/>
            <a:ahLst/>
            <a:cxnLst/>
            <a:rect l="l" t="t" r="r" b="b"/>
            <a:pathLst>
              <a:path w="457200" h="97790" extrusionOk="0">
                <a:moveTo>
                  <a:pt x="17780" y="19050"/>
                </a:moveTo>
                <a:cubicBezTo>
                  <a:pt x="166370" y="0"/>
                  <a:pt x="270510" y="0"/>
                  <a:pt x="323850" y="7620"/>
                </a:cubicBezTo>
                <a:cubicBezTo>
                  <a:pt x="355600" y="12700"/>
                  <a:pt x="378460" y="20320"/>
                  <a:pt x="400050" y="29210"/>
                </a:cubicBezTo>
                <a:cubicBezTo>
                  <a:pt x="417830" y="36830"/>
                  <a:pt x="436880" y="45720"/>
                  <a:pt x="445770" y="55880"/>
                </a:cubicBezTo>
                <a:cubicBezTo>
                  <a:pt x="452120" y="63500"/>
                  <a:pt x="457200" y="74930"/>
                  <a:pt x="454660" y="81280"/>
                </a:cubicBezTo>
                <a:cubicBezTo>
                  <a:pt x="452120" y="87630"/>
                  <a:pt x="439420" y="96520"/>
                  <a:pt x="433070" y="96520"/>
                </a:cubicBezTo>
                <a:cubicBezTo>
                  <a:pt x="426720" y="96520"/>
                  <a:pt x="417830" y="91440"/>
                  <a:pt x="415290" y="86360"/>
                </a:cubicBezTo>
                <a:cubicBezTo>
                  <a:pt x="411480" y="80010"/>
                  <a:pt x="414020" y="64770"/>
                  <a:pt x="417830" y="59690"/>
                </a:cubicBezTo>
                <a:cubicBezTo>
                  <a:pt x="421640" y="54610"/>
                  <a:pt x="431800" y="50800"/>
                  <a:pt x="436880" y="52070"/>
                </a:cubicBezTo>
                <a:cubicBezTo>
                  <a:pt x="444500" y="54610"/>
                  <a:pt x="455930" y="71120"/>
                  <a:pt x="454660" y="78740"/>
                </a:cubicBezTo>
                <a:cubicBezTo>
                  <a:pt x="453390" y="85090"/>
                  <a:pt x="444500" y="95250"/>
                  <a:pt x="435610" y="96520"/>
                </a:cubicBezTo>
                <a:cubicBezTo>
                  <a:pt x="421640" y="97790"/>
                  <a:pt x="396240" y="71120"/>
                  <a:pt x="374650" y="62230"/>
                </a:cubicBezTo>
                <a:cubicBezTo>
                  <a:pt x="353060" y="54610"/>
                  <a:pt x="336550" y="50800"/>
                  <a:pt x="308610" y="46990"/>
                </a:cubicBezTo>
                <a:cubicBezTo>
                  <a:pt x="257810" y="40640"/>
                  <a:pt x="147320" y="39370"/>
                  <a:pt x="93980" y="43180"/>
                </a:cubicBezTo>
                <a:cubicBezTo>
                  <a:pt x="62230" y="45720"/>
                  <a:pt x="33020" y="60960"/>
                  <a:pt x="17780" y="57150"/>
                </a:cubicBezTo>
                <a:cubicBezTo>
                  <a:pt x="10160" y="54610"/>
                  <a:pt x="2540" y="48260"/>
                  <a:pt x="1270" y="43180"/>
                </a:cubicBezTo>
                <a:cubicBezTo>
                  <a:pt x="0" y="36830"/>
                  <a:pt x="17780" y="19050"/>
                  <a:pt x="17780" y="1905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13;p13">
            <a:extLst>
              <a:ext uri="{FF2B5EF4-FFF2-40B4-BE49-F238E27FC236}">
                <a16:creationId xmlns:a16="http://schemas.microsoft.com/office/drawing/2014/main" id="{FFC8358E-1A7F-06B8-A27A-63DB2F2A8DA4}"/>
              </a:ext>
            </a:extLst>
          </p:cNvPr>
          <p:cNvSpPr/>
          <p:nvPr userDrawn="1"/>
        </p:nvSpPr>
        <p:spPr>
          <a:xfrm>
            <a:off x="9636443" y="7461251"/>
            <a:ext cx="1308735" cy="132397"/>
          </a:xfrm>
          <a:custGeom>
            <a:avLst/>
            <a:gdLst/>
            <a:ahLst/>
            <a:cxnLst/>
            <a:rect l="l" t="t" r="r" b="b"/>
            <a:pathLst>
              <a:path w="1744980" h="176530" extrusionOk="0">
                <a:moveTo>
                  <a:pt x="11430" y="55880"/>
                </a:moveTo>
                <a:cubicBezTo>
                  <a:pt x="483870" y="5080"/>
                  <a:pt x="712470" y="0"/>
                  <a:pt x="871220" y="3810"/>
                </a:cubicBezTo>
                <a:cubicBezTo>
                  <a:pt x="994410" y="6350"/>
                  <a:pt x="1076960" y="10160"/>
                  <a:pt x="1198880" y="26670"/>
                </a:cubicBezTo>
                <a:cubicBezTo>
                  <a:pt x="1356360" y="48260"/>
                  <a:pt x="1695450" y="102870"/>
                  <a:pt x="1734820" y="139700"/>
                </a:cubicBezTo>
                <a:cubicBezTo>
                  <a:pt x="1742440" y="147320"/>
                  <a:pt x="1743710" y="157480"/>
                  <a:pt x="1741170" y="162560"/>
                </a:cubicBezTo>
                <a:cubicBezTo>
                  <a:pt x="1738630" y="167640"/>
                  <a:pt x="1728470" y="171450"/>
                  <a:pt x="1723390" y="170180"/>
                </a:cubicBezTo>
                <a:cubicBezTo>
                  <a:pt x="1718310" y="168910"/>
                  <a:pt x="1710690" y="160020"/>
                  <a:pt x="1710690" y="154940"/>
                </a:cubicBezTo>
                <a:cubicBezTo>
                  <a:pt x="1710690" y="149860"/>
                  <a:pt x="1714500" y="142240"/>
                  <a:pt x="1718310" y="140970"/>
                </a:cubicBezTo>
                <a:cubicBezTo>
                  <a:pt x="1723390" y="139700"/>
                  <a:pt x="1742440" y="149860"/>
                  <a:pt x="1743710" y="154940"/>
                </a:cubicBezTo>
                <a:cubicBezTo>
                  <a:pt x="1744980" y="160020"/>
                  <a:pt x="1737360" y="167640"/>
                  <a:pt x="1729740" y="170180"/>
                </a:cubicBezTo>
                <a:cubicBezTo>
                  <a:pt x="1711960" y="176530"/>
                  <a:pt x="1673860" y="165100"/>
                  <a:pt x="1628140" y="157480"/>
                </a:cubicBezTo>
                <a:cubicBezTo>
                  <a:pt x="1534160" y="140970"/>
                  <a:pt x="1330960" y="80010"/>
                  <a:pt x="1196340" y="59690"/>
                </a:cubicBezTo>
                <a:cubicBezTo>
                  <a:pt x="1080770" y="43180"/>
                  <a:pt x="993140" y="39370"/>
                  <a:pt x="871220" y="36830"/>
                </a:cubicBezTo>
                <a:cubicBezTo>
                  <a:pt x="713740" y="33020"/>
                  <a:pt x="486410" y="36830"/>
                  <a:pt x="331470" y="48260"/>
                </a:cubicBezTo>
                <a:cubicBezTo>
                  <a:pt x="213360" y="57150"/>
                  <a:pt x="59690" y="100330"/>
                  <a:pt x="19050" y="87630"/>
                </a:cubicBezTo>
                <a:cubicBezTo>
                  <a:pt x="7620" y="83820"/>
                  <a:pt x="0" y="76200"/>
                  <a:pt x="0" y="71120"/>
                </a:cubicBezTo>
                <a:cubicBezTo>
                  <a:pt x="0" y="66040"/>
                  <a:pt x="11430" y="55880"/>
                  <a:pt x="11430" y="5588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14;p13">
            <a:extLst>
              <a:ext uri="{FF2B5EF4-FFF2-40B4-BE49-F238E27FC236}">
                <a16:creationId xmlns:a16="http://schemas.microsoft.com/office/drawing/2014/main" id="{B8E17E90-99CC-9DBF-2742-6C8987BBB91F}"/>
              </a:ext>
            </a:extLst>
          </p:cNvPr>
          <p:cNvSpPr/>
          <p:nvPr userDrawn="1"/>
        </p:nvSpPr>
        <p:spPr>
          <a:xfrm>
            <a:off x="11750041" y="7660323"/>
            <a:ext cx="553402" cy="60960"/>
          </a:xfrm>
          <a:custGeom>
            <a:avLst/>
            <a:gdLst/>
            <a:ahLst/>
            <a:cxnLst/>
            <a:rect l="l" t="t" r="r" b="b"/>
            <a:pathLst>
              <a:path w="737870" h="81280" extrusionOk="0">
                <a:moveTo>
                  <a:pt x="16510" y="0"/>
                </a:moveTo>
                <a:cubicBezTo>
                  <a:pt x="595630" y="0"/>
                  <a:pt x="703580" y="13970"/>
                  <a:pt x="727710" y="34290"/>
                </a:cubicBezTo>
                <a:cubicBezTo>
                  <a:pt x="735330" y="40640"/>
                  <a:pt x="737870" y="50800"/>
                  <a:pt x="735330" y="55880"/>
                </a:cubicBezTo>
                <a:cubicBezTo>
                  <a:pt x="732790" y="62230"/>
                  <a:pt x="718820" y="69850"/>
                  <a:pt x="712470" y="68580"/>
                </a:cubicBezTo>
                <a:cubicBezTo>
                  <a:pt x="706120" y="67310"/>
                  <a:pt x="698500" y="55880"/>
                  <a:pt x="698500" y="49530"/>
                </a:cubicBezTo>
                <a:cubicBezTo>
                  <a:pt x="698500" y="44450"/>
                  <a:pt x="702310" y="36830"/>
                  <a:pt x="707390" y="34290"/>
                </a:cubicBezTo>
                <a:cubicBezTo>
                  <a:pt x="712470" y="31750"/>
                  <a:pt x="725170" y="33020"/>
                  <a:pt x="730250" y="36830"/>
                </a:cubicBezTo>
                <a:cubicBezTo>
                  <a:pt x="734060" y="40640"/>
                  <a:pt x="737870" y="48260"/>
                  <a:pt x="736600" y="53340"/>
                </a:cubicBezTo>
                <a:cubicBezTo>
                  <a:pt x="735330" y="59690"/>
                  <a:pt x="730250" y="66040"/>
                  <a:pt x="720090" y="69850"/>
                </a:cubicBezTo>
                <a:cubicBezTo>
                  <a:pt x="685800" y="81280"/>
                  <a:pt x="561340" y="34290"/>
                  <a:pt x="463550" y="26670"/>
                </a:cubicBezTo>
                <a:cubicBezTo>
                  <a:pt x="335280" y="16510"/>
                  <a:pt x="59690" y="55880"/>
                  <a:pt x="15240" y="33020"/>
                </a:cubicBezTo>
                <a:cubicBezTo>
                  <a:pt x="5080" y="27940"/>
                  <a:pt x="0" y="17780"/>
                  <a:pt x="1270" y="12700"/>
                </a:cubicBezTo>
                <a:cubicBezTo>
                  <a:pt x="2540" y="7620"/>
                  <a:pt x="16510" y="0"/>
                  <a:pt x="16510" y="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15;p13">
            <a:extLst>
              <a:ext uri="{FF2B5EF4-FFF2-40B4-BE49-F238E27FC236}">
                <a16:creationId xmlns:a16="http://schemas.microsoft.com/office/drawing/2014/main" id="{B5C37E90-6E32-701B-FA78-15A26EDBBBB8}"/>
              </a:ext>
            </a:extLst>
          </p:cNvPr>
          <p:cNvSpPr/>
          <p:nvPr userDrawn="1"/>
        </p:nvSpPr>
        <p:spPr>
          <a:xfrm>
            <a:off x="10606088" y="7936548"/>
            <a:ext cx="507682" cy="47625"/>
          </a:xfrm>
          <a:custGeom>
            <a:avLst/>
            <a:gdLst/>
            <a:ahLst/>
            <a:cxnLst/>
            <a:rect l="l" t="t" r="r" b="b"/>
            <a:pathLst>
              <a:path w="676910" h="63500" extrusionOk="0">
                <a:moveTo>
                  <a:pt x="15240" y="0"/>
                </a:moveTo>
                <a:cubicBezTo>
                  <a:pt x="629920" y="8890"/>
                  <a:pt x="652780" y="8890"/>
                  <a:pt x="665480" y="17780"/>
                </a:cubicBezTo>
                <a:cubicBezTo>
                  <a:pt x="671830" y="22860"/>
                  <a:pt x="676910" y="30480"/>
                  <a:pt x="676910" y="35560"/>
                </a:cubicBezTo>
                <a:cubicBezTo>
                  <a:pt x="676910" y="40640"/>
                  <a:pt x="668020" y="49530"/>
                  <a:pt x="662940" y="50800"/>
                </a:cubicBezTo>
                <a:cubicBezTo>
                  <a:pt x="657860" y="52070"/>
                  <a:pt x="651510" y="49530"/>
                  <a:pt x="647700" y="45720"/>
                </a:cubicBezTo>
                <a:cubicBezTo>
                  <a:pt x="643890" y="41910"/>
                  <a:pt x="641350" y="35560"/>
                  <a:pt x="642620" y="30480"/>
                </a:cubicBezTo>
                <a:cubicBezTo>
                  <a:pt x="643890" y="25400"/>
                  <a:pt x="654050" y="16510"/>
                  <a:pt x="659130" y="16510"/>
                </a:cubicBezTo>
                <a:cubicBezTo>
                  <a:pt x="665480" y="16510"/>
                  <a:pt x="676910" y="27940"/>
                  <a:pt x="676910" y="34290"/>
                </a:cubicBezTo>
                <a:cubicBezTo>
                  <a:pt x="676910" y="39370"/>
                  <a:pt x="673100" y="46990"/>
                  <a:pt x="664210" y="50800"/>
                </a:cubicBezTo>
                <a:cubicBezTo>
                  <a:pt x="635000" y="63500"/>
                  <a:pt x="518160" y="31750"/>
                  <a:pt x="427990" y="27940"/>
                </a:cubicBezTo>
                <a:cubicBezTo>
                  <a:pt x="309880" y="22860"/>
                  <a:pt x="62230" y="49530"/>
                  <a:pt x="16510" y="33020"/>
                </a:cubicBezTo>
                <a:cubicBezTo>
                  <a:pt x="6350" y="29210"/>
                  <a:pt x="0" y="24130"/>
                  <a:pt x="0" y="19050"/>
                </a:cubicBezTo>
                <a:cubicBezTo>
                  <a:pt x="0" y="13970"/>
                  <a:pt x="15240" y="0"/>
                  <a:pt x="15240" y="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16;p13">
            <a:extLst>
              <a:ext uri="{FF2B5EF4-FFF2-40B4-BE49-F238E27FC236}">
                <a16:creationId xmlns:a16="http://schemas.microsoft.com/office/drawing/2014/main" id="{1D95CE98-8F03-9B9E-5F71-8DBF5F0EFEFD}"/>
              </a:ext>
            </a:extLst>
          </p:cNvPr>
          <p:cNvSpPr/>
          <p:nvPr userDrawn="1"/>
        </p:nvSpPr>
        <p:spPr>
          <a:xfrm>
            <a:off x="11584304" y="8079423"/>
            <a:ext cx="692468" cy="73343"/>
          </a:xfrm>
          <a:custGeom>
            <a:avLst/>
            <a:gdLst/>
            <a:ahLst/>
            <a:cxnLst/>
            <a:rect l="l" t="t" r="r" b="b"/>
            <a:pathLst>
              <a:path w="923290" h="97790" extrusionOk="0">
                <a:moveTo>
                  <a:pt x="16510" y="0"/>
                </a:moveTo>
                <a:cubicBezTo>
                  <a:pt x="836930" y="26670"/>
                  <a:pt x="892810" y="26670"/>
                  <a:pt x="911860" y="40640"/>
                </a:cubicBezTo>
                <a:cubicBezTo>
                  <a:pt x="919480" y="46990"/>
                  <a:pt x="923290" y="55880"/>
                  <a:pt x="922020" y="62230"/>
                </a:cubicBezTo>
                <a:cubicBezTo>
                  <a:pt x="920750" y="68580"/>
                  <a:pt x="911860" y="77470"/>
                  <a:pt x="905510" y="77470"/>
                </a:cubicBezTo>
                <a:cubicBezTo>
                  <a:pt x="899160" y="77470"/>
                  <a:pt x="886460" y="71120"/>
                  <a:pt x="885190" y="64770"/>
                </a:cubicBezTo>
                <a:cubicBezTo>
                  <a:pt x="883920" y="58420"/>
                  <a:pt x="897890" y="38100"/>
                  <a:pt x="904240" y="38100"/>
                </a:cubicBezTo>
                <a:cubicBezTo>
                  <a:pt x="910590" y="38100"/>
                  <a:pt x="923290" y="53340"/>
                  <a:pt x="922020" y="59690"/>
                </a:cubicBezTo>
                <a:cubicBezTo>
                  <a:pt x="920750" y="66040"/>
                  <a:pt x="914400" y="73660"/>
                  <a:pt x="900430" y="77470"/>
                </a:cubicBezTo>
                <a:cubicBezTo>
                  <a:pt x="836930" y="97790"/>
                  <a:pt x="447040" y="34290"/>
                  <a:pt x="283210" y="29210"/>
                </a:cubicBezTo>
                <a:cubicBezTo>
                  <a:pt x="175260" y="25400"/>
                  <a:pt x="45720" y="50800"/>
                  <a:pt x="13970" y="33020"/>
                </a:cubicBezTo>
                <a:cubicBezTo>
                  <a:pt x="3810" y="27940"/>
                  <a:pt x="0" y="16510"/>
                  <a:pt x="1270" y="11430"/>
                </a:cubicBezTo>
                <a:cubicBezTo>
                  <a:pt x="2540" y="6350"/>
                  <a:pt x="16510" y="0"/>
                  <a:pt x="16510" y="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17;p13">
            <a:extLst>
              <a:ext uri="{FF2B5EF4-FFF2-40B4-BE49-F238E27FC236}">
                <a16:creationId xmlns:a16="http://schemas.microsoft.com/office/drawing/2014/main" id="{57134C05-CC96-AA98-339B-88522320A332}"/>
              </a:ext>
            </a:extLst>
          </p:cNvPr>
          <p:cNvSpPr/>
          <p:nvPr userDrawn="1"/>
        </p:nvSpPr>
        <p:spPr>
          <a:xfrm>
            <a:off x="5875973" y="7115492"/>
            <a:ext cx="180022" cy="80010"/>
          </a:xfrm>
          <a:custGeom>
            <a:avLst/>
            <a:gdLst/>
            <a:ahLst/>
            <a:cxnLst/>
            <a:rect l="l" t="t" r="r" b="b"/>
            <a:pathLst>
              <a:path w="240030" h="106680" extrusionOk="0">
                <a:moveTo>
                  <a:pt x="5080" y="74930"/>
                </a:moveTo>
                <a:cubicBezTo>
                  <a:pt x="130810" y="7620"/>
                  <a:pt x="204470" y="0"/>
                  <a:pt x="224790" y="12700"/>
                </a:cubicBezTo>
                <a:cubicBezTo>
                  <a:pt x="234950" y="19050"/>
                  <a:pt x="240030" y="34290"/>
                  <a:pt x="237490" y="40640"/>
                </a:cubicBezTo>
                <a:cubicBezTo>
                  <a:pt x="234950" y="46990"/>
                  <a:pt x="222250" y="54610"/>
                  <a:pt x="215900" y="53340"/>
                </a:cubicBezTo>
                <a:cubicBezTo>
                  <a:pt x="209550" y="52070"/>
                  <a:pt x="198120" y="41910"/>
                  <a:pt x="196850" y="35560"/>
                </a:cubicBezTo>
                <a:cubicBezTo>
                  <a:pt x="195580" y="30480"/>
                  <a:pt x="199390" y="21590"/>
                  <a:pt x="203200" y="17780"/>
                </a:cubicBezTo>
                <a:cubicBezTo>
                  <a:pt x="207010" y="13970"/>
                  <a:pt x="217170" y="11430"/>
                  <a:pt x="222250" y="12700"/>
                </a:cubicBezTo>
                <a:cubicBezTo>
                  <a:pt x="228600" y="15240"/>
                  <a:pt x="238760" y="25400"/>
                  <a:pt x="238760" y="31750"/>
                </a:cubicBezTo>
                <a:cubicBezTo>
                  <a:pt x="238760" y="38100"/>
                  <a:pt x="233680" y="46990"/>
                  <a:pt x="224790" y="52070"/>
                </a:cubicBezTo>
                <a:cubicBezTo>
                  <a:pt x="203200" y="64770"/>
                  <a:pt x="116840" y="53340"/>
                  <a:pt x="81280" y="66040"/>
                </a:cubicBezTo>
                <a:cubicBezTo>
                  <a:pt x="55880" y="74930"/>
                  <a:pt x="38100" y="105410"/>
                  <a:pt x="22860" y="106680"/>
                </a:cubicBezTo>
                <a:cubicBezTo>
                  <a:pt x="13970" y="106680"/>
                  <a:pt x="5080" y="101600"/>
                  <a:pt x="2540" y="96520"/>
                </a:cubicBezTo>
                <a:cubicBezTo>
                  <a:pt x="0" y="91440"/>
                  <a:pt x="5080" y="74930"/>
                  <a:pt x="5080" y="7493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18;p13">
            <a:extLst>
              <a:ext uri="{FF2B5EF4-FFF2-40B4-BE49-F238E27FC236}">
                <a16:creationId xmlns:a16="http://schemas.microsoft.com/office/drawing/2014/main" id="{E73A628F-3A8B-856E-B0FB-3A5E70CE9D97}"/>
              </a:ext>
            </a:extLst>
          </p:cNvPr>
          <p:cNvSpPr/>
          <p:nvPr userDrawn="1"/>
        </p:nvSpPr>
        <p:spPr>
          <a:xfrm>
            <a:off x="7764780" y="6653531"/>
            <a:ext cx="1205865" cy="113347"/>
          </a:xfrm>
          <a:custGeom>
            <a:avLst/>
            <a:gdLst/>
            <a:ahLst/>
            <a:cxnLst/>
            <a:rect l="l" t="t" r="r" b="b"/>
            <a:pathLst>
              <a:path w="1607820" h="151130" extrusionOk="0">
                <a:moveTo>
                  <a:pt x="13970" y="110490"/>
                </a:moveTo>
                <a:cubicBezTo>
                  <a:pt x="167640" y="72390"/>
                  <a:pt x="358140" y="67310"/>
                  <a:pt x="469900" y="53340"/>
                </a:cubicBezTo>
                <a:cubicBezTo>
                  <a:pt x="558800" y="41910"/>
                  <a:pt x="617220" y="22860"/>
                  <a:pt x="706120" y="13970"/>
                </a:cubicBezTo>
                <a:cubicBezTo>
                  <a:pt x="820420" y="2540"/>
                  <a:pt x="994410" y="0"/>
                  <a:pt x="1098550" y="3810"/>
                </a:cubicBezTo>
                <a:cubicBezTo>
                  <a:pt x="1167130" y="6350"/>
                  <a:pt x="1202690" y="8890"/>
                  <a:pt x="1267460" y="19050"/>
                </a:cubicBezTo>
                <a:cubicBezTo>
                  <a:pt x="1358900" y="33020"/>
                  <a:pt x="1560830" y="71120"/>
                  <a:pt x="1595120" y="93980"/>
                </a:cubicBezTo>
                <a:cubicBezTo>
                  <a:pt x="1604010" y="99060"/>
                  <a:pt x="1607820" y="105410"/>
                  <a:pt x="1606550" y="110490"/>
                </a:cubicBezTo>
                <a:cubicBezTo>
                  <a:pt x="1605280" y="115570"/>
                  <a:pt x="1592580" y="127000"/>
                  <a:pt x="1587500" y="125730"/>
                </a:cubicBezTo>
                <a:cubicBezTo>
                  <a:pt x="1582420" y="124460"/>
                  <a:pt x="1576070" y="102870"/>
                  <a:pt x="1578610" y="97790"/>
                </a:cubicBezTo>
                <a:cubicBezTo>
                  <a:pt x="1581150" y="93980"/>
                  <a:pt x="1593850" y="92710"/>
                  <a:pt x="1598930" y="95250"/>
                </a:cubicBezTo>
                <a:cubicBezTo>
                  <a:pt x="1602740" y="97790"/>
                  <a:pt x="1607820" y="104140"/>
                  <a:pt x="1606550" y="109220"/>
                </a:cubicBezTo>
                <a:cubicBezTo>
                  <a:pt x="1605280" y="114300"/>
                  <a:pt x="1600200" y="123190"/>
                  <a:pt x="1590040" y="125730"/>
                </a:cubicBezTo>
                <a:cubicBezTo>
                  <a:pt x="1549400" y="137160"/>
                  <a:pt x="1341120" y="60960"/>
                  <a:pt x="1239520" y="46990"/>
                </a:cubicBezTo>
                <a:cubicBezTo>
                  <a:pt x="1163320" y="36830"/>
                  <a:pt x="1112520" y="35560"/>
                  <a:pt x="1036320" y="35560"/>
                </a:cubicBezTo>
                <a:cubicBezTo>
                  <a:pt x="935990" y="34290"/>
                  <a:pt x="792480" y="38100"/>
                  <a:pt x="690880" y="49530"/>
                </a:cubicBezTo>
                <a:cubicBezTo>
                  <a:pt x="609600" y="58420"/>
                  <a:pt x="554990" y="77470"/>
                  <a:pt x="471170" y="88900"/>
                </a:cubicBezTo>
                <a:cubicBezTo>
                  <a:pt x="361950" y="104140"/>
                  <a:pt x="170180" y="113030"/>
                  <a:pt x="93980" y="127000"/>
                </a:cubicBezTo>
                <a:cubicBezTo>
                  <a:pt x="60960" y="133350"/>
                  <a:pt x="39370" y="151130"/>
                  <a:pt x="22860" y="147320"/>
                </a:cubicBezTo>
                <a:cubicBezTo>
                  <a:pt x="12700" y="144780"/>
                  <a:pt x="2540" y="134620"/>
                  <a:pt x="1270" y="128270"/>
                </a:cubicBezTo>
                <a:cubicBezTo>
                  <a:pt x="0" y="121920"/>
                  <a:pt x="13970" y="110490"/>
                  <a:pt x="13970" y="11049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19;p13">
            <a:extLst>
              <a:ext uri="{FF2B5EF4-FFF2-40B4-BE49-F238E27FC236}">
                <a16:creationId xmlns:a16="http://schemas.microsoft.com/office/drawing/2014/main" id="{F6BB793A-122C-9579-0B57-450A617EBB20}"/>
              </a:ext>
            </a:extLst>
          </p:cNvPr>
          <p:cNvSpPr/>
          <p:nvPr userDrawn="1"/>
        </p:nvSpPr>
        <p:spPr>
          <a:xfrm>
            <a:off x="5901689" y="7825105"/>
            <a:ext cx="518160" cy="80963"/>
          </a:xfrm>
          <a:custGeom>
            <a:avLst/>
            <a:gdLst/>
            <a:ahLst/>
            <a:cxnLst/>
            <a:rect l="l" t="t" r="r" b="b"/>
            <a:pathLst>
              <a:path w="690880" h="107950" extrusionOk="0">
                <a:moveTo>
                  <a:pt x="11430" y="64770"/>
                </a:moveTo>
                <a:cubicBezTo>
                  <a:pt x="312420" y="0"/>
                  <a:pt x="624840" y="3810"/>
                  <a:pt x="674370" y="26670"/>
                </a:cubicBezTo>
                <a:cubicBezTo>
                  <a:pt x="685800" y="31750"/>
                  <a:pt x="690880" y="39370"/>
                  <a:pt x="690880" y="45720"/>
                </a:cubicBezTo>
                <a:cubicBezTo>
                  <a:pt x="690880" y="50800"/>
                  <a:pt x="676910" y="62230"/>
                  <a:pt x="671830" y="60960"/>
                </a:cubicBezTo>
                <a:cubicBezTo>
                  <a:pt x="666750" y="59690"/>
                  <a:pt x="656590" y="39370"/>
                  <a:pt x="659130" y="34290"/>
                </a:cubicBezTo>
                <a:cubicBezTo>
                  <a:pt x="660400" y="29210"/>
                  <a:pt x="673100" y="25400"/>
                  <a:pt x="678180" y="26670"/>
                </a:cubicBezTo>
                <a:cubicBezTo>
                  <a:pt x="683260" y="27940"/>
                  <a:pt x="690880" y="33020"/>
                  <a:pt x="690880" y="38100"/>
                </a:cubicBezTo>
                <a:cubicBezTo>
                  <a:pt x="690880" y="44450"/>
                  <a:pt x="684530" y="55880"/>
                  <a:pt x="673100" y="60960"/>
                </a:cubicBezTo>
                <a:cubicBezTo>
                  <a:pt x="633730" y="78740"/>
                  <a:pt x="439420" y="45720"/>
                  <a:pt x="353060" y="46990"/>
                </a:cubicBezTo>
                <a:cubicBezTo>
                  <a:pt x="293370" y="46990"/>
                  <a:pt x="254000" y="48260"/>
                  <a:pt x="201930" y="55880"/>
                </a:cubicBezTo>
                <a:cubicBezTo>
                  <a:pt x="143510" y="64770"/>
                  <a:pt x="50800" y="107950"/>
                  <a:pt x="21590" y="101600"/>
                </a:cubicBezTo>
                <a:cubicBezTo>
                  <a:pt x="10160" y="99060"/>
                  <a:pt x="2540" y="91440"/>
                  <a:pt x="1270" y="85090"/>
                </a:cubicBezTo>
                <a:cubicBezTo>
                  <a:pt x="0" y="78740"/>
                  <a:pt x="11430" y="64770"/>
                  <a:pt x="11430" y="6477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20;p13">
            <a:extLst>
              <a:ext uri="{FF2B5EF4-FFF2-40B4-BE49-F238E27FC236}">
                <a16:creationId xmlns:a16="http://schemas.microsoft.com/office/drawing/2014/main" id="{71F94B04-B194-D117-3ECC-FDB5169794B4}"/>
              </a:ext>
            </a:extLst>
          </p:cNvPr>
          <p:cNvSpPr/>
          <p:nvPr userDrawn="1"/>
        </p:nvSpPr>
        <p:spPr>
          <a:xfrm>
            <a:off x="7530466" y="7878445"/>
            <a:ext cx="369570" cy="62865"/>
          </a:xfrm>
          <a:custGeom>
            <a:avLst/>
            <a:gdLst/>
            <a:ahLst/>
            <a:cxnLst/>
            <a:rect l="l" t="t" r="r" b="b"/>
            <a:pathLst>
              <a:path w="492760" h="83820" extrusionOk="0">
                <a:moveTo>
                  <a:pt x="12700" y="22860"/>
                </a:moveTo>
                <a:cubicBezTo>
                  <a:pt x="190500" y="0"/>
                  <a:pt x="328930" y="6350"/>
                  <a:pt x="394970" y="13970"/>
                </a:cubicBezTo>
                <a:cubicBezTo>
                  <a:pt x="433070" y="17780"/>
                  <a:pt x="473710" y="17780"/>
                  <a:pt x="485140" y="31750"/>
                </a:cubicBezTo>
                <a:cubicBezTo>
                  <a:pt x="491490" y="39370"/>
                  <a:pt x="490220" y="57150"/>
                  <a:pt x="485140" y="62230"/>
                </a:cubicBezTo>
                <a:cubicBezTo>
                  <a:pt x="481330" y="67310"/>
                  <a:pt x="464820" y="68580"/>
                  <a:pt x="459740" y="64770"/>
                </a:cubicBezTo>
                <a:cubicBezTo>
                  <a:pt x="454660" y="59690"/>
                  <a:pt x="453390" y="35560"/>
                  <a:pt x="458470" y="30480"/>
                </a:cubicBezTo>
                <a:cubicBezTo>
                  <a:pt x="462280" y="26670"/>
                  <a:pt x="477520" y="26670"/>
                  <a:pt x="482600" y="30480"/>
                </a:cubicBezTo>
                <a:cubicBezTo>
                  <a:pt x="487680" y="33020"/>
                  <a:pt x="492760" y="41910"/>
                  <a:pt x="491490" y="48260"/>
                </a:cubicBezTo>
                <a:cubicBezTo>
                  <a:pt x="490220" y="54610"/>
                  <a:pt x="486410" y="62230"/>
                  <a:pt x="474980" y="67310"/>
                </a:cubicBezTo>
                <a:cubicBezTo>
                  <a:pt x="434340" y="83820"/>
                  <a:pt x="215900" y="43180"/>
                  <a:pt x="132080" y="45720"/>
                </a:cubicBezTo>
                <a:cubicBezTo>
                  <a:pt x="83820" y="46990"/>
                  <a:pt x="39370" y="66040"/>
                  <a:pt x="19050" y="60960"/>
                </a:cubicBezTo>
                <a:cubicBezTo>
                  <a:pt x="10160" y="58420"/>
                  <a:pt x="2540" y="53340"/>
                  <a:pt x="1270" y="46990"/>
                </a:cubicBezTo>
                <a:cubicBezTo>
                  <a:pt x="0" y="40640"/>
                  <a:pt x="12700" y="22860"/>
                  <a:pt x="12700" y="2286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21;p13">
            <a:extLst>
              <a:ext uri="{FF2B5EF4-FFF2-40B4-BE49-F238E27FC236}">
                <a16:creationId xmlns:a16="http://schemas.microsoft.com/office/drawing/2014/main" id="{9FEC2051-C446-58A9-3C43-E4808E3D1130}"/>
              </a:ext>
            </a:extLst>
          </p:cNvPr>
          <p:cNvSpPr/>
          <p:nvPr userDrawn="1"/>
        </p:nvSpPr>
        <p:spPr>
          <a:xfrm>
            <a:off x="8677275" y="8010842"/>
            <a:ext cx="155257" cy="41910"/>
          </a:xfrm>
          <a:custGeom>
            <a:avLst/>
            <a:gdLst/>
            <a:ahLst/>
            <a:cxnLst/>
            <a:rect l="l" t="t" r="r" b="b"/>
            <a:pathLst>
              <a:path w="207010" h="55880" extrusionOk="0">
                <a:moveTo>
                  <a:pt x="15240" y="0"/>
                </a:moveTo>
                <a:cubicBezTo>
                  <a:pt x="153670" y="3810"/>
                  <a:pt x="185420" y="3810"/>
                  <a:pt x="196850" y="12700"/>
                </a:cubicBezTo>
                <a:cubicBezTo>
                  <a:pt x="203200" y="16510"/>
                  <a:pt x="205740" y="24130"/>
                  <a:pt x="205740" y="29210"/>
                </a:cubicBezTo>
                <a:cubicBezTo>
                  <a:pt x="205740" y="34290"/>
                  <a:pt x="200660" y="40640"/>
                  <a:pt x="196850" y="41910"/>
                </a:cubicBezTo>
                <a:cubicBezTo>
                  <a:pt x="191770" y="43180"/>
                  <a:pt x="180340" y="40640"/>
                  <a:pt x="177800" y="36830"/>
                </a:cubicBezTo>
                <a:cubicBezTo>
                  <a:pt x="175260" y="31750"/>
                  <a:pt x="185420" y="11430"/>
                  <a:pt x="190500" y="10160"/>
                </a:cubicBezTo>
                <a:cubicBezTo>
                  <a:pt x="194310" y="8890"/>
                  <a:pt x="204470" y="17780"/>
                  <a:pt x="205740" y="22860"/>
                </a:cubicBezTo>
                <a:cubicBezTo>
                  <a:pt x="207010" y="27940"/>
                  <a:pt x="201930" y="38100"/>
                  <a:pt x="193040" y="43180"/>
                </a:cubicBezTo>
                <a:cubicBezTo>
                  <a:pt x="168910" y="55880"/>
                  <a:pt x="43180" y="48260"/>
                  <a:pt x="16510" y="35560"/>
                </a:cubicBezTo>
                <a:cubicBezTo>
                  <a:pt x="6350" y="30480"/>
                  <a:pt x="0" y="24130"/>
                  <a:pt x="0" y="17780"/>
                </a:cubicBezTo>
                <a:cubicBezTo>
                  <a:pt x="0" y="11430"/>
                  <a:pt x="15240" y="0"/>
                  <a:pt x="15240" y="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22;p13">
            <a:extLst>
              <a:ext uri="{FF2B5EF4-FFF2-40B4-BE49-F238E27FC236}">
                <a16:creationId xmlns:a16="http://schemas.microsoft.com/office/drawing/2014/main" id="{59A425CB-E170-6FBB-308A-FFB1E0C3C695}"/>
              </a:ext>
            </a:extLst>
          </p:cNvPr>
          <p:cNvSpPr/>
          <p:nvPr userDrawn="1"/>
        </p:nvSpPr>
        <p:spPr>
          <a:xfrm>
            <a:off x="6049327" y="5486718"/>
            <a:ext cx="2765108" cy="320993"/>
          </a:xfrm>
          <a:custGeom>
            <a:avLst/>
            <a:gdLst/>
            <a:ahLst/>
            <a:cxnLst/>
            <a:rect l="l" t="t" r="r" b="b"/>
            <a:pathLst>
              <a:path w="3686810" h="427990" extrusionOk="0">
                <a:moveTo>
                  <a:pt x="8890" y="400050"/>
                </a:moveTo>
                <a:cubicBezTo>
                  <a:pt x="365760" y="241300"/>
                  <a:pt x="600710" y="163830"/>
                  <a:pt x="754380" y="123190"/>
                </a:cubicBezTo>
                <a:cubicBezTo>
                  <a:pt x="872490" y="91440"/>
                  <a:pt x="957580" y="77470"/>
                  <a:pt x="1073150" y="59690"/>
                </a:cubicBezTo>
                <a:cubicBezTo>
                  <a:pt x="1209040" y="39370"/>
                  <a:pt x="1352550" y="22860"/>
                  <a:pt x="1517650" y="13970"/>
                </a:cubicBezTo>
                <a:cubicBezTo>
                  <a:pt x="1725930" y="2540"/>
                  <a:pt x="2014220" y="0"/>
                  <a:pt x="2222500" y="6350"/>
                </a:cubicBezTo>
                <a:cubicBezTo>
                  <a:pt x="2390140" y="11430"/>
                  <a:pt x="2508250" y="22860"/>
                  <a:pt x="2673350" y="39370"/>
                </a:cubicBezTo>
                <a:cubicBezTo>
                  <a:pt x="2876550" y="59690"/>
                  <a:pt x="3166110" y="90170"/>
                  <a:pt x="3350260" y="128270"/>
                </a:cubicBezTo>
                <a:cubicBezTo>
                  <a:pt x="3479800" y="154940"/>
                  <a:pt x="3646170" y="198120"/>
                  <a:pt x="3676650" y="220980"/>
                </a:cubicBezTo>
                <a:cubicBezTo>
                  <a:pt x="3683000" y="226060"/>
                  <a:pt x="3686810" y="229870"/>
                  <a:pt x="3685540" y="234950"/>
                </a:cubicBezTo>
                <a:cubicBezTo>
                  <a:pt x="3684270" y="241300"/>
                  <a:pt x="3667760" y="252730"/>
                  <a:pt x="3662680" y="251460"/>
                </a:cubicBezTo>
                <a:cubicBezTo>
                  <a:pt x="3657600" y="250190"/>
                  <a:pt x="3651250" y="228600"/>
                  <a:pt x="3655060" y="224790"/>
                </a:cubicBezTo>
                <a:cubicBezTo>
                  <a:pt x="3658870" y="220980"/>
                  <a:pt x="3681730" y="223520"/>
                  <a:pt x="3683000" y="228600"/>
                </a:cubicBezTo>
                <a:cubicBezTo>
                  <a:pt x="3685540" y="233680"/>
                  <a:pt x="3676650" y="248920"/>
                  <a:pt x="3665220" y="252730"/>
                </a:cubicBezTo>
                <a:cubicBezTo>
                  <a:pt x="3625850" y="266700"/>
                  <a:pt x="3429000" y="179070"/>
                  <a:pt x="3347720" y="160020"/>
                </a:cubicBezTo>
                <a:cubicBezTo>
                  <a:pt x="3296920" y="148590"/>
                  <a:pt x="3281680" y="147320"/>
                  <a:pt x="3224530" y="138430"/>
                </a:cubicBezTo>
                <a:cubicBezTo>
                  <a:pt x="3097530" y="119380"/>
                  <a:pt x="2788920" y="80010"/>
                  <a:pt x="2607310" y="62230"/>
                </a:cubicBezTo>
                <a:cubicBezTo>
                  <a:pt x="2463800" y="48260"/>
                  <a:pt x="2364740" y="40640"/>
                  <a:pt x="2222500" y="35560"/>
                </a:cubicBezTo>
                <a:cubicBezTo>
                  <a:pt x="2044700" y="29210"/>
                  <a:pt x="1803400" y="30480"/>
                  <a:pt x="1624330" y="38100"/>
                </a:cubicBezTo>
                <a:cubicBezTo>
                  <a:pt x="1477010" y="44450"/>
                  <a:pt x="1346200" y="54610"/>
                  <a:pt x="1224280" y="68580"/>
                </a:cubicBezTo>
                <a:cubicBezTo>
                  <a:pt x="1121410" y="80010"/>
                  <a:pt x="1043940" y="87630"/>
                  <a:pt x="941070" y="109220"/>
                </a:cubicBezTo>
                <a:cubicBezTo>
                  <a:pt x="815340" y="135890"/>
                  <a:pt x="660400" y="181610"/>
                  <a:pt x="529590" y="222250"/>
                </a:cubicBezTo>
                <a:cubicBezTo>
                  <a:pt x="408940" y="260350"/>
                  <a:pt x="275590" y="306070"/>
                  <a:pt x="182880" y="345440"/>
                </a:cubicBezTo>
                <a:cubicBezTo>
                  <a:pt x="118110" y="373380"/>
                  <a:pt x="49530" y="427990"/>
                  <a:pt x="21590" y="427990"/>
                </a:cubicBezTo>
                <a:cubicBezTo>
                  <a:pt x="11430" y="427990"/>
                  <a:pt x="2540" y="421640"/>
                  <a:pt x="1270" y="416560"/>
                </a:cubicBezTo>
                <a:cubicBezTo>
                  <a:pt x="0" y="411480"/>
                  <a:pt x="8890" y="400050"/>
                  <a:pt x="8890" y="400050"/>
                </a:cubicBezTo>
              </a:path>
            </a:pathLst>
          </a:custGeom>
          <a:solidFill>
            <a:srgbClr val="3D44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Text Placeholder 42">
            <a:extLst>
              <a:ext uri="{FF2B5EF4-FFF2-40B4-BE49-F238E27FC236}">
                <a16:creationId xmlns:a16="http://schemas.microsoft.com/office/drawing/2014/main" id="{4DDFEE30-ADCA-C5D2-7533-FA552B5A48D6}"/>
              </a:ext>
            </a:extLst>
          </p:cNvPr>
          <p:cNvSpPr>
            <a:spLocks noGrp="1"/>
          </p:cNvSpPr>
          <p:nvPr>
            <p:ph type="body" sz="quarter" idx="10" hasCustomPrompt="1"/>
          </p:nvPr>
        </p:nvSpPr>
        <p:spPr>
          <a:xfrm>
            <a:off x="850900" y="628799"/>
            <a:ext cx="16713200" cy="3142701"/>
          </a:xfrm>
          <a:prstGeom prst="rect">
            <a:avLst/>
          </a:prstGeom>
        </p:spPr>
        <p:txBody>
          <a:bodyPr anchor="ctr"/>
          <a:lstStyle>
            <a:lvl1pPr algn="ctr">
              <a:defRPr lang="en-US" sz="11133" b="0" i="0" u="none" strike="noStrike" cap="none" dirty="0">
                <a:solidFill>
                  <a:srgbClr val="E1C6D6"/>
                </a:solidFill>
                <a:latin typeface="EB Garamond"/>
                <a:ea typeface="EB Garamond"/>
                <a:cs typeface="EB Garamond"/>
                <a:sym typeface="Arial"/>
              </a:defRPr>
            </a:lvl1pPr>
          </a:lstStyle>
          <a:p>
            <a:pPr lvl="0"/>
            <a:r>
              <a:rPr lang="en-US" dirty="0"/>
              <a:t>topic</a:t>
            </a:r>
          </a:p>
        </p:txBody>
      </p:sp>
      <p:sp>
        <p:nvSpPr>
          <p:cNvPr id="45" name="Text Placeholder 42">
            <a:extLst>
              <a:ext uri="{FF2B5EF4-FFF2-40B4-BE49-F238E27FC236}">
                <a16:creationId xmlns:a16="http://schemas.microsoft.com/office/drawing/2014/main" id="{8FBC8937-173B-D4E9-A280-270580ED6A73}"/>
              </a:ext>
            </a:extLst>
          </p:cNvPr>
          <p:cNvSpPr>
            <a:spLocks noGrp="1"/>
          </p:cNvSpPr>
          <p:nvPr>
            <p:ph type="body" sz="quarter" idx="11" hasCustomPrompt="1"/>
          </p:nvPr>
        </p:nvSpPr>
        <p:spPr>
          <a:xfrm>
            <a:off x="787400" y="9282504"/>
            <a:ext cx="16713200" cy="494612"/>
          </a:xfrm>
          <a:prstGeom prst="rect">
            <a:avLst/>
          </a:prstGeom>
        </p:spPr>
        <p:txBody>
          <a:bodyPr anchor="ctr"/>
          <a:lstStyle>
            <a:lvl1pPr algn="ctr">
              <a:defRPr lang="en-US" sz="2700" b="0" i="0" u="none" strike="noStrike" cap="none" dirty="0">
                <a:solidFill>
                  <a:srgbClr val="E1C6D6"/>
                </a:solidFill>
                <a:latin typeface="Lato"/>
                <a:ea typeface="Lato"/>
                <a:cs typeface="Lato"/>
                <a:sym typeface="Arial"/>
              </a:defRPr>
            </a:lvl1pPr>
          </a:lstStyle>
          <a:p>
            <a:pPr lvl="0"/>
            <a:r>
              <a:rPr lang="en-US" dirty="0"/>
              <a:t>Author </a:t>
            </a:r>
          </a:p>
        </p:txBody>
      </p:sp>
    </p:spTree>
    <p:extLst>
      <p:ext uri="{BB962C8B-B14F-4D97-AF65-F5344CB8AC3E}">
        <p14:creationId xmlns:p14="http://schemas.microsoft.com/office/powerpoint/2010/main" val="3619229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42">
            <a:extLst>
              <a:ext uri="{FF2B5EF4-FFF2-40B4-BE49-F238E27FC236}">
                <a16:creationId xmlns:a16="http://schemas.microsoft.com/office/drawing/2014/main" id="{5886CBA2-D7FC-2C98-0E2A-2109B35AFE1C}"/>
              </a:ext>
            </a:extLst>
          </p:cNvPr>
          <p:cNvSpPr>
            <a:spLocks noGrp="1"/>
          </p:cNvSpPr>
          <p:nvPr>
            <p:ph type="body" sz="quarter" idx="10" hasCustomPrompt="1"/>
          </p:nvPr>
        </p:nvSpPr>
        <p:spPr>
          <a:xfrm>
            <a:off x="533400" y="313063"/>
            <a:ext cx="17208500" cy="1720242"/>
          </a:xfrm>
          <a:prstGeom prst="rect">
            <a:avLst/>
          </a:prstGeom>
        </p:spPr>
        <p:txBody>
          <a:bodyPr anchor="ctr"/>
          <a:lstStyle>
            <a:lvl1pPr algn="ctr">
              <a:defRPr lang="en-US" sz="6000" b="0" i="0" u="none" strike="noStrike" cap="none" dirty="0">
                <a:solidFill>
                  <a:srgbClr val="E1C6D6"/>
                </a:solidFill>
                <a:latin typeface="EB Garamond"/>
                <a:ea typeface="EB Garamond"/>
                <a:cs typeface="EB Garamond"/>
                <a:sym typeface="Arial"/>
              </a:defRPr>
            </a:lvl1pPr>
          </a:lstStyle>
          <a:p>
            <a:pPr lvl="0"/>
            <a:r>
              <a:rPr lang="en-US" dirty="0"/>
              <a:t>Title</a:t>
            </a:r>
          </a:p>
        </p:txBody>
      </p:sp>
      <p:sp>
        <p:nvSpPr>
          <p:cNvPr id="5" name="Text Placeholder 4">
            <a:extLst>
              <a:ext uri="{FF2B5EF4-FFF2-40B4-BE49-F238E27FC236}">
                <a16:creationId xmlns:a16="http://schemas.microsoft.com/office/drawing/2014/main" id="{BD3ED564-FE9F-02DD-0349-2A7535DA899C}"/>
              </a:ext>
            </a:extLst>
          </p:cNvPr>
          <p:cNvSpPr>
            <a:spLocks noGrp="1"/>
          </p:cNvSpPr>
          <p:nvPr>
            <p:ph type="body" sz="quarter" idx="11" hasCustomPrompt="1"/>
          </p:nvPr>
        </p:nvSpPr>
        <p:spPr>
          <a:xfrm>
            <a:off x="622300" y="2743200"/>
            <a:ext cx="17119600" cy="6616700"/>
          </a:xfrm>
          <a:prstGeom prst="rect">
            <a:avLst/>
          </a:prstGeom>
        </p:spPr>
        <p:txBody>
          <a:bodyPr/>
          <a:lstStyle>
            <a:lvl1pPr>
              <a:defRPr lang="en-US" sz="2800" b="0" i="0" u="none" strike="noStrike" cap="none" smtClean="0">
                <a:solidFill>
                  <a:srgbClr val="FFFFFF"/>
                </a:solidFill>
                <a:latin typeface="Lato"/>
                <a:ea typeface="Lato"/>
                <a:cs typeface="Lato"/>
                <a:sym typeface="Arial"/>
              </a:defRPr>
            </a:lvl1pPr>
          </a:lstStyle>
          <a:p>
            <a:pPr lvl="0"/>
            <a:r>
              <a:rPr lang="en-US" dirty="0"/>
              <a:t>content</a:t>
            </a:r>
          </a:p>
        </p:txBody>
      </p:sp>
    </p:spTree>
    <p:extLst>
      <p:ext uri="{BB962C8B-B14F-4D97-AF65-F5344CB8AC3E}">
        <p14:creationId xmlns:p14="http://schemas.microsoft.com/office/powerpoint/2010/main" val="2904075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NEW_MODULE">
    <p:bg>
      <p:bgPr>
        <a:solidFill>
          <a:srgbClr val="F1DCF3"/>
        </a:solidFill>
        <a:effectLst/>
      </p:bgPr>
    </p:bg>
    <p:spTree>
      <p:nvGrpSpPr>
        <p:cNvPr id="1" name=""/>
        <p:cNvGrpSpPr/>
        <p:nvPr/>
      </p:nvGrpSpPr>
      <p:grpSpPr>
        <a:xfrm>
          <a:off x="0" y="0"/>
          <a:ext cx="0" cy="0"/>
          <a:chOff x="0" y="0"/>
          <a:chExt cx="0" cy="0"/>
        </a:xfrm>
      </p:grpSpPr>
      <p:grpSp>
        <p:nvGrpSpPr>
          <p:cNvPr id="4" name="Google Shape;143;p15">
            <a:extLst>
              <a:ext uri="{FF2B5EF4-FFF2-40B4-BE49-F238E27FC236}">
                <a16:creationId xmlns:a16="http://schemas.microsoft.com/office/drawing/2014/main" id="{BF9C6F2C-3C33-3AEC-CC60-E179603D4C95}"/>
              </a:ext>
            </a:extLst>
          </p:cNvPr>
          <p:cNvGrpSpPr/>
          <p:nvPr userDrawn="1"/>
        </p:nvGrpSpPr>
        <p:grpSpPr>
          <a:xfrm>
            <a:off x="330927" y="254848"/>
            <a:ext cx="17626146" cy="9661311"/>
            <a:chOff x="0" y="-9525"/>
            <a:chExt cx="4642277" cy="2544543"/>
          </a:xfrm>
        </p:grpSpPr>
        <p:sp>
          <p:nvSpPr>
            <p:cNvPr id="5" name="Google Shape;144;p15">
              <a:extLst>
                <a:ext uri="{FF2B5EF4-FFF2-40B4-BE49-F238E27FC236}">
                  <a16:creationId xmlns:a16="http://schemas.microsoft.com/office/drawing/2014/main" id="{63D091A2-9E98-53C8-915D-F5FE0F8890E3}"/>
                </a:ext>
              </a:extLst>
            </p:cNvPr>
            <p:cNvSpPr/>
            <p:nvPr/>
          </p:nvSpPr>
          <p:spPr>
            <a:xfrm>
              <a:off x="0" y="0"/>
              <a:ext cx="4642277" cy="2535018"/>
            </a:xfrm>
            <a:custGeom>
              <a:avLst/>
              <a:gdLst/>
              <a:ahLst/>
              <a:cxnLst/>
              <a:rect l="l" t="t" r="r" b="b"/>
              <a:pathLst>
                <a:path w="4642277" h="2535018" extrusionOk="0">
                  <a:moveTo>
                    <a:pt x="0" y="0"/>
                  </a:moveTo>
                  <a:lnTo>
                    <a:pt x="4642277" y="0"/>
                  </a:lnTo>
                  <a:lnTo>
                    <a:pt x="4642277" y="2535018"/>
                  </a:lnTo>
                  <a:lnTo>
                    <a:pt x="0" y="2535018"/>
                  </a:lnTo>
                  <a:close/>
                </a:path>
              </a:pathLst>
            </a:custGeom>
            <a:solidFill>
              <a:srgbClr val="000000">
                <a:alpha val="0"/>
              </a:srgbClr>
            </a:solidFill>
            <a:ln w="38100" cap="sq" cmpd="sng">
              <a:solidFill>
                <a:srgbClr val="4C6094"/>
              </a:solidFill>
              <a:prstDash val="solid"/>
              <a:miter lim="8000"/>
              <a:headEnd type="none" w="sm" len="sm"/>
              <a:tailEnd type="none" w="sm" len="sm"/>
            </a:ln>
          </p:spPr>
          <p:txBody>
            <a:bodyPr/>
            <a:lstStyle/>
            <a:p>
              <a:endParaRPr lang="en-US" dirty="0"/>
            </a:p>
          </p:txBody>
        </p:sp>
        <p:sp>
          <p:nvSpPr>
            <p:cNvPr id="6" name="Google Shape;145;p15">
              <a:extLst>
                <a:ext uri="{FF2B5EF4-FFF2-40B4-BE49-F238E27FC236}">
                  <a16:creationId xmlns:a16="http://schemas.microsoft.com/office/drawing/2014/main" id="{B6BBF524-25BA-7072-C8E7-D5CB2CC31D8E}"/>
                </a:ext>
              </a:extLst>
            </p:cNvPr>
            <p:cNvSpPr txBox="1"/>
            <p:nvPr/>
          </p:nvSpPr>
          <p:spPr>
            <a:xfrm>
              <a:off x="0" y="-9525"/>
              <a:ext cx="4642277" cy="2544543"/>
            </a:xfrm>
            <a:prstGeom prst="rect">
              <a:avLst/>
            </a:prstGeom>
            <a:noFill/>
            <a:ln>
              <a:noFill/>
            </a:ln>
          </p:spPr>
          <p:txBody>
            <a:bodyPr spcFirstLastPara="1" wrap="square" lIns="50800" tIns="50800" rIns="50800" bIns="50800" anchor="ctr" anchorCtr="0">
              <a:noAutofit/>
            </a:bodyPr>
            <a:lstStyle/>
            <a:p>
              <a:pPr marL="0" marR="0" lvl="0" indent="0" algn="ctr" rtl="0">
                <a:lnSpc>
                  <a:spcPct val="168611"/>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sp>
        <p:nvSpPr>
          <p:cNvPr id="23" name="Title 1">
            <a:extLst>
              <a:ext uri="{FF2B5EF4-FFF2-40B4-BE49-F238E27FC236}">
                <a16:creationId xmlns:a16="http://schemas.microsoft.com/office/drawing/2014/main" id="{6572A7C6-7EE1-E542-388B-5A87BD1BE533}"/>
              </a:ext>
            </a:extLst>
          </p:cNvPr>
          <p:cNvSpPr>
            <a:spLocks noGrp="1"/>
          </p:cNvSpPr>
          <p:nvPr>
            <p:ph type="title" hasCustomPrompt="1"/>
          </p:nvPr>
        </p:nvSpPr>
        <p:spPr>
          <a:xfrm>
            <a:off x="9273022" y="959643"/>
            <a:ext cx="7646219" cy="2264435"/>
          </a:xfrm>
          <a:prstGeom prst="rect">
            <a:avLst/>
          </a:prstGeom>
        </p:spPr>
        <p:txBody>
          <a:bodyPr anchor="ctr">
            <a:normAutofit/>
          </a:bodyPr>
          <a:lstStyle>
            <a:lvl1pPr>
              <a:defRPr sz="4400" baseline="0">
                <a:latin typeface="Times New Roman" panose="02020603050405020304" pitchFamily="18" charset="0"/>
                <a:cs typeface="Times New Roman" panose="02020603050405020304" pitchFamily="18" charset="0"/>
              </a:defRPr>
            </a:lvl1pPr>
          </a:lstStyle>
          <a:p>
            <a:r>
              <a:rPr lang="en-US" dirty="0"/>
              <a:t>Title, 80, str, 44</a:t>
            </a:r>
          </a:p>
        </p:txBody>
      </p:sp>
      <p:sp>
        <p:nvSpPr>
          <p:cNvPr id="24" name="Picture Placeholder 18">
            <a:extLst>
              <a:ext uri="{FF2B5EF4-FFF2-40B4-BE49-F238E27FC236}">
                <a16:creationId xmlns:a16="http://schemas.microsoft.com/office/drawing/2014/main" id="{66CE73A8-F45B-52AE-5C2A-768E746B342A}"/>
              </a:ext>
            </a:extLst>
          </p:cNvPr>
          <p:cNvSpPr>
            <a:spLocks noGrp="1"/>
          </p:cNvSpPr>
          <p:nvPr>
            <p:ph type="pic" sz="quarter" idx="13" hasCustomPrompt="1"/>
          </p:nvPr>
        </p:nvSpPr>
        <p:spPr>
          <a:xfrm>
            <a:off x="1635080" y="959643"/>
            <a:ext cx="7202100" cy="8367713"/>
          </a:xfrm>
          <a:prstGeom prst="rect">
            <a:avLst/>
          </a:prstGeom>
        </p:spPr>
        <p:txBody>
          <a:bodyPr/>
          <a:lstStyle>
            <a:lvl1pPr algn="ctr">
              <a:defRPr sz="2800">
                <a:latin typeface="Times New Roman" panose="02020603050405020304" pitchFamily="18" charset="0"/>
                <a:cs typeface="Times New Roman" panose="02020603050405020304" pitchFamily="18" charset="0"/>
              </a:defRPr>
            </a:lvl1pPr>
          </a:lstStyle>
          <a:p>
            <a:r>
              <a:rPr lang="en-US" dirty="0"/>
              <a:t>Image, 0, </a:t>
            </a:r>
            <a:r>
              <a:rPr lang="en-US" dirty="0" err="1"/>
              <a:t>img</a:t>
            </a:r>
            <a:r>
              <a:rPr lang="en-US" dirty="0"/>
              <a:t>, 15</a:t>
            </a:r>
          </a:p>
        </p:txBody>
      </p:sp>
      <p:sp>
        <p:nvSpPr>
          <p:cNvPr id="25" name="Text Placeholder 24">
            <a:extLst>
              <a:ext uri="{FF2B5EF4-FFF2-40B4-BE49-F238E27FC236}">
                <a16:creationId xmlns:a16="http://schemas.microsoft.com/office/drawing/2014/main" id="{FD41B2ED-9239-B6B2-BF07-4D4E710D0A59}"/>
              </a:ext>
            </a:extLst>
          </p:cNvPr>
          <p:cNvSpPr>
            <a:spLocks noGrp="1"/>
          </p:cNvSpPr>
          <p:nvPr>
            <p:ph type="body" sz="quarter" idx="15" hasCustomPrompt="1"/>
          </p:nvPr>
        </p:nvSpPr>
        <p:spPr>
          <a:xfrm>
            <a:off x="9273022" y="3653834"/>
            <a:ext cx="7646219" cy="5673521"/>
          </a:xfrm>
          <a:prstGeom prst="rect">
            <a:avLst/>
          </a:prstGeom>
        </p:spPr>
        <p:txBody>
          <a:bodyPr>
            <a:noAutofit/>
          </a:bodyPr>
          <a:lstStyle>
            <a:lvl1pPr>
              <a:defRPr sz="2400" b="0" cap="none" spc="0" baseline="0">
                <a:latin typeface="Times New Roman" panose="02020603050405020304" pitchFamily="18" charset="0"/>
                <a:cs typeface="Times New Roman" panose="02020603050405020304" pitchFamily="18" charset="0"/>
              </a:defRPr>
            </a:lvl1pPr>
          </a:lstStyle>
          <a:p>
            <a:pPr lvl="0"/>
            <a:r>
              <a:rPr lang="en-US" dirty="0"/>
              <a:t>Summary, 450, str, 24</a:t>
            </a:r>
          </a:p>
        </p:txBody>
      </p:sp>
    </p:spTree>
    <p:extLst>
      <p:ext uri="{BB962C8B-B14F-4D97-AF65-F5344CB8AC3E}">
        <p14:creationId xmlns:p14="http://schemas.microsoft.com/office/powerpoint/2010/main" val="1729308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NEW_MODULE">
    <p:bg>
      <p:bgPr>
        <a:solidFill>
          <a:srgbClr val="F1DCF3"/>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E4BD52-9DC1-CDA3-0ADE-7C54B9695E94}"/>
              </a:ext>
              <a:ext uri="{C183D7F6-B498-43B3-948B-1728B52AA6E4}">
                <adec:decorative xmlns:adec="http://schemas.microsoft.com/office/drawing/2017/decorative" val="1"/>
              </a:ext>
            </a:extLst>
          </p:cNvPr>
          <p:cNvSpPr/>
          <p:nvPr userDrawn="1"/>
        </p:nvSpPr>
        <p:spPr>
          <a:xfrm>
            <a:off x="7215414" y="1564684"/>
            <a:ext cx="10450286" cy="7157632"/>
          </a:xfrm>
          <a:prstGeom prst="rect">
            <a:avLst/>
          </a:prstGeom>
          <a:solidFill>
            <a:srgbClr val="E1C6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eiryo UI"/>
              <a:ea typeface="+mn-ea"/>
              <a:cs typeface="+mn-cs"/>
            </a:endParaRPr>
          </a:p>
        </p:txBody>
      </p:sp>
      <p:sp>
        <p:nvSpPr>
          <p:cNvPr id="3" name="Title 1">
            <a:extLst>
              <a:ext uri="{FF2B5EF4-FFF2-40B4-BE49-F238E27FC236}">
                <a16:creationId xmlns:a16="http://schemas.microsoft.com/office/drawing/2014/main" id="{EDA68E2D-0B28-B638-F74B-F9899731CDC6}"/>
              </a:ext>
            </a:extLst>
          </p:cNvPr>
          <p:cNvSpPr>
            <a:spLocks noGrp="1"/>
          </p:cNvSpPr>
          <p:nvPr>
            <p:ph type="title" hasCustomPrompt="1"/>
          </p:nvPr>
        </p:nvSpPr>
        <p:spPr>
          <a:xfrm>
            <a:off x="7724867" y="1833655"/>
            <a:ext cx="9707380" cy="1847377"/>
          </a:xfrm>
          <a:prstGeom prst="rect">
            <a:avLst/>
          </a:prstGeom>
        </p:spPr>
        <p:txBody>
          <a:bodyPr>
            <a:normAutofit/>
          </a:bodyPr>
          <a:lstStyle>
            <a:lvl1pPr>
              <a:defRPr sz="3600">
                <a:latin typeface="Times New Roman" panose="02020603050405020304" pitchFamily="18" charset="0"/>
                <a:cs typeface="Times New Roman" panose="02020603050405020304" pitchFamily="18" charset="0"/>
              </a:defRPr>
            </a:lvl1pPr>
          </a:lstStyle>
          <a:p>
            <a:pPr>
              <a:lnSpc>
                <a:spcPct val="120000"/>
              </a:lnSpc>
            </a:pPr>
            <a:r>
              <a:rPr lang="en-US" dirty="0"/>
              <a:t>Title, 100, str, 20</a:t>
            </a:r>
          </a:p>
        </p:txBody>
      </p:sp>
      <p:sp>
        <p:nvSpPr>
          <p:cNvPr id="7" name="Text Placeholder 22">
            <a:extLst>
              <a:ext uri="{FF2B5EF4-FFF2-40B4-BE49-F238E27FC236}">
                <a16:creationId xmlns:a16="http://schemas.microsoft.com/office/drawing/2014/main" id="{3DA8E838-348C-ADD0-2089-530A005B310C}"/>
              </a:ext>
            </a:extLst>
          </p:cNvPr>
          <p:cNvSpPr>
            <a:spLocks noGrp="1"/>
          </p:cNvSpPr>
          <p:nvPr>
            <p:ph type="body" sz="quarter" idx="15" hasCustomPrompt="1"/>
          </p:nvPr>
        </p:nvSpPr>
        <p:spPr>
          <a:xfrm>
            <a:off x="7724867" y="4045814"/>
            <a:ext cx="9707380" cy="4350910"/>
          </a:xfrm>
          <a:prstGeom prst="rect">
            <a:avLst/>
          </a:prstGeom>
        </p:spPr>
        <p:txBody>
          <a:bodyPr/>
          <a:lstStyle>
            <a:lvl1pPr>
              <a:defRPr sz="2400">
                <a:latin typeface="Times New Roman" panose="02020603050405020304" pitchFamily="18" charset="0"/>
                <a:cs typeface="Times New Roman" panose="02020603050405020304" pitchFamily="18" charset="0"/>
              </a:defRPr>
            </a:lvl1pPr>
          </a:lstStyle>
          <a:p>
            <a:pPr lvl="0"/>
            <a:r>
              <a:rPr lang="en-US" dirty="0"/>
              <a:t>Summary, 200, str, 15</a:t>
            </a:r>
          </a:p>
        </p:txBody>
      </p:sp>
      <p:sp>
        <p:nvSpPr>
          <p:cNvPr id="8" name="Picture Placeholder 17">
            <a:extLst>
              <a:ext uri="{FF2B5EF4-FFF2-40B4-BE49-F238E27FC236}">
                <a16:creationId xmlns:a16="http://schemas.microsoft.com/office/drawing/2014/main" id="{532D9403-A88C-4A64-B8EC-02316D72EBDD}"/>
              </a:ext>
            </a:extLst>
          </p:cNvPr>
          <p:cNvSpPr>
            <a:spLocks noGrp="1"/>
          </p:cNvSpPr>
          <p:nvPr>
            <p:ph type="pic" sz="quarter" idx="13" hasCustomPrompt="1"/>
          </p:nvPr>
        </p:nvSpPr>
        <p:spPr>
          <a:xfrm>
            <a:off x="922250" y="1027907"/>
            <a:ext cx="6293164" cy="8321425"/>
          </a:xfrm>
          <a:prstGeom prst="rect">
            <a:avLst/>
          </a:prstGeom>
        </p:spPr>
        <p:txBody>
          <a:bodyPr/>
          <a:lstStyle>
            <a:lvl1pPr algn="ctr">
              <a:defRPr/>
            </a:lvl1pPr>
          </a:lstStyle>
          <a:p>
            <a:r>
              <a:rPr lang="en-US" dirty="0"/>
              <a:t>Image, 0, </a:t>
            </a:r>
            <a:r>
              <a:rPr lang="en-US" dirty="0" err="1"/>
              <a:t>img</a:t>
            </a:r>
            <a:r>
              <a:rPr lang="en-US" dirty="0"/>
              <a:t>, 15</a:t>
            </a:r>
          </a:p>
        </p:txBody>
      </p:sp>
    </p:spTree>
    <p:extLst>
      <p:ext uri="{BB962C8B-B14F-4D97-AF65-F5344CB8AC3E}">
        <p14:creationId xmlns:p14="http://schemas.microsoft.com/office/powerpoint/2010/main" val="13428993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A7DA9D09-0D9E-36B4-54C5-3D1DA835E8DB}"/>
              </a:ext>
            </a:extLst>
          </p:cNvPr>
          <p:cNvSpPr>
            <a:spLocks noGrp="1"/>
          </p:cNvSpPr>
          <p:nvPr>
            <p:ph type="title" hasCustomPrompt="1"/>
          </p:nvPr>
        </p:nvSpPr>
        <p:spPr>
          <a:xfrm>
            <a:off x="1670010" y="939714"/>
            <a:ext cx="15271790" cy="1663157"/>
          </a:xfrm>
          <a:prstGeom prst="rect">
            <a:avLst/>
          </a:prstGeom>
        </p:spPr>
        <p:txBody>
          <a:bodyPr anchor="ctr">
            <a:normAutofit/>
          </a:bodyPr>
          <a:lstStyle>
            <a:lvl1pPr algn="ctr">
              <a:defRPr sz="4000" spc="150" baseline="0">
                <a:solidFill>
                  <a:schemeClr val="accent3">
                    <a:lumMod val="40000"/>
                    <a:lumOff val="60000"/>
                  </a:schemeClr>
                </a:solidFill>
                <a:latin typeface="Times New Roman" panose="02020603050405020304" pitchFamily="18" charset="0"/>
                <a:cs typeface="Times New Roman" panose="02020603050405020304" pitchFamily="18" charset="0"/>
              </a:defRPr>
            </a:lvl1pPr>
          </a:lstStyle>
          <a:p>
            <a:pPr>
              <a:lnSpc>
                <a:spcPct val="120000"/>
              </a:lnSpc>
            </a:pPr>
            <a:r>
              <a:rPr lang="en-US" dirty="0"/>
              <a:t>Title, 120, str, 40</a:t>
            </a:r>
          </a:p>
        </p:txBody>
      </p:sp>
      <p:grpSp>
        <p:nvGrpSpPr>
          <p:cNvPr id="7" name="Group 6">
            <a:extLst>
              <a:ext uri="{FF2B5EF4-FFF2-40B4-BE49-F238E27FC236}">
                <a16:creationId xmlns:a16="http://schemas.microsoft.com/office/drawing/2014/main" id="{92F33E62-E7B8-0BDE-4572-6CB46B1AF97C}"/>
              </a:ext>
            </a:extLst>
          </p:cNvPr>
          <p:cNvGrpSpPr/>
          <p:nvPr userDrawn="1"/>
        </p:nvGrpSpPr>
        <p:grpSpPr>
          <a:xfrm>
            <a:off x="1371601" y="3889958"/>
            <a:ext cx="1828800" cy="1828800"/>
            <a:chOff x="539711" y="2208361"/>
            <a:chExt cx="1371600" cy="1371600"/>
          </a:xfrm>
        </p:grpSpPr>
        <p:sp>
          <p:nvSpPr>
            <p:cNvPr id="8" name="Oval 7">
              <a:extLst>
                <a:ext uri="{FF2B5EF4-FFF2-40B4-BE49-F238E27FC236}">
                  <a16:creationId xmlns:a16="http://schemas.microsoft.com/office/drawing/2014/main" id="{A50E1798-C22D-AB7D-B811-4C16ED08D0E8}"/>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371185A-5EA3-5B7A-4A76-2B4CCABB0D40}"/>
                </a:ext>
              </a:extLst>
            </p:cNvPr>
            <p:cNvSpPr txBox="1"/>
            <p:nvPr userDrawn="1"/>
          </p:nvSpPr>
          <p:spPr>
            <a:xfrm>
              <a:off x="938961" y="2275037"/>
              <a:ext cx="853455" cy="1084913"/>
            </a:xfrm>
            <a:prstGeom prst="rect">
              <a:avLst/>
            </a:prstGeom>
            <a:noFill/>
          </p:spPr>
          <p:txBody>
            <a:bodyPr wrap="square" rtlCol="0">
              <a:spAutoFit/>
            </a:bodyPr>
            <a:lstStyle/>
            <a:p>
              <a:r>
                <a:rPr lang="en-US" sz="8800" dirty="0">
                  <a:solidFill>
                    <a:schemeClr val="bg1"/>
                  </a:solidFill>
                  <a:latin typeface="Amasis MT Pro Black" panose="02040A04050005020304" pitchFamily="18" charset="0"/>
                </a:rPr>
                <a:t>1</a:t>
              </a:r>
            </a:p>
          </p:txBody>
        </p:sp>
      </p:grpSp>
      <p:grpSp>
        <p:nvGrpSpPr>
          <p:cNvPr id="10" name="Group 9">
            <a:extLst>
              <a:ext uri="{FF2B5EF4-FFF2-40B4-BE49-F238E27FC236}">
                <a16:creationId xmlns:a16="http://schemas.microsoft.com/office/drawing/2014/main" id="{3BCCB964-7DDF-291A-D2EB-497380F0AF41}"/>
              </a:ext>
            </a:extLst>
          </p:cNvPr>
          <p:cNvGrpSpPr/>
          <p:nvPr userDrawn="1"/>
        </p:nvGrpSpPr>
        <p:grpSpPr>
          <a:xfrm>
            <a:off x="1371601" y="7094746"/>
            <a:ext cx="1828800" cy="1828800"/>
            <a:chOff x="539711" y="2208361"/>
            <a:chExt cx="1371600" cy="1371600"/>
          </a:xfrm>
        </p:grpSpPr>
        <p:sp>
          <p:nvSpPr>
            <p:cNvPr id="11" name="Oval 10">
              <a:extLst>
                <a:ext uri="{FF2B5EF4-FFF2-40B4-BE49-F238E27FC236}">
                  <a16:creationId xmlns:a16="http://schemas.microsoft.com/office/drawing/2014/main" id="{3A926CAA-F55E-A940-0B39-1D22DB2F16DA}"/>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C2757FF-B63D-DB1D-5768-47165CEE82A9}"/>
                </a:ext>
              </a:extLst>
            </p:cNvPr>
            <p:cNvSpPr txBox="1"/>
            <p:nvPr userDrawn="1"/>
          </p:nvSpPr>
          <p:spPr>
            <a:xfrm>
              <a:off x="938961" y="2351704"/>
              <a:ext cx="853455" cy="1084913"/>
            </a:xfrm>
            <a:prstGeom prst="rect">
              <a:avLst/>
            </a:prstGeom>
            <a:noFill/>
          </p:spPr>
          <p:txBody>
            <a:bodyPr wrap="square" rtlCol="0">
              <a:spAutoFit/>
            </a:bodyPr>
            <a:lstStyle/>
            <a:p>
              <a:r>
                <a:rPr lang="en-US" sz="8800" dirty="0">
                  <a:solidFill>
                    <a:schemeClr val="bg1"/>
                  </a:solidFill>
                  <a:latin typeface="Amasis MT Pro Black" panose="02040A04050005020304" pitchFamily="18" charset="0"/>
                </a:rPr>
                <a:t>2</a:t>
              </a:r>
            </a:p>
          </p:txBody>
        </p:sp>
      </p:grpSp>
      <p:sp>
        <p:nvSpPr>
          <p:cNvPr id="13" name="Text Placeholder 16">
            <a:extLst>
              <a:ext uri="{FF2B5EF4-FFF2-40B4-BE49-F238E27FC236}">
                <a16:creationId xmlns:a16="http://schemas.microsoft.com/office/drawing/2014/main" id="{1039333F-97A2-8B73-53B6-9C0973785AEB}"/>
              </a:ext>
            </a:extLst>
          </p:cNvPr>
          <p:cNvSpPr>
            <a:spLocks noGrp="1"/>
          </p:cNvSpPr>
          <p:nvPr>
            <p:ph type="body" sz="quarter" idx="10" hasCustomPrompt="1"/>
          </p:nvPr>
        </p:nvSpPr>
        <p:spPr>
          <a:xfrm>
            <a:off x="3732732" y="3430222"/>
            <a:ext cx="12066067" cy="2411264"/>
          </a:xfrm>
          <a:prstGeom prst="rect">
            <a:avLst/>
          </a:prstGeom>
        </p:spPr>
        <p:txBody>
          <a:bodyPr anchor="ctr">
            <a:normAutofit/>
          </a:bodyPr>
          <a:lstStyle>
            <a:lvl1pPr>
              <a:defRPr sz="2800" spc="0">
                <a:solidFill>
                  <a:schemeClr val="accent3">
                    <a:lumMod val="40000"/>
                    <a:lumOff val="60000"/>
                  </a:schemeClr>
                </a:solidFill>
                <a:latin typeface="Times New Roman" panose="02020603050405020304" pitchFamily="18" charset="0"/>
                <a:cs typeface="Times New Roman" panose="02020603050405020304" pitchFamily="18" charset="0"/>
              </a:defRPr>
            </a:lvl1pPr>
          </a:lstStyle>
          <a:p>
            <a:pPr lvl="0"/>
            <a:r>
              <a:rPr lang="en-US" dirty="0"/>
              <a:t>Content1, 400, str, 28</a:t>
            </a:r>
          </a:p>
        </p:txBody>
      </p:sp>
      <p:sp>
        <p:nvSpPr>
          <p:cNvPr id="14" name="Text Placeholder 16">
            <a:extLst>
              <a:ext uri="{FF2B5EF4-FFF2-40B4-BE49-F238E27FC236}">
                <a16:creationId xmlns:a16="http://schemas.microsoft.com/office/drawing/2014/main" id="{89DB620B-ED44-8017-28E1-C9B449A74024}"/>
              </a:ext>
            </a:extLst>
          </p:cNvPr>
          <p:cNvSpPr>
            <a:spLocks noGrp="1"/>
          </p:cNvSpPr>
          <p:nvPr>
            <p:ph type="body" sz="quarter" idx="11" hasCustomPrompt="1"/>
          </p:nvPr>
        </p:nvSpPr>
        <p:spPr>
          <a:xfrm>
            <a:off x="3732732" y="6610123"/>
            <a:ext cx="12066067" cy="2411264"/>
          </a:xfrm>
          <a:prstGeom prst="rect">
            <a:avLst/>
          </a:prstGeom>
        </p:spPr>
        <p:txBody>
          <a:bodyPr anchor="ctr">
            <a:normAutofit/>
          </a:bodyPr>
          <a:lstStyle>
            <a:lvl1pPr>
              <a:defRPr sz="2800" spc="0">
                <a:solidFill>
                  <a:schemeClr val="accent3">
                    <a:lumMod val="40000"/>
                    <a:lumOff val="60000"/>
                  </a:schemeClr>
                </a:solidFill>
                <a:latin typeface="Times New Roman" panose="02020603050405020304" pitchFamily="18" charset="0"/>
                <a:cs typeface="Times New Roman" panose="02020603050405020304" pitchFamily="18" charset="0"/>
              </a:defRPr>
            </a:lvl1pPr>
          </a:lstStyle>
          <a:p>
            <a:pPr lvl="0"/>
            <a:r>
              <a:rPr lang="en-US" dirty="0"/>
              <a:t>Content2, 400, str, 28</a:t>
            </a:r>
          </a:p>
        </p:txBody>
      </p:sp>
    </p:spTree>
    <p:extLst>
      <p:ext uri="{BB962C8B-B14F-4D97-AF65-F5344CB8AC3E}">
        <p14:creationId xmlns:p14="http://schemas.microsoft.com/office/powerpoint/2010/main" val="3604454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NEW_MODULE">
    <p:bg>
      <p:bgPr>
        <a:solidFill>
          <a:srgbClr val="F1DCF3"/>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1747749-D94B-02CA-977F-4878D74DEBCA}"/>
              </a:ext>
            </a:extLst>
          </p:cNvPr>
          <p:cNvSpPr>
            <a:spLocks noGrp="1"/>
          </p:cNvSpPr>
          <p:nvPr>
            <p:ph type="title" hasCustomPrompt="1"/>
          </p:nvPr>
        </p:nvSpPr>
        <p:spPr>
          <a:xfrm>
            <a:off x="1593810" y="1149536"/>
            <a:ext cx="15398789" cy="1663157"/>
          </a:xfrm>
          <a:prstGeom prst="rect">
            <a:avLst/>
          </a:prstGeom>
        </p:spPr>
        <p:txBody>
          <a:bodyPr>
            <a:normAutofit/>
          </a:bodyPr>
          <a:lstStyle>
            <a:lvl1pPr>
              <a:defRPr lang="en-US" sz="4400" dirty="0">
                <a:latin typeface="Lato" panose="020F0502020204030203" pitchFamily="34" charset="0"/>
                <a:ea typeface="Lato" panose="020F0502020204030203" pitchFamily="34" charset="0"/>
                <a:cs typeface="Lato" panose="020F0502020204030203" pitchFamily="34" charset="0"/>
              </a:defRPr>
            </a:lvl1pPr>
          </a:lstStyle>
          <a:p>
            <a:pPr>
              <a:lnSpc>
                <a:spcPct val="120000"/>
              </a:lnSpc>
            </a:pPr>
            <a:r>
              <a:rPr lang="en-US" dirty="0"/>
              <a:t>Title, 120, str, 44</a:t>
            </a:r>
          </a:p>
        </p:txBody>
      </p:sp>
      <p:grpSp>
        <p:nvGrpSpPr>
          <p:cNvPr id="5" name="Group 4">
            <a:extLst>
              <a:ext uri="{FF2B5EF4-FFF2-40B4-BE49-F238E27FC236}">
                <a16:creationId xmlns:a16="http://schemas.microsoft.com/office/drawing/2014/main" id="{5418DAF8-AB4A-C85D-1D2E-B92CFF8FC8B3}"/>
              </a:ext>
            </a:extLst>
          </p:cNvPr>
          <p:cNvGrpSpPr/>
          <p:nvPr userDrawn="1"/>
        </p:nvGrpSpPr>
        <p:grpSpPr>
          <a:xfrm>
            <a:off x="1700491" y="3720394"/>
            <a:ext cx="944028" cy="1015663"/>
            <a:chOff x="539711" y="2136803"/>
            <a:chExt cx="1371600" cy="1468092"/>
          </a:xfrm>
        </p:grpSpPr>
        <p:sp>
          <p:nvSpPr>
            <p:cNvPr id="6" name="Oval 5">
              <a:extLst>
                <a:ext uri="{FF2B5EF4-FFF2-40B4-BE49-F238E27FC236}">
                  <a16:creationId xmlns:a16="http://schemas.microsoft.com/office/drawing/2014/main" id="{C56E959A-9C53-1128-C1D0-CF301D51DD9F}"/>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9" name="TextBox 8">
              <a:extLst>
                <a:ext uri="{FF2B5EF4-FFF2-40B4-BE49-F238E27FC236}">
                  <a16:creationId xmlns:a16="http://schemas.microsoft.com/office/drawing/2014/main" id="{90F0FF46-C13A-57F3-0C1B-FEAA5FC38E3F}"/>
                </a:ext>
              </a:extLst>
            </p:cNvPr>
            <p:cNvSpPr txBox="1"/>
            <p:nvPr userDrawn="1"/>
          </p:nvSpPr>
          <p:spPr>
            <a:xfrm>
              <a:off x="761184" y="2136803"/>
              <a:ext cx="853456" cy="1468092"/>
            </a:xfrm>
            <a:prstGeom prst="rect">
              <a:avLst/>
            </a:prstGeom>
            <a:noFill/>
          </p:spPr>
          <p:txBody>
            <a:bodyPr wrap="square" rtlCol="0">
              <a:spAutoFit/>
            </a:bodyPr>
            <a:lstStyle/>
            <a:p>
              <a:r>
                <a:rPr lang="en-US" sz="6000" dirty="0">
                  <a:solidFill>
                    <a:schemeClr val="bg1"/>
                  </a:solidFill>
                  <a:latin typeface="Lato" panose="020F0502020204030203" pitchFamily="34" charset="0"/>
                  <a:ea typeface="Lato" panose="020F0502020204030203" pitchFamily="34" charset="0"/>
                  <a:cs typeface="Lato" panose="020F0502020204030203" pitchFamily="34" charset="0"/>
                </a:rPr>
                <a:t>1</a:t>
              </a:r>
            </a:p>
          </p:txBody>
        </p:sp>
      </p:grpSp>
      <p:sp>
        <p:nvSpPr>
          <p:cNvPr id="10" name="Text Placeholder 16">
            <a:extLst>
              <a:ext uri="{FF2B5EF4-FFF2-40B4-BE49-F238E27FC236}">
                <a16:creationId xmlns:a16="http://schemas.microsoft.com/office/drawing/2014/main" id="{CB9FE755-492A-A246-3F42-64226EBBB707}"/>
              </a:ext>
            </a:extLst>
          </p:cNvPr>
          <p:cNvSpPr>
            <a:spLocks noGrp="1"/>
          </p:cNvSpPr>
          <p:nvPr>
            <p:ph type="body" sz="quarter" idx="10" hasCustomPrompt="1"/>
          </p:nvPr>
        </p:nvSpPr>
        <p:spPr>
          <a:xfrm>
            <a:off x="3124161" y="3356340"/>
            <a:ext cx="8420139" cy="1743768"/>
          </a:xfrm>
          <a:prstGeom prst="rect">
            <a:avLst/>
          </a:prstGeom>
        </p:spPr>
        <p:txBody>
          <a:bodyPr anchor="ctr">
            <a:normAutofit/>
          </a:bodyPr>
          <a:lstStyle>
            <a:lvl1pPr>
              <a:defRPr lang="en-US" sz="2400" dirty="0">
                <a:latin typeface="Lato" panose="020F0502020204030203" pitchFamily="34" charset="0"/>
                <a:ea typeface="Lato" panose="020F0502020204030203" pitchFamily="34" charset="0"/>
                <a:cs typeface="Lato" panose="020F0502020204030203" pitchFamily="34" charset="0"/>
              </a:defRPr>
            </a:lvl1pPr>
          </a:lstStyle>
          <a:p>
            <a:pPr lvl="0"/>
            <a:r>
              <a:rPr lang="en-US" dirty="0"/>
              <a:t>Content1, 300, str, 22</a:t>
            </a:r>
          </a:p>
        </p:txBody>
      </p:sp>
      <p:grpSp>
        <p:nvGrpSpPr>
          <p:cNvPr id="11" name="Group 10">
            <a:extLst>
              <a:ext uri="{FF2B5EF4-FFF2-40B4-BE49-F238E27FC236}">
                <a16:creationId xmlns:a16="http://schemas.microsoft.com/office/drawing/2014/main" id="{47CD8C59-1EA1-3AF6-5E2B-E16AB26F5C96}"/>
              </a:ext>
            </a:extLst>
          </p:cNvPr>
          <p:cNvGrpSpPr/>
          <p:nvPr userDrawn="1"/>
        </p:nvGrpSpPr>
        <p:grpSpPr>
          <a:xfrm>
            <a:off x="1658754" y="5721662"/>
            <a:ext cx="944028" cy="1015663"/>
            <a:chOff x="539711" y="2136803"/>
            <a:chExt cx="1371600" cy="1468092"/>
          </a:xfrm>
        </p:grpSpPr>
        <p:sp>
          <p:nvSpPr>
            <p:cNvPr id="12" name="Oval 11">
              <a:extLst>
                <a:ext uri="{FF2B5EF4-FFF2-40B4-BE49-F238E27FC236}">
                  <a16:creationId xmlns:a16="http://schemas.microsoft.com/office/drawing/2014/main" id="{8D780CC8-F2C0-73AA-BB94-A3805DDFFB72}"/>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13" name="TextBox 12">
              <a:extLst>
                <a:ext uri="{FF2B5EF4-FFF2-40B4-BE49-F238E27FC236}">
                  <a16:creationId xmlns:a16="http://schemas.microsoft.com/office/drawing/2014/main" id="{24104561-8EAD-D81B-9323-4DB23806B5A2}"/>
                </a:ext>
              </a:extLst>
            </p:cNvPr>
            <p:cNvSpPr txBox="1"/>
            <p:nvPr userDrawn="1"/>
          </p:nvSpPr>
          <p:spPr>
            <a:xfrm>
              <a:off x="761184" y="2136803"/>
              <a:ext cx="853456" cy="1468092"/>
            </a:xfrm>
            <a:prstGeom prst="rect">
              <a:avLst/>
            </a:prstGeom>
            <a:noFill/>
          </p:spPr>
          <p:txBody>
            <a:bodyPr wrap="square" rtlCol="0">
              <a:spAutoFit/>
            </a:bodyPr>
            <a:lstStyle/>
            <a:p>
              <a:r>
                <a:rPr lang="en-US" sz="6000" dirty="0">
                  <a:solidFill>
                    <a:schemeClr val="bg1"/>
                  </a:solidFill>
                  <a:latin typeface="Lato" panose="020F0502020204030203" pitchFamily="34" charset="0"/>
                  <a:ea typeface="Lato" panose="020F0502020204030203" pitchFamily="34" charset="0"/>
                  <a:cs typeface="Lato" panose="020F0502020204030203" pitchFamily="34" charset="0"/>
                </a:rPr>
                <a:t>2</a:t>
              </a:r>
            </a:p>
          </p:txBody>
        </p:sp>
      </p:grpSp>
      <p:grpSp>
        <p:nvGrpSpPr>
          <p:cNvPr id="14" name="Group 13">
            <a:extLst>
              <a:ext uri="{FF2B5EF4-FFF2-40B4-BE49-F238E27FC236}">
                <a16:creationId xmlns:a16="http://schemas.microsoft.com/office/drawing/2014/main" id="{5B67D29D-A9A1-65F0-0F7E-7748A8FAF03B}"/>
              </a:ext>
            </a:extLst>
          </p:cNvPr>
          <p:cNvGrpSpPr/>
          <p:nvPr userDrawn="1"/>
        </p:nvGrpSpPr>
        <p:grpSpPr>
          <a:xfrm>
            <a:off x="1658754" y="7789686"/>
            <a:ext cx="944028" cy="1015663"/>
            <a:chOff x="539711" y="2136803"/>
            <a:chExt cx="1371600" cy="1468092"/>
          </a:xfrm>
        </p:grpSpPr>
        <p:sp>
          <p:nvSpPr>
            <p:cNvPr id="15" name="Oval 14">
              <a:extLst>
                <a:ext uri="{FF2B5EF4-FFF2-40B4-BE49-F238E27FC236}">
                  <a16:creationId xmlns:a16="http://schemas.microsoft.com/office/drawing/2014/main" id="{9DB941A4-2D06-E8FB-A8B9-310AE4049748}"/>
                </a:ext>
              </a:extLst>
            </p:cNvPr>
            <p:cNvSpPr/>
            <p:nvPr userDrawn="1"/>
          </p:nvSpPr>
          <p:spPr>
            <a:xfrm>
              <a:off x="539711" y="2208361"/>
              <a:ext cx="1371600" cy="13716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Lato" panose="020F0502020204030203" pitchFamily="34" charset="0"/>
                <a:ea typeface="Lato" panose="020F0502020204030203" pitchFamily="34" charset="0"/>
                <a:cs typeface="Lato" panose="020F0502020204030203" pitchFamily="34" charset="0"/>
              </a:endParaRPr>
            </a:p>
          </p:txBody>
        </p:sp>
        <p:sp>
          <p:nvSpPr>
            <p:cNvPr id="16" name="TextBox 15">
              <a:extLst>
                <a:ext uri="{FF2B5EF4-FFF2-40B4-BE49-F238E27FC236}">
                  <a16:creationId xmlns:a16="http://schemas.microsoft.com/office/drawing/2014/main" id="{167D18BA-3930-94B0-5850-EC5649278A45}"/>
                </a:ext>
              </a:extLst>
            </p:cNvPr>
            <p:cNvSpPr txBox="1"/>
            <p:nvPr userDrawn="1"/>
          </p:nvSpPr>
          <p:spPr>
            <a:xfrm>
              <a:off x="761184" y="2136803"/>
              <a:ext cx="853456" cy="1468092"/>
            </a:xfrm>
            <a:prstGeom prst="rect">
              <a:avLst/>
            </a:prstGeom>
            <a:noFill/>
          </p:spPr>
          <p:txBody>
            <a:bodyPr wrap="square" rtlCol="0">
              <a:spAutoFit/>
            </a:bodyPr>
            <a:lstStyle/>
            <a:p>
              <a:r>
                <a:rPr lang="en-US" sz="6000" dirty="0">
                  <a:solidFill>
                    <a:schemeClr val="bg1"/>
                  </a:solidFill>
                  <a:latin typeface="Lato" panose="020F0502020204030203" pitchFamily="34" charset="0"/>
                  <a:ea typeface="Lato" panose="020F0502020204030203" pitchFamily="34" charset="0"/>
                  <a:cs typeface="Lato" panose="020F0502020204030203" pitchFamily="34" charset="0"/>
                </a:rPr>
                <a:t>3</a:t>
              </a:r>
            </a:p>
          </p:txBody>
        </p:sp>
      </p:grpSp>
      <p:sp>
        <p:nvSpPr>
          <p:cNvPr id="17" name="Text Placeholder 16">
            <a:extLst>
              <a:ext uri="{FF2B5EF4-FFF2-40B4-BE49-F238E27FC236}">
                <a16:creationId xmlns:a16="http://schemas.microsoft.com/office/drawing/2014/main" id="{EBFD5460-47A4-398D-594D-0CF595EFFFBA}"/>
              </a:ext>
            </a:extLst>
          </p:cNvPr>
          <p:cNvSpPr>
            <a:spLocks noGrp="1"/>
          </p:cNvSpPr>
          <p:nvPr>
            <p:ph type="body" sz="quarter" idx="11" hasCustomPrompt="1"/>
          </p:nvPr>
        </p:nvSpPr>
        <p:spPr>
          <a:xfrm>
            <a:off x="3124160" y="5357608"/>
            <a:ext cx="8420139" cy="1743768"/>
          </a:xfrm>
          <a:prstGeom prst="rect">
            <a:avLst/>
          </a:prstGeom>
        </p:spPr>
        <p:txBody>
          <a:bodyPr anchor="ctr">
            <a:normAutofit/>
          </a:bodyPr>
          <a:lstStyle>
            <a:lvl1pPr>
              <a:defRPr lang="en-US" sz="2400" dirty="0">
                <a:latin typeface="Lato" panose="020F0502020204030203" pitchFamily="34" charset="0"/>
                <a:ea typeface="Lato" panose="020F0502020204030203" pitchFamily="34" charset="0"/>
                <a:cs typeface="Lato" panose="020F0502020204030203" pitchFamily="34" charset="0"/>
              </a:defRPr>
            </a:lvl1pPr>
          </a:lstStyle>
          <a:p>
            <a:pPr lvl="0"/>
            <a:r>
              <a:rPr lang="en-US" dirty="0"/>
              <a:t>Content2, 300, str, 22</a:t>
            </a:r>
          </a:p>
        </p:txBody>
      </p:sp>
      <p:sp>
        <p:nvSpPr>
          <p:cNvPr id="18" name="Text Placeholder 16">
            <a:extLst>
              <a:ext uri="{FF2B5EF4-FFF2-40B4-BE49-F238E27FC236}">
                <a16:creationId xmlns:a16="http://schemas.microsoft.com/office/drawing/2014/main" id="{376ED3B6-19EE-AB39-2677-3041DFB1E1E3}"/>
              </a:ext>
            </a:extLst>
          </p:cNvPr>
          <p:cNvSpPr>
            <a:spLocks noGrp="1"/>
          </p:cNvSpPr>
          <p:nvPr>
            <p:ph type="body" sz="quarter" idx="12" hasCustomPrompt="1"/>
          </p:nvPr>
        </p:nvSpPr>
        <p:spPr>
          <a:xfrm>
            <a:off x="3124160" y="7425632"/>
            <a:ext cx="8420139" cy="1743768"/>
          </a:xfrm>
          <a:prstGeom prst="rect">
            <a:avLst/>
          </a:prstGeom>
        </p:spPr>
        <p:txBody>
          <a:bodyPr anchor="ctr">
            <a:normAutofit/>
          </a:bodyPr>
          <a:lstStyle>
            <a:lvl1pPr>
              <a:defRPr lang="en-US" sz="2400" dirty="0">
                <a:latin typeface="Lato" panose="020F0502020204030203" pitchFamily="34" charset="0"/>
                <a:ea typeface="Lato" panose="020F0502020204030203" pitchFamily="34" charset="0"/>
                <a:cs typeface="Lato" panose="020F0502020204030203" pitchFamily="34" charset="0"/>
              </a:defRPr>
            </a:lvl1pPr>
          </a:lstStyle>
          <a:p>
            <a:pPr lvl="0"/>
            <a:r>
              <a:rPr lang="en-US" dirty="0"/>
              <a:t>Content3, 300, str, 22</a:t>
            </a:r>
          </a:p>
        </p:txBody>
      </p:sp>
      <p:sp>
        <p:nvSpPr>
          <p:cNvPr id="19" name="Picture Placeholder 28">
            <a:extLst>
              <a:ext uri="{FF2B5EF4-FFF2-40B4-BE49-F238E27FC236}">
                <a16:creationId xmlns:a16="http://schemas.microsoft.com/office/drawing/2014/main" id="{AD06A910-E345-D7F9-97C6-72A47E03280F}"/>
              </a:ext>
            </a:extLst>
          </p:cNvPr>
          <p:cNvSpPr>
            <a:spLocks noGrp="1"/>
          </p:cNvSpPr>
          <p:nvPr>
            <p:ph type="pic" sz="quarter" idx="13" hasCustomPrompt="1"/>
          </p:nvPr>
        </p:nvSpPr>
        <p:spPr>
          <a:xfrm>
            <a:off x="12023942" y="3356340"/>
            <a:ext cx="4968658" cy="5813060"/>
          </a:xfrm>
          <a:prstGeom prst="rect">
            <a:avLst/>
          </a:prstGeom>
        </p:spPr>
        <p:txBody>
          <a:bodyPr/>
          <a:lstStyle>
            <a:lvl1pPr>
              <a:defRPr lang="en-US" sz="2400" dirty="0">
                <a:latin typeface="Lato" panose="020F0502020204030203" pitchFamily="34" charset="0"/>
                <a:ea typeface="Lato" panose="020F0502020204030203" pitchFamily="34" charset="0"/>
                <a:cs typeface="Lato" panose="020F0502020204030203" pitchFamily="34" charset="0"/>
              </a:defRPr>
            </a:lvl1pPr>
          </a:lstStyle>
          <a:p>
            <a:r>
              <a:rPr lang="en-US" dirty="0"/>
              <a:t>Image, 0, </a:t>
            </a:r>
            <a:r>
              <a:rPr lang="en-US" dirty="0" err="1"/>
              <a:t>img</a:t>
            </a:r>
            <a:r>
              <a:rPr lang="en-US" dirty="0"/>
              <a:t>, 16</a:t>
            </a:r>
          </a:p>
        </p:txBody>
      </p:sp>
    </p:spTree>
    <p:extLst>
      <p:ext uri="{BB962C8B-B14F-4D97-AF65-F5344CB8AC3E}">
        <p14:creationId xmlns:p14="http://schemas.microsoft.com/office/powerpoint/2010/main" val="31861004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NEW_MODULE">
    <p:bg>
      <p:bgPr>
        <a:solidFill>
          <a:srgbClr val="F1DCF3"/>
        </a:solidFill>
        <a:effectLst/>
      </p:bgPr>
    </p:bg>
    <p:spTree>
      <p:nvGrpSpPr>
        <p:cNvPr id="1" name=""/>
        <p:cNvGrpSpPr/>
        <p:nvPr/>
      </p:nvGrpSpPr>
      <p:grpSpPr>
        <a:xfrm>
          <a:off x="0" y="0"/>
          <a:ext cx="0" cy="0"/>
          <a:chOff x="0" y="0"/>
          <a:chExt cx="0" cy="0"/>
        </a:xfrm>
      </p:grpSpPr>
      <p:graphicFrame>
        <p:nvGraphicFramePr>
          <p:cNvPr id="30" name="Diagram 29">
            <a:extLst>
              <a:ext uri="{FF2B5EF4-FFF2-40B4-BE49-F238E27FC236}">
                <a16:creationId xmlns:a16="http://schemas.microsoft.com/office/drawing/2014/main" id="{003C11A0-547C-562A-9E60-180631CE03C1}"/>
              </a:ext>
            </a:extLst>
          </p:cNvPr>
          <p:cNvGraphicFramePr/>
          <p:nvPr userDrawn="1">
            <p:extLst>
              <p:ext uri="{D42A27DB-BD31-4B8C-83A1-F6EECF244321}">
                <p14:modId xmlns:p14="http://schemas.microsoft.com/office/powerpoint/2010/main" val="2925536721"/>
              </p:ext>
            </p:extLst>
          </p:nvPr>
        </p:nvGraphicFramePr>
        <p:xfrm>
          <a:off x="589111" y="3227614"/>
          <a:ext cx="16271577" cy="6216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1" name="Text Placeholder 7">
            <a:extLst>
              <a:ext uri="{FF2B5EF4-FFF2-40B4-BE49-F238E27FC236}">
                <a16:creationId xmlns:a16="http://schemas.microsoft.com/office/drawing/2014/main" id="{F2EE9409-0526-243C-71E2-FB809295D0BC}"/>
              </a:ext>
            </a:extLst>
          </p:cNvPr>
          <p:cNvSpPr>
            <a:spLocks noGrp="1"/>
          </p:cNvSpPr>
          <p:nvPr>
            <p:ph type="body" sz="quarter" idx="10" hasCustomPrompt="1"/>
          </p:nvPr>
        </p:nvSpPr>
        <p:spPr>
          <a:xfrm>
            <a:off x="6205388" y="4231334"/>
            <a:ext cx="10515600" cy="1206079"/>
          </a:xfrm>
          <a:prstGeom prst="rect">
            <a:avLst/>
          </a:prstGeom>
        </p:spPr>
        <p:txBody>
          <a:bodyPr/>
          <a:lstStyle>
            <a:lvl1pPr>
              <a:lnSpc>
                <a:spcPct val="100000"/>
              </a:lnSpc>
              <a:defRPr sz="2400" spc="0">
                <a:latin typeface="Times New Roman" panose="02020603050405020304" pitchFamily="18" charset="0"/>
                <a:cs typeface="Times New Roman" panose="02020603050405020304" pitchFamily="18" charset="0"/>
              </a:defRPr>
            </a:lvl1pPr>
          </a:lstStyle>
          <a:p>
            <a:pPr lvl="0"/>
            <a:r>
              <a:rPr lang="en-US" dirty="0"/>
              <a:t>Content1, 350, str, 15</a:t>
            </a:r>
          </a:p>
        </p:txBody>
      </p:sp>
      <p:sp>
        <p:nvSpPr>
          <p:cNvPr id="32" name="Text Placeholder 7">
            <a:extLst>
              <a:ext uri="{FF2B5EF4-FFF2-40B4-BE49-F238E27FC236}">
                <a16:creationId xmlns:a16="http://schemas.microsoft.com/office/drawing/2014/main" id="{45E10478-3449-4BDB-1863-2A3BD1C8E08D}"/>
              </a:ext>
            </a:extLst>
          </p:cNvPr>
          <p:cNvSpPr>
            <a:spLocks noGrp="1"/>
          </p:cNvSpPr>
          <p:nvPr>
            <p:ph type="body" sz="quarter" idx="11" hasCustomPrompt="1"/>
          </p:nvPr>
        </p:nvSpPr>
        <p:spPr>
          <a:xfrm>
            <a:off x="6205388" y="5914083"/>
            <a:ext cx="10515600" cy="1206078"/>
          </a:xfrm>
          <a:prstGeom prst="rect">
            <a:avLst/>
          </a:prstGeom>
        </p:spPr>
        <p:txBody>
          <a:bodyPr/>
          <a:lstStyle>
            <a:lvl1pPr>
              <a:lnSpc>
                <a:spcPct val="100000"/>
              </a:lnSpc>
              <a:defRPr sz="2400" spc="0">
                <a:latin typeface="Times New Roman" panose="02020603050405020304" pitchFamily="18" charset="0"/>
                <a:cs typeface="Times New Roman" panose="02020603050405020304" pitchFamily="18" charset="0"/>
              </a:defRPr>
            </a:lvl1pPr>
          </a:lstStyle>
          <a:p>
            <a:pPr lvl="0"/>
            <a:r>
              <a:rPr lang="en-US" dirty="0"/>
              <a:t>Content2, 350, str, 15</a:t>
            </a:r>
          </a:p>
        </p:txBody>
      </p:sp>
      <p:sp>
        <p:nvSpPr>
          <p:cNvPr id="33" name="Text Placeholder 7">
            <a:extLst>
              <a:ext uri="{FF2B5EF4-FFF2-40B4-BE49-F238E27FC236}">
                <a16:creationId xmlns:a16="http://schemas.microsoft.com/office/drawing/2014/main" id="{47995705-A5F2-E41F-BF47-B472FA569959}"/>
              </a:ext>
            </a:extLst>
          </p:cNvPr>
          <p:cNvSpPr>
            <a:spLocks noGrp="1"/>
          </p:cNvSpPr>
          <p:nvPr>
            <p:ph type="body" sz="quarter" idx="12" hasCustomPrompt="1"/>
          </p:nvPr>
        </p:nvSpPr>
        <p:spPr>
          <a:xfrm>
            <a:off x="6205388" y="7532921"/>
            <a:ext cx="10515600" cy="1206078"/>
          </a:xfrm>
          <a:prstGeom prst="rect">
            <a:avLst/>
          </a:prstGeom>
        </p:spPr>
        <p:txBody>
          <a:bodyPr/>
          <a:lstStyle>
            <a:lvl1pPr>
              <a:lnSpc>
                <a:spcPct val="100000"/>
              </a:lnSpc>
              <a:defRPr sz="2400" spc="0">
                <a:latin typeface="Times New Roman" panose="02020603050405020304" pitchFamily="18" charset="0"/>
                <a:cs typeface="Times New Roman" panose="02020603050405020304" pitchFamily="18" charset="0"/>
              </a:defRPr>
            </a:lvl1pPr>
          </a:lstStyle>
          <a:p>
            <a:pPr lvl="0"/>
            <a:r>
              <a:rPr lang="en-US" dirty="0"/>
              <a:t>Content3, 350, str, 15</a:t>
            </a:r>
          </a:p>
        </p:txBody>
      </p:sp>
      <p:sp>
        <p:nvSpPr>
          <p:cNvPr id="34" name="Title 1">
            <a:extLst>
              <a:ext uri="{FF2B5EF4-FFF2-40B4-BE49-F238E27FC236}">
                <a16:creationId xmlns:a16="http://schemas.microsoft.com/office/drawing/2014/main" id="{DE00BCDE-490D-2CAF-3972-3CA15B935121}"/>
              </a:ext>
            </a:extLst>
          </p:cNvPr>
          <p:cNvSpPr>
            <a:spLocks noGrp="1"/>
          </p:cNvSpPr>
          <p:nvPr>
            <p:ph type="title" hasCustomPrompt="1"/>
          </p:nvPr>
        </p:nvSpPr>
        <p:spPr>
          <a:xfrm>
            <a:off x="1885910" y="1081771"/>
            <a:ext cx="15398789" cy="1663157"/>
          </a:xfrm>
          <a:prstGeom prst="rect">
            <a:avLst/>
          </a:prstGeom>
        </p:spPr>
        <p:txBody>
          <a:bodyPr>
            <a:normAutofit/>
          </a:bodyPr>
          <a:lstStyle>
            <a:lvl1pPr>
              <a:defRPr sz="4000" spc="150" baseline="0">
                <a:solidFill>
                  <a:schemeClr val="tx1"/>
                </a:solidFill>
                <a:latin typeface="Times New Roman" panose="02020603050405020304" pitchFamily="18" charset="0"/>
                <a:cs typeface="Times New Roman" panose="02020603050405020304" pitchFamily="18" charset="0"/>
              </a:defRPr>
            </a:lvl1pPr>
          </a:lstStyle>
          <a:p>
            <a:pPr>
              <a:lnSpc>
                <a:spcPct val="120000"/>
              </a:lnSpc>
            </a:pPr>
            <a:r>
              <a:rPr lang="en-US" dirty="0"/>
              <a:t>Title, 100, str, 40</a:t>
            </a:r>
          </a:p>
        </p:txBody>
      </p:sp>
    </p:spTree>
    <p:extLst>
      <p:ext uri="{BB962C8B-B14F-4D97-AF65-F5344CB8AC3E}">
        <p14:creationId xmlns:p14="http://schemas.microsoft.com/office/powerpoint/2010/main" val="527540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5_NEW_MODULE">
    <p:bg>
      <p:bgPr>
        <a:solidFill>
          <a:srgbClr val="F1DCF3"/>
        </a:solidFill>
        <a:effectLst/>
      </p:bgPr>
    </p:bg>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775A2439-94C2-7C68-8B9D-27E4269746BC}"/>
              </a:ext>
            </a:extLst>
          </p:cNvPr>
          <p:cNvSpPr>
            <a:spLocks noGrp="1"/>
          </p:cNvSpPr>
          <p:nvPr>
            <p:ph type="body" sz="quarter" idx="10" hasCustomPrompt="1"/>
          </p:nvPr>
        </p:nvSpPr>
        <p:spPr>
          <a:xfrm>
            <a:off x="1473406" y="5700337"/>
            <a:ext cx="6358866" cy="3839323"/>
          </a:xfrm>
          <a:prstGeom prst="rect">
            <a:avLst/>
          </a:prstGeom>
        </p:spPr>
        <p:txBody>
          <a:bodyPr anchor="ctr">
            <a:normAutofit/>
          </a:bodyPr>
          <a:lstStyle>
            <a:lvl1pPr algn="ctr">
              <a:lnSpc>
                <a:spcPct val="100000"/>
              </a:lnSpc>
              <a:defRPr sz="3600" b="1" spc="0">
                <a:latin typeface="Times New Roman" panose="02020603050405020304" pitchFamily="18" charset="0"/>
                <a:cs typeface="Times New Roman" panose="02020603050405020304" pitchFamily="18" charset="0"/>
              </a:defRPr>
            </a:lvl1pPr>
          </a:lstStyle>
          <a:p>
            <a:pPr lvl="0"/>
            <a:r>
              <a:rPr lang="en-US" dirty="0"/>
              <a:t>Title, 150, str, 36</a:t>
            </a:r>
          </a:p>
        </p:txBody>
      </p:sp>
      <p:sp>
        <p:nvSpPr>
          <p:cNvPr id="6" name="Text Placeholder 2">
            <a:extLst>
              <a:ext uri="{FF2B5EF4-FFF2-40B4-BE49-F238E27FC236}">
                <a16:creationId xmlns:a16="http://schemas.microsoft.com/office/drawing/2014/main" id="{1318B7B3-640A-AD97-18C4-ABFB60165B51}"/>
              </a:ext>
            </a:extLst>
          </p:cNvPr>
          <p:cNvSpPr>
            <a:spLocks noGrp="1"/>
          </p:cNvSpPr>
          <p:nvPr>
            <p:ph type="body" sz="quarter" idx="11" hasCustomPrompt="1"/>
          </p:nvPr>
        </p:nvSpPr>
        <p:spPr>
          <a:xfrm>
            <a:off x="8354441" y="5372099"/>
            <a:ext cx="9412859" cy="4495801"/>
          </a:xfrm>
          <a:prstGeom prst="rect">
            <a:avLst/>
          </a:prstGeom>
        </p:spPr>
        <p:txBody>
          <a:bodyPr anchor="t">
            <a:normAutofit/>
          </a:bodyPr>
          <a:lstStyle>
            <a:lvl1pPr algn="l">
              <a:lnSpc>
                <a:spcPct val="100000"/>
              </a:lnSpc>
              <a:defRPr sz="2800" b="0" spc="0">
                <a:latin typeface="Times New Roman" panose="02020603050405020304" pitchFamily="18" charset="0"/>
                <a:cs typeface="Times New Roman" panose="02020603050405020304" pitchFamily="18" charset="0"/>
              </a:defRPr>
            </a:lvl1pPr>
          </a:lstStyle>
          <a:p>
            <a:pPr lvl="0"/>
            <a:r>
              <a:rPr lang="en-US" dirty="0"/>
              <a:t>content, 400, str, 28</a:t>
            </a:r>
          </a:p>
        </p:txBody>
      </p:sp>
      <p:sp>
        <p:nvSpPr>
          <p:cNvPr id="7" name="Picture Placeholder 5">
            <a:extLst>
              <a:ext uri="{FF2B5EF4-FFF2-40B4-BE49-F238E27FC236}">
                <a16:creationId xmlns:a16="http://schemas.microsoft.com/office/drawing/2014/main" id="{6C093B1B-108A-4A11-4842-83881A716AEA}"/>
              </a:ext>
            </a:extLst>
          </p:cNvPr>
          <p:cNvSpPr>
            <a:spLocks noGrp="1"/>
          </p:cNvSpPr>
          <p:nvPr>
            <p:ph type="pic" sz="quarter" idx="12" hasCustomPrompt="1"/>
          </p:nvPr>
        </p:nvSpPr>
        <p:spPr>
          <a:xfrm>
            <a:off x="1041400" y="1005841"/>
            <a:ext cx="17221197" cy="3909060"/>
          </a:xfrm>
          <a:prstGeom prst="rect">
            <a:avLst/>
          </a:prstGeom>
        </p:spPr>
        <p:txBody>
          <a:bodyPr/>
          <a:lstStyle>
            <a:lvl1pPr>
              <a:defRPr sz="2800"/>
            </a:lvl1pPr>
          </a:lstStyle>
          <a:p>
            <a:r>
              <a:rPr lang="en-US" dirty="0"/>
              <a:t>Image, 0, str, 16</a:t>
            </a:r>
          </a:p>
        </p:txBody>
      </p:sp>
    </p:spTree>
    <p:extLst>
      <p:ext uri="{BB962C8B-B14F-4D97-AF65-F5344CB8AC3E}">
        <p14:creationId xmlns:p14="http://schemas.microsoft.com/office/powerpoint/2010/main" val="285757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_NEW_MODULE">
    <p:bg>
      <p:bgPr>
        <a:solidFill>
          <a:srgbClr val="F1DCF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D2C38-0AE1-D122-EFD9-B2F715334E26}"/>
              </a:ext>
            </a:extLst>
          </p:cNvPr>
          <p:cNvSpPr>
            <a:spLocks noGrp="1"/>
          </p:cNvSpPr>
          <p:nvPr>
            <p:ph type="title" hasCustomPrompt="1"/>
          </p:nvPr>
        </p:nvSpPr>
        <p:spPr>
          <a:xfrm>
            <a:off x="1606509" y="888137"/>
            <a:ext cx="15398789" cy="1918563"/>
          </a:xfrm>
          <a:prstGeom prst="rect">
            <a:avLst/>
          </a:prstGeom>
        </p:spPr>
        <p:txBody>
          <a:bodyPr>
            <a:normAutofit/>
          </a:bodyPr>
          <a:lstStyle>
            <a:lvl1pPr algn="ctr">
              <a:defRPr sz="4000" spc="150" baseline="0">
                <a:solidFill>
                  <a:schemeClr val="tx1"/>
                </a:solidFill>
                <a:latin typeface="Times New Roman" panose="02020603050405020304" pitchFamily="18" charset="0"/>
                <a:cs typeface="Times New Roman" panose="02020603050405020304" pitchFamily="18" charset="0"/>
              </a:defRPr>
            </a:lvl1pPr>
          </a:lstStyle>
          <a:p>
            <a:pPr>
              <a:lnSpc>
                <a:spcPct val="120000"/>
              </a:lnSpc>
            </a:pPr>
            <a:r>
              <a:rPr lang="en-US" dirty="0"/>
              <a:t>Title, 100, str, 40</a:t>
            </a:r>
          </a:p>
        </p:txBody>
      </p:sp>
      <p:graphicFrame>
        <p:nvGraphicFramePr>
          <p:cNvPr id="3" name="Diagram 2">
            <a:extLst>
              <a:ext uri="{FF2B5EF4-FFF2-40B4-BE49-F238E27FC236}">
                <a16:creationId xmlns:a16="http://schemas.microsoft.com/office/drawing/2014/main" id="{21331807-38BB-566C-2F21-6CE4B47BF180}"/>
              </a:ext>
            </a:extLst>
          </p:cNvPr>
          <p:cNvGraphicFramePr/>
          <p:nvPr userDrawn="1">
            <p:extLst>
              <p:ext uri="{D42A27DB-BD31-4B8C-83A1-F6EECF244321}">
                <p14:modId xmlns:p14="http://schemas.microsoft.com/office/powerpoint/2010/main" val="1396261789"/>
              </p:ext>
            </p:extLst>
          </p:nvPr>
        </p:nvGraphicFramePr>
        <p:xfrm>
          <a:off x="2777486" y="3441700"/>
          <a:ext cx="12733028" cy="612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 Placeholder 6">
            <a:extLst>
              <a:ext uri="{FF2B5EF4-FFF2-40B4-BE49-F238E27FC236}">
                <a16:creationId xmlns:a16="http://schemas.microsoft.com/office/drawing/2014/main" id="{DE767E55-5E27-AED8-2196-F60A0109487C}"/>
              </a:ext>
            </a:extLst>
          </p:cNvPr>
          <p:cNvSpPr>
            <a:spLocks noGrp="1"/>
          </p:cNvSpPr>
          <p:nvPr>
            <p:ph type="body" sz="quarter" idx="10" hasCustomPrompt="1"/>
          </p:nvPr>
        </p:nvSpPr>
        <p:spPr>
          <a:xfrm>
            <a:off x="2853684" y="3676773"/>
            <a:ext cx="5172715" cy="1509087"/>
          </a:xfrm>
          <a:prstGeom prst="rect">
            <a:avLst/>
          </a:prstGeom>
        </p:spPr>
        <p:txBody>
          <a:bodyPr>
            <a:normAutofit/>
          </a:bodyPr>
          <a:lstStyle>
            <a:lvl1pPr>
              <a:lnSpc>
                <a:spcPct val="100000"/>
              </a:lnSpc>
              <a:defRPr sz="2600" spc="0">
                <a:solidFill>
                  <a:schemeClr val="bg1"/>
                </a:solidFill>
                <a:latin typeface="Times New Roman" panose="02020603050405020304" pitchFamily="18" charset="0"/>
                <a:cs typeface="Times New Roman" panose="02020603050405020304" pitchFamily="18" charset="0"/>
              </a:defRPr>
            </a:lvl1pPr>
          </a:lstStyle>
          <a:p>
            <a:pPr lvl="0"/>
            <a:r>
              <a:rPr lang="en-US" dirty="0"/>
              <a:t>Subtitle1, 80, str, 26</a:t>
            </a:r>
          </a:p>
        </p:txBody>
      </p:sp>
      <p:sp>
        <p:nvSpPr>
          <p:cNvPr id="8" name="Text Placeholder 6">
            <a:extLst>
              <a:ext uri="{FF2B5EF4-FFF2-40B4-BE49-F238E27FC236}">
                <a16:creationId xmlns:a16="http://schemas.microsoft.com/office/drawing/2014/main" id="{2A90938E-652A-81D3-3620-D7D0E79E1A17}"/>
              </a:ext>
            </a:extLst>
          </p:cNvPr>
          <p:cNvSpPr>
            <a:spLocks noGrp="1"/>
          </p:cNvSpPr>
          <p:nvPr>
            <p:ph type="body" sz="quarter" idx="11" hasCustomPrompt="1"/>
          </p:nvPr>
        </p:nvSpPr>
        <p:spPr>
          <a:xfrm>
            <a:off x="3428713" y="5692658"/>
            <a:ext cx="5290828" cy="1583439"/>
          </a:xfrm>
          <a:prstGeom prst="rect">
            <a:avLst/>
          </a:prstGeom>
        </p:spPr>
        <p:txBody>
          <a:bodyPr>
            <a:normAutofit/>
          </a:bodyPr>
          <a:lstStyle>
            <a:lvl1pPr>
              <a:lnSpc>
                <a:spcPct val="100000"/>
              </a:lnSpc>
              <a:defRPr sz="2200" b="0" spc="0">
                <a:latin typeface="Times New Roman" panose="02020603050405020304" pitchFamily="18" charset="0"/>
                <a:cs typeface="Times New Roman" panose="02020603050405020304" pitchFamily="18" charset="0"/>
              </a:defRPr>
            </a:lvl1pPr>
          </a:lstStyle>
          <a:p>
            <a:pPr lvl="0"/>
            <a:r>
              <a:rPr lang="en-US" dirty="0"/>
              <a:t>Content1_1, 250, str, 22</a:t>
            </a:r>
          </a:p>
        </p:txBody>
      </p:sp>
      <p:sp>
        <p:nvSpPr>
          <p:cNvPr id="9" name="Text Placeholder 6">
            <a:extLst>
              <a:ext uri="{FF2B5EF4-FFF2-40B4-BE49-F238E27FC236}">
                <a16:creationId xmlns:a16="http://schemas.microsoft.com/office/drawing/2014/main" id="{3C70B0C6-E45F-8F91-8110-01786088DB8B}"/>
              </a:ext>
            </a:extLst>
          </p:cNvPr>
          <p:cNvSpPr>
            <a:spLocks noGrp="1"/>
          </p:cNvSpPr>
          <p:nvPr>
            <p:ph type="body" sz="quarter" idx="12" hasCustomPrompt="1"/>
          </p:nvPr>
        </p:nvSpPr>
        <p:spPr>
          <a:xfrm>
            <a:off x="3546826" y="7733383"/>
            <a:ext cx="5172715" cy="1537617"/>
          </a:xfrm>
          <a:prstGeom prst="rect">
            <a:avLst/>
          </a:prstGeom>
        </p:spPr>
        <p:txBody>
          <a:bodyPr>
            <a:normAutofit/>
          </a:bodyPr>
          <a:lstStyle>
            <a:lvl1pPr>
              <a:lnSpc>
                <a:spcPct val="100000"/>
              </a:lnSpc>
              <a:defRPr sz="2200" b="0" spc="0">
                <a:latin typeface="Times New Roman" panose="02020603050405020304" pitchFamily="18" charset="0"/>
                <a:cs typeface="Times New Roman" panose="02020603050405020304" pitchFamily="18" charset="0"/>
              </a:defRPr>
            </a:lvl1pPr>
          </a:lstStyle>
          <a:p>
            <a:pPr lvl="0"/>
            <a:r>
              <a:rPr lang="en-US" dirty="0"/>
              <a:t>Content1_2, 250, str, 22</a:t>
            </a:r>
          </a:p>
        </p:txBody>
      </p:sp>
      <p:sp>
        <p:nvSpPr>
          <p:cNvPr id="10" name="Text Placeholder 6">
            <a:extLst>
              <a:ext uri="{FF2B5EF4-FFF2-40B4-BE49-F238E27FC236}">
                <a16:creationId xmlns:a16="http://schemas.microsoft.com/office/drawing/2014/main" id="{6BB0B25D-89F1-DD81-12DE-0428609E40E9}"/>
              </a:ext>
            </a:extLst>
          </p:cNvPr>
          <p:cNvSpPr>
            <a:spLocks noGrp="1"/>
          </p:cNvSpPr>
          <p:nvPr>
            <p:ph type="body" sz="quarter" idx="13" hasCustomPrompt="1"/>
          </p:nvPr>
        </p:nvSpPr>
        <p:spPr>
          <a:xfrm>
            <a:off x="9305904" y="3686297"/>
            <a:ext cx="5273696" cy="1509087"/>
          </a:xfrm>
          <a:prstGeom prst="rect">
            <a:avLst/>
          </a:prstGeom>
        </p:spPr>
        <p:txBody>
          <a:bodyPr>
            <a:normAutofit/>
          </a:bodyPr>
          <a:lstStyle>
            <a:lvl1pPr>
              <a:lnSpc>
                <a:spcPct val="100000"/>
              </a:lnSpc>
              <a:defRPr sz="2600" spc="0">
                <a:solidFill>
                  <a:schemeClr val="bg1"/>
                </a:solidFill>
                <a:latin typeface="Times New Roman" panose="02020603050405020304" pitchFamily="18" charset="0"/>
                <a:cs typeface="Times New Roman" panose="02020603050405020304" pitchFamily="18" charset="0"/>
              </a:defRPr>
            </a:lvl1pPr>
          </a:lstStyle>
          <a:p>
            <a:pPr lvl="0"/>
            <a:r>
              <a:rPr lang="en-US" dirty="0"/>
              <a:t>Subtitle2, 80, str, 26</a:t>
            </a:r>
          </a:p>
        </p:txBody>
      </p:sp>
      <p:sp>
        <p:nvSpPr>
          <p:cNvPr id="11" name="Text Placeholder 6">
            <a:extLst>
              <a:ext uri="{FF2B5EF4-FFF2-40B4-BE49-F238E27FC236}">
                <a16:creationId xmlns:a16="http://schemas.microsoft.com/office/drawing/2014/main" id="{EA3735EA-F7DB-C1A5-DFF1-1D7B89442245}"/>
              </a:ext>
            </a:extLst>
          </p:cNvPr>
          <p:cNvSpPr>
            <a:spLocks noGrp="1"/>
          </p:cNvSpPr>
          <p:nvPr>
            <p:ph type="body" sz="quarter" idx="14" hasCustomPrompt="1"/>
          </p:nvPr>
        </p:nvSpPr>
        <p:spPr>
          <a:xfrm>
            <a:off x="10188926" y="5661490"/>
            <a:ext cx="5273695" cy="1613692"/>
          </a:xfrm>
          <a:prstGeom prst="rect">
            <a:avLst/>
          </a:prstGeom>
        </p:spPr>
        <p:txBody>
          <a:bodyPr>
            <a:normAutofit/>
          </a:bodyPr>
          <a:lstStyle>
            <a:lvl1pPr>
              <a:lnSpc>
                <a:spcPct val="100000"/>
              </a:lnSpc>
              <a:defRPr sz="2200" b="0" spc="0">
                <a:latin typeface="Times New Roman" panose="02020603050405020304" pitchFamily="18" charset="0"/>
                <a:cs typeface="Times New Roman" panose="02020603050405020304" pitchFamily="18" charset="0"/>
              </a:defRPr>
            </a:lvl1pPr>
          </a:lstStyle>
          <a:p>
            <a:pPr lvl="0"/>
            <a:r>
              <a:rPr lang="en-US" dirty="0"/>
              <a:t>Content2_1, 250, str, 22</a:t>
            </a:r>
          </a:p>
        </p:txBody>
      </p:sp>
      <p:sp>
        <p:nvSpPr>
          <p:cNvPr id="12" name="Text Placeholder 6">
            <a:extLst>
              <a:ext uri="{FF2B5EF4-FFF2-40B4-BE49-F238E27FC236}">
                <a16:creationId xmlns:a16="http://schemas.microsoft.com/office/drawing/2014/main" id="{64B9591F-0E79-F395-3D32-A6EBEDC75D9E}"/>
              </a:ext>
            </a:extLst>
          </p:cNvPr>
          <p:cNvSpPr>
            <a:spLocks noGrp="1"/>
          </p:cNvSpPr>
          <p:nvPr>
            <p:ph type="body" sz="quarter" idx="15" hasCustomPrompt="1"/>
          </p:nvPr>
        </p:nvSpPr>
        <p:spPr>
          <a:xfrm>
            <a:off x="10188925" y="7732467"/>
            <a:ext cx="5172715" cy="1537618"/>
          </a:xfrm>
          <a:prstGeom prst="rect">
            <a:avLst/>
          </a:prstGeom>
        </p:spPr>
        <p:txBody>
          <a:bodyPr>
            <a:normAutofit/>
          </a:bodyPr>
          <a:lstStyle>
            <a:lvl1pPr>
              <a:lnSpc>
                <a:spcPct val="100000"/>
              </a:lnSpc>
              <a:defRPr sz="2200" b="0" spc="0">
                <a:latin typeface="Times New Roman" panose="02020603050405020304" pitchFamily="18" charset="0"/>
                <a:cs typeface="Times New Roman" panose="02020603050405020304" pitchFamily="18" charset="0"/>
              </a:defRPr>
            </a:lvl1pPr>
          </a:lstStyle>
          <a:p>
            <a:pPr lvl="0"/>
            <a:r>
              <a:rPr lang="en-US" dirty="0"/>
              <a:t>Content2_2, 250, str, 22</a:t>
            </a:r>
          </a:p>
        </p:txBody>
      </p:sp>
    </p:spTree>
    <p:extLst>
      <p:ext uri="{BB962C8B-B14F-4D97-AF65-F5344CB8AC3E}">
        <p14:creationId xmlns:p14="http://schemas.microsoft.com/office/powerpoint/2010/main" val="8614579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_NEW_MODULE">
    <p:bg>
      <p:bgPr>
        <a:solidFill>
          <a:srgbClr val="F1DCF3"/>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72E964A-B47F-6A29-33E6-F762E59E41B1}"/>
              </a:ext>
            </a:extLst>
          </p:cNvPr>
          <p:cNvSpPr>
            <a:spLocks noGrp="1"/>
          </p:cNvSpPr>
          <p:nvPr>
            <p:ph type="title" hasCustomPrompt="1"/>
          </p:nvPr>
        </p:nvSpPr>
        <p:spPr>
          <a:xfrm>
            <a:off x="1606510" y="1321257"/>
            <a:ext cx="15398789" cy="1663157"/>
          </a:xfrm>
          <a:prstGeom prst="rect">
            <a:avLst/>
          </a:prstGeom>
        </p:spPr>
        <p:txBody>
          <a:bodyPr>
            <a:normAutofit/>
          </a:bodyPr>
          <a:lstStyle>
            <a:lvl1pPr algn="ctr">
              <a:defRPr sz="4000" spc="150" baseline="0">
                <a:solidFill>
                  <a:schemeClr val="tx1"/>
                </a:solidFill>
                <a:latin typeface="Times New Roman" panose="02020603050405020304" pitchFamily="18" charset="0"/>
                <a:cs typeface="Times New Roman" panose="02020603050405020304" pitchFamily="18" charset="0"/>
              </a:defRPr>
            </a:lvl1pPr>
          </a:lstStyle>
          <a:p>
            <a:pPr>
              <a:lnSpc>
                <a:spcPct val="120000"/>
              </a:lnSpc>
            </a:pPr>
            <a:r>
              <a:rPr lang="en-US" dirty="0"/>
              <a:t>Title, 100, str, 40</a:t>
            </a:r>
          </a:p>
        </p:txBody>
      </p:sp>
      <p:graphicFrame>
        <p:nvGraphicFramePr>
          <p:cNvPr id="6" name="Diagram 5">
            <a:extLst>
              <a:ext uri="{FF2B5EF4-FFF2-40B4-BE49-F238E27FC236}">
                <a16:creationId xmlns:a16="http://schemas.microsoft.com/office/drawing/2014/main" id="{B67AF5DC-1686-271B-AD33-4D8FE0D13098}"/>
              </a:ext>
            </a:extLst>
          </p:cNvPr>
          <p:cNvGraphicFramePr/>
          <p:nvPr userDrawn="1">
            <p:extLst>
              <p:ext uri="{D42A27DB-BD31-4B8C-83A1-F6EECF244321}">
                <p14:modId xmlns:p14="http://schemas.microsoft.com/office/powerpoint/2010/main" val="2769075388"/>
              </p:ext>
            </p:extLst>
          </p:nvPr>
        </p:nvGraphicFramePr>
        <p:xfrm>
          <a:off x="1733511" y="3746500"/>
          <a:ext cx="15389842" cy="5672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5">
            <a:extLst>
              <a:ext uri="{FF2B5EF4-FFF2-40B4-BE49-F238E27FC236}">
                <a16:creationId xmlns:a16="http://schemas.microsoft.com/office/drawing/2014/main" id="{622F22C9-49CD-D3DD-F27B-737E079CB6CD}"/>
              </a:ext>
            </a:extLst>
          </p:cNvPr>
          <p:cNvSpPr>
            <a:spLocks noGrp="1"/>
          </p:cNvSpPr>
          <p:nvPr>
            <p:ph type="body" sz="quarter" idx="10" hasCustomPrompt="1"/>
          </p:nvPr>
        </p:nvSpPr>
        <p:spPr>
          <a:xfrm>
            <a:off x="1875606" y="5499741"/>
            <a:ext cx="4372793" cy="2098417"/>
          </a:xfrm>
          <a:prstGeom prst="rect">
            <a:avLst/>
          </a:prstGeom>
        </p:spPr>
        <p:txBody>
          <a:bodyPr/>
          <a:lstStyle>
            <a:lvl1pPr>
              <a:lnSpc>
                <a:spcPct val="100000"/>
              </a:lnSpc>
              <a:defRPr sz="2400" b="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220, str, 22</a:t>
            </a:r>
          </a:p>
        </p:txBody>
      </p:sp>
      <p:sp>
        <p:nvSpPr>
          <p:cNvPr id="13" name="Text Placeholder 5">
            <a:extLst>
              <a:ext uri="{FF2B5EF4-FFF2-40B4-BE49-F238E27FC236}">
                <a16:creationId xmlns:a16="http://schemas.microsoft.com/office/drawing/2014/main" id="{6772AE89-C3ED-1233-8AB0-8AFAC7B97BFF}"/>
              </a:ext>
            </a:extLst>
          </p:cNvPr>
          <p:cNvSpPr>
            <a:spLocks noGrp="1"/>
          </p:cNvSpPr>
          <p:nvPr>
            <p:ph type="body" sz="quarter" idx="11" hasCustomPrompt="1"/>
          </p:nvPr>
        </p:nvSpPr>
        <p:spPr>
          <a:xfrm>
            <a:off x="7238131" y="5499741"/>
            <a:ext cx="4372793" cy="2098417"/>
          </a:xfrm>
          <a:prstGeom prst="rect">
            <a:avLst/>
          </a:prstGeom>
        </p:spPr>
        <p:txBody>
          <a:bodyPr/>
          <a:lstStyle>
            <a:lvl1pPr>
              <a:lnSpc>
                <a:spcPct val="100000"/>
              </a:lnSpc>
              <a:defRPr sz="2400" b="0" spc="0">
                <a:solidFill>
                  <a:schemeClr val="bg1"/>
                </a:solidFill>
                <a:latin typeface="Times New Roman" panose="02020603050405020304" pitchFamily="18" charset="0"/>
                <a:cs typeface="Times New Roman" panose="02020603050405020304" pitchFamily="18" charset="0"/>
              </a:defRPr>
            </a:lvl1pPr>
          </a:lstStyle>
          <a:p>
            <a:pPr lvl="0"/>
            <a:r>
              <a:rPr lang="en-US" dirty="0"/>
              <a:t>Content2, 220, str, 22</a:t>
            </a:r>
          </a:p>
        </p:txBody>
      </p:sp>
      <p:sp>
        <p:nvSpPr>
          <p:cNvPr id="14" name="Text Placeholder 5">
            <a:extLst>
              <a:ext uri="{FF2B5EF4-FFF2-40B4-BE49-F238E27FC236}">
                <a16:creationId xmlns:a16="http://schemas.microsoft.com/office/drawing/2014/main" id="{F3E49A0A-7E78-9646-74FC-85B313C7D140}"/>
              </a:ext>
            </a:extLst>
          </p:cNvPr>
          <p:cNvSpPr>
            <a:spLocks noGrp="1"/>
          </p:cNvSpPr>
          <p:nvPr>
            <p:ph type="body" sz="quarter" idx="12" hasCustomPrompt="1"/>
          </p:nvPr>
        </p:nvSpPr>
        <p:spPr>
          <a:xfrm>
            <a:off x="12600655" y="5499741"/>
            <a:ext cx="4404643" cy="2098417"/>
          </a:xfrm>
          <a:prstGeom prst="rect">
            <a:avLst/>
          </a:prstGeom>
        </p:spPr>
        <p:txBody>
          <a:bodyPr/>
          <a:lstStyle>
            <a:lvl1pPr>
              <a:lnSpc>
                <a:spcPct val="100000"/>
              </a:lnSpc>
              <a:defRPr sz="2400" b="0" spc="0">
                <a:solidFill>
                  <a:schemeClr val="bg1"/>
                </a:solidFill>
                <a:latin typeface="Times New Roman" panose="02020603050405020304" pitchFamily="18" charset="0"/>
                <a:cs typeface="Times New Roman" panose="02020603050405020304" pitchFamily="18" charset="0"/>
              </a:defRPr>
            </a:lvl1pPr>
          </a:lstStyle>
          <a:p>
            <a:pPr lvl="0"/>
            <a:r>
              <a:rPr lang="en-US" dirty="0"/>
              <a:t>Content3, 220, str, 22</a:t>
            </a:r>
          </a:p>
        </p:txBody>
      </p:sp>
    </p:spTree>
    <p:extLst>
      <p:ext uri="{BB962C8B-B14F-4D97-AF65-F5344CB8AC3E}">
        <p14:creationId xmlns:p14="http://schemas.microsoft.com/office/powerpoint/2010/main" val="15275582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NEW_MODULE">
    <p:bg>
      <p:bgPr>
        <a:solidFill>
          <a:srgbClr val="F1DCF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BD236-6B0D-9A9B-E063-F332B3B32D6D}"/>
              </a:ext>
            </a:extLst>
          </p:cNvPr>
          <p:cNvSpPr>
            <a:spLocks noGrp="1"/>
          </p:cNvSpPr>
          <p:nvPr>
            <p:ph type="title" hasCustomPrompt="1"/>
          </p:nvPr>
        </p:nvSpPr>
        <p:spPr>
          <a:xfrm>
            <a:off x="1606510" y="1321257"/>
            <a:ext cx="15398789" cy="1663157"/>
          </a:xfrm>
          <a:prstGeom prst="rect">
            <a:avLst/>
          </a:prstGeom>
        </p:spPr>
        <p:txBody>
          <a:bodyPr>
            <a:normAutofit/>
          </a:bodyPr>
          <a:lstStyle>
            <a:lvl1pPr algn="ctr">
              <a:defRPr sz="4000" spc="150" baseline="0">
                <a:solidFill>
                  <a:schemeClr val="tx1"/>
                </a:solidFill>
                <a:latin typeface="Times New Roman" panose="02020603050405020304" pitchFamily="18" charset="0"/>
                <a:cs typeface="Times New Roman" panose="02020603050405020304" pitchFamily="18" charset="0"/>
              </a:defRPr>
            </a:lvl1pPr>
          </a:lstStyle>
          <a:p>
            <a:pPr>
              <a:lnSpc>
                <a:spcPct val="120000"/>
              </a:lnSpc>
            </a:pPr>
            <a:r>
              <a:rPr lang="en-US" dirty="0"/>
              <a:t>Title, 100, str, 40</a:t>
            </a:r>
          </a:p>
        </p:txBody>
      </p:sp>
      <p:sp>
        <p:nvSpPr>
          <p:cNvPr id="3" name="Rectangle 2">
            <a:extLst>
              <a:ext uri="{FF2B5EF4-FFF2-40B4-BE49-F238E27FC236}">
                <a16:creationId xmlns:a16="http://schemas.microsoft.com/office/drawing/2014/main" id="{8FB09339-416D-0D60-030A-8B053154E282}"/>
              </a:ext>
            </a:extLst>
          </p:cNvPr>
          <p:cNvSpPr/>
          <p:nvPr userDrawn="1"/>
        </p:nvSpPr>
        <p:spPr>
          <a:xfrm>
            <a:off x="2483470" y="3492193"/>
            <a:ext cx="6415903" cy="2889684"/>
          </a:xfrm>
          <a:prstGeom prst="rect">
            <a:avLst/>
          </a:prstGeom>
          <a:noFill/>
          <a:ln w="38100">
            <a:solidFill>
              <a:schemeClr val="bg2">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5">
            <a:extLst>
              <a:ext uri="{FF2B5EF4-FFF2-40B4-BE49-F238E27FC236}">
                <a16:creationId xmlns:a16="http://schemas.microsoft.com/office/drawing/2014/main" id="{24483E06-ED26-FB35-4B86-47A11AD871BC}"/>
              </a:ext>
            </a:extLst>
          </p:cNvPr>
          <p:cNvSpPr>
            <a:spLocks noGrp="1"/>
          </p:cNvSpPr>
          <p:nvPr>
            <p:ph type="body" sz="quarter" idx="10" hasCustomPrompt="1"/>
          </p:nvPr>
        </p:nvSpPr>
        <p:spPr>
          <a:xfrm>
            <a:off x="2594896" y="3604217"/>
            <a:ext cx="6192002" cy="2627506"/>
          </a:xfrm>
          <a:prstGeom prst="rect">
            <a:avLst/>
          </a:prstGeom>
        </p:spPr>
        <p:txBody>
          <a:bodyPr/>
          <a:lstStyle>
            <a:lvl1pPr>
              <a:lnSpc>
                <a:spcPct val="100000"/>
              </a:lnSpc>
              <a:defRPr sz="2400" b="0" spc="0">
                <a:latin typeface="Times New Roman" panose="02020603050405020304" pitchFamily="18" charset="0"/>
                <a:cs typeface="Times New Roman" panose="02020603050405020304" pitchFamily="18" charset="0"/>
              </a:defRPr>
            </a:lvl1pPr>
          </a:lstStyle>
          <a:p>
            <a:pPr lvl="0"/>
            <a:r>
              <a:rPr lang="en-US" dirty="0"/>
              <a:t>Content1, 350, str, 22</a:t>
            </a:r>
          </a:p>
        </p:txBody>
      </p:sp>
      <p:sp>
        <p:nvSpPr>
          <p:cNvPr id="8" name="Rectangle 7">
            <a:extLst>
              <a:ext uri="{FF2B5EF4-FFF2-40B4-BE49-F238E27FC236}">
                <a16:creationId xmlns:a16="http://schemas.microsoft.com/office/drawing/2014/main" id="{09F0A8C3-B483-52E9-5EE3-48BC6CB7C619}"/>
              </a:ext>
            </a:extLst>
          </p:cNvPr>
          <p:cNvSpPr/>
          <p:nvPr userDrawn="1"/>
        </p:nvSpPr>
        <p:spPr>
          <a:xfrm>
            <a:off x="9430370" y="3492193"/>
            <a:ext cx="6415903" cy="2889684"/>
          </a:xfrm>
          <a:prstGeom prst="rect">
            <a:avLst/>
          </a:prstGeom>
          <a:noFill/>
          <a:ln w="38100">
            <a:solidFill>
              <a:schemeClr val="bg2">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5">
            <a:extLst>
              <a:ext uri="{FF2B5EF4-FFF2-40B4-BE49-F238E27FC236}">
                <a16:creationId xmlns:a16="http://schemas.microsoft.com/office/drawing/2014/main" id="{11707826-E20D-C574-E056-C48079269680}"/>
              </a:ext>
            </a:extLst>
          </p:cNvPr>
          <p:cNvSpPr>
            <a:spLocks noGrp="1"/>
          </p:cNvSpPr>
          <p:nvPr>
            <p:ph type="body" sz="quarter" idx="11" hasCustomPrompt="1"/>
          </p:nvPr>
        </p:nvSpPr>
        <p:spPr>
          <a:xfrm>
            <a:off x="9541796" y="3604217"/>
            <a:ext cx="6192002" cy="2627506"/>
          </a:xfrm>
          <a:prstGeom prst="rect">
            <a:avLst/>
          </a:prstGeom>
        </p:spPr>
        <p:txBody>
          <a:bodyPr/>
          <a:lstStyle>
            <a:lvl1pPr>
              <a:lnSpc>
                <a:spcPct val="100000"/>
              </a:lnSpc>
              <a:defRPr sz="2400" b="0" spc="0">
                <a:latin typeface="Times New Roman" panose="02020603050405020304" pitchFamily="18" charset="0"/>
                <a:cs typeface="Times New Roman" panose="02020603050405020304" pitchFamily="18" charset="0"/>
              </a:defRPr>
            </a:lvl1pPr>
          </a:lstStyle>
          <a:p>
            <a:pPr lvl="0"/>
            <a:r>
              <a:rPr lang="en-US" dirty="0"/>
              <a:t>Content2, 350, str, 22</a:t>
            </a:r>
          </a:p>
        </p:txBody>
      </p:sp>
      <p:sp>
        <p:nvSpPr>
          <p:cNvPr id="10" name="Rectangle 9">
            <a:extLst>
              <a:ext uri="{FF2B5EF4-FFF2-40B4-BE49-F238E27FC236}">
                <a16:creationId xmlns:a16="http://schemas.microsoft.com/office/drawing/2014/main" id="{8F72E595-C75D-022E-15AA-D09A5BB21C79}"/>
              </a:ext>
            </a:extLst>
          </p:cNvPr>
          <p:cNvSpPr/>
          <p:nvPr userDrawn="1"/>
        </p:nvSpPr>
        <p:spPr>
          <a:xfrm>
            <a:off x="2496170" y="6756093"/>
            <a:ext cx="6415903" cy="2889684"/>
          </a:xfrm>
          <a:prstGeom prst="rect">
            <a:avLst/>
          </a:prstGeom>
          <a:noFill/>
          <a:ln w="38100">
            <a:solidFill>
              <a:schemeClr val="bg2">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5">
            <a:extLst>
              <a:ext uri="{FF2B5EF4-FFF2-40B4-BE49-F238E27FC236}">
                <a16:creationId xmlns:a16="http://schemas.microsoft.com/office/drawing/2014/main" id="{E6332E0F-7243-FD17-7C35-82C853BE51F7}"/>
              </a:ext>
            </a:extLst>
          </p:cNvPr>
          <p:cNvSpPr>
            <a:spLocks noGrp="1"/>
          </p:cNvSpPr>
          <p:nvPr>
            <p:ph type="body" sz="quarter" idx="12" hasCustomPrompt="1"/>
          </p:nvPr>
        </p:nvSpPr>
        <p:spPr>
          <a:xfrm>
            <a:off x="2607596" y="6868117"/>
            <a:ext cx="6192002" cy="2627506"/>
          </a:xfrm>
          <a:prstGeom prst="rect">
            <a:avLst/>
          </a:prstGeom>
        </p:spPr>
        <p:txBody>
          <a:bodyPr/>
          <a:lstStyle>
            <a:lvl1pPr>
              <a:lnSpc>
                <a:spcPct val="100000"/>
              </a:lnSpc>
              <a:defRPr sz="2400" b="0" spc="0">
                <a:latin typeface="Times New Roman" panose="02020603050405020304" pitchFamily="18" charset="0"/>
                <a:cs typeface="Times New Roman" panose="02020603050405020304" pitchFamily="18" charset="0"/>
              </a:defRPr>
            </a:lvl1pPr>
          </a:lstStyle>
          <a:p>
            <a:pPr lvl="0"/>
            <a:r>
              <a:rPr lang="en-US" dirty="0"/>
              <a:t>Content3, 350, str, 22</a:t>
            </a:r>
          </a:p>
        </p:txBody>
      </p:sp>
      <p:sp>
        <p:nvSpPr>
          <p:cNvPr id="12" name="Rectangle 11">
            <a:extLst>
              <a:ext uri="{FF2B5EF4-FFF2-40B4-BE49-F238E27FC236}">
                <a16:creationId xmlns:a16="http://schemas.microsoft.com/office/drawing/2014/main" id="{42FB0432-4EEB-21A1-A4E0-27EFB2E4A682}"/>
              </a:ext>
            </a:extLst>
          </p:cNvPr>
          <p:cNvSpPr/>
          <p:nvPr userDrawn="1"/>
        </p:nvSpPr>
        <p:spPr>
          <a:xfrm>
            <a:off x="9443070" y="6756093"/>
            <a:ext cx="6415903" cy="2889684"/>
          </a:xfrm>
          <a:prstGeom prst="rect">
            <a:avLst/>
          </a:prstGeom>
          <a:noFill/>
          <a:ln w="38100">
            <a:solidFill>
              <a:schemeClr val="bg2">
                <a:lumMod val="7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5">
            <a:extLst>
              <a:ext uri="{FF2B5EF4-FFF2-40B4-BE49-F238E27FC236}">
                <a16:creationId xmlns:a16="http://schemas.microsoft.com/office/drawing/2014/main" id="{9E0CCDC9-8956-B97F-1E98-F22B3ACFF801}"/>
              </a:ext>
            </a:extLst>
          </p:cNvPr>
          <p:cNvSpPr>
            <a:spLocks noGrp="1"/>
          </p:cNvSpPr>
          <p:nvPr>
            <p:ph type="body" sz="quarter" idx="13" hasCustomPrompt="1"/>
          </p:nvPr>
        </p:nvSpPr>
        <p:spPr>
          <a:xfrm>
            <a:off x="9554496" y="6868117"/>
            <a:ext cx="6192002" cy="2627506"/>
          </a:xfrm>
          <a:prstGeom prst="rect">
            <a:avLst/>
          </a:prstGeom>
        </p:spPr>
        <p:txBody>
          <a:bodyPr/>
          <a:lstStyle>
            <a:lvl1pPr>
              <a:lnSpc>
                <a:spcPct val="100000"/>
              </a:lnSpc>
              <a:defRPr sz="2400" b="0" spc="0">
                <a:latin typeface="Times New Roman" panose="02020603050405020304" pitchFamily="18" charset="0"/>
                <a:cs typeface="Times New Roman" panose="02020603050405020304" pitchFamily="18" charset="0"/>
              </a:defRPr>
            </a:lvl1pPr>
          </a:lstStyle>
          <a:p>
            <a:pPr lvl="0"/>
            <a:r>
              <a:rPr lang="en-US" dirty="0"/>
              <a:t>Content4, 350, str, 22</a:t>
            </a:r>
          </a:p>
        </p:txBody>
      </p:sp>
    </p:spTree>
    <p:extLst>
      <p:ext uri="{BB962C8B-B14F-4D97-AF65-F5344CB8AC3E}">
        <p14:creationId xmlns:p14="http://schemas.microsoft.com/office/powerpoint/2010/main" val="775299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LANS">
    <p:bg>
      <p:bgPr>
        <a:solidFill>
          <a:srgbClr val="F1DCF3"/>
        </a:solidFill>
        <a:effectLst/>
      </p:bgPr>
    </p:bg>
    <p:spTree>
      <p:nvGrpSpPr>
        <p:cNvPr id="1" name=""/>
        <p:cNvGrpSpPr/>
        <p:nvPr/>
      </p:nvGrpSpPr>
      <p:grpSpPr>
        <a:xfrm>
          <a:off x="0" y="0"/>
          <a:ext cx="0" cy="0"/>
          <a:chOff x="0" y="0"/>
          <a:chExt cx="0" cy="0"/>
        </a:xfrm>
      </p:grpSpPr>
      <p:grpSp>
        <p:nvGrpSpPr>
          <p:cNvPr id="141" name="Google Shape;143;p15">
            <a:extLst>
              <a:ext uri="{FF2B5EF4-FFF2-40B4-BE49-F238E27FC236}">
                <a16:creationId xmlns:a16="http://schemas.microsoft.com/office/drawing/2014/main" id="{B1D4286B-D60C-320B-B154-6645FE8535FF}"/>
              </a:ext>
            </a:extLst>
          </p:cNvPr>
          <p:cNvGrpSpPr>
            <a:grpSpLocks noGrp="1" noUngrp="1" noRot="1" noMove="1" noResize="1"/>
          </p:cNvGrpSpPr>
          <p:nvPr userDrawn="1"/>
        </p:nvGrpSpPr>
        <p:grpSpPr>
          <a:xfrm>
            <a:off x="330927" y="269362"/>
            <a:ext cx="17626146" cy="9661311"/>
            <a:chOff x="0" y="-9525"/>
            <a:chExt cx="4642277" cy="2544543"/>
          </a:xfrm>
        </p:grpSpPr>
        <p:sp>
          <p:nvSpPr>
            <p:cNvPr id="142" name="Google Shape;144;p15">
              <a:extLst>
                <a:ext uri="{FF2B5EF4-FFF2-40B4-BE49-F238E27FC236}">
                  <a16:creationId xmlns:a16="http://schemas.microsoft.com/office/drawing/2014/main" id="{2E437C71-9630-A779-1AF8-75DBD3B52535}"/>
                </a:ext>
              </a:extLst>
            </p:cNvPr>
            <p:cNvSpPr>
              <a:spLocks noGrp="1" noRot="1" noMove="1" noResize="1" noEditPoints="1" noAdjustHandles="1" noChangeArrowheads="1" noChangeShapeType="1"/>
            </p:cNvSpPr>
            <p:nvPr/>
          </p:nvSpPr>
          <p:spPr>
            <a:xfrm>
              <a:off x="0" y="0"/>
              <a:ext cx="4642277" cy="2535018"/>
            </a:xfrm>
            <a:custGeom>
              <a:avLst/>
              <a:gdLst/>
              <a:ahLst/>
              <a:cxnLst/>
              <a:rect l="l" t="t" r="r" b="b"/>
              <a:pathLst>
                <a:path w="4642277" h="2535018" extrusionOk="0">
                  <a:moveTo>
                    <a:pt x="0" y="0"/>
                  </a:moveTo>
                  <a:lnTo>
                    <a:pt x="4642277" y="0"/>
                  </a:lnTo>
                  <a:lnTo>
                    <a:pt x="4642277" y="2535018"/>
                  </a:lnTo>
                  <a:lnTo>
                    <a:pt x="0" y="2535018"/>
                  </a:lnTo>
                  <a:close/>
                </a:path>
              </a:pathLst>
            </a:custGeom>
            <a:solidFill>
              <a:srgbClr val="000000">
                <a:alpha val="0"/>
              </a:srgbClr>
            </a:solidFill>
            <a:ln w="38100" cap="sq" cmpd="sng">
              <a:solidFill>
                <a:srgbClr val="4C6094"/>
              </a:solidFill>
              <a:prstDash val="solid"/>
              <a:miter lim="8000"/>
              <a:headEnd type="none" w="sm" len="sm"/>
              <a:tailEnd type="none" w="sm" len="sm"/>
            </a:ln>
          </p:spPr>
          <p:txBody>
            <a:bodyPr/>
            <a:lstStyle/>
            <a:p>
              <a:endParaRPr lang="en-US"/>
            </a:p>
          </p:txBody>
        </p:sp>
        <p:sp>
          <p:nvSpPr>
            <p:cNvPr id="143" name="Google Shape;145;p15">
              <a:extLst>
                <a:ext uri="{FF2B5EF4-FFF2-40B4-BE49-F238E27FC236}">
                  <a16:creationId xmlns:a16="http://schemas.microsoft.com/office/drawing/2014/main" id="{6894DB01-94BA-B6AA-D9CF-31070DF84745}"/>
                </a:ext>
              </a:extLst>
            </p:cNvPr>
            <p:cNvSpPr txBox="1">
              <a:spLocks noGrp="1" noRot="1" noMove="1" noResize="1" noEditPoints="1" noAdjustHandles="1" noChangeArrowheads="1" noChangeShapeType="1"/>
            </p:cNvSpPr>
            <p:nvPr/>
          </p:nvSpPr>
          <p:spPr>
            <a:xfrm>
              <a:off x="0" y="-9525"/>
              <a:ext cx="4642277" cy="2544543"/>
            </a:xfrm>
            <a:prstGeom prst="rect">
              <a:avLst/>
            </a:prstGeom>
            <a:noFill/>
            <a:ln>
              <a:noFill/>
            </a:ln>
          </p:spPr>
          <p:txBody>
            <a:bodyPr spcFirstLastPara="1" wrap="square" lIns="50800" tIns="50800" rIns="50800" bIns="50800" anchor="ctr" anchorCtr="0">
              <a:noAutofit/>
            </a:bodyPr>
            <a:lstStyle/>
            <a:p>
              <a:pPr marL="0" marR="0" lvl="0" indent="0" algn="ctr" rtl="0">
                <a:lnSpc>
                  <a:spcPct val="168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44" name="Google Shape;146;p15">
            <a:extLst>
              <a:ext uri="{FF2B5EF4-FFF2-40B4-BE49-F238E27FC236}">
                <a16:creationId xmlns:a16="http://schemas.microsoft.com/office/drawing/2014/main" id="{8FA27EDD-C29D-7C76-0020-5B94DA9F24C9}"/>
              </a:ext>
            </a:extLst>
          </p:cNvPr>
          <p:cNvCxnSpPr/>
          <p:nvPr userDrawn="1"/>
        </p:nvCxnSpPr>
        <p:spPr>
          <a:xfrm>
            <a:off x="350709" y="9484806"/>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45" name="Google Shape;147;p15">
            <a:extLst>
              <a:ext uri="{FF2B5EF4-FFF2-40B4-BE49-F238E27FC236}">
                <a16:creationId xmlns:a16="http://schemas.microsoft.com/office/drawing/2014/main" id="{CFAEF0CD-C202-F0AF-2722-BE7BA911EF6E}"/>
              </a:ext>
            </a:extLst>
          </p:cNvPr>
          <p:cNvCxnSpPr/>
          <p:nvPr userDrawn="1"/>
        </p:nvCxnSpPr>
        <p:spPr>
          <a:xfrm>
            <a:off x="350709" y="9929085"/>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46" name="Google Shape;148;p15">
            <a:extLst>
              <a:ext uri="{FF2B5EF4-FFF2-40B4-BE49-F238E27FC236}">
                <a16:creationId xmlns:a16="http://schemas.microsoft.com/office/drawing/2014/main" id="{CEC425D8-66C2-BE25-E1CD-0ABF7A7A6762}"/>
              </a:ext>
            </a:extLst>
          </p:cNvPr>
          <p:cNvCxnSpPr/>
          <p:nvPr userDrawn="1"/>
        </p:nvCxnSpPr>
        <p:spPr>
          <a:xfrm>
            <a:off x="350709" y="9027826"/>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47" name="Google Shape;149;p15">
            <a:extLst>
              <a:ext uri="{FF2B5EF4-FFF2-40B4-BE49-F238E27FC236}">
                <a16:creationId xmlns:a16="http://schemas.microsoft.com/office/drawing/2014/main" id="{928AF0CA-F107-94DD-D079-33BD3EA85607}"/>
              </a:ext>
            </a:extLst>
          </p:cNvPr>
          <p:cNvCxnSpPr/>
          <p:nvPr userDrawn="1"/>
        </p:nvCxnSpPr>
        <p:spPr>
          <a:xfrm>
            <a:off x="350709" y="8570847"/>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48" name="Google Shape;150;p15">
            <a:extLst>
              <a:ext uri="{FF2B5EF4-FFF2-40B4-BE49-F238E27FC236}">
                <a16:creationId xmlns:a16="http://schemas.microsoft.com/office/drawing/2014/main" id="{07D2CAED-EC4E-F3A1-D67F-E2EEFFE67D20}"/>
              </a:ext>
            </a:extLst>
          </p:cNvPr>
          <p:cNvCxnSpPr/>
          <p:nvPr userDrawn="1"/>
        </p:nvCxnSpPr>
        <p:spPr>
          <a:xfrm>
            <a:off x="350709" y="8113867"/>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49" name="Google Shape;151;p15">
            <a:extLst>
              <a:ext uri="{FF2B5EF4-FFF2-40B4-BE49-F238E27FC236}">
                <a16:creationId xmlns:a16="http://schemas.microsoft.com/office/drawing/2014/main" id="{35B3B42C-D178-A114-6F3B-45D744F93089}"/>
              </a:ext>
            </a:extLst>
          </p:cNvPr>
          <p:cNvCxnSpPr/>
          <p:nvPr userDrawn="1"/>
        </p:nvCxnSpPr>
        <p:spPr>
          <a:xfrm>
            <a:off x="350709" y="7656888"/>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0" name="Google Shape;152;p15">
            <a:extLst>
              <a:ext uri="{FF2B5EF4-FFF2-40B4-BE49-F238E27FC236}">
                <a16:creationId xmlns:a16="http://schemas.microsoft.com/office/drawing/2014/main" id="{F38194C3-49C9-B3CB-B7C3-8E67E8117995}"/>
              </a:ext>
            </a:extLst>
          </p:cNvPr>
          <p:cNvCxnSpPr/>
          <p:nvPr userDrawn="1"/>
        </p:nvCxnSpPr>
        <p:spPr>
          <a:xfrm>
            <a:off x="350709" y="7199908"/>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1" name="Google Shape;153;p15">
            <a:extLst>
              <a:ext uri="{FF2B5EF4-FFF2-40B4-BE49-F238E27FC236}">
                <a16:creationId xmlns:a16="http://schemas.microsoft.com/office/drawing/2014/main" id="{5A81FD42-F713-02F8-8E94-CAC58746E709}"/>
              </a:ext>
            </a:extLst>
          </p:cNvPr>
          <p:cNvCxnSpPr/>
          <p:nvPr userDrawn="1"/>
        </p:nvCxnSpPr>
        <p:spPr>
          <a:xfrm>
            <a:off x="350709" y="6742928"/>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2" name="Google Shape;154;p15">
            <a:extLst>
              <a:ext uri="{FF2B5EF4-FFF2-40B4-BE49-F238E27FC236}">
                <a16:creationId xmlns:a16="http://schemas.microsoft.com/office/drawing/2014/main" id="{88B8F277-50B3-CA03-B5BA-FC67E1F2CA20}"/>
              </a:ext>
            </a:extLst>
          </p:cNvPr>
          <p:cNvCxnSpPr/>
          <p:nvPr userDrawn="1"/>
        </p:nvCxnSpPr>
        <p:spPr>
          <a:xfrm>
            <a:off x="350709" y="6285949"/>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3" name="Google Shape;155;p15">
            <a:extLst>
              <a:ext uri="{FF2B5EF4-FFF2-40B4-BE49-F238E27FC236}">
                <a16:creationId xmlns:a16="http://schemas.microsoft.com/office/drawing/2014/main" id="{FB6CB294-E7BF-1693-8579-3AFB90A84AE7}"/>
              </a:ext>
            </a:extLst>
          </p:cNvPr>
          <p:cNvCxnSpPr/>
          <p:nvPr userDrawn="1"/>
        </p:nvCxnSpPr>
        <p:spPr>
          <a:xfrm>
            <a:off x="350709" y="5828969"/>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4" name="Google Shape;156;p15">
            <a:extLst>
              <a:ext uri="{FF2B5EF4-FFF2-40B4-BE49-F238E27FC236}">
                <a16:creationId xmlns:a16="http://schemas.microsoft.com/office/drawing/2014/main" id="{1981E091-6829-A286-C5FE-2D95D8AC1E08}"/>
              </a:ext>
            </a:extLst>
          </p:cNvPr>
          <p:cNvCxnSpPr/>
          <p:nvPr userDrawn="1"/>
        </p:nvCxnSpPr>
        <p:spPr>
          <a:xfrm>
            <a:off x="350709" y="5371990"/>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5" name="Google Shape;157;p15">
            <a:extLst>
              <a:ext uri="{FF2B5EF4-FFF2-40B4-BE49-F238E27FC236}">
                <a16:creationId xmlns:a16="http://schemas.microsoft.com/office/drawing/2014/main" id="{A3948FCC-A99F-1EC3-1CE1-D341E3125630}"/>
              </a:ext>
            </a:extLst>
          </p:cNvPr>
          <p:cNvCxnSpPr/>
          <p:nvPr userDrawn="1"/>
        </p:nvCxnSpPr>
        <p:spPr>
          <a:xfrm>
            <a:off x="350709" y="4915010"/>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6" name="Google Shape;158;p15">
            <a:extLst>
              <a:ext uri="{FF2B5EF4-FFF2-40B4-BE49-F238E27FC236}">
                <a16:creationId xmlns:a16="http://schemas.microsoft.com/office/drawing/2014/main" id="{682CAED7-4795-9422-2EA1-0AE9A4967016}"/>
              </a:ext>
            </a:extLst>
          </p:cNvPr>
          <p:cNvCxnSpPr/>
          <p:nvPr userDrawn="1"/>
        </p:nvCxnSpPr>
        <p:spPr>
          <a:xfrm>
            <a:off x="350709" y="4458031"/>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7" name="Google Shape;159;p15">
            <a:extLst>
              <a:ext uri="{FF2B5EF4-FFF2-40B4-BE49-F238E27FC236}">
                <a16:creationId xmlns:a16="http://schemas.microsoft.com/office/drawing/2014/main" id="{FD5F4653-8584-8696-8E1F-64D8F318ECFB}"/>
              </a:ext>
            </a:extLst>
          </p:cNvPr>
          <p:cNvCxnSpPr/>
          <p:nvPr userDrawn="1"/>
        </p:nvCxnSpPr>
        <p:spPr>
          <a:xfrm>
            <a:off x="350709" y="4001051"/>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8" name="Google Shape;160;p15">
            <a:extLst>
              <a:ext uri="{FF2B5EF4-FFF2-40B4-BE49-F238E27FC236}">
                <a16:creationId xmlns:a16="http://schemas.microsoft.com/office/drawing/2014/main" id="{5C3BFBB0-D93F-A6B4-2772-7AA4952277D5}"/>
              </a:ext>
            </a:extLst>
          </p:cNvPr>
          <p:cNvCxnSpPr/>
          <p:nvPr userDrawn="1"/>
        </p:nvCxnSpPr>
        <p:spPr>
          <a:xfrm>
            <a:off x="350709" y="3544072"/>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59" name="Google Shape;161;p15">
            <a:extLst>
              <a:ext uri="{FF2B5EF4-FFF2-40B4-BE49-F238E27FC236}">
                <a16:creationId xmlns:a16="http://schemas.microsoft.com/office/drawing/2014/main" id="{3CB9E391-308F-DDF3-3FAF-A641FF1B2BDF}"/>
              </a:ext>
            </a:extLst>
          </p:cNvPr>
          <p:cNvCxnSpPr/>
          <p:nvPr userDrawn="1"/>
        </p:nvCxnSpPr>
        <p:spPr>
          <a:xfrm>
            <a:off x="350709" y="3087092"/>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60" name="Google Shape;162;p15">
            <a:extLst>
              <a:ext uri="{FF2B5EF4-FFF2-40B4-BE49-F238E27FC236}">
                <a16:creationId xmlns:a16="http://schemas.microsoft.com/office/drawing/2014/main" id="{BB8679BC-CD3A-2D45-CF11-505C089EE05E}"/>
              </a:ext>
            </a:extLst>
          </p:cNvPr>
          <p:cNvCxnSpPr/>
          <p:nvPr userDrawn="1"/>
        </p:nvCxnSpPr>
        <p:spPr>
          <a:xfrm>
            <a:off x="350709" y="2630112"/>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61" name="Google Shape;163;p15">
            <a:extLst>
              <a:ext uri="{FF2B5EF4-FFF2-40B4-BE49-F238E27FC236}">
                <a16:creationId xmlns:a16="http://schemas.microsoft.com/office/drawing/2014/main" id="{F98EC934-E907-4039-376E-57CA7BE7F30C}"/>
              </a:ext>
            </a:extLst>
          </p:cNvPr>
          <p:cNvCxnSpPr/>
          <p:nvPr userDrawn="1"/>
        </p:nvCxnSpPr>
        <p:spPr>
          <a:xfrm>
            <a:off x="350709" y="2173133"/>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62" name="Google Shape;164;p15">
            <a:extLst>
              <a:ext uri="{FF2B5EF4-FFF2-40B4-BE49-F238E27FC236}">
                <a16:creationId xmlns:a16="http://schemas.microsoft.com/office/drawing/2014/main" id="{EE31FE82-611C-048E-03D4-87C77DC9D471}"/>
              </a:ext>
            </a:extLst>
          </p:cNvPr>
          <p:cNvCxnSpPr/>
          <p:nvPr userDrawn="1"/>
        </p:nvCxnSpPr>
        <p:spPr>
          <a:xfrm>
            <a:off x="350709" y="1716153"/>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63" name="Google Shape;165;p15">
            <a:extLst>
              <a:ext uri="{FF2B5EF4-FFF2-40B4-BE49-F238E27FC236}">
                <a16:creationId xmlns:a16="http://schemas.microsoft.com/office/drawing/2014/main" id="{71C60D4F-9C4F-9766-90B3-643112CE2763}"/>
              </a:ext>
            </a:extLst>
          </p:cNvPr>
          <p:cNvCxnSpPr/>
          <p:nvPr userDrawn="1"/>
        </p:nvCxnSpPr>
        <p:spPr>
          <a:xfrm>
            <a:off x="350709" y="1259174"/>
            <a:ext cx="17586582" cy="0"/>
          </a:xfrm>
          <a:prstGeom prst="straightConnector1">
            <a:avLst/>
          </a:prstGeom>
          <a:noFill/>
          <a:ln w="38100" cap="flat" cmpd="sng">
            <a:solidFill>
              <a:srgbClr val="4C6094"/>
            </a:solidFill>
            <a:prstDash val="solid"/>
            <a:round/>
            <a:headEnd type="none" w="sm" len="sm"/>
            <a:tailEnd type="none" w="sm" len="sm"/>
          </a:ln>
        </p:spPr>
      </p:cxnSp>
      <p:cxnSp>
        <p:nvCxnSpPr>
          <p:cNvPr id="164" name="Google Shape;166;p15">
            <a:extLst>
              <a:ext uri="{FF2B5EF4-FFF2-40B4-BE49-F238E27FC236}">
                <a16:creationId xmlns:a16="http://schemas.microsoft.com/office/drawing/2014/main" id="{073EB633-E659-6EFA-06B6-5F1FFFC977C7}"/>
              </a:ext>
            </a:extLst>
          </p:cNvPr>
          <p:cNvCxnSpPr/>
          <p:nvPr userDrawn="1"/>
        </p:nvCxnSpPr>
        <p:spPr>
          <a:xfrm>
            <a:off x="350709" y="802194"/>
            <a:ext cx="17586582" cy="0"/>
          </a:xfrm>
          <a:prstGeom prst="straightConnector1">
            <a:avLst/>
          </a:prstGeom>
          <a:noFill/>
          <a:ln w="38100" cap="flat" cmpd="sng">
            <a:solidFill>
              <a:srgbClr val="4C6094"/>
            </a:solidFill>
            <a:prstDash val="solid"/>
            <a:round/>
            <a:headEnd type="none" w="sm" len="sm"/>
            <a:tailEnd type="none" w="sm" len="sm"/>
          </a:ln>
        </p:spPr>
      </p:cxnSp>
      <p:pic>
        <p:nvPicPr>
          <p:cNvPr id="166" name="Google Shape;168;p15">
            <a:extLst>
              <a:ext uri="{FF2B5EF4-FFF2-40B4-BE49-F238E27FC236}">
                <a16:creationId xmlns:a16="http://schemas.microsoft.com/office/drawing/2014/main" id="{6AA20CB0-144F-8DDC-DC0C-26C13CFE8A41}"/>
              </a:ext>
            </a:extLst>
          </p:cNvPr>
          <p:cNvPicPr preferRelativeResize="0"/>
          <p:nvPr userDrawn="1"/>
        </p:nvPicPr>
        <p:blipFill>
          <a:blip r:embed="rId2">
            <a:alphaModFix/>
          </a:blip>
          <a:stretch>
            <a:fillRect/>
          </a:stretch>
        </p:blipFill>
        <p:spPr>
          <a:xfrm>
            <a:off x="4387640" y="133945"/>
            <a:ext cx="12661934" cy="10287001"/>
          </a:xfrm>
          <a:prstGeom prst="rect">
            <a:avLst/>
          </a:prstGeom>
          <a:noFill/>
          <a:ln>
            <a:noFill/>
          </a:ln>
        </p:spPr>
      </p:pic>
      <p:grpSp>
        <p:nvGrpSpPr>
          <p:cNvPr id="167" name="Google Shape;169;p15">
            <a:extLst>
              <a:ext uri="{FF2B5EF4-FFF2-40B4-BE49-F238E27FC236}">
                <a16:creationId xmlns:a16="http://schemas.microsoft.com/office/drawing/2014/main" id="{B716DE00-4997-7C66-6FF0-6B9748D85122}"/>
              </a:ext>
            </a:extLst>
          </p:cNvPr>
          <p:cNvGrpSpPr/>
          <p:nvPr userDrawn="1"/>
        </p:nvGrpSpPr>
        <p:grpSpPr>
          <a:xfrm>
            <a:off x="1396597" y="272537"/>
            <a:ext cx="1950708" cy="9680361"/>
            <a:chOff x="0" y="-9525"/>
            <a:chExt cx="513767" cy="2549560"/>
          </a:xfrm>
        </p:grpSpPr>
        <p:sp>
          <p:nvSpPr>
            <p:cNvPr id="168" name="Google Shape;170;p15">
              <a:extLst>
                <a:ext uri="{FF2B5EF4-FFF2-40B4-BE49-F238E27FC236}">
                  <a16:creationId xmlns:a16="http://schemas.microsoft.com/office/drawing/2014/main" id="{FAD82275-58F7-6B01-DE80-3B2264E8FD40}"/>
                </a:ext>
              </a:extLst>
            </p:cNvPr>
            <p:cNvSpPr/>
            <p:nvPr/>
          </p:nvSpPr>
          <p:spPr>
            <a:xfrm>
              <a:off x="0" y="0"/>
              <a:ext cx="513767" cy="2540035"/>
            </a:xfrm>
            <a:custGeom>
              <a:avLst/>
              <a:gdLst/>
              <a:ahLst/>
              <a:cxnLst/>
              <a:rect l="l" t="t" r="r" b="b"/>
              <a:pathLst>
                <a:path w="513767" h="2540035" extrusionOk="0">
                  <a:moveTo>
                    <a:pt x="0" y="0"/>
                  </a:moveTo>
                  <a:lnTo>
                    <a:pt x="513767" y="0"/>
                  </a:lnTo>
                  <a:lnTo>
                    <a:pt x="513767" y="2540035"/>
                  </a:lnTo>
                  <a:lnTo>
                    <a:pt x="0" y="2540035"/>
                  </a:lnTo>
                  <a:close/>
                </a:path>
              </a:pathLst>
            </a:custGeom>
            <a:solidFill>
              <a:srgbClr val="E7BFEB"/>
            </a:solidFill>
            <a:ln w="38100" cap="sq" cmpd="sng">
              <a:solidFill>
                <a:srgbClr val="4C6094"/>
              </a:solidFill>
              <a:prstDash val="solid"/>
              <a:miter lim="8000"/>
              <a:headEnd type="none" w="sm" len="sm"/>
              <a:tailEnd type="none" w="sm" len="sm"/>
            </a:ln>
          </p:spPr>
          <p:txBody>
            <a:bodyPr/>
            <a:lstStyle/>
            <a:p>
              <a:endParaRPr lang="en-US"/>
            </a:p>
          </p:txBody>
        </p:sp>
        <p:sp>
          <p:nvSpPr>
            <p:cNvPr id="169" name="Google Shape;171;p15">
              <a:extLst>
                <a:ext uri="{FF2B5EF4-FFF2-40B4-BE49-F238E27FC236}">
                  <a16:creationId xmlns:a16="http://schemas.microsoft.com/office/drawing/2014/main" id="{481F143E-144A-C4EC-B90A-97EBAE0DF551}"/>
                </a:ext>
              </a:extLst>
            </p:cNvPr>
            <p:cNvSpPr txBox="1"/>
            <p:nvPr/>
          </p:nvSpPr>
          <p:spPr>
            <a:xfrm>
              <a:off x="0" y="-9525"/>
              <a:ext cx="513767" cy="2549560"/>
            </a:xfrm>
            <a:prstGeom prst="rect">
              <a:avLst/>
            </a:prstGeom>
            <a:noFill/>
            <a:ln>
              <a:noFill/>
            </a:ln>
          </p:spPr>
          <p:txBody>
            <a:bodyPr spcFirstLastPara="1" wrap="square" lIns="50800" tIns="50800" rIns="50800" bIns="50800" anchor="ctr" anchorCtr="0">
              <a:noAutofit/>
            </a:bodyPr>
            <a:lstStyle/>
            <a:p>
              <a:pPr marL="0" marR="0" lvl="0" indent="0" algn="ctr" rtl="0">
                <a:lnSpc>
                  <a:spcPct val="173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76" name="Google Shape;178;p15">
            <a:extLst>
              <a:ext uri="{FF2B5EF4-FFF2-40B4-BE49-F238E27FC236}">
                <a16:creationId xmlns:a16="http://schemas.microsoft.com/office/drawing/2014/main" id="{24A4BB84-DB4B-16B5-4B16-310C1436F35A}"/>
              </a:ext>
            </a:extLst>
          </p:cNvPr>
          <p:cNvSpPr txBox="1"/>
          <p:nvPr userDrawn="1"/>
        </p:nvSpPr>
        <p:spPr>
          <a:xfrm>
            <a:off x="4866029" y="3137726"/>
            <a:ext cx="1038325" cy="96460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485" b="0" i="0" u="none" strike="noStrike" cap="none" dirty="0">
                <a:solidFill>
                  <a:srgbClr val="000000"/>
                </a:solidFill>
                <a:latin typeface="EB Garamond"/>
                <a:ea typeface="EB Garamond"/>
                <a:cs typeface="EB Garamond"/>
                <a:sym typeface="EB Garamond"/>
              </a:rPr>
              <a:t>01</a:t>
            </a:r>
            <a:endParaRPr dirty="0"/>
          </a:p>
        </p:txBody>
      </p:sp>
      <p:sp>
        <p:nvSpPr>
          <p:cNvPr id="177" name="Google Shape;179;p15">
            <a:extLst>
              <a:ext uri="{FF2B5EF4-FFF2-40B4-BE49-F238E27FC236}">
                <a16:creationId xmlns:a16="http://schemas.microsoft.com/office/drawing/2014/main" id="{E43CF20D-59E6-835B-414E-949D7566DBA3}"/>
              </a:ext>
            </a:extLst>
          </p:cNvPr>
          <p:cNvSpPr txBox="1"/>
          <p:nvPr userDrawn="1"/>
        </p:nvSpPr>
        <p:spPr>
          <a:xfrm>
            <a:off x="4866029" y="4524675"/>
            <a:ext cx="1038325" cy="96460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485" b="0" i="0" u="none" strike="noStrike" cap="none" dirty="0">
                <a:solidFill>
                  <a:srgbClr val="000000"/>
                </a:solidFill>
                <a:latin typeface="EB Garamond"/>
                <a:ea typeface="EB Garamond"/>
                <a:cs typeface="EB Garamond"/>
                <a:sym typeface="EB Garamond"/>
              </a:rPr>
              <a:t>02</a:t>
            </a:r>
            <a:endParaRPr dirty="0"/>
          </a:p>
        </p:txBody>
      </p:sp>
      <p:sp>
        <p:nvSpPr>
          <p:cNvPr id="178" name="Google Shape;180;p15">
            <a:extLst>
              <a:ext uri="{FF2B5EF4-FFF2-40B4-BE49-F238E27FC236}">
                <a16:creationId xmlns:a16="http://schemas.microsoft.com/office/drawing/2014/main" id="{C568997D-85BF-28F4-7E31-AB48403B15E7}"/>
              </a:ext>
            </a:extLst>
          </p:cNvPr>
          <p:cNvSpPr txBox="1"/>
          <p:nvPr userDrawn="1"/>
        </p:nvSpPr>
        <p:spPr>
          <a:xfrm>
            <a:off x="4866029" y="6010535"/>
            <a:ext cx="1038325" cy="964609"/>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None/>
            </a:pPr>
            <a:r>
              <a:rPr lang="en-US" sz="6485" b="0" i="0" u="none" strike="noStrike" cap="none" dirty="0">
                <a:solidFill>
                  <a:srgbClr val="000000"/>
                </a:solidFill>
                <a:latin typeface="EB Garamond"/>
                <a:ea typeface="EB Garamond"/>
                <a:cs typeface="EB Garamond"/>
                <a:sym typeface="EB Garamond"/>
              </a:rPr>
              <a:t>03</a:t>
            </a:r>
            <a:endParaRPr dirty="0"/>
          </a:p>
        </p:txBody>
      </p:sp>
      <p:cxnSp>
        <p:nvCxnSpPr>
          <p:cNvPr id="181" name="Google Shape;183;p15">
            <a:extLst>
              <a:ext uri="{FF2B5EF4-FFF2-40B4-BE49-F238E27FC236}">
                <a16:creationId xmlns:a16="http://schemas.microsoft.com/office/drawing/2014/main" id="{7BB6047D-B190-7109-A9AA-2417ED99A87C}"/>
              </a:ext>
            </a:extLst>
          </p:cNvPr>
          <p:cNvCxnSpPr/>
          <p:nvPr userDrawn="1"/>
        </p:nvCxnSpPr>
        <p:spPr>
          <a:xfrm rot="10800000" flipH="1">
            <a:off x="11122122" y="1975379"/>
            <a:ext cx="2833072" cy="506117"/>
          </a:xfrm>
          <a:prstGeom prst="straightConnector1">
            <a:avLst/>
          </a:prstGeom>
          <a:noFill/>
          <a:ln w="38100" cap="flat" cmpd="sng">
            <a:solidFill>
              <a:srgbClr val="000000"/>
            </a:solidFill>
            <a:prstDash val="solid"/>
            <a:round/>
            <a:headEnd type="none" w="sm" len="sm"/>
            <a:tailEnd type="none" w="sm" len="sm"/>
          </a:ln>
        </p:spPr>
      </p:cxnSp>
      <p:cxnSp>
        <p:nvCxnSpPr>
          <p:cNvPr id="182" name="Google Shape;184;p15">
            <a:extLst>
              <a:ext uri="{FF2B5EF4-FFF2-40B4-BE49-F238E27FC236}">
                <a16:creationId xmlns:a16="http://schemas.microsoft.com/office/drawing/2014/main" id="{B0C0945D-8D52-49BB-07BF-31C1A9F9FB9A}"/>
              </a:ext>
            </a:extLst>
          </p:cNvPr>
          <p:cNvCxnSpPr/>
          <p:nvPr userDrawn="1"/>
        </p:nvCxnSpPr>
        <p:spPr>
          <a:xfrm rot="10800000" flipH="1">
            <a:off x="11106611" y="3654782"/>
            <a:ext cx="2864093" cy="281828"/>
          </a:xfrm>
          <a:prstGeom prst="straightConnector1">
            <a:avLst/>
          </a:prstGeom>
          <a:noFill/>
          <a:ln w="38100" cap="flat" cmpd="sng">
            <a:solidFill>
              <a:srgbClr val="000000"/>
            </a:solidFill>
            <a:prstDash val="solid"/>
            <a:round/>
            <a:headEnd type="none" w="sm" len="sm"/>
            <a:tailEnd type="none" w="sm" len="sm"/>
          </a:ln>
        </p:spPr>
      </p:cxnSp>
      <p:cxnSp>
        <p:nvCxnSpPr>
          <p:cNvPr id="183" name="Google Shape;185;p15">
            <a:extLst>
              <a:ext uri="{FF2B5EF4-FFF2-40B4-BE49-F238E27FC236}">
                <a16:creationId xmlns:a16="http://schemas.microsoft.com/office/drawing/2014/main" id="{86DA1CAF-F871-9871-137C-B4BAE8A7C340}"/>
              </a:ext>
            </a:extLst>
          </p:cNvPr>
          <p:cNvCxnSpPr/>
          <p:nvPr userDrawn="1"/>
        </p:nvCxnSpPr>
        <p:spPr>
          <a:xfrm>
            <a:off x="11099695" y="5371990"/>
            <a:ext cx="2877925" cy="0"/>
          </a:xfrm>
          <a:prstGeom prst="straightConnector1">
            <a:avLst/>
          </a:prstGeom>
          <a:noFill/>
          <a:ln w="38100" cap="flat" cmpd="sng">
            <a:solidFill>
              <a:srgbClr val="000000"/>
            </a:solidFill>
            <a:prstDash val="solid"/>
            <a:round/>
            <a:headEnd type="none" w="sm" len="sm"/>
            <a:tailEnd type="none" w="sm" len="sm"/>
          </a:ln>
        </p:spPr>
      </p:cxnSp>
      <p:cxnSp>
        <p:nvCxnSpPr>
          <p:cNvPr id="184" name="Google Shape;186;p15">
            <a:extLst>
              <a:ext uri="{FF2B5EF4-FFF2-40B4-BE49-F238E27FC236}">
                <a16:creationId xmlns:a16="http://schemas.microsoft.com/office/drawing/2014/main" id="{0E20289B-D272-04A4-E355-12A2779BB72A}"/>
              </a:ext>
            </a:extLst>
          </p:cNvPr>
          <p:cNvCxnSpPr/>
          <p:nvPr userDrawn="1"/>
        </p:nvCxnSpPr>
        <p:spPr>
          <a:xfrm>
            <a:off x="11111652" y="6722503"/>
            <a:ext cx="2854012" cy="370227"/>
          </a:xfrm>
          <a:prstGeom prst="straightConnector1">
            <a:avLst/>
          </a:prstGeom>
          <a:noFill/>
          <a:ln w="38100" cap="flat" cmpd="sng">
            <a:solidFill>
              <a:srgbClr val="000000"/>
            </a:solidFill>
            <a:prstDash val="solid"/>
            <a:round/>
            <a:headEnd type="none" w="sm" len="sm"/>
            <a:tailEnd type="none" w="sm" len="sm"/>
          </a:ln>
        </p:spPr>
      </p:cxnSp>
      <p:cxnSp>
        <p:nvCxnSpPr>
          <p:cNvPr id="185" name="Google Shape;187;p15">
            <a:extLst>
              <a:ext uri="{FF2B5EF4-FFF2-40B4-BE49-F238E27FC236}">
                <a16:creationId xmlns:a16="http://schemas.microsoft.com/office/drawing/2014/main" id="{4F6BEC81-74F8-C188-8021-D7FF48FDE9FB}"/>
              </a:ext>
            </a:extLst>
          </p:cNvPr>
          <p:cNvCxnSpPr/>
          <p:nvPr userDrawn="1"/>
        </p:nvCxnSpPr>
        <p:spPr>
          <a:xfrm>
            <a:off x="11160733" y="8073506"/>
            <a:ext cx="2785428" cy="723771"/>
          </a:xfrm>
          <a:prstGeom prst="straightConnector1">
            <a:avLst/>
          </a:prstGeom>
          <a:noFill/>
          <a:ln w="38100" cap="flat" cmpd="sng">
            <a:solidFill>
              <a:srgbClr val="000000"/>
            </a:solidFill>
            <a:prstDash val="solid"/>
            <a:round/>
            <a:headEnd type="none" w="sm" len="sm"/>
            <a:tailEnd type="none" w="sm" len="sm"/>
          </a:ln>
        </p:spPr>
      </p:cxnSp>
      <p:cxnSp>
        <p:nvCxnSpPr>
          <p:cNvPr id="186" name="Google Shape;188;p15">
            <a:extLst>
              <a:ext uri="{FF2B5EF4-FFF2-40B4-BE49-F238E27FC236}">
                <a16:creationId xmlns:a16="http://schemas.microsoft.com/office/drawing/2014/main" id="{6F78E248-D758-5209-1D8D-4E4DD2265247}"/>
              </a:ext>
            </a:extLst>
          </p:cNvPr>
          <p:cNvCxnSpPr/>
          <p:nvPr userDrawn="1"/>
        </p:nvCxnSpPr>
        <p:spPr>
          <a:xfrm>
            <a:off x="5049279" y="3021468"/>
            <a:ext cx="4791774" cy="0"/>
          </a:xfrm>
          <a:prstGeom prst="straightConnector1">
            <a:avLst/>
          </a:prstGeom>
          <a:noFill/>
          <a:ln w="38100" cap="flat" cmpd="sng">
            <a:solidFill>
              <a:srgbClr val="000000"/>
            </a:solidFill>
            <a:prstDash val="solid"/>
            <a:round/>
            <a:headEnd type="none" w="sm" len="sm"/>
            <a:tailEnd type="none" w="sm" len="sm"/>
          </a:ln>
        </p:spPr>
      </p:cxnSp>
      <p:cxnSp>
        <p:nvCxnSpPr>
          <p:cNvPr id="187" name="Google Shape;189;p15">
            <a:extLst>
              <a:ext uri="{FF2B5EF4-FFF2-40B4-BE49-F238E27FC236}">
                <a16:creationId xmlns:a16="http://schemas.microsoft.com/office/drawing/2014/main" id="{8049DAF3-2C91-2E40-6B76-0D55153112D3}"/>
              </a:ext>
            </a:extLst>
          </p:cNvPr>
          <p:cNvCxnSpPr/>
          <p:nvPr userDrawn="1"/>
        </p:nvCxnSpPr>
        <p:spPr>
          <a:xfrm>
            <a:off x="5049279" y="4433331"/>
            <a:ext cx="4791774" cy="0"/>
          </a:xfrm>
          <a:prstGeom prst="straightConnector1">
            <a:avLst/>
          </a:prstGeom>
          <a:noFill/>
          <a:ln w="38100" cap="flat" cmpd="sng">
            <a:solidFill>
              <a:srgbClr val="000000"/>
            </a:solidFill>
            <a:prstDash val="solid"/>
            <a:round/>
            <a:headEnd type="none" w="sm" len="sm"/>
            <a:tailEnd type="none" w="sm" len="sm"/>
          </a:ln>
        </p:spPr>
      </p:cxnSp>
      <p:cxnSp>
        <p:nvCxnSpPr>
          <p:cNvPr id="188" name="Google Shape;190;p15">
            <a:extLst>
              <a:ext uri="{FF2B5EF4-FFF2-40B4-BE49-F238E27FC236}">
                <a16:creationId xmlns:a16="http://schemas.microsoft.com/office/drawing/2014/main" id="{261362C5-219C-DBF7-C37D-43E92CA4FD21}"/>
              </a:ext>
            </a:extLst>
          </p:cNvPr>
          <p:cNvCxnSpPr/>
          <p:nvPr userDrawn="1"/>
        </p:nvCxnSpPr>
        <p:spPr>
          <a:xfrm>
            <a:off x="5049279" y="5845195"/>
            <a:ext cx="4791774" cy="0"/>
          </a:xfrm>
          <a:prstGeom prst="straightConnector1">
            <a:avLst/>
          </a:prstGeom>
          <a:noFill/>
          <a:ln w="38100" cap="flat" cmpd="sng">
            <a:solidFill>
              <a:srgbClr val="000000"/>
            </a:solidFill>
            <a:prstDash val="solid"/>
            <a:round/>
            <a:headEnd type="none" w="sm" len="sm"/>
            <a:tailEnd type="none" w="sm" len="sm"/>
          </a:ln>
        </p:spPr>
      </p:cxnSp>
      <p:cxnSp>
        <p:nvCxnSpPr>
          <p:cNvPr id="189" name="Google Shape;191;p15">
            <a:extLst>
              <a:ext uri="{FF2B5EF4-FFF2-40B4-BE49-F238E27FC236}">
                <a16:creationId xmlns:a16="http://schemas.microsoft.com/office/drawing/2014/main" id="{7A4DAADF-50AD-8063-EA63-CE26EB4C2E4D}"/>
              </a:ext>
            </a:extLst>
          </p:cNvPr>
          <p:cNvCxnSpPr/>
          <p:nvPr userDrawn="1"/>
        </p:nvCxnSpPr>
        <p:spPr>
          <a:xfrm>
            <a:off x="5049279" y="7257058"/>
            <a:ext cx="4791774" cy="0"/>
          </a:xfrm>
          <a:prstGeom prst="straightConnector1">
            <a:avLst/>
          </a:prstGeom>
          <a:noFill/>
          <a:ln w="38100" cap="flat" cmpd="sng">
            <a:solidFill>
              <a:srgbClr val="000000"/>
            </a:solidFill>
            <a:prstDash val="solid"/>
            <a:round/>
            <a:headEnd type="none" w="sm" len="sm"/>
            <a:tailEnd type="none" w="sm" len="sm"/>
          </a:ln>
        </p:spPr>
      </p:cxnSp>
      <p:sp>
        <p:nvSpPr>
          <p:cNvPr id="192" name="Text Placeholder 42">
            <a:extLst>
              <a:ext uri="{FF2B5EF4-FFF2-40B4-BE49-F238E27FC236}">
                <a16:creationId xmlns:a16="http://schemas.microsoft.com/office/drawing/2014/main" id="{95564C1C-0089-8DE1-7001-2C8B642F857A}"/>
              </a:ext>
            </a:extLst>
          </p:cNvPr>
          <p:cNvSpPr>
            <a:spLocks noGrp="1"/>
          </p:cNvSpPr>
          <p:nvPr>
            <p:ph type="body" sz="quarter" idx="12" hasCustomPrompt="1"/>
          </p:nvPr>
        </p:nvSpPr>
        <p:spPr>
          <a:xfrm rot="16200000">
            <a:off x="-1926060" y="4300019"/>
            <a:ext cx="8673882" cy="1231243"/>
          </a:xfrm>
          <a:prstGeom prst="rect">
            <a:avLst/>
          </a:prstGeom>
        </p:spPr>
        <p:txBody>
          <a:bodyPr anchor="ctr"/>
          <a:lstStyle>
            <a:lvl1pPr algn="ctr">
              <a:defRPr lang="en-US" sz="8000" b="0" i="0" u="none" strike="noStrike" cap="none" dirty="0">
                <a:solidFill>
                  <a:srgbClr val="586C9F"/>
                </a:solidFill>
                <a:latin typeface="EB Garamond"/>
                <a:ea typeface="EB Garamond"/>
                <a:cs typeface="EB Garamond"/>
                <a:sym typeface="Arial"/>
              </a:defRPr>
            </a:lvl1pPr>
          </a:lstStyle>
          <a:p>
            <a:pPr lvl="0"/>
            <a:r>
              <a:rPr lang="en-US" dirty="0"/>
              <a:t>plan</a:t>
            </a:r>
          </a:p>
        </p:txBody>
      </p:sp>
      <p:sp>
        <p:nvSpPr>
          <p:cNvPr id="193" name="Text Placeholder 42">
            <a:extLst>
              <a:ext uri="{FF2B5EF4-FFF2-40B4-BE49-F238E27FC236}">
                <a16:creationId xmlns:a16="http://schemas.microsoft.com/office/drawing/2014/main" id="{462C4A06-9F6D-F4A5-8EF1-C17F9FED19A4}"/>
              </a:ext>
            </a:extLst>
          </p:cNvPr>
          <p:cNvSpPr>
            <a:spLocks noGrp="1"/>
          </p:cNvSpPr>
          <p:nvPr>
            <p:ph type="body" sz="quarter" idx="11" hasCustomPrompt="1"/>
          </p:nvPr>
        </p:nvSpPr>
        <p:spPr>
          <a:xfrm>
            <a:off x="5939846" y="6088838"/>
            <a:ext cx="3916917" cy="1004923"/>
          </a:xfrm>
          <a:prstGeom prst="rect">
            <a:avLst/>
          </a:prstGeom>
        </p:spPr>
        <p:txBody>
          <a:bodyPr anchor="ctr"/>
          <a:lstStyle>
            <a:lvl1pPr algn="l">
              <a:defRPr lang="en-US" sz="2687" b="0" i="0" u="none" strike="noStrike" cap="none" dirty="0" smtClean="0">
                <a:solidFill>
                  <a:srgbClr val="000000"/>
                </a:solidFill>
                <a:latin typeface="Lato"/>
                <a:ea typeface="Lato"/>
                <a:cs typeface="Lato"/>
                <a:sym typeface="Arial"/>
              </a:defRPr>
            </a:lvl1pPr>
          </a:lstStyle>
          <a:p>
            <a:pPr lvl="0"/>
            <a:r>
              <a:rPr lang="en-US" dirty="0"/>
              <a:t>plan3</a:t>
            </a:r>
          </a:p>
        </p:txBody>
      </p:sp>
      <p:sp>
        <p:nvSpPr>
          <p:cNvPr id="194" name="Text Placeholder 42">
            <a:extLst>
              <a:ext uri="{FF2B5EF4-FFF2-40B4-BE49-F238E27FC236}">
                <a16:creationId xmlns:a16="http://schemas.microsoft.com/office/drawing/2014/main" id="{2617A29E-BDCE-1883-8FD1-CF2FDA614B1E}"/>
              </a:ext>
            </a:extLst>
          </p:cNvPr>
          <p:cNvSpPr>
            <a:spLocks noGrp="1"/>
          </p:cNvSpPr>
          <p:nvPr>
            <p:ph type="body" sz="quarter" idx="13" hasCustomPrompt="1"/>
          </p:nvPr>
        </p:nvSpPr>
        <p:spPr>
          <a:xfrm>
            <a:off x="5904354" y="4680583"/>
            <a:ext cx="3916917" cy="1004923"/>
          </a:xfrm>
          <a:prstGeom prst="rect">
            <a:avLst/>
          </a:prstGeom>
        </p:spPr>
        <p:txBody>
          <a:bodyPr anchor="ctr"/>
          <a:lstStyle>
            <a:lvl1pPr algn="l">
              <a:defRPr lang="en-US" sz="2687" b="0" i="0" u="none" strike="noStrike" cap="none" dirty="0" smtClean="0">
                <a:solidFill>
                  <a:srgbClr val="000000"/>
                </a:solidFill>
                <a:latin typeface="Lato"/>
                <a:ea typeface="Lato"/>
                <a:cs typeface="Lato"/>
                <a:sym typeface="Arial"/>
              </a:defRPr>
            </a:lvl1pPr>
          </a:lstStyle>
          <a:p>
            <a:pPr lvl="0"/>
            <a:r>
              <a:rPr lang="en-US" dirty="0"/>
              <a:t>plan2</a:t>
            </a:r>
          </a:p>
        </p:txBody>
      </p:sp>
      <p:sp>
        <p:nvSpPr>
          <p:cNvPr id="195" name="Text Placeholder 42">
            <a:extLst>
              <a:ext uri="{FF2B5EF4-FFF2-40B4-BE49-F238E27FC236}">
                <a16:creationId xmlns:a16="http://schemas.microsoft.com/office/drawing/2014/main" id="{C19FC9E4-FAFE-73CB-6591-AE160B84E1D8}"/>
              </a:ext>
            </a:extLst>
          </p:cNvPr>
          <p:cNvSpPr>
            <a:spLocks noGrp="1"/>
          </p:cNvSpPr>
          <p:nvPr>
            <p:ph type="body" sz="quarter" idx="14" hasCustomPrompt="1"/>
          </p:nvPr>
        </p:nvSpPr>
        <p:spPr>
          <a:xfrm>
            <a:off x="5904353" y="3256348"/>
            <a:ext cx="3916917" cy="1004923"/>
          </a:xfrm>
          <a:prstGeom prst="rect">
            <a:avLst/>
          </a:prstGeom>
        </p:spPr>
        <p:txBody>
          <a:bodyPr anchor="ctr"/>
          <a:lstStyle>
            <a:lvl1pPr algn="l">
              <a:defRPr lang="en-US" sz="2687" b="0" i="0" u="none" strike="noStrike" cap="none" dirty="0" smtClean="0">
                <a:solidFill>
                  <a:srgbClr val="000000"/>
                </a:solidFill>
                <a:latin typeface="Lato"/>
                <a:ea typeface="Lato"/>
                <a:cs typeface="Lato"/>
                <a:sym typeface="Arial"/>
              </a:defRPr>
            </a:lvl1pPr>
          </a:lstStyle>
          <a:p>
            <a:pPr lvl="0"/>
            <a:r>
              <a:rPr lang="en-US" dirty="0"/>
              <a:t>plan1</a:t>
            </a:r>
          </a:p>
        </p:txBody>
      </p:sp>
    </p:spTree>
    <p:extLst>
      <p:ext uri="{BB962C8B-B14F-4D97-AF65-F5344CB8AC3E}">
        <p14:creationId xmlns:p14="http://schemas.microsoft.com/office/powerpoint/2010/main" val="4578107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D_CONTENT">
    <p:bg>
      <p:bgPr>
        <a:solidFill>
          <a:srgbClr val="586C9F"/>
        </a:solidFill>
        <a:effectLst/>
      </p:bgPr>
    </p:bg>
    <p:spTree>
      <p:nvGrpSpPr>
        <p:cNvPr id="1" name=""/>
        <p:cNvGrpSpPr/>
        <p:nvPr/>
      </p:nvGrpSpPr>
      <p:grpSpPr>
        <a:xfrm>
          <a:off x="0" y="0"/>
          <a:ext cx="0" cy="0"/>
          <a:chOff x="0" y="0"/>
          <a:chExt cx="0" cy="0"/>
        </a:xfrm>
      </p:grpSpPr>
      <p:grpSp>
        <p:nvGrpSpPr>
          <p:cNvPr id="2" name="Google Shape;224;p18">
            <a:extLst>
              <a:ext uri="{FF2B5EF4-FFF2-40B4-BE49-F238E27FC236}">
                <a16:creationId xmlns:a16="http://schemas.microsoft.com/office/drawing/2014/main" id="{E5F4CA95-406F-BFDC-10F6-D5D2672FD69A}"/>
              </a:ext>
            </a:extLst>
          </p:cNvPr>
          <p:cNvGrpSpPr/>
          <p:nvPr userDrawn="1"/>
        </p:nvGrpSpPr>
        <p:grpSpPr>
          <a:xfrm>
            <a:off x="330927" y="330927"/>
            <a:ext cx="17626146" cy="9625146"/>
            <a:chOff x="0" y="0"/>
            <a:chExt cx="4642277" cy="2535018"/>
          </a:xfrm>
        </p:grpSpPr>
        <p:sp>
          <p:nvSpPr>
            <p:cNvPr id="3" name="Google Shape;225;p18">
              <a:extLst>
                <a:ext uri="{FF2B5EF4-FFF2-40B4-BE49-F238E27FC236}">
                  <a16:creationId xmlns:a16="http://schemas.microsoft.com/office/drawing/2014/main" id="{7031F920-46B9-5004-F243-F1E72B4FDE22}"/>
                </a:ext>
              </a:extLst>
            </p:cNvPr>
            <p:cNvSpPr/>
            <p:nvPr/>
          </p:nvSpPr>
          <p:spPr>
            <a:xfrm>
              <a:off x="0" y="0"/>
              <a:ext cx="4642277" cy="2535018"/>
            </a:xfrm>
            <a:custGeom>
              <a:avLst/>
              <a:gdLst/>
              <a:ahLst/>
              <a:cxnLst/>
              <a:rect l="l" t="t" r="r" b="b"/>
              <a:pathLst>
                <a:path w="4642277" h="2535018" extrusionOk="0">
                  <a:moveTo>
                    <a:pt x="0" y="0"/>
                  </a:moveTo>
                  <a:lnTo>
                    <a:pt x="4642277" y="0"/>
                  </a:lnTo>
                  <a:lnTo>
                    <a:pt x="4642277" y="2535018"/>
                  </a:lnTo>
                  <a:lnTo>
                    <a:pt x="0" y="2535018"/>
                  </a:lnTo>
                  <a:close/>
                </a:path>
              </a:pathLst>
            </a:custGeom>
            <a:solidFill>
              <a:srgbClr val="000000">
                <a:alpha val="0"/>
              </a:srgbClr>
            </a:solidFill>
            <a:ln w="38100" cap="sq" cmpd="sng">
              <a:solidFill>
                <a:srgbClr val="E1C6D6"/>
              </a:solidFill>
              <a:prstDash val="solid"/>
              <a:miter lim="8000"/>
              <a:headEnd type="none" w="sm" len="sm"/>
              <a:tailEnd type="none" w="sm" len="sm"/>
            </a:ln>
          </p:spPr>
          <p:txBody>
            <a:bodyPr/>
            <a:lstStyle/>
            <a:p>
              <a:endParaRPr lang="en-US"/>
            </a:p>
          </p:txBody>
        </p:sp>
        <p:sp>
          <p:nvSpPr>
            <p:cNvPr id="4" name="Google Shape;226;p18">
              <a:extLst>
                <a:ext uri="{FF2B5EF4-FFF2-40B4-BE49-F238E27FC236}">
                  <a16:creationId xmlns:a16="http://schemas.microsoft.com/office/drawing/2014/main" id="{836AA269-CB1C-F874-C031-490B24435D11}"/>
                </a:ext>
              </a:extLst>
            </p:cNvPr>
            <p:cNvSpPr txBox="1"/>
            <p:nvPr/>
          </p:nvSpPr>
          <p:spPr>
            <a:xfrm>
              <a:off x="0" y="38100"/>
              <a:ext cx="4642277" cy="2496918"/>
            </a:xfrm>
            <a:prstGeom prst="rect">
              <a:avLst/>
            </a:prstGeom>
            <a:noFill/>
            <a:ln>
              <a:noFill/>
            </a:ln>
          </p:spPr>
          <p:txBody>
            <a:bodyPr spcFirstLastPara="1" wrap="square" lIns="50800" tIns="50800" rIns="50800" bIns="50800" anchor="ctr" anchorCtr="0">
              <a:noAutofit/>
            </a:bodyPr>
            <a:lstStyle/>
            <a:p>
              <a:pPr marL="0" marR="0" lvl="0" indent="0" algn="ctr" rtl="0">
                <a:lnSpc>
                  <a:spcPct val="671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cxnSp>
        <p:nvCxnSpPr>
          <p:cNvPr id="11" name="Google Shape;233;p18">
            <a:extLst>
              <a:ext uri="{FF2B5EF4-FFF2-40B4-BE49-F238E27FC236}">
                <a16:creationId xmlns:a16="http://schemas.microsoft.com/office/drawing/2014/main" id="{3F507978-9671-06D7-6458-A4FC38D7C941}"/>
              </a:ext>
            </a:extLst>
          </p:cNvPr>
          <p:cNvCxnSpPr/>
          <p:nvPr userDrawn="1"/>
        </p:nvCxnSpPr>
        <p:spPr>
          <a:xfrm>
            <a:off x="9144000" y="3365321"/>
            <a:ext cx="0" cy="5885325"/>
          </a:xfrm>
          <a:prstGeom prst="straightConnector1">
            <a:avLst/>
          </a:prstGeom>
          <a:noFill/>
          <a:ln w="38100" cap="flat" cmpd="sng">
            <a:solidFill>
              <a:srgbClr val="E1C6D6"/>
            </a:solidFill>
            <a:prstDash val="solid"/>
            <a:round/>
            <a:headEnd type="none" w="sm" len="sm"/>
            <a:tailEnd type="none" w="sm" len="sm"/>
          </a:ln>
        </p:spPr>
      </p:cxnSp>
      <p:sp>
        <p:nvSpPr>
          <p:cNvPr id="20" name="Google Shape;242;p18">
            <a:extLst>
              <a:ext uri="{FF2B5EF4-FFF2-40B4-BE49-F238E27FC236}">
                <a16:creationId xmlns:a16="http://schemas.microsoft.com/office/drawing/2014/main" id="{2F98E3F5-17F8-12AB-6C44-6542B651B9C4}"/>
              </a:ext>
            </a:extLst>
          </p:cNvPr>
          <p:cNvSpPr/>
          <p:nvPr userDrawn="1"/>
        </p:nvSpPr>
        <p:spPr>
          <a:xfrm rot="1418343">
            <a:off x="-1126882" y="7857508"/>
            <a:ext cx="2915618" cy="2528636"/>
          </a:xfrm>
          <a:custGeom>
            <a:avLst/>
            <a:gdLst/>
            <a:ahLst/>
            <a:cxnLst/>
            <a:rect l="l" t="t" r="r" b="b"/>
            <a:pathLst>
              <a:path w="2915618" h="2528636" extrusionOk="0">
                <a:moveTo>
                  <a:pt x="0" y="0"/>
                </a:moveTo>
                <a:lnTo>
                  <a:pt x="2915618" y="0"/>
                </a:lnTo>
                <a:lnTo>
                  <a:pt x="2915618" y="2528636"/>
                </a:lnTo>
                <a:lnTo>
                  <a:pt x="0" y="2528636"/>
                </a:lnTo>
                <a:lnTo>
                  <a:pt x="0" y="0"/>
                </a:lnTo>
                <a:close/>
              </a:path>
            </a:pathLst>
          </a:custGeom>
          <a:blipFill rotWithShape="1">
            <a:blip r:embed="rId2">
              <a:alphaModFix/>
            </a:blip>
            <a:stretch>
              <a:fillRect/>
            </a:stretch>
          </a:blipFill>
          <a:ln>
            <a:noFill/>
          </a:ln>
        </p:spPr>
        <p:txBody>
          <a:bodyPr/>
          <a:lstStyle/>
          <a:p>
            <a:endParaRPr lang="en-US"/>
          </a:p>
        </p:txBody>
      </p:sp>
      <p:sp>
        <p:nvSpPr>
          <p:cNvPr id="21" name="Google Shape;243;p18">
            <a:extLst>
              <a:ext uri="{FF2B5EF4-FFF2-40B4-BE49-F238E27FC236}">
                <a16:creationId xmlns:a16="http://schemas.microsoft.com/office/drawing/2014/main" id="{71106D31-BEF0-2D2D-4687-DD7DA028C1AE}"/>
              </a:ext>
            </a:extLst>
          </p:cNvPr>
          <p:cNvSpPr/>
          <p:nvPr userDrawn="1"/>
        </p:nvSpPr>
        <p:spPr>
          <a:xfrm flipH="1">
            <a:off x="17064044" y="2681639"/>
            <a:ext cx="1768426" cy="3670318"/>
          </a:xfrm>
          <a:custGeom>
            <a:avLst/>
            <a:gdLst/>
            <a:ahLst/>
            <a:cxnLst/>
            <a:rect l="l" t="t" r="r" b="b"/>
            <a:pathLst>
              <a:path w="1768426" h="3670318" extrusionOk="0">
                <a:moveTo>
                  <a:pt x="1768426" y="0"/>
                </a:moveTo>
                <a:lnTo>
                  <a:pt x="0" y="0"/>
                </a:lnTo>
                <a:lnTo>
                  <a:pt x="0" y="3670318"/>
                </a:lnTo>
                <a:lnTo>
                  <a:pt x="1768426" y="3670318"/>
                </a:lnTo>
                <a:lnTo>
                  <a:pt x="1768426" y="0"/>
                </a:lnTo>
                <a:close/>
              </a:path>
            </a:pathLst>
          </a:custGeom>
          <a:blipFill rotWithShape="1">
            <a:blip r:embed="rId3">
              <a:alphaModFix/>
            </a:blip>
            <a:stretch>
              <a:fillRect/>
            </a:stretch>
          </a:blipFill>
          <a:ln>
            <a:noFill/>
          </a:ln>
        </p:spPr>
        <p:txBody>
          <a:bodyPr/>
          <a:lstStyle/>
          <a:p>
            <a:endParaRPr lang="en-US"/>
          </a:p>
        </p:txBody>
      </p:sp>
      <p:sp>
        <p:nvSpPr>
          <p:cNvPr id="22" name="Text Placeholder 42">
            <a:extLst>
              <a:ext uri="{FF2B5EF4-FFF2-40B4-BE49-F238E27FC236}">
                <a16:creationId xmlns:a16="http://schemas.microsoft.com/office/drawing/2014/main" id="{A466A37C-F251-5289-37C8-D70112AFB857}"/>
              </a:ext>
            </a:extLst>
          </p:cNvPr>
          <p:cNvSpPr>
            <a:spLocks noGrp="1"/>
          </p:cNvSpPr>
          <p:nvPr>
            <p:ph type="body" sz="quarter" idx="10" hasCustomPrompt="1"/>
          </p:nvPr>
        </p:nvSpPr>
        <p:spPr>
          <a:xfrm>
            <a:off x="787399" y="622761"/>
            <a:ext cx="16713200" cy="1720242"/>
          </a:xfrm>
          <a:prstGeom prst="rect">
            <a:avLst/>
          </a:prstGeom>
        </p:spPr>
        <p:txBody>
          <a:bodyPr anchor="ctr"/>
          <a:lstStyle>
            <a:lvl1pPr algn="ctr">
              <a:defRPr lang="en-US" sz="5400" b="0" i="0" u="none" strike="noStrike" cap="none" dirty="0">
                <a:solidFill>
                  <a:srgbClr val="E1C6D6"/>
                </a:solidFill>
                <a:latin typeface="EB Garamond"/>
                <a:ea typeface="EB Garamond"/>
                <a:cs typeface="EB Garamond"/>
                <a:sym typeface="Arial"/>
              </a:defRPr>
            </a:lvl1pPr>
          </a:lstStyle>
          <a:p>
            <a:pPr lvl="0"/>
            <a:r>
              <a:rPr lang="en-US" dirty="0"/>
              <a:t>Title</a:t>
            </a:r>
          </a:p>
        </p:txBody>
      </p:sp>
      <p:sp>
        <p:nvSpPr>
          <p:cNvPr id="24" name="Content Placeholder 23">
            <a:extLst>
              <a:ext uri="{FF2B5EF4-FFF2-40B4-BE49-F238E27FC236}">
                <a16:creationId xmlns:a16="http://schemas.microsoft.com/office/drawing/2014/main" id="{6EC25939-F4C6-675D-CB15-48571F383A01}"/>
              </a:ext>
            </a:extLst>
          </p:cNvPr>
          <p:cNvSpPr>
            <a:spLocks noGrp="1"/>
          </p:cNvSpPr>
          <p:nvPr>
            <p:ph sz="quarter" idx="11" hasCustomPrompt="1"/>
          </p:nvPr>
        </p:nvSpPr>
        <p:spPr>
          <a:xfrm>
            <a:off x="635001" y="3048000"/>
            <a:ext cx="7880350" cy="6534150"/>
          </a:xfrm>
          <a:prstGeom prst="rect">
            <a:avLst/>
          </a:prstGeom>
        </p:spPr>
        <p:txBody>
          <a:bodyPr/>
          <a:lstStyle>
            <a:lvl1pPr>
              <a:defRPr lang="en-US" sz="2500" b="0" i="0" u="none" strike="noStrike" cap="none" dirty="0">
                <a:solidFill>
                  <a:srgbClr val="FFFFFF"/>
                </a:solidFill>
                <a:latin typeface="Lato"/>
                <a:ea typeface="Lato"/>
                <a:cs typeface="Lato"/>
                <a:sym typeface="Arial"/>
              </a:defRPr>
            </a:lvl1pPr>
          </a:lstStyle>
          <a:p>
            <a:pPr lvl="0"/>
            <a:r>
              <a:rPr lang="en-US" dirty="0"/>
              <a:t>content1</a:t>
            </a:r>
          </a:p>
        </p:txBody>
      </p:sp>
      <p:sp>
        <p:nvSpPr>
          <p:cNvPr id="28" name="Content Placeholder 23">
            <a:extLst>
              <a:ext uri="{FF2B5EF4-FFF2-40B4-BE49-F238E27FC236}">
                <a16:creationId xmlns:a16="http://schemas.microsoft.com/office/drawing/2014/main" id="{6117B20E-8DF3-C77A-2CF4-3C4AE1F1D761}"/>
              </a:ext>
            </a:extLst>
          </p:cNvPr>
          <p:cNvSpPr>
            <a:spLocks noGrp="1"/>
          </p:cNvSpPr>
          <p:nvPr>
            <p:ph sz="quarter" idx="12" hasCustomPrompt="1"/>
          </p:nvPr>
        </p:nvSpPr>
        <p:spPr>
          <a:xfrm>
            <a:off x="9772649" y="3048000"/>
            <a:ext cx="7880350" cy="6534150"/>
          </a:xfrm>
          <a:prstGeom prst="rect">
            <a:avLst/>
          </a:prstGeom>
        </p:spPr>
        <p:txBody>
          <a:bodyPr/>
          <a:lstStyle>
            <a:lvl1pPr>
              <a:defRPr lang="en-US" sz="2500" b="0" i="0" u="none" strike="noStrike" cap="none" dirty="0">
                <a:solidFill>
                  <a:srgbClr val="FFFFFF"/>
                </a:solidFill>
                <a:latin typeface="Lato"/>
                <a:ea typeface="Lato"/>
                <a:cs typeface="Lato"/>
                <a:sym typeface="Arial"/>
              </a:defRPr>
            </a:lvl1pPr>
          </a:lstStyle>
          <a:p>
            <a:pPr lvl="0"/>
            <a:r>
              <a:rPr lang="en-US" dirty="0"/>
              <a:t>content2</a:t>
            </a:r>
          </a:p>
        </p:txBody>
      </p:sp>
    </p:spTree>
    <p:extLst>
      <p:ext uri="{BB962C8B-B14F-4D97-AF65-F5344CB8AC3E}">
        <p14:creationId xmlns:p14="http://schemas.microsoft.com/office/powerpoint/2010/main" val="2149112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_CONTENT">
    <p:bg>
      <p:bgPr>
        <a:solidFill>
          <a:srgbClr val="586C9F"/>
        </a:solidFill>
        <a:effectLst/>
      </p:bgPr>
    </p:bg>
    <p:spTree>
      <p:nvGrpSpPr>
        <p:cNvPr id="1" name=""/>
        <p:cNvGrpSpPr/>
        <p:nvPr/>
      </p:nvGrpSpPr>
      <p:grpSpPr>
        <a:xfrm>
          <a:off x="0" y="0"/>
          <a:ext cx="0" cy="0"/>
          <a:chOff x="0" y="0"/>
          <a:chExt cx="0" cy="0"/>
        </a:xfrm>
      </p:grpSpPr>
      <p:grpSp>
        <p:nvGrpSpPr>
          <p:cNvPr id="2" name="Google Shape;224;p18">
            <a:extLst>
              <a:ext uri="{FF2B5EF4-FFF2-40B4-BE49-F238E27FC236}">
                <a16:creationId xmlns:a16="http://schemas.microsoft.com/office/drawing/2014/main" id="{E5F4CA95-406F-BFDC-10F6-D5D2672FD69A}"/>
              </a:ext>
            </a:extLst>
          </p:cNvPr>
          <p:cNvGrpSpPr/>
          <p:nvPr userDrawn="1"/>
        </p:nvGrpSpPr>
        <p:grpSpPr>
          <a:xfrm>
            <a:off x="330927" y="330927"/>
            <a:ext cx="17626146" cy="9625146"/>
            <a:chOff x="0" y="0"/>
            <a:chExt cx="4642277" cy="2535018"/>
          </a:xfrm>
        </p:grpSpPr>
        <p:sp>
          <p:nvSpPr>
            <p:cNvPr id="3" name="Google Shape;225;p18">
              <a:extLst>
                <a:ext uri="{FF2B5EF4-FFF2-40B4-BE49-F238E27FC236}">
                  <a16:creationId xmlns:a16="http://schemas.microsoft.com/office/drawing/2014/main" id="{7031F920-46B9-5004-F243-F1E72B4FDE22}"/>
                </a:ext>
              </a:extLst>
            </p:cNvPr>
            <p:cNvSpPr/>
            <p:nvPr/>
          </p:nvSpPr>
          <p:spPr>
            <a:xfrm>
              <a:off x="0" y="0"/>
              <a:ext cx="4642277" cy="2535018"/>
            </a:xfrm>
            <a:custGeom>
              <a:avLst/>
              <a:gdLst/>
              <a:ahLst/>
              <a:cxnLst/>
              <a:rect l="l" t="t" r="r" b="b"/>
              <a:pathLst>
                <a:path w="4642277" h="2535018" extrusionOk="0">
                  <a:moveTo>
                    <a:pt x="0" y="0"/>
                  </a:moveTo>
                  <a:lnTo>
                    <a:pt x="4642277" y="0"/>
                  </a:lnTo>
                  <a:lnTo>
                    <a:pt x="4642277" y="2535018"/>
                  </a:lnTo>
                  <a:lnTo>
                    <a:pt x="0" y="2535018"/>
                  </a:lnTo>
                  <a:close/>
                </a:path>
              </a:pathLst>
            </a:custGeom>
            <a:solidFill>
              <a:srgbClr val="000000">
                <a:alpha val="0"/>
              </a:srgbClr>
            </a:solidFill>
            <a:ln w="38100" cap="sq" cmpd="sng">
              <a:solidFill>
                <a:srgbClr val="E1C6D6"/>
              </a:solidFill>
              <a:prstDash val="solid"/>
              <a:miter lim="8000"/>
              <a:headEnd type="none" w="sm" len="sm"/>
              <a:tailEnd type="none" w="sm" len="sm"/>
            </a:ln>
          </p:spPr>
          <p:txBody>
            <a:bodyPr/>
            <a:lstStyle/>
            <a:p>
              <a:endParaRPr lang="en-US"/>
            </a:p>
          </p:txBody>
        </p:sp>
        <p:sp>
          <p:nvSpPr>
            <p:cNvPr id="4" name="Google Shape;226;p18">
              <a:extLst>
                <a:ext uri="{FF2B5EF4-FFF2-40B4-BE49-F238E27FC236}">
                  <a16:creationId xmlns:a16="http://schemas.microsoft.com/office/drawing/2014/main" id="{836AA269-CB1C-F874-C031-490B24435D11}"/>
                </a:ext>
              </a:extLst>
            </p:cNvPr>
            <p:cNvSpPr txBox="1"/>
            <p:nvPr/>
          </p:nvSpPr>
          <p:spPr>
            <a:xfrm>
              <a:off x="0" y="38100"/>
              <a:ext cx="4642277" cy="2496918"/>
            </a:xfrm>
            <a:prstGeom prst="rect">
              <a:avLst/>
            </a:prstGeom>
            <a:noFill/>
            <a:ln>
              <a:noFill/>
            </a:ln>
          </p:spPr>
          <p:txBody>
            <a:bodyPr spcFirstLastPara="1" wrap="square" lIns="50800" tIns="50800" rIns="50800" bIns="50800" anchor="ctr" anchorCtr="0">
              <a:noAutofit/>
            </a:bodyPr>
            <a:lstStyle/>
            <a:p>
              <a:pPr marL="0" marR="0" lvl="0" indent="0" algn="ctr" rtl="0">
                <a:lnSpc>
                  <a:spcPct val="671666"/>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20" name="Google Shape;242;p18">
            <a:extLst>
              <a:ext uri="{FF2B5EF4-FFF2-40B4-BE49-F238E27FC236}">
                <a16:creationId xmlns:a16="http://schemas.microsoft.com/office/drawing/2014/main" id="{2F98E3F5-17F8-12AB-6C44-6542B651B9C4}"/>
              </a:ext>
            </a:extLst>
          </p:cNvPr>
          <p:cNvSpPr/>
          <p:nvPr userDrawn="1"/>
        </p:nvSpPr>
        <p:spPr>
          <a:xfrm rot="1418343">
            <a:off x="-1126882" y="7857508"/>
            <a:ext cx="2915618" cy="2528636"/>
          </a:xfrm>
          <a:custGeom>
            <a:avLst/>
            <a:gdLst/>
            <a:ahLst/>
            <a:cxnLst/>
            <a:rect l="l" t="t" r="r" b="b"/>
            <a:pathLst>
              <a:path w="2915618" h="2528636" extrusionOk="0">
                <a:moveTo>
                  <a:pt x="0" y="0"/>
                </a:moveTo>
                <a:lnTo>
                  <a:pt x="2915618" y="0"/>
                </a:lnTo>
                <a:lnTo>
                  <a:pt x="2915618" y="2528636"/>
                </a:lnTo>
                <a:lnTo>
                  <a:pt x="0" y="2528636"/>
                </a:lnTo>
                <a:lnTo>
                  <a:pt x="0" y="0"/>
                </a:lnTo>
                <a:close/>
              </a:path>
            </a:pathLst>
          </a:custGeom>
          <a:blipFill rotWithShape="1">
            <a:blip r:embed="rId2">
              <a:alphaModFix/>
            </a:blip>
            <a:stretch>
              <a:fillRect/>
            </a:stretch>
          </a:blipFill>
          <a:ln>
            <a:noFill/>
          </a:ln>
        </p:spPr>
        <p:txBody>
          <a:bodyPr/>
          <a:lstStyle/>
          <a:p>
            <a:endParaRPr lang="en-US"/>
          </a:p>
        </p:txBody>
      </p:sp>
      <p:sp>
        <p:nvSpPr>
          <p:cNvPr id="21" name="Google Shape;243;p18">
            <a:extLst>
              <a:ext uri="{FF2B5EF4-FFF2-40B4-BE49-F238E27FC236}">
                <a16:creationId xmlns:a16="http://schemas.microsoft.com/office/drawing/2014/main" id="{71106D31-BEF0-2D2D-4687-DD7DA028C1AE}"/>
              </a:ext>
            </a:extLst>
          </p:cNvPr>
          <p:cNvSpPr/>
          <p:nvPr userDrawn="1"/>
        </p:nvSpPr>
        <p:spPr>
          <a:xfrm flipH="1">
            <a:off x="17064044" y="2681639"/>
            <a:ext cx="1768426" cy="3670318"/>
          </a:xfrm>
          <a:custGeom>
            <a:avLst/>
            <a:gdLst/>
            <a:ahLst/>
            <a:cxnLst/>
            <a:rect l="l" t="t" r="r" b="b"/>
            <a:pathLst>
              <a:path w="1768426" h="3670318" extrusionOk="0">
                <a:moveTo>
                  <a:pt x="1768426" y="0"/>
                </a:moveTo>
                <a:lnTo>
                  <a:pt x="0" y="0"/>
                </a:lnTo>
                <a:lnTo>
                  <a:pt x="0" y="3670318"/>
                </a:lnTo>
                <a:lnTo>
                  <a:pt x="1768426" y="3670318"/>
                </a:lnTo>
                <a:lnTo>
                  <a:pt x="1768426" y="0"/>
                </a:lnTo>
                <a:close/>
              </a:path>
            </a:pathLst>
          </a:custGeom>
          <a:blipFill rotWithShape="1">
            <a:blip r:embed="rId3">
              <a:alphaModFix/>
            </a:blip>
            <a:stretch>
              <a:fillRect/>
            </a:stretch>
          </a:blipFill>
          <a:ln>
            <a:noFill/>
          </a:ln>
        </p:spPr>
        <p:txBody>
          <a:bodyPr/>
          <a:lstStyle/>
          <a:p>
            <a:endParaRPr lang="en-US"/>
          </a:p>
        </p:txBody>
      </p:sp>
      <p:sp>
        <p:nvSpPr>
          <p:cNvPr id="22" name="Text Placeholder 42">
            <a:extLst>
              <a:ext uri="{FF2B5EF4-FFF2-40B4-BE49-F238E27FC236}">
                <a16:creationId xmlns:a16="http://schemas.microsoft.com/office/drawing/2014/main" id="{A466A37C-F251-5289-37C8-D70112AFB857}"/>
              </a:ext>
            </a:extLst>
          </p:cNvPr>
          <p:cNvSpPr>
            <a:spLocks noGrp="1"/>
          </p:cNvSpPr>
          <p:nvPr>
            <p:ph type="body" sz="quarter" idx="10" hasCustomPrompt="1"/>
          </p:nvPr>
        </p:nvSpPr>
        <p:spPr>
          <a:xfrm>
            <a:off x="1308100" y="622761"/>
            <a:ext cx="15519400" cy="1720242"/>
          </a:xfrm>
          <a:prstGeom prst="rect">
            <a:avLst/>
          </a:prstGeom>
        </p:spPr>
        <p:txBody>
          <a:bodyPr anchor="ctr"/>
          <a:lstStyle>
            <a:lvl1pPr algn="ctr">
              <a:defRPr lang="en-US" sz="5400" b="0" i="0" u="none" strike="noStrike" cap="none" dirty="0">
                <a:solidFill>
                  <a:srgbClr val="E1C6D6"/>
                </a:solidFill>
                <a:latin typeface="EB Garamond"/>
                <a:ea typeface="EB Garamond"/>
                <a:cs typeface="EB Garamond"/>
                <a:sym typeface="Arial"/>
              </a:defRPr>
            </a:lvl1pPr>
          </a:lstStyle>
          <a:p>
            <a:pPr lvl="0"/>
            <a:r>
              <a:rPr lang="en-US" dirty="0"/>
              <a:t>Title</a:t>
            </a:r>
          </a:p>
        </p:txBody>
      </p:sp>
      <p:sp>
        <p:nvSpPr>
          <p:cNvPr id="24" name="Content Placeholder 23">
            <a:extLst>
              <a:ext uri="{FF2B5EF4-FFF2-40B4-BE49-F238E27FC236}">
                <a16:creationId xmlns:a16="http://schemas.microsoft.com/office/drawing/2014/main" id="{6EC25939-F4C6-675D-CB15-48571F383A01}"/>
              </a:ext>
            </a:extLst>
          </p:cNvPr>
          <p:cNvSpPr>
            <a:spLocks noGrp="1"/>
          </p:cNvSpPr>
          <p:nvPr>
            <p:ph sz="quarter" idx="11" hasCustomPrompt="1"/>
          </p:nvPr>
        </p:nvSpPr>
        <p:spPr>
          <a:xfrm>
            <a:off x="1308100" y="2882463"/>
            <a:ext cx="15519400" cy="6534150"/>
          </a:xfrm>
          <a:prstGeom prst="rect">
            <a:avLst/>
          </a:prstGeom>
        </p:spPr>
        <p:txBody>
          <a:bodyPr/>
          <a:lstStyle>
            <a:lvl1pPr>
              <a:defRPr lang="en-US" sz="2500" b="0" i="0" u="none" strike="noStrike" cap="none" dirty="0">
                <a:solidFill>
                  <a:srgbClr val="FFFFFF"/>
                </a:solidFill>
                <a:latin typeface="Lato"/>
                <a:ea typeface="Lato"/>
                <a:cs typeface="Lato"/>
                <a:sym typeface="Arial"/>
              </a:defRPr>
            </a:lvl1pPr>
          </a:lstStyle>
          <a:p>
            <a:pPr lvl="0"/>
            <a:r>
              <a:rPr lang="en-US" dirty="0"/>
              <a:t>content</a:t>
            </a:r>
          </a:p>
        </p:txBody>
      </p:sp>
    </p:spTree>
    <p:extLst>
      <p:ext uri="{BB962C8B-B14F-4D97-AF65-F5344CB8AC3E}">
        <p14:creationId xmlns:p14="http://schemas.microsoft.com/office/powerpoint/2010/main" val="2141511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UR_PARAHRAPHS">
    <p:bg>
      <p:bgPr>
        <a:solidFill>
          <a:srgbClr val="586C9F"/>
        </a:solidFill>
        <a:effectLst/>
      </p:bgPr>
    </p:bg>
    <p:spTree>
      <p:nvGrpSpPr>
        <p:cNvPr id="1" name=""/>
        <p:cNvGrpSpPr/>
        <p:nvPr/>
      </p:nvGrpSpPr>
      <p:grpSpPr>
        <a:xfrm>
          <a:off x="0" y="0"/>
          <a:ext cx="0" cy="0"/>
          <a:chOff x="0" y="0"/>
          <a:chExt cx="0" cy="0"/>
        </a:xfrm>
      </p:grpSpPr>
      <p:sp>
        <p:nvSpPr>
          <p:cNvPr id="22" name="Text Placeholder 42">
            <a:extLst>
              <a:ext uri="{FF2B5EF4-FFF2-40B4-BE49-F238E27FC236}">
                <a16:creationId xmlns:a16="http://schemas.microsoft.com/office/drawing/2014/main" id="{A466A37C-F251-5289-37C8-D70112AFB857}"/>
              </a:ext>
            </a:extLst>
          </p:cNvPr>
          <p:cNvSpPr>
            <a:spLocks noGrp="1"/>
          </p:cNvSpPr>
          <p:nvPr>
            <p:ph type="body" sz="quarter" idx="10" hasCustomPrompt="1"/>
          </p:nvPr>
        </p:nvSpPr>
        <p:spPr>
          <a:xfrm>
            <a:off x="754743" y="622761"/>
            <a:ext cx="16763999" cy="1120501"/>
          </a:xfrm>
          <a:prstGeom prst="rect">
            <a:avLst/>
          </a:prstGeom>
        </p:spPr>
        <p:txBody>
          <a:bodyPr anchor="ctr"/>
          <a:lstStyle>
            <a:lvl1pPr algn="ctr">
              <a:defRPr lang="en-US" sz="5400" b="0" i="0" u="none" strike="noStrike" cap="none" dirty="0">
                <a:solidFill>
                  <a:srgbClr val="E1C6D6"/>
                </a:solidFill>
                <a:latin typeface="EB Garamond"/>
                <a:ea typeface="EB Garamond"/>
                <a:cs typeface="EB Garamond"/>
                <a:sym typeface="Arial"/>
              </a:defRPr>
            </a:lvl1pPr>
          </a:lstStyle>
          <a:p>
            <a:pPr lvl="0"/>
            <a:r>
              <a:rPr lang="en-US" dirty="0"/>
              <a:t>Title</a:t>
            </a:r>
          </a:p>
        </p:txBody>
      </p:sp>
      <p:sp>
        <p:nvSpPr>
          <p:cNvPr id="6" name="Google Shape;465;p25">
            <a:extLst>
              <a:ext uri="{FF2B5EF4-FFF2-40B4-BE49-F238E27FC236}">
                <a16:creationId xmlns:a16="http://schemas.microsoft.com/office/drawing/2014/main" id="{CCB52C21-7CAF-4977-E832-DA66B3EC718F}"/>
              </a:ext>
            </a:extLst>
          </p:cNvPr>
          <p:cNvSpPr/>
          <p:nvPr userDrawn="1"/>
        </p:nvSpPr>
        <p:spPr>
          <a:xfrm>
            <a:off x="5784382" y="2114575"/>
            <a:ext cx="6719235" cy="7143725"/>
          </a:xfrm>
          <a:custGeom>
            <a:avLst/>
            <a:gdLst/>
            <a:ahLst/>
            <a:cxnLst/>
            <a:rect l="l" t="t" r="r" b="b"/>
            <a:pathLst>
              <a:path w="679145" h="722050" extrusionOk="0">
                <a:moveTo>
                  <a:pt x="226504" y="19070"/>
                </a:moveTo>
                <a:cubicBezTo>
                  <a:pt x="261209" y="7556"/>
                  <a:pt x="300905" y="0"/>
                  <a:pt x="339755" y="0"/>
                </a:cubicBezTo>
                <a:cubicBezTo>
                  <a:pt x="378606" y="0"/>
                  <a:pt x="415990" y="6476"/>
                  <a:pt x="450441" y="17990"/>
                </a:cubicBezTo>
                <a:cubicBezTo>
                  <a:pt x="451175" y="18350"/>
                  <a:pt x="451908" y="18350"/>
                  <a:pt x="452641" y="18710"/>
                </a:cubicBezTo>
                <a:cubicBezTo>
                  <a:pt x="582019" y="64765"/>
                  <a:pt x="677312" y="186379"/>
                  <a:pt x="679145" y="326486"/>
                </a:cubicBezTo>
                <a:lnTo>
                  <a:pt x="679145" y="722050"/>
                </a:lnTo>
                <a:lnTo>
                  <a:pt x="0" y="722050"/>
                </a:lnTo>
                <a:lnTo>
                  <a:pt x="0" y="326780"/>
                </a:lnTo>
                <a:cubicBezTo>
                  <a:pt x="1833" y="185660"/>
                  <a:pt x="95659" y="64045"/>
                  <a:pt x="226504" y="19070"/>
                </a:cubicBezTo>
                <a:close/>
              </a:path>
            </a:pathLst>
          </a:custGeom>
          <a:solidFill>
            <a:srgbClr val="4C6094"/>
          </a:solidFill>
          <a:ln w="38100" cap="sq" cmpd="sng">
            <a:solidFill>
              <a:srgbClr val="E1C6D6"/>
            </a:solidFill>
            <a:prstDash val="solid"/>
            <a:miter lim="8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468;p25">
            <a:extLst>
              <a:ext uri="{FF2B5EF4-FFF2-40B4-BE49-F238E27FC236}">
                <a16:creationId xmlns:a16="http://schemas.microsoft.com/office/drawing/2014/main" id="{A16CE4F6-C46B-062C-C6C9-5C7F1DFC2029}"/>
              </a:ext>
            </a:extLst>
          </p:cNvPr>
          <p:cNvSpPr txBox="1"/>
          <p:nvPr userDrawn="1"/>
        </p:nvSpPr>
        <p:spPr>
          <a:xfrm>
            <a:off x="2249909" y="2016233"/>
            <a:ext cx="1646369" cy="1192530"/>
          </a:xfrm>
          <a:prstGeom prst="rect">
            <a:avLst/>
          </a:prstGeom>
          <a:noFill/>
          <a:ln>
            <a:noFill/>
          </a:ln>
        </p:spPr>
        <p:txBody>
          <a:bodyPr spcFirstLastPara="1" wrap="square" lIns="0" tIns="0" rIns="0" bIns="0" anchor="t" anchorCtr="0">
            <a:spAutoFit/>
          </a:bodyPr>
          <a:lstStyle/>
          <a:p>
            <a:pPr marL="0" marR="0" lvl="0" indent="0" algn="ctr" rtl="0">
              <a:lnSpc>
                <a:spcPct val="116999"/>
              </a:lnSpc>
              <a:spcBef>
                <a:spcPts val="0"/>
              </a:spcBef>
              <a:spcAft>
                <a:spcPts val="0"/>
              </a:spcAft>
              <a:buNone/>
            </a:pPr>
            <a:r>
              <a:rPr lang="en-US" sz="8000" b="0" i="0" u="none" strike="noStrike" cap="none">
                <a:solidFill>
                  <a:srgbClr val="E1C6D6"/>
                </a:solidFill>
                <a:latin typeface="EB Garamond"/>
                <a:ea typeface="EB Garamond"/>
                <a:cs typeface="EB Garamond"/>
                <a:sym typeface="EB Garamond"/>
              </a:rPr>
              <a:t>01</a:t>
            </a:r>
            <a:endParaRPr/>
          </a:p>
        </p:txBody>
      </p:sp>
      <p:sp>
        <p:nvSpPr>
          <p:cNvPr id="10" name="Google Shape;469;p25">
            <a:extLst>
              <a:ext uri="{FF2B5EF4-FFF2-40B4-BE49-F238E27FC236}">
                <a16:creationId xmlns:a16="http://schemas.microsoft.com/office/drawing/2014/main" id="{D6314095-624F-5052-DA72-223413889503}"/>
              </a:ext>
            </a:extLst>
          </p:cNvPr>
          <p:cNvSpPr txBox="1"/>
          <p:nvPr userDrawn="1"/>
        </p:nvSpPr>
        <p:spPr>
          <a:xfrm>
            <a:off x="2249909" y="5959410"/>
            <a:ext cx="1646369" cy="1192530"/>
          </a:xfrm>
          <a:prstGeom prst="rect">
            <a:avLst/>
          </a:prstGeom>
          <a:noFill/>
          <a:ln>
            <a:noFill/>
          </a:ln>
        </p:spPr>
        <p:txBody>
          <a:bodyPr spcFirstLastPara="1" wrap="square" lIns="0" tIns="0" rIns="0" bIns="0" anchor="t" anchorCtr="0">
            <a:spAutoFit/>
          </a:bodyPr>
          <a:lstStyle/>
          <a:p>
            <a:pPr marL="0" marR="0" lvl="0" indent="0" algn="ctr" rtl="0">
              <a:lnSpc>
                <a:spcPct val="116999"/>
              </a:lnSpc>
              <a:spcBef>
                <a:spcPts val="0"/>
              </a:spcBef>
              <a:spcAft>
                <a:spcPts val="0"/>
              </a:spcAft>
              <a:buNone/>
            </a:pPr>
            <a:r>
              <a:rPr lang="en-US" sz="8000" b="0" i="0" u="none" strike="noStrike" cap="none">
                <a:solidFill>
                  <a:srgbClr val="E1C6D6"/>
                </a:solidFill>
                <a:latin typeface="EB Garamond"/>
                <a:ea typeface="EB Garamond"/>
                <a:cs typeface="EB Garamond"/>
                <a:sym typeface="EB Garamond"/>
              </a:rPr>
              <a:t>03</a:t>
            </a:r>
            <a:endParaRPr/>
          </a:p>
        </p:txBody>
      </p:sp>
      <p:sp>
        <p:nvSpPr>
          <p:cNvPr id="11" name="Google Shape;470;p25">
            <a:extLst>
              <a:ext uri="{FF2B5EF4-FFF2-40B4-BE49-F238E27FC236}">
                <a16:creationId xmlns:a16="http://schemas.microsoft.com/office/drawing/2014/main" id="{06AE6FD6-4DE2-22D8-4511-50E5766D3236}"/>
              </a:ext>
            </a:extLst>
          </p:cNvPr>
          <p:cNvSpPr txBox="1"/>
          <p:nvPr userDrawn="1"/>
        </p:nvSpPr>
        <p:spPr>
          <a:xfrm>
            <a:off x="14391721" y="2016233"/>
            <a:ext cx="1646369" cy="1192530"/>
          </a:xfrm>
          <a:prstGeom prst="rect">
            <a:avLst/>
          </a:prstGeom>
          <a:noFill/>
          <a:ln>
            <a:noFill/>
          </a:ln>
        </p:spPr>
        <p:txBody>
          <a:bodyPr spcFirstLastPara="1" wrap="square" lIns="0" tIns="0" rIns="0" bIns="0" anchor="t" anchorCtr="0">
            <a:spAutoFit/>
          </a:bodyPr>
          <a:lstStyle/>
          <a:p>
            <a:pPr marL="0" marR="0" lvl="0" indent="0" algn="ctr" rtl="0">
              <a:lnSpc>
                <a:spcPct val="116999"/>
              </a:lnSpc>
              <a:spcBef>
                <a:spcPts val="0"/>
              </a:spcBef>
              <a:spcAft>
                <a:spcPts val="0"/>
              </a:spcAft>
              <a:buNone/>
            </a:pPr>
            <a:r>
              <a:rPr lang="en-US" sz="8000" b="0" i="0" u="none" strike="noStrike" cap="none">
                <a:solidFill>
                  <a:srgbClr val="E1C6D6"/>
                </a:solidFill>
                <a:latin typeface="EB Garamond"/>
                <a:ea typeface="EB Garamond"/>
                <a:cs typeface="EB Garamond"/>
                <a:sym typeface="EB Garamond"/>
              </a:rPr>
              <a:t>02</a:t>
            </a:r>
            <a:endParaRPr/>
          </a:p>
        </p:txBody>
      </p:sp>
      <p:sp>
        <p:nvSpPr>
          <p:cNvPr id="12" name="Google Shape;471;p25">
            <a:extLst>
              <a:ext uri="{FF2B5EF4-FFF2-40B4-BE49-F238E27FC236}">
                <a16:creationId xmlns:a16="http://schemas.microsoft.com/office/drawing/2014/main" id="{CB34F8A3-A014-EF6C-9216-C9FF22F2A740}"/>
              </a:ext>
            </a:extLst>
          </p:cNvPr>
          <p:cNvSpPr txBox="1"/>
          <p:nvPr userDrawn="1"/>
        </p:nvSpPr>
        <p:spPr>
          <a:xfrm>
            <a:off x="14391721" y="5959410"/>
            <a:ext cx="1646369" cy="1192530"/>
          </a:xfrm>
          <a:prstGeom prst="rect">
            <a:avLst/>
          </a:prstGeom>
          <a:noFill/>
          <a:ln>
            <a:noFill/>
          </a:ln>
        </p:spPr>
        <p:txBody>
          <a:bodyPr spcFirstLastPara="1" wrap="square" lIns="0" tIns="0" rIns="0" bIns="0" anchor="t" anchorCtr="0">
            <a:spAutoFit/>
          </a:bodyPr>
          <a:lstStyle/>
          <a:p>
            <a:pPr marL="0" marR="0" lvl="0" indent="0" algn="ctr" rtl="0">
              <a:lnSpc>
                <a:spcPct val="116999"/>
              </a:lnSpc>
              <a:spcBef>
                <a:spcPts val="0"/>
              </a:spcBef>
              <a:spcAft>
                <a:spcPts val="0"/>
              </a:spcAft>
              <a:buNone/>
            </a:pPr>
            <a:r>
              <a:rPr lang="en-US" sz="8000" b="0" i="0" u="none" strike="noStrike" cap="none">
                <a:solidFill>
                  <a:srgbClr val="E1C6D6"/>
                </a:solidFill>
                <a:latin typeface="EB Garamond"/>
                <a:ea typeface="EB Garamond"/>
                <a:cs typeface="EB Garamond"/>
                <a:sym typeface="EB Garamond"/>
              </a:rPr>
              <a:t>04</a:t>
            </a:r>
            <a:endParaRPr/>
          </a:p>
        </p:txBody>
      </p:sp>
      <p:cxnSp>
        <p:nvCxnSpPr>
          <p:cNvPr id="17" name="Google Shape;476;p25">
            <a:extLst>
              <a:ext uri="{FF2B5EF4-FFF2-40B4-BE49-F238E27FC236}">
                <a16:creationId xmlns:a16="http://schemas.microsoft.com/office/drawing/2014/main" id="{56EDFC89-CAC4-75ED-374A-3F3B616C7DE3}"/>
              </a:ext>
            </a:extLst>
          </p:cNvPr>
          <p:cNvCxnSpPr/>
          <p:nvPr userDrawn="1"/>
        </p:nvCxnSpPr>
        <p:spPr>
          <a:xfrm>
            <a:off x="349923" y="5686438"/>
            <a:ext cx="5434460" cy="0"/>
          </a:xfrm>
          <a:prstGeom prst="straightConnector1">
            <a:avLst/>
          </a:prstGeom>
          <a:noFill/>
          <a:ln w="38100" cap="flat" cmpd="sng">
            <a:solidFill>
              <a:srgbClr val="E1C6D6"/>
            </a:solidFill>
            <a:prstDash val="solid"/>
            <a:round/>
            <a:headEnd type="none" w="sm" len="sm"/>
            <a:tailEnd type="none" w="sm" len="sm"/>
          </a:ln>
        </p:spPr>
      </p:cxnSp>
      <p:cxnSp>
        <p:nvCxnSpPr>
          <p:cNvPr id="18" name="Google Shape;477;p25">
            <a:extLst>
              <a:ext uri="{FF2B5EF4-FFF2-40B4-BE49-F238E27FC236}">
                <a16:creationId xmlns:a16="http://schemas.microsoft.com/office/drawing/2014/main" id="{EDF68CDC-5B1E-B6C7-FF32-A249177A5BA4}"/>
              </a:ext>
            </a:extLst>
          </p:cNvPr>
          <p:cNvCxnSpPr/>
          <p:nvPr userDrawn="1"/>
        </p:nvCxnSpPr>
        <p:spPr>
          <a:xfrm>
            <a:off x="12497676" y="5686438"/>
            <a:ext cx="5434460" cy="0"/>
          </a:xfrm>
          <a:prstGeom prst="straightConnector1">
            <a:avLst/>
          </a:prstGeom>
          <a:noFill/>
          <a:ln w="38100" cap="flat" cmpd="sng">
            <a:solidFill>
              <a:srgbClr val="E1C6D6"/>
            </a:solidFill>
            <a:prstDash val="solid"/>
            <a:round/>
            <a:headEnd type="none" w="sm" len="sm"/>
            <a:tailEnd type="none" w="sm" len="sm"/>
          </a:ln>
        </p:spPr>
      </p:cxnSp>
      <p:sp>
        <p:nvSpPr>
          <p:cNvPr id="19" name="Text Placeholder 42">
            <a:extLst>
              <a:ext uri="{FF2B5EF4-FFF2-40B4-BE49-F238E27FC236}">
                <a16:creationId xmlns:a16="http://schemas.microsoft.com/office/drawing/2014/main" id="{58C02DC6-65D8-14B0-D3A2-79958601776B}"/>
              </a:ext>
            </a:extLst>
          </p:cNvPr>
          <p:cNvSpPr>
            <a:spLocks noGrp="1"/>
          </p:cNvSpPr>
          <p:nvPr>
            <p:ph type="body" sz="quarter" idx="11" hasCustomPrompt="1"/>
          </p:nvPr>
        </p:nvSpPr>
        <p:spPr>
          <a:xfrm>
            <a:off x="13123549" y="3304703"/>
            <a:ext cx="4513943" cy="2172296"/>
          </a:xfrm>
          <a:prstGeom prst="rect">
            <a:avLst/>
          </a:prstGeom>
        </p:spPr>
        <p:txBody>
          <a:bodyPr anchor="ctr"/>
          <a:lstStyle>
            <a:lvl1pPr algn="ctr">
              <a:defRPr lang="en-US" sz="2200" b="0" i="0" u="none" strike="noStrike" cap="none" dirty="0" smtClean="0">
                <a:solidFill>
                  <a:srgbClr val="FFFFFF"/>
                </a:solidFill>
                <a:latin typeface="Lato"/>
                <a:ea typeface="Lato"/>
                <a:cs typeface="Lato"/>
                <a:sym typeface="Arial"/>
              </a:defRPr>
            </a:lvl1pPr>
          </a:lstStyle>
          <a:p>
            <a:pPr lvl="0"/>
            <a:r>
              <a:rPr lang="en-US" dirty="0"/>
              <a:t>content2</a:t>
            </a:r>
          </a:p>
        </p:txBody>
      </p:sp>
      <p:sp>
        <p:nvSpPr>
          <p:cNvPr id="23" name="Text Placeholder 42">
            <a:extLst>
              <a:ext uri="{FF2B5EF4-FFF2-40B4-BE49-F238E27FC236}">
                <a16:creationId xmlns:a16="http://schemas.microsoft.com/office/drawing/2014/main" id="{8204B775-1D19-57C6-43D4-9C3BB390E27E}"/>
              </a:ext>
            </a:extLst>
          </p:cNvPr>
          <p:cNvSpPr>
            <a:spLocks noGrp="1"/>
          </p:cNvSpPr>
          <p:nvPr>
            <p:ph type="body" sz="quarter" idx="12" hasCustomPrompt="1"/>
          </p:nvPr>
        </p:nvSpPr>
        <p:spPr>
          <a:xfrm>
            <a:off x="13123548" y="7423216"/>
            <a:ext cx="4513943" cy="2172296"/>
          </a:xfrm>
          <a:prstGeom prst="rect">
            <a:avLst/>
          </a:prstGeom>
        </p:spPr>
        <p:txBody>
          <a:bodyPr anchor="ctr"/>
          <a:lstStyle>
            <a:lvl1pPr algn="ctr">
              <a:defRPr lang="en-US" sz="2200" b="0" i="0" u="none" strike="noStrike" cap="none" dirty="0" smtClean="0">
                <a:solidFill>
                  <a:srgbClr val="FFFFFF"/>
                </a:solidFill>
                <a:latin typeface="Lato"/>
                <a:ea typeface="Lato"/>
                <a:cs typeface="Lato"/>
                <a:sym typeface="Arial"/>
              </a:defRPr>
            </a:lvl1pPr>
          </a:lstStyle>
          <a:p>
            <a:pPr lvl="0"/>
            <a:r>
              <a:rPr lang="en-US" dirty="0"/>
              <a:t>Content4</a:t>
            </a:r>
          </a:p>
        </p:txBody>
      </p:sp>
      <p:sp>
        <p:nvSpPr>
          <p:cNvPr id="25" name="Text Placeholder 42">
            <a:extLst>
              <a:ext uri="{FF2B5EF4-FFF2-40B4-BE49-F238E27FC236}">
                <a16:creationId xmlns:a16="http://schemas.microsoft.com/office/drawing/2014/main" id="{A3C23D6A-9B80-0989-B4CF-A4545564167D}"/>
              </a:ext>
            </a:extLst>
          </p:cNvPr>
          <p:cNvSpPr>
            <a:spLocks noGrp="1"/>
          </p:cNvSpPr>
          <p:nvPr>
            <p:ph type="body" sz="quarter" idx="13" hasCustomPrompt="1"/>
          </p:nvPr>
        </p:nvSpPr>
        <p:spPr>
          <a:xfrm>
            <a:off x="754743" y="3323575"/>
            <a:ext cx="4513943" cy="2172296"/>
          </a:xfrm>
          <a:prstGeom prst="rect">
            <a:avLst/>
          </a:prstGeom>
        </p:spPr>
        <p:txBody>
          <a:bodyPr anchor="ctr"/>
          <a:lstStyle>
            <a:lvl1pPr algn="ctr">
              <a:defRPr lang="en-US" sz="2200" b="0" i="0" u="none" strike="noStrike" cap="none" dirty="0" smtClean="0">
                <a:solidFill>
                  <a:srgbClr val="FFFFFF"/>
                </a:solidFill>
                <a:latin typeface="Lato"/>
                <a:ea typeface="Lato"/>
                <a:cs typeface="Lato"/>
                <a:sym typeface="Arial"/>
              </a:defRPr>
            </a:lvl1pPr>
          </a:lstStyle>
          <a:p>
            <a:pPr lvl="0"/>
            <a:r>
              <a:rPr lang="en-US" dirty="0"/>
              <a:t>Content1</a:t>
            </a:r>
          </a:p>
        </p:txBody>
      </p:sp>
      <p:sp>
        <p:nvSpPr>
          <p:cNvPr id="26" name="Text Placeholder 42">
            <a:extLst>
              <a:ext uri="{FF2B5EF4-FFF2-40B4-BE49-F238E27FC236}">
                <a16:creationId xmlns:a16="http://schemas.microsoft.com/office/drawing/2014/main" id="{7FF425BE-325F-9A64-CB40-D583A43D347E}"/>
              </a:ext>
            </a:extLst>
          </p:cNvPr>
          <p:cNvSpPr>
            <a:spLocks noGrp="1"/>
          </p:cNvSpPr>
          <p:nvPr>
            <p:ph type="body" sz="quarter" idx="14" hasCustomPrompt="1"/>
          </p:nvPr>
        </p:nvSpPr>
        <p:spPr>
          <a:xfrm>
            <a:off x="810178" y="7423216"/>
            <a:ext cx="4513943" cy="2172296"/>
          </a:xfrm>
          <a:prstGeom prst="rect">
            <a:avLst/>
          </a:prstGeom>
        </p:spPr>
        <p:txBody>
          <a:bodyPr anchor="ctr"/>
          <a:lstStyle>
            <a:lvl1pPr algn="ctr">
              <a:defRPr lang="en-US" sz="2200" b="0" i="0" u="none" strike="noStrike" cap="none" dirty="0" smtClean="0">
                <a:solidFill>
                  <a:srgbClr val="FFFFFF"/>
                </a:solidFill>
                <a:latin typeface="Lato"/>
                <a:ea typeface="Lato"/>
                <a:cs typeface="Lato"/>
                <a:sym typeface="Arial"/>
              </a:defRPr>
            </a:lvl1pPr>
          </a:lstStyle>
          <a:p>
            <a:pPr lvl="0"/>
            <a:r>
              <a:rPr lang="en-US" dirty="0"/>
              <a:t>content3</a:t>
            </a:r>
          </a:p>
        </p:txBody>
      </p:sp>
      <p:sp>
        <p:nvSpPr>
          <p:cNvPr id="29" name="Picture Placeholder 28">
            <a:extLst>
              <a:ext uri="{FF2B5EF4-FFF2-40B4-BE49-F238E27FC236}">
                <a16:creationId xmlns:a16="http://schemas.microsoft.com/office/drawing/2014/main" id="{7F9ECEDC-E651-1AA7-F45A-8ABA2D840AFE}"/>
              </a:ext>
            </a:extLst>
          </p:cNvPr>
          <p:cNvSpPr>
            <a:spLocks noGrp="1"/>
          </p:cNvSpPr>
          <p:nvPr>
            <p:ph type="pic" sz="quarter" idx="15" hasCustomPrompt="1"/>
          </p:nvPr>
        </p:nvSpPr>
        <p:spPr>
          <a:xfrm>
            <a:off x="5790324" y="2114575"/>
            <a:ext cx="6707351" cy="7143724"/>
          </a:xfrm>
          <a:prstGeom prst="round2SameRect">
            <a:avLst>
              <a:gd name="adj1" fmla="val 48903"/>
              <a:gd name="adj2" fmla="val 0"/>
            </a:avLst>
          </a:prstGeom>
        </p:spPr>
        <p:txBody>
          <a:bodyPr/>
          <a:lstStyle/>
          <a:p>
            <a:r>
              <a:rPr lang="en-US" dirty="0"/>
              <a:t>image</a:t>
            </a:r>
          </a:p>
        </p:txBody>
      </p:sp>
    </p:spTree>
    <p:extLst>
      <p:ext uri="{BB962C8B-B14F-4D97-AF65-F5344CB8AC3E}">
        <p14:creationId xmlns:p14="http://schemas.microsoft.com/office/powerpoint/2010/main" val="42580322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_COLUMNS">
    <p:bg>
      <p:bgPr>
        <a:solidFill>
          <a:srgbClr val="586C9F"/>
        </a:solidFill>
        <a:effectLst/>
      </p:bgPr>
    </p:bg>
    <p:spTree>
      <p:nvGrpSpPr>
        <p:cNvPr id="1" name=""/>
        <p:cNvGrpSpPr/>
        <p:nvPr/>
      </p:nvGrpSpPr>
      <p:grpSpPr>
        <a:xfrm>
          <a:off x="0" y="0"/>
          <a:ext cx="0" cy="0"/>
          <a:chOff x="0" y="0"/>
          <a:chExt cx="0" cy="0"/>
        </a:xfrm>
      </p:grpSpPr>
      <p:sp>
        <p:nvSpPr>
          <p:cNvPr id="22" name="Text Placeholder 42">
            <a:extLst>
              <a:ext uri="{FF2B5EF4-FFF2-40B4-BE49-F238E27FC236}">
                <a16:creationId xmlns:a16="http://schemas.microsoft.com/office/drawing/2014/main" id="{A466A37C-F251-5289-37C8-D70112AFB857}"/>
              </a:ext>
            </a:extLst>
          </p:cNvPr>
          <p:cNvSpPr>
            <a:spLocks noGrp="1"/>
          </p:cNvSpPr>
          <p:nvPr>
            <p:ph type="body" sz="quarter" idx="10" hasCustomPrompt="1"/>
          </p:nvPr>
        </p:nvSpPr>
        <p:spPr>
          <a:xfrm>
            <a:off x="533400" y="313063"/>
            <a:ext cx="17208500" cy="1720242"/>
          </a:xfrm>
          <a:prstGeom prst="rect">
            <a:avLst/>
          </a:prstGeom>
        </p:spPr>
        <p:txBody>
          <a:bodyPr anchor="ctr"/>
          <a:lstStyle>
            <a:lvl1pPr algn="ctr">
              <a:defRPr lang="en-US" sz="5400" b="0" i="0" u="none" strike="noStrike" cap="none" dirty="0">
                <a:solidFill>
                  <a:srgbClr val="E1C6D6"/>
                </a:solidFill>
                <a:latin typeface="EB Garamond"/>
                <a:ea typeface="EB Garamond"/>
                <a:cs typeface="EB Garamond"/>
                <a:sym typeface="Arial"/>
              </a:defRPr>
            </a:lvl1pPr>
          </a:lstStyle>
          <a:p>
            <a:pPr lvl="0"/>
            <a:r>
              <a:rPr lang="en-US" dirty="0"/>
              <a:t>Title</a:t>
            </a:r>
          </a:p>
        </p:txBody>
      </p:sp>
      <p:cxnSp>
        <p:nvCxnSpPr>
          <p:cNvPr id="8" name="Google Shape;130;p14">
            <a:extLst>
              <a:ext uri="{FF2B5EF4-FFF2-40B4-BE49-F238E27FC236}">
                <a16:creationId xmlns:a16="http://schemas.microsoft.com/office/drawing/2014/main" id="{D0A477A5-142F-2B3D-A9D2-15ADD93BBD1F}"/>
              </a:ext>
            </a:extLst>
          </p:cNvPr>
          <p:cNvCxnSpPr/>
          <p:nvPr userDrawn="1"/>
        </p:nvCxnSpPr>
        <p:spPr>
          <a:xfrm>
            <a:off x="350782" y="2065685"/>
            <a:ext cx="17586582" cy="0"/>
          </a:xfrm>
          <a:prstGeom prst="straightConnector1">
            <a:avLst/>
          </a:prstGeom>
          <a:noFill/>
          <a:ln w="38100" cap="flat" cmpd="sng">
            <a:solidFill>
              <a:srgbClr val="E1C6D6"/>
            </a:solidFill>
            <a:prstDash val="solid"/>
            <a:round/>
            <a:headEnd type="none" w="sm" len="sm"/>
            <a:tailEnd type="none" w="sm" len="sm"/>
          </a:ln>
        </p:spPr>
      </p:cxnSp>
      <p:pic>
        <p:nvPicPr>
          <p:cNvPr id="16" name="Google Shape;138;p14">
            <a:extLst>
              <a:ext uri="{FF2B5EF4-FFF2-40B4-BE49-F238E27FC236}">
                <a16:creationId xmlns:a16="http://schemas.microsoft.com/office/drawing/2014/main" id="{C6EBFC39-D998-917F-DFDB-58C512C62401}"/>
              </a:ext>
            </a:extLst>
          </p:cNvPr>
          <p:cNvPicPr preferRelativeResize="0"/>
          <p:nvPr userDrawn="1"/>
        </p:nvPicPr>
        <p:blipFill>
          <a:blip r:embed="rId2">
            <a:alphaModFix/>
          </a:blip>
          <a:stretch>
            <a:fillRect/>
          </a:stretch>
        </p:blipFill>
        <p:spPr>
          <a:xfrm>
            <a:off x="12421775" y="7576928"/>
            <a:ext cx="5320125" cy="4558293"/>
          </a:xfrm>
          <a:prstGeom prst="rect">
            <a:avLst/>
          </a:prstGeom>
          <a:noFill/>
          <a:ln>
            <a:noFill/>
          </a:ln>
        </p:spPr>
      </p:pic>
      <p:sp>
        <p:nvSpPr>
          <p:cNvPr id="17" name="Text Placeholder 42">
            <a:extLst>
              <a:ext uri="{FF2B5EF4-FFF2-40B4-BE49-F238E27FC236}">
                <a16:creationId xmlns:a16="http://schemas.microsoft.com/office/drawing/2014/main" id="{F97A2DCB-83CB-6747-31A8-848DE4DCBC94}"/>
              </a:ext>
            </a:extLst>
          </p:cNvPr>
          <p:cNvSpPr>
            <a:spLocks noGrp="1"/>
          </p:cNvSpPr>
          <p:nvPr>
            <p:ph type="body" sz="quarter" idx="11" hasCustomPrompt="1"/>
          </p:nvPr>
        </p:nvSpPr>
        <p:spPr>
          <a:xfrm>
            <a:off x="933865" y="2429445"/>
            <a:ext cx="5172378" cy="983278"/>
          </a:xfrm>
          <a:prstGeom prst="rect">
            <a:avLst/>
          </a:prstGeom>
        </p:spPr>
        <p:txBody>
          <a:bodyPr anchor="ctr"/>
          <a:lstStyle>
            <a:lvl1pPr algn="ctr">
              <a:defRPr lang="en-US" sz="3099" b="1" i="0" u="none" strike="noStrike" cap="none" dirty="0" smtClean="0">
                <a:solidFill>
                  <a:srgbClr val="F4DCF6"/>
                </a:solidFill>
                <a:latin typeface="Lato"/>
                <a:ea typeface="Lato"/>
                <a:cs typeface="Lato"/>
                <a:sym typeface="Arial"/>
              </a:defRPr>
            </a:lvl1pPr>
          </a:lstStyle>
          <a:p>
            <a:pPr lvl="0"/>
            <a:r>
              <a:rPr lang="en-US" dirty="0"/>
              <a:t>Subtitle1</a:t>
            </a:r>
          </a:p>
        </p:txBody>
      </p:sp>
      <p:sp>
        <p:nvSpPr>
          <p:cNvPr id="18" name="Text Placeholder 42">
            <a:extLst>
              <a:ext uri="{FF2B5EF4-FFF2-40B4-BE49-F238E27FC236}">
                <a16:creationId xmlns:a16="http://schemas.microsoft.com/office/drawing/2014/main" id="{A4165974-6BBB-63A8-3E8C-2167AC469ECE}"/>
              </a:ext>
            </a:extLst>
          </p:cNvPr>
          <p:cNvSpPr>
            <a:spLocks noGrp="1"/>
          </p:cNvSpPr>
          <p:nvPr>
            <p:ph type="body" sz="quarter" idx="12" hasCustomPrompt="1"/>
          </p:nvPr>
        </p:nvSpPr>
        <p:spPr>
          <a:xfrm>
            <a:off x="933865" y="3779972"/>
            <a:ext cx="5179458" cy="5189853"/>
          </a:xfrm>
          <a:prstGeom prst="rect">
            <a:avLst/>
          </a:prstGeom>
        </p:spPr>
        <p:txBody>
          <a:bodyPr anchor="t"/>
          <a:lstStyle>
            <a:lvl1pPr algn="ctr">
              <a:defRPr lang="en-US" sz="2299" b="0" i="0" u="none" strike="noStrike" cap="none" dirty="0" smtClean="0">
                <a:solidFill>
                  <a:srgbClr val="F4DCF6"/>
                </a:solidFill>
                <a:latin typeface="Lato"/>
                <a:ea typeface="Lato"/>
                <a:cs typeface="Lato"/>
                <a:sym typeface="Arial"/>
              </a:defRPr>
            </a:lvl1pPr>
          </a:lstStyle>
          <a:p>
            <a:pPr lvl="0"/>
            <a:r>
              <a:rPr lang="en-US" dirty="0"/>
              <a:t>content1</a:t>
            </a:r>
          </a:p>
        </p:txBody>
      </p:sp>
      <p:sp>
        <p:nvSpPr>
          <p:cNvPr id="19" name="Text Placeholder 42">
            <a:extLst>
              <a:ext uri="{FF2B5EF4-FFF2-40B4-BE49-F238E27FC236}">
                <a16:creationId xmlns:a16="http://schemas.microsoft.com/office/drawing/2014/main" id="{8344C49C-DDDE-F280-9D2A-B864B69544DA}"/>
              </a:ext>
            </a:extLst>
          </p:cNvPr>
          <p:cNvSpPr>
            <a:spLocks noGrp="1"/>
          </p:cNvSpPr>
          <p:nvPr>
            <p:ph type="body" sz="quarter" idx="13" hasCustomPrompt="1"/>
          </p:nvPr>
        </p:nvSpPr>
        <p:spPr>
          <a:xfrm>
            <a:off x="6677823" y="3760969"/>
            <a:ext cx="5179458" cy="5189853"/>
          </a:xfrm>
          <a:prstGeom prst="rect">
            <a:avLst/>
          </a:prstGeom>
        </p:spPr>
        <p:txBody>
          <a:bodyPr anchor="t"/>
          <a:lstStyle>
            <a:lvl1pPr algn="ctr">
              <a:defRPr lang="en-US" sz="2299" b="0" i="0" u="none" strike="noStrike" cap="none" dirty="0" smtClean="0">
                <a:solidFill>
                  <a:srgbClr val="F4DCF6"/>
                </a:solidFill>
                <a:latin typeface="Lato"/>
                <a:ea typeface="Lato"/>
                <a:cs typeface="Lato"/>
                <a:sym typeface="Arial"/>
              </a:defRPr>
            </a:lvl1pPr>
          </a:lstStyle>
          <a:p>
            <a:pPr lvl="0"/>
            <a:r>
              <a:rPr lang="en-US" dirty="0"/>
              <a:t>content2</a:t>
            </a:r>
          </a:p>
        </p:txBody>
      </p:sp>
      <p:sp>
        <p:nvSpPr>
          <p:cNvPr id="23" name="Text Placeholder 42">
            <a:extLst>
              <a:ext uri="{FF2B5EF4-FFF2-40B4-BE49-F238E27FC236}">
                <a16:creationId xmlns:a16="http://schemas.microsoft.com/office/drawing/2014/main" id="{D7EE6EB8-ED10-0BF8-4BC6-528A8488343E}"/>
              </a:ext>
            </a:extLst>
          </p:cNvPr>
          <p:cNvSpPr>
            <a:spLocks noGrp="1"/>
          </p:cNvSpPr>
          <p:nvPr>
            <p:ph type="body" sz="quarter" idx="14" hasCustomPrompt="1"/>
          </p:nvPr>
        </p:nvSpPr>
        <p:spPr>
          <a:xfrm>
            <a:off x="12421781" y="3741967"/>
            <a:ext cx="5179458" cy="3674834"/>
          </a:xfrm>
          <a:prstGeom prst="rect">
            <a:avLst/>
          </a:prstGeom>
        </p:spPr>
        <p:txBody>
          <a:bodyPr anchor="t"/>
          <a:lstStyle>
            <a:lvl1pPr algn="ctr">
              <a:defRPr lang="en-US" sz="2299" b="0" i="0" u="none" strike="noStrike" cap="none" dirty="0" smtClean="0">
                <a:solidFill>
                  <a:srgbClr val="F4DCF6"/>
                </a:solidFill>
                <a:latin typeface="Lato"/>
                <a:ea typeface="Lato"/>
                <a:cs typeface="Lato"/>
                <a:sym typeface="Arial"/>
              </a:defRPr>
            </a:lvl1pPr>
          </a:lstStyle>
          <a:p>
            <a:pPr lvl="0"/>
            <a:r>
              <a:rPr lang="en-US" dirty="0"/>
              <a:t>content3</a:t>
            </a:r>
          </a:p>
        </p:txBody>
      </p:sp>
      <p:sp>
        <p:nvSpPr>
          <p:cNvPr id="26" name="Text Placeholder 42">
            <a:extLst>
              <a:ext uri="{FF2B5EF4-FFF2-40B4-BE49-F238E27FC236}">
                <a16:creationId xmlns:a16="http://schemas.microsoft.com/office/drawing/2014/main" id="{6AB021B4-97F0-9078-AB9A-FD509FC0C576}"/>
              </a:ext>
            </a:extLst>
          </p:cNvPr>
          <p:cNvSpPr>
            <a:spLocks noGrp="1"/>
          </p:cNvSpPr>
          <p:nvPr>
            <p:ph type="body" sz="quarter" idx="15" hasCustomPrompt="1"/>
          </p:nvPr>
        </p:nvSpPr>
        <p:spPr>
          <a:xfrm>
            <a:off x="6681363" y="2421688"/>
            <a:ext cx="5172378" cy="983278"/>
          </a:xfrm>
          <a:prstGeom prst="rect">
            <a:avLst/>
          </a:prstGeom>
        </p:spPr>
        <p:txBody>
          <a:bodyPr anchor="ctr"/>
          <a:lstStyle>
            <a:lvl1pPr algn="ctr">
              <a:defRPr lang="en-US" sz="3099" b="1" i="0" u="none" strike="noStrike" cap="none" dirty="0" smtClean="0">
                <a:solidFill>
                  <a:srgbClr val="F4DCF6"/>
                </a:solidFill>
                <a:latin typeface="Lato"/>
                <a:ea typeface="Lato"/>
                <a:cs typeface="Lato"/>
                <a:sym typeface="Arial"/>
              </a:defRPr>
            </a:lvl1pPr>
          </a:lstStyle>
          <a:p>
            <a:pPr lvl="0"/>
            <a:r>
              <a:rPr lang="en-US" dirty="0"/>
              <a:t>Subtitle2</a:t>
            </a:r>
          </a:p>
        </p:txBody>
      </p:sp>
      <p:sp>
        <p:nvSpPr>
          <p:cNvPr id="27" name="Text Placeholder 42">
            <a:extLst>
              <a:ext uri="{FF2B5EF4-FFF2-40B4-BE49-F238E27FC236}">
                <a16:creationId xmlns:a16="http://schemas.microsoft.com/office/drawing/2014/main" id="{3C100364-377B-2F7A-B575-95D92E3D2DC1}"/>
              </a:ext>
            </a:extLst>
          </p:cNvPr>
          <p:cNvSpPr>
            <a:spLocks noGrp="1"/>
          </p:cNvSpPr>
          <p:nvPr>
            <p:ph type="body" sz="quarter" idx="16" hasCustomPrompt="1"/>
          </p:nvPr>
        </p:nvSpPr>
        <p:spPr>
          <a:xfrm>
            <a:off x="12425321" y="2433397"/>
            <a:ext cx="5172378" cy="983278"/>
          </a:xfrm>
          <a:prstGeom prst="rect">
            <a:avLst/>
          </a:prstGeom>
        </p:spPr>
        <p:txBody>
          <a:bodyPr anchor="ctr"/>
          <a:lstStyle>
            <a:lvl1pPr algn="ctr">
              <a:defRPr lang="en-US" sz="3099" b="1" i="0" u="none" strike="noStrike" cap="none" dirty="0" smtClean="0">
                <a:solidFill>
                  <a:srgbClr val="F4DCF6"/>
                </a:solidFill>
                <a:latin typeface="Lato"/>
                <a:ea typeface="Lato"/>
                <a:cs typeface="Lato"/>
                <a:sym typeface="Arial"/>
              </a:defRPr>
            </a:lvl1pPr>
          </a:lstStyle>
          <a:p>
            <a:pPr lvl="0"/>
            <a:r>
              <a:rPr lang="en-US" dirty="0"/>
              <a:t>Subtitle3</a:t>
            </a:r>
          </a:p>
        </p:txBody>
      </p:sp>
    </p:spTree>
    <p:extLst>
      <p:ext uri="{BB962C8B-B14F-4D97-AF65-F5344CB8AC3E}">
        <p14:creationId xmlns:p14="http://schemas.microsoft.com/office/powerpoint/2010/main" val="2794680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graphicFrame>
        <p:nvGraphicFramePr>
          <p:cNvPr id="3" name="Google Shape;316;p24">
            <a:extLst>
              <a:ext uri="{FF2B5EF4-FFF2-40B4-BE49-F238E27FC236}">
                <a16:creationId xmlns:a16="http://schemas.microsoft.com/office/drawing/2014/main" id="{93E3FB0D-8907-2E7E-49AF-36BA7B36A843}"/>
              </a:ext>
            </a:extLst>
          </p:cNvPr>
          <p:cNvGraphicFramePr/>
          <p:nvPr userDrawn="1">
            <p:extLst>
              <p:ext uri="{D42A27DB-BD31-4B8C-83A1-F6EECF244321}">
                <p14:modId xmlns:p14="http://schemas.microsoft.com/office/powerpoint/2010/main" val="1102249319"/>
              </p:ext>
            </p:extLst>
          </p:nvPr>
        </p:nvGraphicFramePr>
        <p:xfrm>
          <a:off x="1257301" y="1123950"/>
          <a:ext cx="16149994" cy="7494151"/>
        </p:xfrm>
        <a:graphic>
          <a:graphicData uri="http://schemas.openxmlformats.org/drawingml/2006/table">
            <a:tbl>
              <a:tblPr>
                <a:noFill/>
              </a:tblPr>
              <a:tblGrid>
                <a:gridCol w="4011797">
                  <a:extLst>
                    <a:ext uri="{9D8B030D-6E8A-4147-A177-3AD203B41FA5}">
                      <a16:colId xmlns:a16="http://schemas.microsoft.com/office/drawing/2014/main" val="20000"/>
                    </a:ext>
                  </a:extLst>
                </a:gridCol>
                <a:gridCol w="4293550">
                  <a:extLst>
                    <a:ext uri="{9D8B030D-6E8A-4147-A177-3AD203B41FA5}">
                      <a16:colId xmlns:a16="http://schemas.microsoft.com/office/drawing/2014/main" val="20001"/>
                    </a:ext>
                  </a:extLst>
                </a:gridCol>
                <a:gridCol w="4016563">
                  <a:extLst>
                    <a:ext uri="{9D8B030D-6E8A-4147-A177-3AD203B41FA5}">
                      <a16:colId xmlns:a16="http://schemas.microsoft.com/office/drawing/2014/main" val="20002"/>
                    </a:ext>
                  </a:extLst>
                </a:gridCol>
                <a:gridCol w="3828084">
                  <a:extLst>
                    <a:ext uri="{9D8B030D-6E8A-4147-A177-3AD203B41FA5}">
                      <a16:colId xmlns:a16="http://schemas.microsoft.com/office/drawing/2014/main" val="20003"/>
                    </a:ext>
                  </a:extLst>
                </a:gridCol>
              </a:tblGrid>
              <a:tr h="3136585">
                <a:tc>
                  <a:txBody>
                    <a:bodyPr/>
                    <a:lstStyle/>
                    <a:p>
                      <a:pPr marL="0" marR="0" lvl="0" indent="0" algn="ctr" rtl="0">
                        <a:lnSpc>
                          <a:spcPct val="139988"/>
                        </a:lnSpc>
                        <a:spcBef>
                          <a:spcPts val="0"/>
                        </a:spcBef>
                        <a:spcAft>
                          <a:spcPts val="0"/>
                        </a:spcAft>
                        <a:buNone/>
                      </a:pPr>
                      <a:r>
                        <a:rPr lang="en-US" sz="9000" b="1" u="none" strike="noStrike" cap="none" dirty="0">
                          <a:solidFill>
                            <a:srgbClr val="F1DCF3"/>
                          </a:solidFill>
                          <a:latin typeface="Staatliches"/>
                          <a:ea typeface="Staatliches"/>
                          <a:cs typeface="Staatliches"/>
                          <a:sym typeface="Staatliches"/>
                        </a:rPr>
                        <a:t>S</a:t>
                      </a:r>
                      <a:endParaRPr sz="1100" u="none" strike="noStrike" cap="none" dirty="0">
                        <a:solidFill>
                          <a:srgbClr val="F1DCF3"/>
                        </a:solidFill>
                      </a:endParaRPr>
                    </a:p>
                  </a:txBody>
                  <a:tcPr marL="190500" marR="190500" marT="190500" marB="190500" anchor="ctr">
                    <a:lnL w="9525" cap="flat" cmpd="sng">
                      <a:solidFill>
                        <a:srgbClr val="A6A6A6"/>
                      </a:solidFill>
                      <a:prstDash val="solid"/>
                      <a:round/>
                      <a:headEnd type="none" w="sm" len="sm"/>
                      <a:tailEnd type="none" w="sm" len="sm"/>
                    </a:lnL>
                    <a:lnR w="9525" cap="flat" cmpd="sng">
                      <a:solidFill>
                        <a:srgbClr val="2D2D2D"/>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2D2D2D"/>
                      </a:solidFill>
                      <a:prstDash val="solid"/>
                      <a:round/>
                      <a:headEnd type="none" w="sm" len="sm"/>
                      <a:tailEnd type="none" w="sm" len="sm"/>
                    </a:lnB>
                  </a:tcPr>
                </a:tc>
                <a:tc>
                  <a:txBody>
                    <a:bodyPr/>
                    <a:lstStyle/>
                    <a:p>
                      <a:pPr marL="0" marR="0" lvl="0" indent="0" algn="ctr" rtl="0">
                        <a:lnSpc>
                          <a:spcPct val="139988"/>
                        </a:lnSpc>
                        <a:spcBef>
                          <a:spcPts val="0"/>
                        </a:spcBef>
                        <a:spcAft>
                          <a:spcPts val="0"/>
                        </a:spcAft>
                        <a:buNone/>
                      </a:pPr>
                      <a:r>
                        <a:rPr lang="en-US" sz="9000" b="1" u="none" strike="noStrike" cap="none" dirty="0">
                          <a:solidFill>
                            <a:srgbClr val="F1DCF3"/>
                          </a:solidFill>
                          <a:latin typeface="Staatliches"/>
                          <a:ea typeface="Staatliches"/>
                          <a:cs typeface="Staatliches"/>
                          <a:sym typeface="Staatliches"/>
                        </a:rPr>
                        <a:t>W</a:t>
                      </a:r>
                      <a:endParaRPr sz="1100" u="none" strike="noStrike" cap="none" dirty="0">
                        <a:solidFill>
                          <a:srgbClr val="F1DCF3"/>
                        </a:solidFill>
                      </a:endParaRPr>
                    </a:p>
                  </a:txBody>
                  <a:tcPr marL="190500" marR="190500" marT="190500" marB="190500" anchor="ctr">
                    <a:lnL w="9525" cap="flat" cmpd="sng">
                      <a:solidFill>
                        <a:srgbClr val="2D2D2D"/>
                      </a:solidFill>
                      <a:prstDash val="solid"/>
                      <a:round/>
                      <a:headEnd type="none" w="sm" len="sm"/>
                      <a:tailEnd type="none" w="sm" len="sm"/>
                    </a:lnL>
                    <a:lnR w="9525" cap="flat" cmpd="sng">
                      <a:solidFill>
                        <a:srgbClr val="2D2D2D"/>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2D2D2D"/>
                      </a:solidFill>
                      <a:prstDash val="solid"/>
                      <a:round/>
                      <a:headEnd type="none" w="sm" len="sm"/>
                      <a:tailEnd type="none" w="sm" len="sm"/>
                    </a:lnB>
                  </a:tcPr>
                </a:tc>
                <a:tc>
                  <a:txBody>
                    <a:bodyPr/>
                    <a:lstStyle/>
                    <a:p>
                      <a:pPr marL="0" marR="0" lvl="0" indent="0" algn="ctr" rtl="0">
                        <a:lnSpc>
                          <a:spcPct val="139988"/>
                        </a:lnSpc>
                        <a:spcBef>
                          <a:spcPts val="0"/>
                        </a:spcBef>
                        <a:spcAft>
                          <a:spcPts val="0"/>
                        </a:spcAft>
                        <a:buNone/>
                      </a:pPr>
                      <a:r>
                        <a:rPr lang="en-US" sz="9000" b="1" u="none" strike="noStrike" cap="none" dirty="0">
                          <a:solidFill>
                            <a:srgbClr val="F1DCF3"/>
                          </a:solidFill>
                          <a:latin typeface="Staatliches"/>
                          <a:ea typeface="Staatliches"/>
                          <a:cs typeface="Staatliches"/>
                          <a:sym typeface="Staatliches"/>
                        </a:rPr>
                        <a:t>O</a:t>
                      </a:r>
                      <a:endParaRPr sz="1100" u="none" strike="noStrike" cap="none" dirty="0">
                        <a:solidFill>
                          <a:srgbClr val="F1DCF3"/>
                        </a:solidFill>
                      </a:endParaRPr>
                    </a:p>
                  </a:txBody>
                  <a:tcPr marL="190500" marR="190500" marT="190500" marB="190500" anchor="ctr">
                    <a:lnL w="9525" cap="flat" cmpd="sng">
                      <a:solidFill>
                        <a:srgbClr val="2D2D2D"/>
                      </a:solidFill>
                      <a:prstDash val="solid"/>
                      <a:round/>
                      <a:headEnd type="none" w="sm" len="sm"/>
                      <a:tailEnd type="none" w="sm" len="sm"/>
                    </a:lnL>
                    <a:lnR w="9525" cap="flat" cmpd="sng">
                      <a:solidFill>
                        <a:srgbClr val="2D2D2D"/>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2D2D2D"/>
                      </a:solidFill>
                      <a:prstDash val="solid"/>
                      <a:round/>
                      <a:headEnd type="none" w="sm" len="sm"/>
                      <a:tailEnd type="none" w="sm" len="sm"/>
                    </a:lnB>
                  </a:tcPr>
                </a:tc>
                <a:tc>
                  <a:txBody>
                    <a:bodyPr/>
                    <a:lstStyle/>
                    <a:p>
                      <a:pPr marL="0" marR="0" lvl="0" indent="0" algn="ctr" rtl="0">
                        <a:lnSpc>
                          <a:spcPct val="139988"/>
                        </a:lnSpc>
                        <a:spcBef>
                          <a:spcPts val="0"/>
                        </a:spcBef>
                        <a:spcAft>
                          <a:spcPts val="0"/>
                        </a:spcAft>
                        <a:buNone/>
                      </a:pPr>
                      <a:r>
                        <a:rPr lang="en-US" sz="9000" b="1" u="none" strike="noStrike" cap="none" dirty="0">
                          <a:solidFill>
                            <a:srgbClr val="F1DCF3"/>
                          </a:solidFill>
                          <a:latin typeface="Staatliches"/>
                          <a:ea typeface="Staatliches"/>
                          <a:cs typeface="Staatliches"/>
                          <a:sym typeface="Staatliches"/>
                        </a:rPr>
                        <a:t>T</a:t>
                      </a:r>
                      <a:endParaRPr sz="1100" u="none" strike="noStrike" cap="none" dirty="0">
                        <a:solidFill>
                          <a:srgbClr val="F1DCF3"/>
                        </a:solidFill>
                      </a:endParaRPr>
                    </a:p>
                  </a:txBody>
                  <a:tcPr marL="190500" marR="190500" marT="190500" marB="190500" anchor="ctr">
                    <a:lnL w="9525" cap="flat" cmpd="sng">
                      <a:solidFill>
                        <a:srgbClr val="2D2D2D"/>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2D2D2D"/>
                      </a:solidFill>
                      <a:prstDash val="solid"/>
                      <a:round/>
                      <a:headEnd type="none" w="sm" len="sm"/>
                      <a:tailEnd type="none" w="sm" len="sm"/>
                    </a:lnB>
                  </a:tcPr>
                </a:tc>
                <a:extLst>
                  <a:ext uri="{0D108BD9-81ED-4DB2-BD59-A6C34878D82A}">
                    <a16:rowId xmlns:a16="http://schemas.microsoft.com/office/drawing/2014/main" val="10000"/>
                  </a:ext>
                </a:extLst>
              </a:tr>
              <a:tr h="1187765">
                <a:tc>
                  <a:txBody>
                    <a:bodyPr/>
                    <a:lstStyle/>
                    <a:p>
                      <a:pPr marL="0" marR="0" lvl="0" indent="0" algn="ctr" rtl="0">
                        <a:lnSpc>
                          <a:spcPct val="140000"/>
                        </a:lnSpc>
                        <a:spcBef>
                          <a:spcPts val="0"/>
                        </a:spcBef>
                        <a:spcAft>
                          <a:spcPts val="0"/>
                        </a:spcAft>
                        <a:buNone/>
                      </a:pPr>
                      <a:endParaRPr sz="1100" u="none" strike="noStrike" cap="none" dirty="0"/>
                    </a:p>
                  </a:txBody>
                  <a:tcPr marL="190500" marR="190500" marT="190500" marB="190500">
                    <a:lnL w="9525" cap="flat" cmpd="sng">
                      <a:solidFill>
                        <a:srgbClr val="A6A6A6"/>
                      </a:solidFill>
                      <a:prstDash val="solid"/>
                      <a:round/>
                      <a:headEnd type="none" w="sm" len="sm"/>
                      <a:tailEnd type="none" w="sm" len="sm"/>
                    </a:lnL>
                    <a:lnR w="9525" cap="flat" cmpd="sng">
                      <a:solidFill>
                        <a:srgbClr val="2D2D2D"/>
                      </a:solidFill>
                      <a:prstDash val="solid"/>
                      <a:round/>
                      <a:headEnd type="none" w="sm" len="sm"/>
                      <a:tailEnd type="none" w="sm" len="sm"/>
                    </a:lnR>
                    <a:lnT w="9525" cap="flat" cmpd="sng">
                      <a:solidFill>
                        <a:srgbClr val="2D2D2D"/>
                      </a:solidFill>
                      <a:prstDash val="solid"/>
                      <a:round/>
                      <a:headEnd type="none" w="sm" len="sm"/>
                      <a:tailEnd type="none" w="sm" len="sm"/>
                    </a:lnT>
                    <a:lnB w="9525" cap="flat" cmpd="sng">
                      <a:solidFill>
                        <a:srgbClr val="A6A6A6"/>
                      </a:solidFill>
                      <a:prstDash val="solid"/>
                      <a:round/>
                      <a:headEnd type="none" w="sm" len="sm"/>
                      <a:tailEnd type="none" w="sm" len="sm"/>
                    </a:lnB>
                  </a:tcPr>
                </a:tc>
                <a:tc>
                  <a:txBody>
                    <a:bodyPr/>
                    <a:lstStyle/>
                    <a:p>
                      <a:pPr marL="0" marR="0" lvl="0" indent="0" algn="ctr" rtl="0">
                        <a:lnSpc>
                          <a:spcPct val="140000"/>
                        </a:lnSpc>
                        <a:spcBef>
                          <a:spcPts val="0"/>
                        </a:spcBef>
                        <a:spcAft>
                          <a:spcPts val="0"/>
                        </a:spcAft>
                        <a:buNone/>
                      </a:pPr>
                      <a:endParaRPr sz="1100" u="none" strike="noStrike" cap="none" dirty="0"/>
                    </a:p>
                  </a:txBody>
                  <a:tcPr marL="190500" marR="190500" marT="190500" marB="190500">
                    <a:lnL w="9525" cap="flat" cmpd="sng">
                      <a:solidFill>
                        <a:srgbClr val="2D2D2D"/>
                      </a:solidFill>
                      <a:prstDash val="solid"/>
                      <a:round/>
                      <a:headEnd type="none" w="sm" len="sm"/>
                      <a:tailEnd type="none" w="sm" len="sm"/>
                    </a:lnL>
                    <a:lnR w="9525" cap="flat" cmpd="sng">
                      <a:solidFill>
                        <a:srgbClr val="2D2D2D"/>
                      </a:solidFill>
                      <a:prstDash val="solid"/>
                      <a:round/>
                      <a:headEnd type="none" w="sm" len="sm"/>
                      <a:tailEnd type="none" w="sm" len="sm"/>
                    </a:lnR>
                    <a:lnT w="9525" cap="flat" cmpd="sng">
                      <a:solidFill>
                        <a:srgbClr val="2D2D2D"/>
                      </a:solidFill>
                      <a:prstDash val="solid"/>
                      <a:round/>
                      <a:headEnd type="none" w="sm" len="sm"/>
                      <a:tailEnd type="none" w="sm" len="sm"/>
                    </a:lnT>
                    <a:lnB w="9525" cap="flat" cmpd="sng">
                      <a:solidFill>
                        <a:srgbClr val="A6A6A6"/>
                      </a:solidFill>
                      <a:prstDash val="solid"/>
                      <a:round/>
                      <a:headEnd type="none" w="sm" len="sm"/>
                      <a:tailEnd type="none" w="sm" len="sm"/>
                    </a:lnB>
                  </a:tcPr>
                </a:tc>
                <a:tc>
                  <a:txBody>
                    <a:bodyPr/>
                    <a:lstStyle/>
                    <a:p>
                      <a:pPr marL="0" marR="0" lvl="0" indent="0" algn="ctr" rtl="0">
                        <a:lnSpc>
                          <a:spcPct val="140000"/>
                        </a:lnSpc>
                        <a:spcBef>
                          <a:spcPts val="0"/>
                        </a:spcBef>
                        <a:spcAft>
                          <a:spcPts val="0"/>
                        </a:spcAft>
                        <a:buNone/>
                      </a:pPr>
                      <a:endParaRPr sz="1100" u="none" strike="noStrike" cap="none" dirty="0"/>
                    </a:p>
                  </a:txBody>
                  <a:tcPr marL="190500" marR="190500" marT="190500" marB="190500">
                    <a:lnL w="9525" cap="flat" cmpd="sng">
                      <a:solidFill>
                        <a:srgbClr val="2D2D2D"/>
                      </a:solidFill>
                      <a:prstDash val="solid"/>
                      <a:round/>
                      <a:headEnd type="none" w="sm" len="sm"/>
                      <a:tailEnd type="none" w="sm" len="sm"/>
                    </a:lnL>
                    <a:lnR w="9525" cap="flat" cmpd="sng">
                      <a:solidFill>
                        <a:srgbClr val="2D2D2D"/>
                      </a:solidFill>
                      <a:prstDash val="solid"/>
                      <a:round/>
                      <a:headEnd type="none" w="sm" len="sm"/>
                      <a:tailEnd type="none" w="sm" len="sm"/>
                    </a:lnR>
                    <a:lnT w="9525" cap="flat" cmpd="sng">
                      <a:solidFill>
                        <a:srgbClr val="2D2D2D"/>
                      </a:solidFill>
                      <a:prstDash val="solid"/>
                      <a:round/>
                      <a:headEnd type="none" w="sm" len="sm"/>
                      <a:tailEnd type="none" w="sm" len="sm"/>
                    </a:lnT>
                    <a:lnB w="9525" cap="flat" cmpd="sng">
                      <a:solidFill>
                        <a:srgbClr val="A6A6A6"/>
                      </a:solidFill>
                      <a:prstDash val="solid"/>
                      <a:round/>
                      <a:headEnd type="none" w="sm" len="sm"/>
                      <a:tailEnd type="none" w="sm" len="sm"/>
                    </a:lnB>
                  </a:tcPr>
                </a:tc>
                <a:tc>
                  <a:txBody>
                    <a:bodyPr/>
                    <a:lstStyle/>
                    <a:p>
                      <a:pPr marL="0" marR="0" lvl="0" indent="0" algn="ctr" rtl="0">
                        <a:lnSpc>
                          <a:spcPct val="140000"/>
                        </a:lnSpc>
                        <a:spcBef>
                          <a:spcPts val="0"/>
                        </a:spcBef>
                        <a:spcAft>
                          <a:spcPts val="0"/>
                        </a:spcAft>
                        <a:buNone/>
                      </a:pPr>
                      <a:endParaRPr sz="1100" u="none" strike="noStrike" cap="none" dirty="0"/>
                    </a:p>
                  </a:txBody>
                  <a:tcPr marL="190500" marR="190500" marT="190500" marB="190500">
                    <a:lnL w="9525" cap="flat" cmpd="sng">
                      <a:solidFill>
                        <a:srgbClr val="2D2D2D"/>
                      </a:solidFill>
                      <a:prstDash val="solid"/>
                      <a:round/>
                      <a:headEnd type="none" w="sm" len="sm"/>
                      <a:tailEnd type="none" w="sm" len="sm"/>
                    </a:lnL>
                    <a:lnR w="9525" cap="flat" cmpd="sng">
                      <a:solidFill>
                        <a:srgbClr val="A6A6A6"/>
                      </a:solidFill>
                      <a:prstDash val="solid"/>
                      <a:round/>
                      <a:headEnd type="none" w="sm" len="sm"/>
                      <a:tailEnd type="none" w="sm" len="sm"/>
                    </a:lnR>
                    <a:lnT w="9525" cap="flat" cmpd="sng">
                      <a:solidFill>
                        <a:srgbClr val="2D2D2D"/>
                      </a:solidFill>
                      <a:prstDash val="solid"/>
                      <a:round/>
                      <a:headEnd type="none" w="sm" len="sm"/>
                      <a:tailEnd type="none" w="sm" len="sm"/>
                    </a:lnT>
                    <a:lnB w="9525" cap="flat" cmpd="sng">
                      <a:solidFill>
                        <a:srgbClr val="A6A6A6"/>
                      </a:solidFill>
                      <a:prstDash val="solid"/>
                      <a:round/>
                      <a:headEnd type="none" w="sm" len="sm"/>
                      <a:tailEnd type="none" w="sm" len="sm"/>
                    </a:lnB>
                  </a:tcPr>
                </a:tc>
                <a:extLst>
                  <a:ext uri="{0D108BD9-81ED-4DB2-BD59-A6C34878D82A}">
                    <a16:rowId xmlns:a16="http://schemas.microsoft.com/office/drawing/2014/main" val="10001"/>
                  </a:ext>
                </a:extLst>
              </a:tr>
              <a:tr h="3169801">
                <a:tc>
                  <a:txBody>
                    <a:bodyPr/>
                    <a:lstStyle/>
                    <a:p>
                      <a:pPr marL="0" marR="0" lvl="0" indent="0" algn="l" rtl="0">
                        <a:lnSpc>
                          <a:spcPct val="140000"/>
                        </a:lnSpc>
                        <a:spcBef>
                          <a:spcPts val="0"/>
                        </a:spcBef>
                        <a:spcAft>
                          <a:spcPts val="0"/>
                        </a:spcAft>
                        <a:buNone/>
                      </a:pPr>
                      <a:endParaRPr dirty="0"/>
                    </a:p>
                  </a:txBody>
                  <a:tcPr marL="190500" marR="190500" marT="190500" marB="19050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CCCCCC"/>
                      </a:solidFill>
                      <a:prstDash val="solid"/>
                      <a:round/>
                      <a:headEnd type="none" w="sm" len="sm"/>
                      <a:tailEnd type="none" w="sm" len="sm"/>
                    </a:lnB>
                    <a:solidFill>
                      <a:srgbClr val="D9D9D9"/>
                    </a:solidFill>
                  </a:tcPr>
                </a:tc>
                <a:tc>
                  <a:txBody>
                    <a:bodyPr/>
                    <a:lstStyle/>
                    <a:p>
                      <a:pPr marL="0" marR="0" lvl="0" indent="0" algn="l" rtl="0">
                        <a:lnSpc>
                          <a:spcPct val="140000"/>
                        </a:lnSpc>
                        <a:spcBef>
                          <a:spcPts val="0"/>
                        </a:spcBef>
                        <a:spcAft>
                          <a:spcPts val="0"/>
                        </a:spcAft>
                        <a:buNone/>
                      </a:pPr>
                      <a:endParaRPr dirty="0"/>
                    </a:p>
                  </a:txBody>
                  <a:tcPr marL="190500" marR="190500" marT="190500" marB="19050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CCCCCC"/>
                      </a:solidFill>
                      <a:prstDash val="solid"/>
                      <a:round/>
                      <a:headEnd type="none" w="sm" len="sm"/>
                      <a:tailEnd type="none" w="sm" len="sm"/>
                    </a:lnB>
                    <a:solidFill>
                      <a:srgbClr val="D9D9D9"/>
                    </a:solidFill>
                  </a:tcPr>
                </a:tc>
                <a:tc>
                  <a:txBody>
                    <a:bodyPr/>
                    <a:lstStyle/>
                    <a:p>
                      <a:pPr marL="0" marR="0" lvl="0" indent="0" algn="l" rtl="0">
                        <a:lnSpc>
                          <a:spcPct val="140000"/>
                        </a:lnSpc>
                        <a:spcBef>
                          <a:spcPts val="0"/>
                        </a:spcBef>
                        <a:spcAft>
                          <a:spcPts val="0"/>
                        </a:spcAft>
                        <a:buNone/>
                      </a:pPr>
                      <a:endParaRPr dirty="0"/>
                    </a:p>
                  </a:txBody>
                  <a:tcPr marL="190500" marR="190500" marT="190500" marB="19050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CCCCCC"/>
                      </a:solidFill>
                      <a:prstDash val="solid"/>
                      <a:round/>
                      <a:headEnd type="none" w="sm" len="sm"/>
                      <a:tailEnd type="none" w="sm" len="sm"/>
                    </a:lnB>
                    <a:solidFill>
                      <a:srgbClr val="D9D9D9"/>
                    </a:solidFill>
                  </a:tcPr>
                </a:tc>
                <a:tc>
                  <a:txBody>
                    <a:bodyPr/>
                    <a:lstStyle/>
                    <a:p>
                      <a:pPr marL="0" marR="0" lvl="0" indent="0" algn="l" rtl="0">
                        <a:lnSpc>
                          <a:spcPct val="140000"/>
                        </a:lnSpc>
                        <a:spcBef>
                          <a:spcPts val="0"/>
                        </a:spcBef>
                        <a:spcAft>
                          <a:spcPts val="0"/>
                        </a:spcAft>
                        <a:buNone/>
                      </a:pPr>
                      <a:endParaRPr dirty="0"/>
                    </a:p>
                  </a:txBody>
                  <a:tcPr marL="190500" marR="190500" marT="190500" marB="190500">
                    <a:lnL w="9525" cap="flat" cmpd="sng">
                      <a:solidFill>
                        <a:srgbClr val="CCCCCC"/>
                      </a:solidFill>
                      <a:prstDash val="solid"/>
                      <a:round/>
                      <a:headEnd type="none" w="sm" len="sm"/>
                      <a:tailEnd type="none" w="sm" len="sm"/>
                    </a:lnL>
                    <a:lnR w="9525" cap="flat" cmpd="sng">
                      <a:solidFill>
                        <a:srgbClr val="CCCCCC"/>
                      </a:solidFill>
                      <a:prstDash val="solid"/>
                      <a:round/>
                      <a:headEnd type="none" w="sm" len="sm"/>
                      <a:tailEnd type="none" w="sm" len="sm"/>
                    </a:lnR>
                    <a:lnT w="9525" cap="flat" cmpd="sng">
                      <a:solidFill>
                        <a:srgbClr val="A6A6A6"/>
                      </a:solidFill>
                      <a:prstDash val="solid"/>
                      <a:round/>
                      <a:headEnd type="none" w="sm" len="sm"/>
                      <a:tailEnd type="none" w="sm" len="sm"/>
                    </a:lnT>
                    <a:lnB w="9525" cap="flat" cmpd="sng">
                      <a:solidFill>
                        <a:srgbClr val="CCCCCC"/>
                      </a:solidFill>
                      <a:prstDash val="solid"/>
                      <a:round/>
                      <a:headEnd type="none" w="sm" len="sm"/>
                      <a:tailEnd type="none" w="sm" len="sm"/>
                    </a:lnB>
                    <a:solidFill>
                      <a:srgbClr val="D9D9D9"/>
                    </a:solidFill>
                  </a:tcPr>
                </a:tc>
                <a:extLst>
                  <a:ext uri="{0D108BD9-81ED-4DB2-BD59-A6C34878D82A}">
                    <a16:rowId xmlns:a16="http://schemas.microsoft.com/office/drawing/2014/main" val="10002"/>
                  </a:ext>
                </a:extLst>
              </a:tr>
            </a:tbl>
          </a:graphicData>
        </a:graphic>
      </p:graphicFrame>
      <p:sp>
        <p:nvSpPr>
          <p:cNvPr id="5" name="Text Placeholder 13">
            <a:extLst>
              <a:ext uri="{FF2B5EF4-FFF2-40B4-BE49-F238E27FC236}">
                <a16:creationId xmlns:a16="http://schemas.microsoft.com/office/drawing/2014/main" id="{3E3156BE-FE23-D740-928F-506B5136947A}"/>
              </a:ext>
            </a:extLst>
          </p:cNvPr>
          <p:cNvSpPr>
            <a:spLocks noGrp="1"/>
          </p:cNvSpPr>
          <p:nvPr>
            <p:ph type="body" sz="quarter" idx="13" hasCustomPrompt="1"/>
          </p:nvPr>
        </p:nvSpPr>
        <p:spPr>
          <a:xfrm>
            <a:off x="1457749" y="4386834"/>
            <a:ext cx="3671169" cy="651051"/>
          </a:xfrm>
          <a:prstGeom prst="rect">
            <a:avLst/>
          </a:prstGeom>
        </p:spPr>
        <p:txBody>
          <a:bodyPr/>
          <a:lstStyle>
            <a:lvl1pPr>
              <a:defRPr lang="en-US" sz="2800" b="1" i="0" u="none" strike="noStrike" cap="none" dirty="0">
                <a:solidFill>
                  <a:srgbClr val="F1DCF3"/>
                </a:solidFill>
                <a:latin typeface="Quicksand"/>
                <a:ea typeface="Quicksand"/>
                <a:cs typeface="Quicksand"/>
                <a:sym typeface="Arial"/>
              </a:defRPr>
            </a:lvl1pPr>
            <a:lvl2pPr>
              <a:defRPr lang="en-US" sz="2400" b="0" i="0" u="none" strike="noStrike" cap="none" smtClean="0">
                <a:solidFill>
                  <a:srgbClr val="2D2D2D"/>
                </a:solidFill>
                <a:latin typeface="Quicksand"/>
                <a:ea typeface="Quicksand"/>
                <a:cs typeface="Quicksand"/>
                <a:sym typeface="Arial"/>
              </a:defRPr>
            </a:lvl2pPr>
          </a:lstStyle>
          <a:p>
            <a:pPr lvl="0"/>
            <a:r>
              <a:rPr lang="en-US" dirty="0"/>
              <a:t>strengths</a:t>
            </a:r>
          </a:p>
        </p:txBody>
      </p:sp>
      <p:sp>
        <p:nvSpPr>
          <p:cNvPr id="7" name="Text Placeholder 13">
            <a:extLst>
              <a:ext uri="{FF2B5EF4-FFF2-40B4-BE49-F238E27FC236}">
                <a16:creationId xmlns:a16="http://schemas.microsoft.com/office/drawing/2014/main" id="{856BF6F6-E0E8-D39A-C040-10256A603787}"/>
              </a:ext>
            </a:extLst>
          </p:cNvPr>
          <p:cNvSpPr>
            <a:spLocks noGrp="1"/>
          </p:cNvSpPr>
          <p:nvPr>
            <p:ph type="body" sz="quarter" idx="14" hasCustomPrompt="1"/>
          </p:nvPr>
        </p:nvSpPr>
        <p:spPr>
          <a:xfrm>
            <a:off x="5635610" y="4386834"/>
            <a:ext cx="3671169" cy="651051"/>
          </a:xfrm>
          <a:prstGeom prst="rect">
            <a:avLst/>
          </a:prstGeom>
        </p:spPr>
        <p:txBody>
          <a:bodyPr/>
          <a:lstStyle>
            <a:lvl1pPr>
              <a:defRPr lang="en-US" sz="2800" b="1" i="0" u="none" strike="noStrike" cap="none" dirty="0">
                <a:solidFill>
                  <a:srgbClr val="F1DCF3"/>
                </a:solidFill>
                <a:latin typeface="Quicksand"/>
                <a:ea typeface="Quicksand"/>
                <a:cs typeface="Quicksand"/>
                <a:sym typeface="Arial"/>
              </a:defRPr>
            </a:lvl1pPr>
            <a:lvl2pPr>
              <a:defRPr lang="en-US" sz="2400" b="0" i="0" u="none" strike="noStrike" cap="none" smtClean="0">
                <a:solidFill>
                  <a:srgbClr val="2D2D2D"/>
                </a:solidFill>
                <a:latin typeface="Quicksand"/>
                <a:ea typeface="Quicksand"/>
                <a:cs typeface="Quicksand"/>
                <a:sym typeface="Arial"/>
              </a:defRPr>
            </a:lvl2pPr>
          </a:lstStyle>
          <a:p>
            <a:pPr lvl="0"/>
            <a:r>
              <a:rPr lang="en-US" dirty="0"/>
              <a:t>weaknesses</a:t>
            </a:r>
          </a:p>
        </p:txBody>
      </p:sp>
      <p:sp>
        <p:nvSpPr>
          <p:cNvPr id="9" name="Text Placeholder 13">
            <a:extLst>
              <a:ext uri="{FF2B5EF4-FFF2-40B4-BE49-F238E27FC236}">
                <a16:creationId xmlns:a16="http://schemas.microsoft.com/office/drawing/2014/main" id="{0FD0CB1F-6401-B352-D966-1738C9289E0C}"/>
              </a:ext>
            </a:extLst>
          </p:cNvPr>
          <p:cNvSpPr>
            <a:spLocks noGrp="1"/>
          </p:cNvSpPr>
          <p:nvPr>
            <p:ph type="body" sz="quarter" idx="15" hasCustomPrompt="1"/>
          </p:nvPr>
        </p:nvSpPr>
        <p:spPr>
          <a:xfrm>
            <a:off x="9756500" y="4386834"/>
            <a:ext cx="3671169" cy="651051"/>
          </a:xfrm>
          <a:prstGeom prst="rect">
            <a:avLst/>
          </a:prstGeom>
        </p:spPr>
        <p:txBody>
          <a:bodyPr/>
          <a:lstStyle>
            <a:lvl1pPr>
              <a:defRPr lang="en-US" sz="2800" b="1" i="0" u="none" strike="noStrike" cap="none" dirty="0">
                <a:solidFill>
                  <a:srgbClr val="F1DCF3"/>
                </a:solidFill>
                <a:latin typeface="Quicksand"/>
                <a:ea typeface="Quicksand"/>
                <a:cs typeface="Quicksand"/>
                <a:sym typeface="Arial"/>
              </a:defRPr>
            </a:lvl1pPr>
            <a:lvl2pPr>
              <a:defRPr lang="en-US" sz="2400" b="0" i="0" u="none" strike="noStrike" cap="none" smtClean="0">
                <a:solidFill>
                  <a:srgbClr val="2D2D2D"/>
                </a:solidFill>
                <a:latin typeface="Quicksand"/>
                <a:ea typeface="Quicksand"/>
                <a:cs typeface="Quicksand"/>
                <a:sym typeface="Arial"/>
              </a:defRPr>
            </a:lvl2pPr>
          </a:lstStyle>
          <a:p>
            <a:pPr lvl="0"/>
            <a:r>
              <a:rPr lang="en-US" dirty="0"/>
              <a:t>opportunities</a:t>
            </a:r>
          </a:p>
        </p:txBody>
      </p:sp>
      <p:sp>
        <p:nvSpPr>
          <p:cNvPr id="12" name="Text Placeholder 13">
            <a:extLst>
              <a:ext uri="{FF2B5EF4-FFF2-40B4-BE49-F238E27FC236}">
                <a16:creationId xmlns:a16="http://schemas.microsoft.com/office/drawing/2014/main" id="{0F6D09B0-FAF0-5E1A-C10D-D166DA310C49}"/>
              </a:ext>
            </a:extLst>
          </p:cNvPr>
          <p:cNvSpPr>
            <a:spLocks noGrp="1"/>
          </p:cNvSpPr>
          <p:nvPr>
            <p:ph type="body" sz="quarter" idx="17" hasCustomPrompt="1"/>
          </p:nvPr>
        </p:nvSpPr>
        <p:spPr>
          <a:xfrm>
            <a:off x="13653570" y="4386834"/>
            <a:ext cx="3671169" cy="651051"/>
          </a:xfrm>
          <a:prstGeom prst="rect">
            <a:avLst/>
          </a:prstGeom>
        </p:spPr>
        <p:txBody>
          <a:bodyPr/>
          <a:lstStyle>
            <a:lvl1pPr>
              <a:defRPr lang="en-US" sz="2800" b="1" i="0" u="none" strike="noStrike" cap="none" dirty="0">
                <a:solidFill>
                  <a:srgbClr val="F1DCF3"/>
                </a:solidFill>
                <a:latin typeface="Quicksand"/>
                <a:ea typeface="Quicksand"/>
                <a:cs typeface="Quicksand"/>
                <a:sym typeface="Arial"/>
              </a:defRPr>
            </a:lvl1pPr>
            <a:lvl2pPr>
              <a:defRPr lang="en-US" sz="2400" b="0" i="0" u="none" strike="noStrike" cap="none" smtClean="0">
                <a:solidFill>
                  <a:srgbClr val="2D2D2D"/>
                </a:solidFill>
                <a:latin typeface="Quicksand"/>
                <a:ea typeface="Quicksand"/>
                <a:cs typeface="Quicksand"/>
                <a:sym typeface="Arial"/>
              </a:defRPr>
            </a:lvl2pPr>
          </a:lstStyle>
          <a:p>
            <a:pPr lvl="0"/>
            <a:r>
              <a:rPr lang="en-US" dirty="0"/>
              <a:t>threats</a:t>
            </a:r>
          </a:p>
        </p:txBody>
      </p:sp>
      <p:sp>
        <p:nvSpPr>
          <p:cNvPr id="13" name="Text Placeholder 13">
            <a:extLst>
              <a:ext uri="{FF2B5EF4-FFF2-40B4-BE49-F238E27FC236}">
                <a16:creationId xmlns:a16="http://schemas.microsoft.com/office/drawing/2014/main" id="{8CD1BA2D-9606-893B-7678-2776C3B749A8}"/>
              </a:ext>
            </a:extLst>
          </p:cNvPr>
          <p:cNvSpPr>
            <a:spLocks noGrp="1"/>
          </p:cNvSpPr>
          <p:nvPr>
            <p:ph type="body" sz="quarter" idx="11" hasCustomPrompt="1"/>
          </p:nvPr>
        </p:nvSpPr>
        <p:spPr>
          <a:xfrm>
            <a:off x="1254964" y="5461600"/>
            <a:ext cx="4002836" cy="3156501"/>
          </a:xfrm>
          <a:prstGeom prst="rect">
            <a:avLst/>
          </a:prstGeom>
          <a:solidFill>
            <a:srgbClr val="F1DCF3"/>
          </a:solidFill>
        </p:spPr>
        <p:txBody>
          <a:bodyPr/>
          <a:lstStyle>
            <a:lvl1pPr>
              <a:defRPr lang="en-US" sz="2400" b="0" i="0" u="none" strike="noStrike" cap="none" dirty="0">
                <a:solidFill>
                  <a:srgbClr val="586C9F"/>
                </a:solidFill>
                <a:latin typeface="Quicksand"/>
                <a:ea typeface="Quicksand"/>
                <a:cs typeface="Quicksand"/>
                <a:sym typeface="Arial"/>
              </a:defRPr>
            </a:lvl1pPr>
            <a:lvl2pPr>
              <a:defRPr lang="en-US" sz="2400" b="0" i="0" u="none" strike="noStrike" cap="none" smtClean="0">
                <a:solidFill>
                  <a:srgbClr val="2D2D2D"/>
                </a:solidFill>
                <a:latin typeface="Quicksand"/>
                <a:ea typeface="Quicksand"/>
                <a:cs typeface="Quicksand"/>
                <a:sym typeface="Arial"/>
              </a:defRPr>
            </a:lvl2pPr>
          </a:lstStyle>
          <a:p>
            <a:pPr lvl="0"/>
            <a:r>
              <a:rPr lang="en-US" dirty="0" err="1"/>
              <a:t>Strengths_body</a:t>
            </a:r>
            <a:endParaRPr lang="en-US" dirty="0"/>
          </a:p>
        </p:txBody>
      </p:sp>
      <p:sp>
        <p:nvSpPr>
          <p:cNvPr id="14" name="Text Placeholder 13">
            <a:extLst>
              <a:ext uri="{FF2B5EF4-FFF2-40B4-BE49-F238E27FC236}">
                <a16:creationId xmlns:a16="http://schemas.microsoft.com/office/drawing/2014/main" id="{8AFCD866-7F35-8A4E-1BB2-08846F3A4F08}"/>
              </a:ext>
            </a:extLst>
          </p:cNvPr>
          <p:cNvSpPr>
            <a:spLocks noGrp="1"/>
          </p:cNvSpPr>
          <p:nvPr>
            <p:ph type="body" sz="quarter" idx="18" hasCustomPrompt="1"/>
          </p:nvPr>
        </p:nvSpPr>
        <p:spPr>
          <a:xfrm>
            <a:off x="5273536" y="5457843"/>
            <a:ext cx="4319730" cy="3169202"/>
          </a:xfrm>
          <a:prstGeom prst="rect">
            <a:avLst/>
          </a:prstGeom>
          <a:solidFill>
            <a:srgbClr val="F1DCF3"/>
          </a:solidFill>
        </p:spPr>
        <p:txBody>
          <a:bodyPr/>
          <a:lstStyle>
            <a:lvl1pPr>
              <a:defRPr lang="en-US" sz="2400" b="0" i="0" u="none" strike="noStrike" cap="none" dirty="0">
                <a:solidFill>
                  <a:srgbClr val="586C9F"/>
                </a:solidFill>
                <a:latin typeface="Quicksand"/>
                <a:ea typeface="Quicksand"/>
                <a:cs typeface="Quicksand"/>
                <a:sym typeface="Arial"/>
              </a:defRPr>
            </a:lvl1pPr>
            <a:lvl2pPr>
              <a:defRPr lang="en-US" sz="2400" b="0" i="0" u="none" strike="noStrike" cap="none" smtClean="0">
                <a:solidFill>
                  <a:srgbClr val="2D2D2D"/>
                </a:solidFill>
                <a:latin typeface="Quicksand"/>
                <a:ea typeface="Quicksand"/>
                <a:cs typeface="Quicksand"/>
                <a:sym typeface="Arial"/>
              </a:defRPr>
            </a:lvl2pPr>
          </a:lstStyle>
          <a:p>
            <a:pPr lvl="0"/>
            <a:r>
              <a:rPr lang="en-US" dirty="0" err="1"/>
              <a:t>Weaknesses_body</a:t>
            </a:r>
            <a:endParaRPr lang="en-US" dirty="0"/>
          </a:p>
        </p:txBody>
      </p:sp>
      <p:sp>
        <p:nvSpPr>
          <p:cNvPr id="15" name="Text Placeholder 13">
            <a:extLst>
              <a:ext uri="{FF2B5EF4-FFF2-40B4-BE49-F238E27FC236}">
                <a16:creationId xmlns:a16="http://schemas.microsoft.com/office/drawing/2014/main" id="{3D1C115D-CED5-D1C4-F3D8-399457CB7B0D}"/>
              </a:ext>
            </a:extLst>
          </p:cNvPr>
          <p:cNvSpPr>
            <a:spLocks noGrp="1"/>
          </p:cNvSpPr>
          <p:nvPr>
            <p:ph type="body" sz="quarter" idx="19" hasCustomPrompt="1"/>
          </p:nvPr>
        </p:nvSpPr>
        <p:spPr>
          <a:xfrm>
            <a:off x="9593040" y="5461598"/>
            <a:ext cx="4002836" cy="3156503"/>
          </a:xfrm>
          <a:prstGeom prst="rect">
            <a:avLst/>
          </a:prstGeom>
          <a:solidFill>
            <a:srgbClr val="F1DCF3"/>
          </a:solidFill>
        </p:spPr>
        <p:txBody>
          <a:bodyPr/>
          <a:lstStyle>
            <a:lvl1pPr>
              <a:defRPr lang="en-US" sz="2400" b="0" i="0" u="none" strike="noStrike" cap="none" dirty="0">
                <a:solidFill>
                  <a:srgbClr val="586C9F"/>
                </a:solidFill>
                <a:latin typeface="Quicksand"/>
                <a:ea typeface="Quicksand"/>
                <a:cs typeface="Quicksand"/>
                <a:sym typeface="Arial"/>
              </a:defRPr>
            </a:lvl1pPr>
            <a:lvl2pPr>
              <a:defRPr lang="en-US" sz="2400" b="0" i="0" u="none" strike="noStrike" cap="none" smtClean="0">
                <a:solidFill>
                  <a:srgbClr val="2D2D2D"/>
                </a:solidFill>
                <a:latin typeface="Quicksand"/>
                <a:ea typeface="Quicksand"/>
                <a:cs typeface="Quicksand"/>
                <a:sym typeface="Arial"/>
              </a:defRPr>
            </a:lvl2pPr>
          </a:lstStyle>
          <a:p>
            <a:pPr lvl="0"/>
            <a:r>
              <a:rPr lang="en-US" dirty="0" err="1"/>
              <a:t>Opportunities_body</a:t>
            </a:r>
            <a:endParaRPr lang="en-US" dirty="0"/>
          </a:p>
        </p:txBody>
      </p:sp>
      <p:sp>
        <p:nvSpPr>
          <p:cNvPr id="16" name="Text Placeholder 13">
            <a:extLst>
              <a:ext uri="{FF2B5EF4-FFF2-40B4-BE49-F238E27FC236}">
                <a16:creationId xmlns:a16="http://schemas.microsoft.com/office/drawing/2014/main" id="{CDBE8704-1A0A-AEA2-A2E0-C86DE27539AA}"/>
              </a:ext>
            </a:extLst>
          </p:cNvPr>
          <p:cNvSpPr>
            <a:spLocks noGrp="1"/>
          </p:cNvSpPr>
          <p:nvPr>
            <p:ph type="body" sz="quarter" idx="20" hasCustomPrompt="1"/>
          </p:nvPr>
        </p:nvSpPr>
        <p:spPr>
          <a:xfrm>
            <a:off x="13582701" y="5448900"/>
            <a:ext cx="3824594" cy="3169202"/>
          </a:xfrm>
          <a:prstGeom prst="rect">
            <a:avLst/>
          </a:prstGeom>
          <a:solidFill>
            <a:srgbClr val="F1DCF3"/>
          </a:solidFill>
        </p:spPr>
        <p:txBody>
          <a:bodyPr/>
          <a:lstStyle>
            <a:lvl1pPr>
              <a:defRPr lang="en-US" sz="2400" b="0" i="0" u="none" strike="noStrike" cap="none" dirty="0">
                <a:solidFill>
                  <a:srgbClr val="586C9F"/>
                </a:solidFill>
                <a:latin typeface="Quicksand"/>
                <a:ea typeface="Quicksand"/>
                <a:cs typeface="Quicksand"/>
                <a:sym typeface="Arial"/>
              </a:defRPr>
            </a:lvl1pPr>
            <a:lvl2pPr>
              <a:defRPr lang="en-US" sz="2400" b="0" i="0" u="none" strike="noStrike" cap="none" smtClean="0">
                <a:solidFill>
                  <a:srgbClr val="2D2D2D"/>
                </a:solidFill>
                <a:latin typeface="Quicksand"/>
                <a:ea typeface="Quicksand"/>
                <a:cs typeface="Quicksand"/>
                <a:sym typeface="Arial"/>
              </a:defRPr>
            </a:lvl2pPr>
          </a:lstStyle>
          <a:p>
            <a:pPr lvl="0"/>
            <a:r>
              <a:rPr lang="en-US" dirty="0" err="1"/>
              <a:t>Threats_body</a:t>
            </a:r>
            <a:endParaRPr lang="en-US" dirty="0"/>
          </a:p>
        </p:txBody>
      </p:sp>
    </p:spTree>
    <p:extLst>
      <p:ext uri="{BB962C8B-B14F-4D97-AF65-F5344CB8AC3E}">
        <p14:creationId xmlns:p14="http://schemas.microsoft.com/office/powerpoint/2010/main" val="35110510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EW_MODULE">
    <p:bg>
      <p:bgPr>
        <a:solidFill>
          <a:srgbClr val="F1DCF3"/>
        </a:solidFill>
        <a:effectLst/>
      </p:bgPr>
    </p:bg>
    <p:spTree>
      <p:nvGrpSpPr>
        <p:cNvPr id="1" name=""/>
        <p:cNvGrpSpPr/>
        <p:nvPr/>
      </p:nvGrpSpPr>
      <p:grpSpPr>
        <a:xfrm>
          <a:off x="0" y="0"/>
          <a:ext cx="0" cy="0"/>
          <a:chOff x="0" y="0"/>
          <a:chExt cx="0" cy="0"/>
        </a:xfrm>
      </p:grpSpPr>
      <p:grpSp>
        <p:nvGrpSpPr>
          <p:cNvPr id="4" name="Google Shape;143;p15">
            <a:extLst>
              <a:ext uri="{FF2B5EF4-FFF2-40B4-BE49-F238E27FC236}">
                <a16:creationId xmlns:a16="http://schemas.microsoft.com/office/drawing/2014/main" id="{BF9C6F2C-3C33-3AEC-CC60-E179603D4C95}"/>
              </a:ext>
            </a:extLst>
          </p:cNvPr>
          <p:cNvGrpSpPr/>
          <p:nvPr userDrawn="1"/>
        </p:nvGrpSpPr>
        <p:grpSpPr>
          <a:xfrm>
            <a:off x="330927" y="254848"/>
            <a:ext cx="17626146" cy="9661311"/>
            <a:chOff x="0" y="-9525"/>
            <a:chExt cx="4642277" cy="2544543"/>
          </a:xfrm>
        </p:grpSpPr>
        <p:sp>
          <p:nvSpPr>
            <p:cNvPr id="5" name="Google Shape;144;p15">
              <a:extLst>
                <a:ext uri="{FF2B5EF4-FFF2-40B4-BE49-F238E27FC236}">
                  <a16:creationId xmlns:a16="http://schemas.microsoft.com/office/drawing/2014/main" id="{63D091A2-9E98-53C8-915D-F5FE0F8890E3}"/>
                </a:ext>
              </a:extLst>
            </p:cNvPr>
            <p:cNvSpPr/>
            <p:nvPr/>
          </p:nvSpPr>
          <p:spPr>
            <a:xfrm>
              <a:off x="0" y="0"/>
              <a:ext cx="4642277" cy="2535018"/>
            </a:xfrm>
            <a:custGeom>
              <a:avLst/>
              <a:gdLst/>
              <a:ahLst/>
              <a:cxnLst/>
              <a:rect l="l" t="t" r="r" b="b"/>
              <a:pathLst>
                <a:path w="4642277" h="2535018" extrusionOk="0">
                  <a:moveTo>
                    <a:pt x="0" y="0"/>
                  </a:moveTo>
                  <a:lnTo>
                    <a:pt x="4642277" y="0"/>
                  </a:lnTo>
                  <a:lnTo>
                    <a:pt x="4642277" y="2535018"/>
                  </a:lnTo>
                  <a:lnTo>
                    <a:pt x="0" y="2535018"/>
                  </a:lnTo>
                  <a:close/>
                </a:path>
              </a:pathLst>
            </a:custGeom>
            <a:solidFill>
              <a:srgbClr val="000000">
                <a:alpha val="0"/>
              </a:srgbClr>
            </a:solidFill>
            <a:ln w="38100" cap="sq" cmpd="sng">
              <a:solidFill>
                <a:srgbClr val="4C6094"/>
              </a:solidFill>
              <a:prstDash val="solid"/>
              <a:miter lim="8000"/>
              <a:headEnd type="none" w="sm" len="sm"/>
              <a:tailEnd type="none" w="sm" len="sm"/>
            </a:ln>
          </p:spPr>
          <p:txBody>
            <a:bodyPr/>
            <a:lstStyle/>
            <a:p>
              <a:endParaRPr lang="en-US" dirty="0"/>
            </a:p>
          </p:txBody>
        </p:sp>
        <p:sp>
          <p:nvSpPr>
            <p:cNvPr id="6" name="Google Shape;145;p15">
              <a:extLst>
                <a:ext uri="{FF2B5EF4-FFF2-40B4-BE49-F238E27FC236}">
                  <a16:creationId xmlns:a16="http://schemas.microsoft.com/office/drawing/2014/main" id="{B6BBF524-25BA-7072-C8E7-D5CB2CC31D8E}"/>
                </a:ext>
              </a:extLst>
            </p:cNvPr>
            <p:cNvSpPr txBox="1"/>
            <p:nvPr/>
          </p:nvSpPr>
          <p:spPr>
            <a:xfrm>
              <a:off x="0" y="-9525"/>
              <a:ext cx="4642277" cy="2544543"/>
            </a:xfrm>
            <a:prstGeom prst="rect">
              <a:avLst/>
            </a:prstGeom>
            <a:noFill/>
            <a:ln>
              <a:noFill/>
            </a:ln>
          </p:spPr>
          <p:txBody>
            <a:bodyPr spcFirstLastPara="1" wrap="square" lIns="50800" tIns="50800" rIns="50800" bIns="50800" anchor="ctr" anchorCtr="0">
              <a:noAutofit/>
            </a:bodyPr>
            <a:lstStyle/>
            <a:p>
              <a:pPr marL="0" marR="0" lvl="0" indent="0" algn="ctr" rtl="0">
                <a:lnSpc>
                  <a:spcPct val="168611"/>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sp>
        <p:nvSpPr>
          <p:cNvPr id="22" name="Text Placeholder 42">
            <a:extLst>
              <a:ext uri="{FF2B5EF4-FFF2-40B4-BE49-F238E27FC236}">
                <a16:creationId xmlns:a16="http://schemas.microsoft.com/office/drawing/2014/main" id="{A466A37C-F251-5289-37C8-D70112AFB857}"/>
              </a:ext>
            </a:extLst>
          </p:cNvPr>
          <p:cNvSpPr>
            <a:spLocks noGrp="1"/>
          </p:cNvSpPr>
          <p:nvPr>
            <p:ph type="body" sz="quarter" idx="10" hasCustomPrompt="1"/>
          </p:nvPr>
        </p:nvSpPr>
        <p:spPr>
          <a:xfrm>
            <a:off x="3026228" y="4283379"/>
            <a:ext cx="12235543" cy="1720242"/>
          </a:xfrm>
          <a:prstGeom prst="rect">
            <a:avLst/>
          </a:prstGeom>
        </p:spPr>
        <p:txBody>
          <a:bodyPr anchor="ctr"/>
          <a:lstStyle>
            <a:lvl1pPr algn="ctr">
              <a:defRPr lang="en-US" sz="9600" b="0" i="0" u="none" strike="noStrike" cap="none" dirty="0">
                <a:solidFill>
                  <a:srgbClr val="586C9F"/>
                </a:solidFill>
                <a:latin typeface="EB Garamond"/>
                <a:ea typeface="EB Garamond"/>
                <a:cs typeface="EB Garamond"/>
                <a:sym typeface="Arial"/>
              </a:defRPr>
            </a:lvl1pPr>
          </a:lstStyle>
          <a:p>
            <a:pPr lvl="0"/>
            <a:r>
              <a:rPr lang="en-US" dirty="0"/>
              <a:t>module</a:t>
            </a:r>
          </a:p>
        </p:txBody>
      </p:sp>
      <p:pic>
        <p:nvPicPr>
          <p:cNvPr id="16" name="Google Shape;138;p14">
            <a:extLst>
              <a:ext uri="{FF2B5EF4-FFF2-40B4-BE49-F238E27FC236}">
                <a16:creationId xmlns:a16="http://schemas.microsoft.com/office/drawing/2014/main" id="{C6EBFC39-D998-917F-DFDB-58C512C62401}"/>
              </a:ext>
            </a:extLst>
          </p:cNvPr>
          <p:cNvPicPr preferRelativeResize="0"/>
          <p:nvPr userDrawn="1"/>
        </p:nvPicPr>
        <p:blipFill>
          <a:blip r:embed="rId2">
            <a:alphaModFix/>
          </a:blip>
          <a:stretch>
            <a:fillRect/>
          </a:stretch>
        </p:blipFill>
        <p:spPr>
          <a:xfrm>
            <a:off x="14207032" y="7228585"/>
            <a:ext cx="5320125" cy="4558293"/>
          </a:xfrm>
          <a:prstGeom prst="rect">
            <a:avLst/>
          </a:prstGeom>
          <a:noFill/>
          <a:ln>
            <a:noFill/>
          </a:ln>
        </p:spPr>
      </p:pic>
      <p:sp>
        <p:nvSpPr>
          <p:cNvPr id="2" name="Google Shape;242;p18">
            <a:extLst>
              <a:ext uri="{FF2B5EF4-FFF2-40B4-BE49-F238E27FC236}">
                <a16:creationId xmlns:a16="http://schemas.microsoft.com/office/drawing/2014/main" id="{03A4475B-F7A7-DEE4-D8EA-A01E0D1B48A3}"/>
              </a:ext>
            </a:extLst>
          </p:cNvPr>
          <p:cNvSpPr/>
          <p:nvPr userDrawn="1"/>
        </p:nvSpPr>
        <p:spPr>
          <a:xfrm rot="1418343">
            <a:off x="-1126882" y="7857508"/>
            <a:ext cx="2915618" cy="2528636"/>
          </a:xfrm>
          <a:custGeom>
            <a:avLst/>
            <a:gdLst/>
            <a:ahLst/>
            <a:cxnLst/>
            <a:rect l="l" t="t" r="r" b="b"/>
            <a:pathLst>
              <a:path w="2915618" h="2528636" extrusionOk="0">
                <a:moveTo>
                  <a:pt x="0" y="0"/>
                </a:moveTo>
                <a:lnTo>
                  <a:pt x="2915618" y="0"/>
                </a:lnTo>
                <a:lnTo>
                  <a:pt x="2915618" y="2528636"/>
                </a:lnTo>
                <a:lnTo>
                  <a:pt x="0" y="2528636"/>
                </a:lnTo>
                <a:lnTo>
                  <a:pt x="0" y="0"/>
                </a:lnTo>
                <a:close/>
              </a:path>
            </a:pathLst>
          </a:custGeom>
          <a:blipFill rotWithShape="1">
            <a:blip r:embed="rId3">
              <a:alphaModFix/>
            </a:blip>
            <a:stretch>
              <a:fillRect/>
            </a:stretch>
          </a:blipFill>
          <a:ln>
            <a:noFill/>
          </a:ln>
        </p:spPr>
        <p:txBody>
          <a:bodyPr/>
          <a:lstStyle/>
          <a:p>
            <a:endParaRPr lang="en-US"/>
          </a:p>
        </p:txBody>
      </p:sp>
      <p:sp>
        <p:nvSpPr>
          <p:cNvPr id="3" name="Google Shape;243;p18">
            <a:extLst>
              <a:ext uri="{FF2B5EF4-FFF2-40B4-BE49-F238E27FC236}">
                <a16:creationId xmlns:a16="http://schemas.microsoft.com/office/drawing/2014/main" id="{74E86DBA-B909-1BB1-E6C1-1CB32BC90753}"/>
              </a:ext>
            </a:extLst>
          </p:cNvPr>
          <p:cNvSpPr/>
          <p:nvPr userDrawn="1"/>
        </p:nvSpPr>
        <p:spPr>
          <a:xfrm flipH="1">
            <a:off x="17122101" y="562553"/>
            <a:ext cx="1768426" cy="3670318"/>
          </a:xfrm>
          <a:custGeom>
            <a:avLst/>
            <a:gdLst/>
            <a:ahLst/>
            <a:cxnLst/>
            <a:rect l="l" t="t" r="r" b="b"/>
            <a:pathLst>
              <a:path w="1768426" h="3670318" extrusionOk="0">
                <a:moveTo>
                  <a:pt x="1768426" y="0"/>
                </a:moveTo>
                <a:lnTo>
                  <a:pt x="0" y="0"/>
                </a:lnTo>
                <a:lnTo>
                  <a:pt x="0" y="3670318"/>
                </a:lnTo>
                <a:lnTo>
                  <a:pt x="1768426" y="3670318"/>
                </a:lnTo>
                <a:lnTo>
                  <a:pt x="1768426" y="0"/>
                </a:lnTo>
                <a:close/>
              </a:path>
            </a:pathLst>
          </a:custGeom>
          <a:blipFill rotWithShape="1">
            <a:blip r:embed="rId4">
              <a:alphaModFix/>
            </a:blip>
            <a:stretch>
              <a:fillRect/>
            </a:stretch>
          </a:blipFill>
          <a:ln>
            <a:noFill/>
          </a:ln>
        </p:spPr>
        <p:txBody>
          <a:bodyPr/>
          <a:lstStyle/>
          <a:p>
            <a:endParaRPr lang="en-US" dirty="0"/>
          </a:p>
        </p:txBody>
      </p:sp>
    </p:spTree>
    <p:extLst>
      <p:ext uri="{BB962C8B-B14F-4D97-AF65-F5344CB8AC3E}">
        <p14:creationId xmlns:p14="http://schemas.microsoft.com/office/powerpoint/2010/main" val="3719436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utro">
    <p:spTree>
      <p:nvGrpSpPr>
        <p:cNvPr id="1" name=""/>
        <p:cNvGrpSpPr/>
        <p:nvPr/>
      </p:nvGrpSpPr>
      <p:grpSpPr>
        <a:xfrm>
          <a:off x="0" y="0"/>
          <a:ext cx="0" cy="0"/>
          <a:chOff x="0" y="0"/>
          <a:chExt cx="0" cy="0"/>
        </a:xfrm>
      </p:grpSpPr>
      <p:cxnSp>
        <p:nvCxnSpPr>
          <p:cNvPr id="6" name="Google Shape;485;p26">
            <a:extLst>
              <a:ext uri="{FF2B5EF4-FFF2-40B4-BE49-F238E27FC236}">
                <a16:creationId xmlns:a16="http://schemas.microsoft.com/office/drawing/2014/main" id="{F8BF1732-34DA-6A8E-6D49-7B0C235EAD71}"/>
              </a:ext>
            </a:extLst>
          </p:cNvPr>
          <p:cNvCxnSpPr/>
          <p:nvPr userDrawn="1"/>
        </p:nvCxnSpPr>
        <p:spPr>
          <a:xfrm>
            <a:off x="350709" y="9484806"/>
            <a:ext cx="17586582" cy="0"/>
          </a:xfrm>
          <a:prstGeom prst="straightConnector1">
            <a:avLst/>
          </a:prstGeom>
          <a:noFill/>
          <a:ln w="38100" cap="flat" cmpd="sng">
            <a:solidFill>
              <a:srgbClr val="E1C6D6"/>
            </a:solidFill>
            <a:prstDash val="solid"/>
            <a:round/>
            <a:headEnd type="none" w="sm" len="sm"/>
            <a:tailEnd type="none" w="sm" len="sm"/>
          </a:ln>
        </p:spPr>
      </p:cxnSp>
      <p:cxnSp>
        <p:nvCxnSpPr>
          <p:cNvPr id="8" name="Google Shape;487;p26">
            <a:extLst>
              <a:ext uri="{FF2B5EF4-FFF2-40B4-BE49-F238E27FC236}">
                <a16:creationId xmlns:a16="http://schemas.microsoft.com/office/drawing/2014/main" id="{133C682E-46C0-56EF-73D7-419428202247}"/>
              </a:ext>
            </a:extLst>
          </p:cNvPr>
          <p:cNvCxnSpPr/>
          <p:nvPr userDrawn="1"/>
        </p:nvCxnSpPr>
        <p:spPr>
          <a:xfrm>
            <a:off x="350709" y="9027826"/>
            <a:ext cx="17586582" cy="0"/>
          </a:xfrm>
          <a:prstGeom prst="straightConnector1">
            <a:avLst/>
          </a:prstGeom>
          <a:noFill/>
          <a:ln w="38100" cap="flat" cmpd="sng">
            <a:solidFill>
              <a:srgbClr val="E1C6D6"/>
            </a:solidFill>
            <a:prstDash val="solid"/>
            <a:round/>
            <a:headEnd type="none" w="sm" len="sm"/>
            <a:tailEnd type="none" w="sm" len="sm"/>
          </a:ln>
        </p:spPr>
      </p:cxnSp>
      <p:cxnSp>
        <p:nvCxnSpPr>
          <p:cNvPr id="9" name="Google Shape;488;p26">
            <a:extLst>
              <a:ext uri="{FF2B5EF4-FFF2-40B4-BE49-F238E27FC236}">
                <a16:creationId xmlns:a16="http://schemas.microsoft.com/office/drawing/2014/main" id="{EE2F7312-93BF-3270-D3D8-550D805DC09B}"/>
              </a:ext>
            </a:extLst>
          </p:cNvPr>
          <p:cNvCxnSpPr/>
          <p:nvPr userDrawn="1"/>
        </p:nvCxnSpPr>
        <p:spPr>
          <a:xfrm>
            <a:off x="350709" y="8570847"/>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0" name="Google Shape;489;p26">
            <a:extLst>
              <a:ext uri="{FF2B5EF4-FFF2-40B4-BE49-F238E27FC236}">
                <a16:creationId xmlns:a16="http://schemas.microsoft.com/office/drawing/2014/main" id="{F5B73E0A-0997-9BB1-EB41-7D9AC1F1D2E0}"/>
              </a:ext>
            </a:extLst>
          </p:cNvPr>
          <p:cNvCxnSpPr/>
          <p:nvPr userDrawn="1"/>
        </p:nvCxnSpPr>
        <p:spPr>
          <a:xfrm>
            <a:off x="350709" y="8113867"/>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1" name="Google Shape;490;p26">
            <a:extLst>
              <a:ext uri="{FF2B5EF4-FFF2-40B4-BE49-F238E27FC236}">
                <a16:creationId xmlns:a16="http://schemas.microsoft.com/office/drawing/2014/main" id="{7886E915-8D18-6377-9307-68C5F05576F1}"/>
              </a:ext>
            </a:extLst>
          </p:cNvPr>
          <p:cNvCxnSpPr/>
          <p:nvPr userDrawn="1"/>
        </p:nvCxnSpPr>
        <p:spPr>
          <a:xfrm>
            <a:off x="350709" y="7656888"/>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2" name="Google Shape;491;p26">
            <a:extLst>
              <a:ext uri="{FF2B5EF4-FFF2-40B4-BE49-F238E27FC236}">
                <a16:creationId xmlns:a16="http://schemas.microsoft.com/office/drawing/2014/main" id="{0A830ECD-11C6-01B9-324F-D73F4B842249}"/>
              </a:ext>
            </a:extLst>
          </p:cNvPr>
          <p:cNvCxnSpPr/>
          <p:nvPr userDrawn="1"/>
        </p:nvCxnSpPr>
        <p:spPr>
          <a:xfrm>
            <a:off x="350709" y="7199908"/>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3" name="Google Shape;492;p26">
            <a:extLst>
              <a:ext uri="{FF2B5EF4-FFF2-40B4-BE49-F238E27FC236}">
                <a16:creationId xmlns:a16="http://schemas.microsoft.com/office/drawing/2014/main" id="{480A1F45-94DA-C5D3-3804-9E36EB78D7FD}"/>
              </a:ext>
            </a:extLst>
          </p:cNvPr>
          <p:cNvCxnSpPr/>
          <p:nvPr userDrawn="1"/>
        </p:nvCxnSpPr>
        <p:spPr>
          <a:xfrm>
            <a:off x="350709" y="6742928"/>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4" name="Google Shape;493;p26">
            <a:extLst>
              <a:ext uri="{FF2B5EF4-FFF2-40B4-BE49-F238E27FC236}">
                <a16:creationId xmlns:a16="http://schemas.microsoft.com/office/drawing/2014/main" id="{6F204FEC-354E-6900-73F0-310B4FFC2050}"/>
              </a:ext>
            </a:extLst>
          </p:cNvPr>
          <p:cNvCxnSpPr/>
          <p:nvPr userDrawn="1"/>
        </p:nvCxnSpPr>
        <p:spPr>
          <a:xfrm>
            <a:off x="350709" y="6285949"/>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5" name="Google Shape;494;p26">
            <a:extLst>
              <a:ext uri="{FF2B5EF4-FFF2-40B4-BE49-F238E27FC236}">
                <a16:creationId xmlns:a16="http://schemas.microsoft.com/office/drawing/2014/main" id="{B3ABDB5D-A00E-A600-4207-0B5C4DDF5810}"/>
              </a:ext>
            </a:extLst>
          </p:cNvPr>
          <p:cNvCxnSpPr/>
          <p:nvPr userDrawn="1"/>
        </p:nvCxnSpPr>
        <p:spPr>
          <a:xfrm>
            <a:off x="350709" y="5828969"/>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6" name="Google Shape;495;p26">
            <a:extLst>
              <a:ext uri="{FF2B5EF4-FFF2-40B4-BE49-F238E27FC236}">
                <a16:creationId xmlns:a16="http://schemas.microsoft.com/office/drawing/2014/main" id="{D958E8E1-95D7-37A0-A377-1B295B566B58}"/>
              </a:ext>
            </a:extLst>
          </p:cNvPr>
          <p:cNvCxnSpPr/>
          <p:nvPr userDrawn="1"/>
        </p:nvCxnSpPr>
        <p:spPr>
          <a:xfrm>
            <a:off x="350709" y="5371990"/>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7" name="Google Shape;496;p26">
            <a:extLst>
              <a:ext uri="{FF2B5EF4-FFF2-40B4-BE49-F238E27FC236}">
                <a16:creationId xmlns:a16="http://schemas.microsoft.com/office/drawing/2014/main" id="{D8715C15-1CCE-E273-AFC9-746090DF1EAF}"/>
              </a:ext>
            </a:extLst>
          </p:cNvPr>
          <p:cNvCxnSpPr/>
          <p:nvPr userDrawn="1"/>
        </p:nvCxnSpPr>
        <p:spPr>
          <a:xfrm>
            <a:off x="350709" y="4915010"/>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8" name="Google Shape;497;p26">
            <a:extLst>
              <a:ext uri="{FF2B5EF4-FFF2-40B4-BE49-F238E27FC236}">
                <a16:creationId xmlns:a16="http://schemas.microsoft.com/office/drawing/2014/main" id="{FA977899-8350-18AE-5572-4D6484D2E155}"/>
              </a:ext>
            </a:extLst>
          </p:cNvPr>
          <p:cNvCxnSpPr/>
          <p:nvPr userDrawn="1"/>
        </p:nvCxnSpPr>
        <p:spPr>
          <a:xfrm>
            <a:off x="350709" y="4458031"/>
            <a:ext cx="17586582" cy="0"/>
          </a:xfrm>
          <a:prstGeom prst="straightConnector1">
            <a:avLst/>
          </a:prstGeom>
          <a:noFill/>
          <a:ln w="38100" cap="flat" cmpd="sng">
            <a:solidFill>
              <a:srgbClr val="E1C6D6"/>
            </a:solidFill>
            <a:prstDash val="solid"/>
            <a:round/>
            <a:headEnd type="none" w="sm" len="sm"/>
            <a:tailEnd type="none" w="sm" len="sm"/>
          </a:ln>
        </p:spPr>
      </p:cxnSp>
      <p:cxnSp>
        <p:nvCxnSpPr>
          <p:cNvPr id="19" name="Google Shape;498;p26">
            <a:extLst>
              <a:ext uri="{FF2B5EF4-FFF2-40B4-BE49-F238E27FC236}">
                <a16:creationId xmlns:a16="http://schemas.microsoft.com/office/drawing/2014/main" id="{5F467280-A09B-D835-31FD-BCCB51BDEB85}"/>
              </a:ext>
            </a:extLst>
          </p:cNvPr>
          <p:cNvCxnSpPr/>
          <p:nvPr userDrawn="1"/>
        </p:nvCxnSpPr>
        <p:spPr>
          <a:xfrm>
            <a:off x="350709" y="4001051"/>
            <a:ext cx="17586582" cy="0"/>
          </a:xfrm>
          <a:prstGeom prst="straightConnector1">
            <a:avLst/>
          </a:prstGeom>
          <a:noFill/>
          <a:ln w="38100" cap="flat" cmpd="sng">
            <a:solidFill>
              <a:srgbClr val="E1C6D6"/>
            </a:solidFill>
            <a:prstDash val="solid"/>
            <a:round/>
            <a:headEnd type="none" w="sm" len="sm"/>
            <a:tailEnd type="none" w="sm" len="sm"/>
          </a:ln>
        </p:spPr>
      </p:cxnSp>
      <p:cxnSp>
        <p:nvCxnSpPr>
          <p:cNvPr id="20" name="Google Shape;499;p26">
            <a:extLst>
              <a:ext uri="{FF2B5EF4-FFF2-40B4-BE49-F238E27FC236}">
                <a16:creationId xmlns:a16="http://schemas.microsoft.com/office/drawing/2014/main" id="{B9CC67BE-E6F7-31F3-0DE3-3C5B18A4ACDB}"/>
              </a:ext>
            </a:extLst>
          </p:cNvPr>
          <p:cNvCxnSpPr/>
          <p:nvPr userDrawn="1"/>
        </p:nvCxnSpPr>
        <p:spPr>
          <a:xfrm>
            <a:off x="350709" y="3544072"/>
            <a:ext cx="17586582" cy="0"/>
          </a:xfrm>
          <a:prstGeom prst="straightConnector1">
            <a:avLst/>
          </a:prstGeom>
          <a:noFill/>
          <a:ln w="38100" cap="flat" cmpd="sng">
            <a:solidFill>
              <a:srgbClr val="E1C6D6"/>
            </a:solidFill>
            <a:prstDash val="solid"/>
            <a:round/>
            <a:headEnd type="none" w="sm" len="sm"/>
            <a:tailEnd type="none" w="sm" len="sm"/>
          </a:ln>
        </p:spPr>
      </p:cxnSp>
      <p:cxnSp>
        <p:nvCxnSpPr>
          <p:cNvPr id="21" name="Google Shape;500;p26">
            <a:extLst>
              <a:ext uri="{FF2B5EF4-FFF2-40B4-BE49-F238E27FC236}">
                <a16:creationId xmlns:a16="http://schemas.microsoft.com/office/drawing/2014/main" id="{0CAF71CC-9FF0-85AA-CD13-16E9570C49A4}"/>
              </a:ext>
            </a:extLst>
          </p:cNvPr>
          <p:cNvCxnSpPr/>
          <p:nvPr userDrawn="1"/>
        </p:nvCxnSpPr>
        <p:spPr>
          <a:xfrm>
            <a:off x="350709" y="3087092"/>
            <a:ext cx="17586582" cy="0"/>
          </a:xfrm>
          <a:prstGeom prst="straightConnector1">
            <a:avLst/>
          </a:prstGeom>
          <a:noFill/>
          <a:ln w="38100" cap="flat" cmpd="sng">
            <a:solidFill>
              <a:srgbClr val="E1C6D6"/>
            </a:solidFill>
            <a:prstDash val="solid"/>
            <a:round/>
            <a:headEnd type="none" w="sm" len="sm"/>
            <a:tailEnd type="none" w="sm" len="sm"/>
          </a:ln>
        </p:spPr>
      </p:cxnSp>
      <p:cxnSp>
        <p:nvCxnSpPr>
          <p:cNvPr id="22" name="Google Shape;501;p26">
            <a:extLst>
              <a:ext uri="{FF2B5EF4-FFF2-40B4-BE49-F238E27FC236}">
                <a16:creationId xmlns:a16="http://schemas.microsoft.com/office/drawing/2014/main" id="{7D8130AA-B234-F82B-615D-FF533E981D9B}"/>
              </a:ext>
            </a:extLst>
          </p:cNvPr>
          <p:cNvCxnSpPr/>
          <p:nvPr userDrawn="1"/>
        </p:nvCxnSpPr>
        <p:spPr>
          <a:xfrm>
            <a:off x="350709" y="2630112"/>
            <a:ext cx="17586582" cy="0"/>
          </a:xfrm>
          <a:prstGeom prst="straightConnector1">
            <a:avLst/>
          </a:prstGeom>
          <a:noFill/>
          <a:ln w="38100" cap="flat" cmpd="sng">
            <a:solidFill>
              <a:srgbClr val="E1C6D6"/>
            </a:solidFill>
            <a:prstDash val="solid"/>
            <a:round/>
            <a:headEnd type="none" w="sm" len="sm"/>
            <a:tailEnd type="none" w="sm" len="sm"/>
          </a:ln>
        </p:spPr>
      </p:cxnSp>
      <p:cxnSp>
        <p:nvCxnSpPr>
          <p:cNvPr id="23" name="Google Shape;502;p26">
            <a:extLst>
              <a:ext uri="{FF2B5EF4-FFF2-40B4-BE49-F238E27FC236}">
                <a16:creationId xmlns:a16="http://schemas.microsoft.com/office/drawing/2014/main" id="{280D90BB-DE31-EBE2-1F7F-FEF9F8E3B2FA}"/>
              </a:ext>
            </a:extLst>
          </p:cNvPr>
          <p:cNvCxnSpPr/>
          <p:nvPr userDrawn="1"/>
        </p:nvCxnSpPr>
        <p:spPr>
          <a:xfrm>
            <a:off x="350709" y="2173133"/>
            <a:ext cx="17586582" cy="0"/>
          </a:xfrm>
          <a:prstGeom prst="straightConnector1">
            <a:avLst/>
          </a:prstGeom>
          <a:noFill/>
          <a:ln w="38100" cap="flat" cmpd="sng">
            <a:solidFill>
              <a:srgbClr val="E1C6D6"/>
            </a:solidFill>
            <a:prstDash val="solid"/>
            <a:round/>
            <a:headEnd type="none" w="sm" len="sm"/>
            <a:tailEnd type="none" w="sm" len="sm"/>
          </a:ln>
        </p:spPr>
      </p:cxnSp>
      <p:cxnSp>
        <p:nvCxnSpPr>
          <p:cNvPr id="24" name="Google Shape;503;p26">
            <a:extLst>
              <a:ext uri="{FF2B5EF4-FFF2-40B4-BE49-F238E27FC236}">
                <a16:creationId xmlns:a16="http://schemas.microsoft.com/office/drawing/2014/main" id="{9A014ABC-CDDE-2E33-1493-62969D1541E1}"/>
              </a:ext>
            </a:extLst>
          </p:cNvPr>
          <p:cNvCxnSpPr/>
          <p:nvPr userDrawn="1"/>
        </p:nvCxnSpPr>
        <p:spPr>
          <a:xfrm>
            <a:off x="350709" y="1716153"/>
            <a:ext cx="17586582" cy="0"/>
          </a:xfrm>
          <a:prstGeom prst="straightConnector1">
            <a:avLst/>
          </a:prstGeom>
          <a:noFill/>
          <a:ln w="38100" cap="flat" cmpd="sng">
            <a:solidFill>
              <a:srgbClr val="E1C6D6"/>
            </a:solidFill>
            <a:prstDash val="solid"/>
            <a:round/>
            <a:headEnd type="none" w="sm" len="sm"/>
            <a:tailEnd type="none" w="sm" len="sm"/>
          </a:ln>
        </p:spPr>
      </p:cxnSp>
      <p:cxnSp>
        <p:nvCxnSpPr>
          <p:cNvPr id="25" name="Google Shape;504;p26">
            <a:extLst>
              <a:ext uri="{FF2B5EF4-FFF2-40B4-BE49-F238E27FC236}">
                <a16:creationId xmlns:a16="http://schemas.microsoft.com/office/drawing/2014/main" id="{2FA36597-F007-E613-128B-D903AFCD52E6}"/>
              </a:ext>
            </a:extLst>
          </p:cNvPr>
          <p:cNvCxnSpPr/>
          <p:nvPr userDrawn="1"/>
        </p:nvCxnSpPr>
        <p:spPr>
          <a:xfrm>
            <a:off x="350709" y="1259174"/>
            <a:ext cx="17586582" cy="0"/>
          </a:xfrm>
          <a:prstGeom prst="straightConnector1">
            <a:avLst/>
          </a:prstGeom>
          <a:noFill/>
          <a:ln w="38100" cap="flat" cmpd="sng">
            <a:solidFill>
              <a:srgbClr val="E1C6D6"/>
            </a:solidFill>
            <a:prstDash val="solid"/>
            <a:round/>
            <a:headEnd type="none" w="sm" len="sm"/>
            <a:tailEnd type="none" w="sm" len="sm"/>
          </a:ln>
        </p:spPr>
      </p:cxnSp>
      <p:cxnSp>
        <p:nvCxnSpPr>
          <p:cNvPr id="26" name="Google Shape;505;p26">
            <a:extLst>
              <a:ext uri="{FF2B5EF4-FFF2-40B4-BE49-F238E27FC236}">
                <a16:creationId xmlns:a16="http://schemas.microsoft.com/office/drawing/2014/main" id="{B8E2EF10-2881-8C33-1AF6-E63B60287860}"/>
              </a:ext>
            </a:extLst>
          </p:cNvPr>
          <p:cNvCxnSpPr/>
          <p:nvPr userDrawn="1"/>
        </p:nvCxnSpPr>
        <p:spPr>
          <a:xfrm>
            <a:off x="350709" y="802194"/>
            <a:ext cx="17586582" cy="0"/>
          </a:xfrm>
          <a:prstGeom prst="straightConnector1">
            <a:avLst/>
          </a:prstGeom>
          <a:noFill/>
          <a:ln w="38100" cap="flat" cmpd="sng">
            <a:solidFill>
              <a:srgbClr val="E1C6D6"/>
            </a:solidFill>
            <a:prstDash val="solid"/>
            <a:round/>
            <a:headEnd type="none" w="sm" len="sm"/>
            <a:tailEnd type="none" w="sm" len="sm"/>
          </a:ln>
        </p:spPr>
      </p:cxnSp>
      <p:pic>
        <p:nvPicPr>
          <p:cNvPr id="28" name="Google Shape;507;p26">
            <a:extLst>
              <a:ext uri="{FF2B5EF4-FFF2-40B4-BE49-F238E27FC236}">
                <a16:creationId xmlns:a16="http://schemas.microsoft.com/office/drawing/2014/main" id="{6C41182B-2430-73B7-6963-D4B0C13724D4}"/>
              </a:ext>
            </a:extLst>
          </p:cNvPr>
          <p:cNvPicPr preferRelativeResize="0"/>
          <p:nvPr userDrawn="1"/>
        </p:nvPicPr>
        <p:blipFill>
          <a:blip r:embed="rId2">
            <a:alphaModFix/>
          </a:blip>
          <a:stretch>
            <a:fillRect/>
          </a:stretch>
        </p:blipFill>
        <p:spPr>
          <a:xfrm>
            <a:off x="13623847" y="4075759"/>
            <a:ext cx="6001075" cy="6190970"/>
          </a:xfrm>
          <a:prstGeom prst="rect">
            <a:avLst/>
          </a:prstGeom>
          <a:noFill/>
          <a:ln>
            <a:noFill/>
          </a:ln>
        </p:spPr>
      </p:pic>
      <p:pic>
        <p:nvPicPr>
          <p:cNvPr id="29" name="Google Shape;508;p26">
            <a:extLst>
              <a:ext uri="{FF2B5EF4-FFF2-40B4-BE49-F238E27FC236}">
                <a16:creationId xmlns:a16="http://schemas.microsoft.com/office/drawing/2014/main" id="{6A180140-0DB4-ECC3-D1EA-1BF0B23BFF20}"/>
              </a:ext>
            </a:extLst>
          </p:cNvPr>
          <p:cNvPicPr preferRelativeResize="0"/>
          <p:nvPr userDrawn="1"/>
        </p:nvPicPr>
        <p:blipFill>
          <a:blip r:embed="rId3">
            <a:alphaModFix/>
          </a:blip>
          <a:stretch>
            <a:fillRect/>
          </a:stretch>
        </p:blipFill>
        <p:spPr>
          <a:xfrm>
            <a:off x="-2502828" y="406803"/>
            <a:ext cx="9186424" cy="5311106"/>
          </a:xfrm>
          <a:prstGeom prst="rect">
            <a:avLst/>
          </a:prstGeom>
          <a:noFill/>
          <a:ln>
            <a:noFill/>
          </a:ln>
        </p:spPr>
      </p:pic>
      <p:grpSp>
        <p:nvGrpSpPr>
          <p:cNvPr id="30" name="Google Shape;509;p26">
            <a:extLst>
              <a:ext uri="{FF2B5EF4-FFF2-40B4-BE49-F238E27FC236}">
                <a16:creationId xmlns:a16="http://schemas.microsoft.com/office/drawing/2014/main" id="{D5492D92-3AE5-CBB8-1D9E-6006F5DD71C2}"/>
              </a:ext>
            </a:extLst>
          </p:cNvPr>
          <p:cNvGrpSpPr/>
          <p:nvPr userDrawn="1"/>
        </p:nvGrpSpPr>
        <p:grpSpPr>
          <a:xfrm rot="5400000">
            <a:off x="16498019" y="-3628256"/>
            <a:ext cx="928318" cy="11122277"/>
            <a:chOff x="0" y="-9525"/>
            <a:chExt cx="547588" cy="6560711"/>
          </a:xfrm>
        </p:grpSpPr>
        <p:sp>
          <p:nvSpPr>
            <p:cNvPr id="31" name="Google Shape;510;p26">
              <a:extLst>
                <a:ext uri="{FF2B5EF4-FFF2-40B4-BE49-F238E27FC236}">
                  <a16:creationId xmlns:a16="http://schemas.microsoft.com/office/drawing/2014/main" id="{C7D944F9-E683-2D23-6A83-FDD0DE4EF6FC}"/>
                </a:ext>
              </a:extLst>
            </p:cNvPr>
            <p:cNvSpPr/>
            <p:nvPr/>
          </p:nvSpPr>
          <p:spPr>
            <a:xfrm>
              <a:off x="0" y="0"/>
              <a:ext cx="547588" cy="6551185"/>
            </a:xfrm>
            <a:custGeom>
              <a:avLst/>
              <a:gdLst/>
              <a:ahLst/>
              <a:cxnLst/>
              <a:rect l="l" t="t" r="r" b="b"/>
              <a:pathLst>
                <a:path w="547588" h="6551185" extrusionOk="0">
                  <a:moveTo>
                    <a:pt x="0" y="0"/>
                  </a:moveTo>
                  <a:lnTo>
                    <a:pt x="547588" y="0"/>
                  </a:lnTo>
                  <a:lnTo>
                    <a:pt x="547588" y="6551185"/>
                  </a:lnTo>
                  <a:lnTo>
                    <a:pt x="0" y="6551185"/>
                  </a:lnTo>
                  <a:close/>
                </a:path>
              </a:pathLst>
            </a:custGeom>
            <a:solidFill>
              <a:srgbClr val="E1C6D6"/>
            </a:solidFill>
            <a:ln w="38100" cap="sq" cmpd="sng">
              <a:solidFill>
                <a:srgbClr val="E1C6D6"/>
              </a:solidFill>
              <a:prstDash val="solid"/>
              <a:miter lim="8000"/>
              <a:headEnd type="none" w="sm" len="sm"/>
              <a:tailEnd type="none" w="sm" len="sm"/>
            </a:ln>
          </p:spPr>
          <p:txBody>
            <a:bodyPr/>
            <a:lstStyle/>
            <a:p>
              <a:endParaRPr lang="en-US"/>
            </a:p>
          </p:txBody>
        </p:sp>
        <p:sp>
          <p:nvSpPr>
            <p:cNvPr id="32" name="Google Shape;511;p26">
              <a:extLst>
                <a:ext uri="{FF2B5EF4-FFF2-40B4-BE49-F238E27FC236}">
                  <a16:creationId xmlns:a16="http://schemas.microsoft.com/office/drawing/2014/main" id="{17AB5952-C7D6-EC35-49AF-96325B414829}"/>
                </a:ext>
              </a:extLst>
            </p:cNvPr>
            <p:cNvSpPr txBox="1"/>
            <p:nvPr/>
          </p:nvSpPr>
          <p:spPr>
            <a:xfrm>
              <a:off x="0" y="-9525"/>
              <a:ext cx="547588" cy="6560711"/>
            </a:xfrm>
            <a:prstGeom prst="rect">
              <a:avLst/>
            </a:prstGeom>
            <a:noFill/>
            <a:ln>
              <a:noFill/>
            </a:ln>
          </p:spPr>
          <p:txBody>
            <a:bodyPr spcFirstLastPara="1" wrap="square" lIns="50800" tIns="50800" rIns="50800" bIns="50800" anchor="ctr" anchorCtr="0">
              <a:noAutofit/>
            </a:bodyPr>
            <a:lstStyle/>
            <a:p>
              <a:pPr marL="0" marR="0" lvl="0" indent="0" algn="ctr" rtl="0">
                <a:lnSpc>
                  <a:spcPct val="173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33" name="Google Shape;512;p26">
            <a:extLst>
              <a:ext uri="{FF2B5EF4-FFF2-40B4-BE49-F238E27FC236}">
                <a16:creationId xmlns:a16="http://schemas.microsoft.com/office/drawing/2014/main" id="{91853B8E-96B0-F4A3-1BD0-008AE6080878}"/>
              </a:ext>
            </a:extLst>
          </p:cNvPr>
          <p:cNvGrpSpPr/>
          <p:nvPr userDrawn="1"/>
        </p:nvGrpSpPr>
        <p:grpSpPr>
          <a:xfrm rot="5400000">
            <a:off x="17207274" y="-1490912"/>
            <a:ext cx="928318" cy="9703767"/>
            <a:chOff x="0" y="-9525"/>
            <a:chExt cx="547588" cy="5723972"/>
          </a:xfrm>
        </p:grpSpPr>
        <p:sp>
          <p:nvSpPr>
            <p:cNvPr id="34" name="Google Shape;513;p26">
              <a:extLst>
                <a:ext uri="{FF2B5EF4-FFF2-40B4-BE49-F238E27FC236}">
                  <a16:creationId xmlns:a16="http://schemas.microsoft.com/office/drawing/2014/main" id="{47EA6D0F-7842-21E8-45D3-4154401AF463}"/>
                </a:ext>
              </a:extLst>
            </p:cNvPr>
            <p:cNvSpPr/>
            <p:nvPr/>
          </p:nvSpPr>
          <p:spPr>
            <a:xfrm>
              <a:off x="0" y="0"/>
              <a:ext cx="547588" cy="5714447"/>
            </a:xfrm>
            <a:custGeom>
              <a:avLst/>
              <a:gdLst/>
              <a:ahLst/>
              <a:cxnLst/>
              <a:rect l="l" t="t" r="r" b="b"/>
              <a:pathLst>
                <a:path w="547588" h="5714447" extrusionOk="0">
                  <a:moveTo>
                    <a:pt x="0" y="0"/>
                  </a:moveTo>
                  <a:lnTo>
                    <a:pt x="547588" y="0"/>
                  </a:lnTo>
                  <a:lnTo>
                    <a:pt x="547588" y="5714447"/>
                  </a:lnTo>
                  <a:lnTo>
                    <a:pt x="0" y="5714447"/>
                  </a:lnTo>
                  <a:close/>
                </a:path>
              </a:pathLst>
            </a:custGeom>
            <a:solidFill>
              <a:srgbClr val="E1C6D6"/>
            </a:solidFill>
            <a:ln w="38100" cap="sq" cmpd="sng">
              <a:solidFill>
                <a:srgbClr val="E1C6D6"/>
              </a:solidFill>
              <a:prstDash val="solid"/>
              <a:miter lim="8000"/>
              <a:headEnd type="none" w="sm" len="sm"/>
              <a:tailEnd type="none" w="sm" len="sm"/>
            </a:ln>
          </p:spPr>
          <p:txBody>
            <a:bodyPr/>
            <a:lstStyle/>
            <a:p>
              <a:endParaRPr lang="en-US"/>
            </a:p>
          </p:txBody>
        </p:sp>
        <p:sp>
          <p:nvSpPr>
            <p:cNvPr id="35" name="Google Shape;514;p26">
              <a:extLst>
                <a:ext uri="{FF2B5EF4-FFF2-40B4-BE49-F238E27FC236}">
                  <a16:creationId xmlns:a16="http://schemas.microsoft.com/office/drawing/2014/main" id="{6481C0BB-C1C9-2702-0824-29883B4DBE9E}"/>
                </a:ext>
              </a:extLst>
            </p:cNvPr>
            <p:cNvSpPr txBox="1"/>
            <p:nvPr/>
          </p:nvSpPr>
          <p:spPr>
            <a:xfrm>
              <a:off x="0" y="-9525"/>
              <a:ext cx="547588" cy="5723972"/>
            </a:xfrm>
            <a:prstGeom prst="rect">
              <a:avLst/>
            </a:prstGeom>
            <a:noFill/>
            <a:ln>
              <a:noFill/>
            </a:ln>
          </p:spPr>
          <p:txBody>
            <a:bodyPr spcFirstLastPara="1" wrap="square" lIns="50800" tIns="50800" rIns="50800" bIns="50800" anchor="ctr" anchorCtr="0">
              <a:noAutofit/>
            </a:bodyPr>
            <a:lstStyle/>
            <a:p>
              <a:pPr marL="0" marR="0" lvl="0" indent="0" algn="ctr" rtl="0">
                <a:lnSpc>
                  <a:spcPct val="173277"/>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pic>
        <p:nvPicPr>
          <p:cNvPr id="38" name="Google Shape;517;p26">
            <a:extLst>
              <a:ext uri="{FF2B5EF4-FFF2-40B4-BE49-F238E27FC236}">
                <a16:creationId xmlns:a16="http://schemas.microsoft.com/office/drawing/2014/main" id="{F3E3D6F7-562D-D8CC-B71B-1043EAA95646}"/>
              </a:ext>
            </a:extLst>
          </p:cNvPr>
          <p:cNvPicPr preferRelativeResize="0"/>
          <p:nvPr userDrawn="1"/>
        </p:nvPicPr>
        <p:blipFill>
          <a:blip r:embed="rId4">
            <a:alphaModFix/>
          </a:blip>
          <a:stretch>
            <a:fillRect/>
          </a:stretch>
        </p:blipFill>
        <p:spPr>
          <a:xfrm>
            <a:off x="2466213" y="-223542"/>
            <a:ext cx="12933384" cy="13370824"/>
          </a:xfrm>
          <a:prstGeom prst="rect">
            <a:avLst/>
          </a:prstGeom>
          <a:noFill/>
          <a:ln>
            <a:noFill/>
          </a:ln>
        </p:spPr>
      </p:pic>
      <p:sp>
        <p:nvSpPr>
          <p:cNvPr id="41" name="Text Placeholder 42">
            <a:extLst>
              <a:ext uri="{FF2B5EF4-FFF2-40B4-BE49-F238E27FC236}">
                <a16:creationId xmlns:a16="http://schemas.microsoft.com/office/drawing/2014/main" id="{0EEFDCAF-AC8A-290D-8292-DFF180BCC2F2}"/>
              </a:ext>
            </a:extLst>
          </p:cNvPr>
          <p:cNvSpPr>
            <a:spLocks noGrp="1"/>
          </p:cNvSpPr>
          <p:nvPr>
            <p:ph type="body" sz="quarter" idx="10" hasCustomPrompt="1"/>
          </p:nvPr>
        </p:nvSpPr>
        <p:spPr>
          <a:xfrm rot="2164327">
            <a:off x="7355670" y="2886680"/>
            <a:ext cx="6177044" cy="3142701"/>
          </a:xfrm>
          <a:prstGeom prst="rect">
            <a:avLst/>
          </a:prstGeom>
        </p:spPr>
        <p:txBody>
          <a:bodyPr anchor="ctr"/>
          <a:lstStyle>
            <a:lvl1pPr algn="ctr">
              <a:defRPr lang="en-US" sz="8000" b="0" i="0" u="none" strike="noStrike" cap="none" dirty="0">
                <a:solidFill>
                  <a:srgbClr val="4C6094"/>
                </a:solidFill>
                <a:latin typeface="EB Garamond"/>
                <a:ea typeface="EB Garamond"/>
                <a:cs typeface="EB Garamond"/>
                <a:sym typeface="Arial"/>
              </a:defRPr>
            </a:lvl1pPr>
          </a:lstStyle>
          <a:p>
            <a:pPr lvl="0"/>
            <a:r>
              <a:rPr lang="en-US" dirty="0" err="1"/>
              <a:t>E’tiboringiz</a:t>
            </a:r>
            <a:endParaRPr lang="en-US" dirty="0"/>
          </a:p>
          <a:p>
            <a:pPr lvl="0"/>
            <a:r>
              <a:rPr lang="en-US" dirty="0" err="1"/>
              <a:t>uchun</a:t>
            </a:r>
            <a:r>
              <a:rPr lang="en-US" dirty="0"/>
              <a:t> </a:t>
            </a:r>
            <a:r>
              <a:rPr lang="en-US" dirty="0" err="1"/>
              <a:t>rahmat</a:t>
            </a:r>
            <a:endParaRPr lang="en-US" dirty="0"/>
          </a:p>
        </p:txBody>
      </p:sp>
      <p:sp>
        <p:nvSpPr>
          <p:cNvPr id="42" name="TextBox 41">
            <a:extLst>
              <a:ext uri="{FF2B5EF4-FFF2-40B4-BE49-F238E27FC236}">
                <a16:creationId xmlns:a16="http://schemas.microsoft.com/office/drawing/2014/main" id="{5CE1FDFB-EB19-010B-7598-2A09713DE0E8}"/>
              </a:ext>
            </a:extLst>
          </p:cNvPr>
          <p:cNvSpPr txBox="1"/>
          <p:nvPr userDrawn="1"/>
        </p:nvSpPr>
        <p:spPr>
          <a:xfrm>
            <a:off x="15873557" y="9979223"/>
            <a:ext cx="3283087"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US" sz="1400" dirty="0">
                <a:latin typeface="Calibri" panose="020F0502020204030204" pitchFamily="34" charset="0"/>
                <a:ea typeface="Calibri" panose="020F0502020204030204" pitchFamily="34" charset="0"/>
                <a:cs typeface="Calibri" panose="020F0502020204030204" pitchFamily="34" charset="0"/>
              </a:rPr>
              <a:t>Designed by </a:t>
            </a:r>
            <a:r>
              <a:rPr lang="en-US" sz="1400" b="1" dirty="0">
                <a:latin typeface="Calibri" panose="020F0502020204030204" pitchFamily="34" charset="0"/>
                <a:ea typeface="Calibri" panose="020F0502020204030204" pitchFamily="34" charset="0"/>
                <a:cs typeface="Calibri" panose="020F0502020204030204" pitchFamily="34" charset="0"/>
                <a:hlinkClick r:id="rId5"/>
              </a:rPr>
              <a:t>Slides</a:t>
            </a:r>
            <a:r>
              <a:rPr lang="en-US" sz="1400" b="1" dirty="0">
                <a:latin typeface="Calibri" panose="020F0502020204030204" pitchFamily="34" charset="0"/>
                <a:ea typeface="Calibri" panose="020F0502020204030204" pitchFamily="34" charset="0"/>
                <a:cs typeface="Calibri" panose="020F0502020204030204" pitchFamily="34" charset="0"/>
              </a:rPr>
              <a:t> </a:t>
            </a:r>
            <a:r>
              <a:rPr lang="en-US" sz="1400" b="1" dirty="0">
                <a:latin typeface="Calibri" panose="020F0502020204030204" pitchFamily="34" charset="0"/>
                <a:ea typeface="Calibri" panose="020F0502020204030204" pitchFamily="34" charset="0"/>
                <a:cs typeface="Calibri" panose="020F0502020204030204" pitchFamily="34" charset="0"/>
                <a:hlinkClick r:id="rId5"/>
              </a:rPr>
              <a:t>Carnival</a:t>
            </a:r>
            <a:endParaRPr lang="en-US" sz="1400" b="1"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34231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86C9F"/>
        </a:solidFill>
        <a:effectLst/>
      </p:bgPr>
    </p:bg>
    <p:spTree>
      <p:nvGrpSpPr>
        <p:cNvPr id="1" name="Shape 5"/>
        <p:cNvGrpSpPr/>
        <p:nvPr/>
      </p:nvGrpSpPr>
      <p:grpSpPr>
        <a:xfrm>
          <a:off x="0" y="0"/>
          <a:ext cx="0" cy="0"/>
          <a:chOff x="0" y="0"/>
          <a:chExt cx="0" cy="0"/>
        </a:xfrm>
      </p:grpSpPr>
      <p:grpSp>
        <p:nvGrpSpPr>
          <p:cNvPr id="4" name="Google Shape;84;p13">
            <a:extLst>
              <a:ext uri="{FF2B5EF4-FFF2-40B4-BE49-F238E27FC236}">
                <a16:creationId xmlns:a16="http://schemas.microsoft.com/office/drawing/2014/main" id="{EF669FD9-B37D-0837-941E-46B111C555EF}"/>
              </a:ext>
            </a:extLst>
          </p:cNvPr>
          <p:cNvGrpSpPr/>
          <p:nvPr userDrawn="1"/>
        </p:nvGrpSpPr>
        <p:grpSpPr>
          <a:xfrm>
            <a:off x="330927" y="257917"/>
            <a:ext cx="17626146" cy="9661311"/>
            <a:chOff x="0" y="-9525"/>
            <a:chExt cx="4642277" cy="2544543"/>
          </a:xfrm>
        </p:grpSpPr>
        <p:sp>
          <p:nvSpPr>
            <p:cNvPr id="5" name="Google Shape;85;p13">
              <a:extLst>
                <a:ext uri="{FF2B5EF4-FFF2-40B4-BE49-F238E27FC236}">
                  <a16:creationId xmlns:a16="http://schemas.microsoft.com/office/drawing/2014/main" id="{FA05BF7C-136B-8152-8D98-D31300AAEC0B}"/>
                </a:ext>
              </a:extLst>
            </p:cNvPr>
            <p:cNvSpPr/>
            <p:nvPr/>
          </p:nvSpPr>
          <p:spPr>
            <a:xfrm>
              <a:off x="0" y="0"/>
              <a:ext cx="4642277" cy="2535018"/>
            </a:xfrm>
            <a:custGeom>
              <a:avLst/>
              <a:gdLst/>
              <a:ahLst/>
              <a:cxnLst/>
              <a:rect l="l" t="t" r="r" b="b"/>
              <a:pathLst>
                <a:path w="4642277" h="2535018" extrusionOk="0">
                  <a:moveTo>
                    <a:pt x="0" y="0"/>
                  </a:moveTo>
                  <a:lnTo>
                    <a:pt x="4642277" y="0"/>
                  </a:lnTo>
                  <a:lnTo>
                    <a:pt x="4642277" y="2535018"/>
                  </a:lnTo>
                  <a:lnTo>
                    <a:pt x="0" y="2535018"/>
                  </a:lnTo>
                  <a:close/>
                </a:path>
              </a:pathLst>
            </a:custGeom>
            <a:solidFill>
              <a:srgbClr val="000000">
                <a:alpha val="0"/>
              </a:srgbClr>
            </a:solidFill>
            <a:ln w="38100" cap="sq" cmpd="sng">
              <a:solidFill>
                <a:srgbClr val="E1C6D6"/>
              </a:solidFill>
              <a:prstDash val="solid"/>
              <a:miter lim="8000"/>
              <a:headEnd type="none" w="sm" len="sm"/>
              <a:tailEnd type="none" w="sm" len="sm"/>
            </a:ln>
          </p:spPr>
          <p:txBody>
            <a:bodyPr/>
            <a:lstStyle/>
            <a:p>
              <a:endParaRPr lang="en-US"/>
            </a:p>
          </p:txBody>
        </p:sp>
        <p:sp>
          <p:nvSpPr>
            <p:cNvPr id="11" name="Google Shape;86;p13">
              <a:extLst>
                <a:ext uri="{FF2B5EF4-FFF2-40B4-BE49-F238E27FC236}">
                  <a16:creationId xmlns:a16="http://schemas.microsoft.com/office/drawing/2014/main" id="{11A4D7C4-333D-C6BC-9994-2D964099514A}"/>
                </a:ext>
              </a:extLst>
            </p:cNvPr>
            <p:cNvSpPr txBox="1"/>
            <p:nvPr/>
          </p:nvSpPr>
          <p:spPr>
            <a:xfrm>
              <a:off x="0" y="-9525"/>
              <a:ext cx="4642277" cy="2544543"/>
            </a:xfrm>
            <a:prstGeom prst="rect">
              <a:avLst/>
            </a:prstGeom>
            <a:noFill/>
            <a:ln>
              <a:noFill/>
            </a:ln>
          </p:spPr>
          <p:txBody>
            <a:bodyPr spcFirstLastPara="1" wrap="square" lIns="50800" tIns="50800" rIns="50800" bIns="50800" anchor="ctr" anchorCtr="0">
              <a:noAutofit/>
            </a:bodyPr>
            <a:lstStyle/>
            <a:p>
              <a:pPr marL="0" marR="0" lvl="0" indent="0" algn="ctr" rtl="0">
                <a:lnSpc>
                  <a:spcPct val="168611"/>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6" r:id="rId5"/>
    <p:sldLayoutId id="2147483654" r:id="rId6"/>
    <p:sldLayoutId id="2147483658" r:id="rId7"/>
    <p:sldLayoutId id="2147483655" r:id="rId8"/>
    <p:sldLayoutId id="2147483651" r:id="rId9"/>
    <p:sldLayoutId id="2147483657" r:id="rId10"/>
    <p:sldLayoutId id="2147483660" r:id="rId11"/>
    <p:sldLayoutId id="2147483661" r:id="rId12"/>
    <p:sldLayoutId id="2147483663" r:id="rId13"/>
    <p:sldLayoutId id="2147483662" r:id="rId14"/>
    <p:sldLayoutId id="2147483664" r:id="rId15"/>
    <p:sldLayoutId id="2147483665" r:id="rId16"/>
    <p:sldLayoutId id="2147483666" r:id="rId17"/>
    <p:sldLayoutId id="2147483667" r:id="rId18"/>
    <p:sldLayoutId id="2147483668"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s://unsplash.com/@kate_gliz?utm_source=ai_slide_maker&amp;utm_medium=referral" TargetMode="External"/><Relationship Id="rId2" Type="http://schemas.openxmlformats.org/officeDocument/2006/relationships/image" Target="../media/image10.jpg"/><Relationship Id="rId1" Type="http://schemas.openxmlformats.org/officeDocument/2006/relationships/slideLayout" Target="../slideLayouts/slideLayout5.xml"/><Relationship Id="rId4" Type="http://schemas.openxmlformats.org/officeDocument/2006/relationships/hyperlink" Target="https://unsplash.com/photos/a-little-boy-sitting-on-a-chair-reading-a-book-next-to-a-teddy-bear-ldV7cs10FFw?utm_source=ai_slide_maker&amp;utm_medium=referra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11500" dirty="0"/>
              <a:t>2-sinf </a:t>
            </a:r>
            <a:r>
              <a:rPr sz="11500" dirty="0" err="1"/>
              <a:t>tarbiya</a:t>
            </a:r>
            <a:endParaRPr sz="11500" dirty="0"/>
          </a:p>
          <a:p>
            <a:r>
              <a:rPr sz="11500" dirty="0" err="1"/>
              <a:t>Madaniyat</a:t>
            </a:r>
            <a:r>
              <a:rPr sz="11500" dirty="0"/>
              <a:t> </a:t>
            </a:r>
            <a:r>
              <a:rPr sz="11500" dirty="0" err="1"/>
              <a:t>va</a:t>
            </a:r>
            <a:r>
              <a:rPr sz="11500" dirty="0"/>
              <a:t> </a:t>
            </a:r>
            <a:r>
              <a:rPr sz="11500"/>
              <a:t>ta'lim</a:t>
            </a:r>
            <a:endParaRPr sz="11500" dirty="0"/>
          </a:p>
        </p:txBody>
      </p:sp>
      <p:sp>
        <p:nvSpPr>
          <p:cNvPr id="3" name="Text Placeholder 2"/>
          <p:cNvSpPr>
            <a:spLocks noGrp="1"/>
          </p:cNvSpPr>
          <p:nvPr>
            <p:ph type="body" sz="quarter" idx="11"/>
          </p:nvPr>
        </p:nvSpPr>
        <p:spPr/>
        <p:txBody>
          <a:bodyPr/>
          <a:lstStyle/>
          <a:p>
            <a:r>
              <a:t>Хомиджон Мирзаев</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t>Foydalanilgan Adabiyotlar</a:t>
            </a:r>
          </a:p>
        </p:txBody>
      </p:sp>
      <p:sp>
        <p:nvSpPr>
          <p:cNvPr id="3" name="Text Placeholder 2"/>
          <p:cNvSpPr>
            <a:spLocks noGrp="1"/>
          </p:cNvSpPr>
          <p:nvPr>
            <p:ph type="body" sz="quarter" idx="11"/>
          </p:nvPr>
        </p:nvSpPr>
        <p:spPr/>
        <p:txBody>
          <a:bodyPr/>
          <a:lstStyle/>
          <a:p>
            <a:r>
              <a:t>1. Akbarov, M. Madaniyat va ta'limning o'zaro ta'siri. Ta'lim va Madaniyat, 2022</a:t>
            </a:r>
          </a:p>
          <a:p>
            <a:r>
              <a:t>2. Toshkurov, S. Ta'limda madaniyatning roli. O'zbekiston Ta'limi va Madaniyati, 2021</a:t>
            </a:r>
          </a:p>
          <a:p>
            <a:r>
              <a:t>3. Ruziev, A. Madaniyatni ta'limga integratsiya qilish usullari. Huquq va Ta'lim, 2020</a:t>
            </a:r>
          </a:p>
          <a:p>
            <a:r>
              <a:t>4. Xolov, B. Kelajakdagi ta'limning asosiy yo'nalishlari. Ta'lim Innovatsiyalari, 2023</a:t>
            </a:r>
          </a:p>
          <a:p>
            <a:r>
              <a:t>5. Saidov, D. Madaniyatning ta'limdagi ahamiyati. O'zbekiston Respublikasi Ta'lim Vazirligi, 2021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t>E'tiboringiz uchun rahmat!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2"/>
          </p:nvPr>
        </p:nvSpPr>
        <p:spPr/>
        <p:txBody>
          <a:bodyPr/>
          <a:lstStyle/>
          <a:p>
            <a:r>
              <a:t>Reja</a:t>
            </a:r>
          </a:p>
        </p:txBody>
      </p:sp>
      <p:sp>
        <p:nvSpPr>
          <p:cNvPr id="3" name="Text Placeholder 2"/>
          <p:cNvSpPr>
            <a:spLocks noGrp="1"/>
          </p:cNvSpPr>
          <p:nvPr>
            <p:ph type="body" sz="quarter" idx="11"/>
          </p:nvPr>
        </p:nvSpPr>
        <p:spPr/>
        <p:txBody>
          <a:bodyPr/>
          <a:lstStyle/>
          <a:p>
            <a:r>
              <a:t>Kelajakdagi ta'lim tendensiyalari va madaniyat</a:t>
            </a:r>
          </a:p>
        </p:txBody>
      </p:sp>
      <p:sp>
        <p:nvSpPr>
          <p:cNvPr id="4" name="Text Placeholder 3"/>
          <p:cNvSpPr>
            <a:spLocks noGrp="1"/>
          </p:cNvSpPr>
          <p:nvPr>
            <p:ph type="body" sz="quarter" idx="13"/>
          </p:nvPr>
        </p:nvSpPr>
        <p:spPr/>
        <p:txBody>
          <a:bodyPr/>
          <a:lstStyle/>
          <a:p>
            <a:r>
              <a:t>Ta'limda madaniyatning roli haqida muhokama</a:t>
            </a:r>
          </a:p>
        </p:txBody>
      </p:sp>
      <p:sp>
        <p:nvSpPr>
          <p:cNvPr id="5" name="Text Placeholder 4"/>
          <p:cNvSpPr>
            <a:spLocks noGrp="1"/>
          </p:cNvSpPr>
          <p:nvPr>
            <p:ph type="body" sz="quarter" idx="14"/>
          </p:nvPr>
        </p:nvSpPr>
        <p:spPr/>
        <p:txBody>
          <a:bodyPr/>
          <a:lstStyle/>
          <a:p>
            <a:r>
              <a:t>Madaniyat va ta'limning o'zaro ta'siri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5610"/>
              <a:t>Madaniyat va Ta'limning O'zaro Ta'siri</a:t>
            </a:r>
          </a:p>
        </p:txBody>
      </p:sp>
      <p:sp>
        <p:nvSpPr>
          <p:cNvPr id="3" name="Content Placeholder 2"/>
          <p:cNvSpPr>
            <a:spLocks noGrp="1"/>
          </p:cNvSpPr>
          <p:nvPr>
            <p:ph sz="quarter" idx="11"/>
          </p:nvPr>
        </p:nvSpPr>
        <p:spPr/>
        <p:txBody>
          <a:bodyPr/>
          <a:lstStyle/>
          <a:p>
            <a:r>
              <a:rPr sz="2820"/>
              <a:t>- Madaniyat va ta'lim o'rtasidagi o'zaro ta'sirlar. - Madaniyat ta'lim jarayoniga qanday ta'sir ko'rsatadi:   - Milliy qadriyatlar va an'analar   - San'at va adabiyot   - O'zbek tilining roli - Ta'lim madaniyatni qanday shakllantiradi:   - O'ziga xos fikrlash tarzi   - O'zbekistonning tarixiy merosi - Misollar:   - O'zbek xalq qo'shiqlari va ularning ta'limdagi o'rni   - An'anaviy hikoyalar va ularning tarbiyaviy ahamiyati  ![Madaniyat va ta'lim](https://example.com/image.jpg)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3"/>
          </p:nvPr>
        </p:nvSpPr>
        <p:spPr/>
        <p:txBody>
          <a:bodyPr/>
          <a:lstStyle/>
          <a:p>
            <a:r>
              <a:rPr sz="3060"/>
              <a:t>Bir-birini boyitadi</a:t>
            </a:r>
          </a:p>
        </p:txBody>
      </p:sp>
      <p:sp>
        <p:nvSpPr>
          <p:cNvPr id="3" name="Text Placeholder 2"/>
          <p:cNvSpPr>
            <a:spLocks noGrp="1"/>
          </p:cNvSpPr>
          <p:nvPr>
            <p:ph type="body" sz="quarter" idx="14"/>
          </p:nvPr>
        </p:nvSpPr>
        <p:spPr/>
        <p:txBody>
          <a:bodyPr/>
          <a:lstStyle/>
          <a:p>
            <a:r>
              <a:rPr sz="3080"/>
              <a:t>Ziddiyatlar mavjud</a:t>
            </a:r>
          </a:p>
        </p:txBody>
      </p:sp>
      <p:sp>
        <p:nvSpPr>
          <p:cNvPr id="4" name="Text Placeholder 3"/>
          <p:cNvSpPr>
            <a:spLocks noGrp="1"/>
          </p:cNvSpPr>
          <p:nvPr>
            <p:ph type="body" sz="quarter" idx="15"/>
          </p:nvPr>
        </p:nvSpPr>
        <p:spPr/>
        <p:txBody>
          <a:bodyPr/>
          <a:lstStyle/>
          <a:p>
            <a:r>
              <a:rPr sz="2920"/>
              <a:t>Rivojlanish imkoniyatlari</a:t>
            </a:r>
          </a:p>
        </p:txBody>
      </p:sp>
      <p:sp>
        <p:nvSpPr>
          <p:cNvPr id="5" name="Text Placeholder 4"/>
          <p:cNvSpPr>
            <a:spLocks noGrp="1"/>
          </p:cNvSpPr>
          <p:nvPr>
            <p:ph type="body" sz="quarter" idx="17"/>
          </p:nvPr>
        </p:nvSpPr>
        <p:spPr/>
        <p:txBody>
          <a:bodyPr/>
          <a:lstStyle/>
          <a:p>
            <a:r>
              <a:rPr sz="2870"/>
              <a:t>Muammolar va qiyinchiliklar</a:t>
            </a:r>
          </a:p>
        </p:txBody>
      </p:sp>
      <p:sp>
        <p:nvSpPr>
          <p:cNvPr id="6" name="Text Placeholder 5"/>
          <p:cNvSpPr>
            <a:spLocks noGrp="1"/>
          </p:cNvSpPr>
          <p:nvPr>
            <p:ph type="body" sz="quarter" idx="11"/>
          </p:nvPr>
        </p:nvSpPr>
        <p:spPr/>
        <p:txBody>
          <a:bodyPr/>
          <a:lstStyle/>
          <a:p>
            <a:r>
              <a:rPr sz="2460"/>
              <a:t>Madaniyat va ta'lim o'rtasidagi o'zaro aloqalar bir-birini boyituvchi jarayon sifatida ko'riladi. Ular bir-birini to'ldirib, rivojlanishga yordam beradi.</a:t>
            </a:r>
          </a:p>
        </p:txBody>
      </p:sp>
      <p:sp>
        <p:nvSpPr>
          <p:cNvPr id="7" name="Text Placeholder 6"/>
          <p:cNvSpPr>
            <a:spLocks noGrp="1"/>
          </p:cNvSpPr>
          <p:nvPr>
            <p:ph type="body" sz="quarter" idx="18"/>
          </p:nvPr>
        </p:nvSpPr>
        <p:spPr/>
        <p:txBody>
          <a:bodyPr/>
          <a:lstStyle/>
          <a:p>
            <a:r>
              <a:rPr sz="2460"/>
              <a:t>Ba'zi hollarda, madaniyat va ta'lim o'rtasida ziddiyatlar va tushunmovchiliklar yuzaga kelishi mumkin. Bu rivojlanishga salbiy ta'sir ko'rsatishi mumkin.</a:t>
            </a:r>
          </a:p>
        </p:txBody>
      </p:sp>
      <p:sp>
        <p:nvSpPr>
          <p:cNvPr id="8" name="Text Placeholder 7"/>
          <p:cNvSpPr>
            <a:spLocks noGrp="1"/>
          </p:cNvSpPr>
          <p:nvPr>
            <p:ph type="body" sz="quarter" idx="19"/>
          </p:nvPr>
        </p:nvSpPr>
        <p:spPr/>
        <p:txBody>
          <a:bodyPr/>
          <a:lstStyle/>
          <a:p>
            <a:r>
              <a:rPr sz="2450"/>
              <a:t>Madaniyat orqali ta'limni rivojlantirish imkoniyatlari mavjud. Madaniy merosdan foydalanib, ta'lim sifatini oshirish va yangi metodlarni joriy etish mumkin.</a:t>
            </a:r>
          </a:p>
        </p:txBody>
      </p:sp>
      <p:sp>
        <p:nvSpPr>
          <p:cNvPr id="9" name="Text Placeholder 8"/>
          <p:cNvSpPr>
            <a:spLocks noGrp="1"/>
          </p:cNvSpPr>
          <p:nvPr>
            <p:ph type="body" sz="quarter" idx="20"/>
          </p:nvPr>
        </p:nvSpPr>
        <p:spPr/>
        <p:txBody>
          <a:bodyPr/>
          <a:lstStyle/>
          <a:p>
            <a:r>
              <a:rPr sz="2570"/>
              <a:t>Madaniyat va ta'lim o'rtasida muammolar, masalan, madaniy qadriyatlarning o'zgarishi, tahdidlar keltirib chiqarishi mumkin.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5990"/>
              <a:t>Madaniyatning Ta'limdagi Ahamiyati</a:t>
            </a:r>
          </a:p>
        </p:txBody>
      </p:sp>
      <p:sp>
        <p:nvSpPr>
          <p:cNvPr id="3" name="Text Placeholder 2"/>
          <p:cNvSpPr>
            <a:spLocks noGrp="1"/>
          </p:cNvSpPr>
          <p:nvPr>
            <p:ph type="body" sz="quarter" idx="11"/>
          </p:nvPr>
        </p:nvSpPr>
        <p:spPr/>
        <p:txBody>
          <a:bodyPr/>
          <a:lstStyle/>
          <a:p>
            <a:r>
              <a:rPr sz="2390"/>
              <a:t>Madaniyat ta'lim jarayonida o'quvchilarning fikrlashini va ijodkorlik qobiliyatini rivojlantiradi.</a:t>
            </a:r>
          </a:p>
        </p:txBody>
      </p:sp>
      <p:sp>
        <p:nvSpPr>
          <p:cNvPr id="4" name="Text Placeholder 3"/>
          <p:cNvSpPr>
            <a:spLocks noGrp="1"/>
          </p:cNvSpPr>
          <p:nvPr>
            <p:ph type="body" sz="quarter" idx="12"/>
          </p:nvPr>
        </p:nvSpPr>
        <p:spPr/>
        <p:txBody>
          <a:bodyPr/>
          <a:lstStyle/>
          <a:p>
            <a:r>
              <a:rPr sz="2330"/>
              <a:t>Misollar: turli madaniy o'yinlar, san'at ko'rgazmalari, va tarixiy voqealar orqali ta'lim jarayonini jonlantirish.</a:t>
            </a:r>
          </a:p>
        </p:txBody>
      </p:sp>
      <p:sp>
        <p:nvSpPr>
          <p:cNvPr id="5" name="Text Placeholder 4"/>
          <p:cNvSpPr>
            <a:spLocks noGrp="1"/>
          </p:cNvSpPr>
          <p:nvPr>
            <p:ph type="body" sz="quarter" idx="13"/>
          </p:nvPr>
        </p:nvSpPr>
        <p:spPr/>
        <p:txBody>
          <a:bodyPr/>
          <a:lstStyle/>
          <a:p>
            <a:r>
              <a:rPr sz="2340"/>
              <a:t>Madaniyat ta'rifi: madaniyat, insoniyatning ijtimoiy, tarixiy, va san'at jihatidan o'zaro aloqalarini ifodalaydi.</a:t>
            </a:r>
          </a:p>
        </p:txBody>
      </p:sp>
      <p:sp>
        <p:nvSpPr>
          <p:cNvPr id="6" name="Text Placeholder 5"/>
          <p:cNvSpPr>
            <a:spLocks noGrp="1"/>
          </p:cNvSpPr>
          <p:nvPr>
            <p:ph type="body" sz="quarter" idx="14"/>
          </p:nvPr>
        </p:nvSpPr>
        <p:spPr/>
        <p:txBody>
          <a:bodyPr/>
          <a:lstStyle/>
          <a:p>
            <a:r>
              <a:rPr sz="2320"/>
              <a:t>Madaniyat orqali ta'limni boyitish usullari: san'at, adabiyot va an'analar yordamida o'quvchilarni rag'batlantirish.</a:t>
            </a:r>
          </a:p>
        </p:txBody>
      </p:sp>
      <p:pic>
        <p:nvPicPr>
          <p:cNvPr id="7" name="Picture Placeholder 6" descr="image.jpg"/>
          <p:cNvPicPr>
            <a:picLocks noGrp="1" noChangeAspect="1"/>
          </p:cNvPicPr>
          <p:nvPr>
            <p:ph type="pic" sz="quarter" idx="15"/>
          </p:nvPr>
        </p:nvPicPr>
        <p:blipFill>
          <a:blip r:embed="rId2"/>
          <a:srcRect t="15602" b="15602"/>
          <a:stretch>
            <a:fillRect/>
          </a:stretch>
        </p:blipFill>
        <p:spPr/>
      </p:pic>
      <p:sp>
        <p:nvSpPr>
          <p:cNvPr id="8" name="TextBox 7"/>
          <p:cNvSpPr txBox="1"/>
          <p:nvPr/>
        </p:nvSpPr>
        <p:spPr>
          <a:xfrm>
            <a:off x="5790324" y="9029699"/>
            <a:ext cx="6707351" cy="228600"/>
          </a:xfrm>
          <a:prstGeom prst="rect">
            <a:avLst/>
          </a:prstGeom>
          <a:solidFill>
            <a:srgbClr val="F5F3F2"/>
          </a:solidFill>
        </p:spPr>
        <p:txBody>
          <a:bodyPr wrap="none" lIns="0" tIns="0" rIns="0" bIns="0">
            <a:spAutoFit/>
          </a:bodyPr>
          <a:lstStyle/>
          <a:p>
            <a:pPr algn="ctr"/>
            <a:r>
              <a:rPr sz="1100"/>
              <a:t>Photo by </a:t>
            </a:r>
            <a:r>
              <a:rPr sz="1100">
                <a:hlinkClick r:id="rId3"/>
              </a:rPr>
              <a:t>Kateryna Hliznitsova</a:t>
            </a:r>
            <a:r>
              <a:rPr sz="1100"/>
              <a:t> on </a:t>
            </a:r>
            <a:r>
              <a:rPr sz="1100">
                <a:hlinkClick r:id="rId4"/>
              </a:rPr>
              <a:t>Unsplash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600"/>
              <a:t>Madaniyatni Ta'limga Integratsiya Qilish</a:t>
            </a:r>
          </a:p>
        </p:txBody>
      </p:sp>
      <p:sp>
        <p:nvSpPr>
          <p:cNvPr id="3" name="Text Placeholder 2"/>
          <p:cNvSpPr>
            <a:spLocks noGrp="1"/>
          </p:cNvSpPr>
          <p:nvPr>
            <p:ph type="body" sz="quarter" idx="10"/>
          </p:nvPr>
        </p:nvSpPr>
        <p:spPr/>
        <p:txBody>
          <a:bodyPr/>
          <a:lstStyle/>
          <a:p>
            <a:r>
              <a:rPr sz="2890"/>
              <a:t>Madaniyat va ta'limni birlashtirish usullari</a:t>
            </a:r>
          </a:p>
        </p:txBody>
      </p:sp>
      <p:sp>
        <p:nvSpPr>
          <p:cNvPr id="4" name="Text Placeholder 3"/>
          <p:cNvSpPr>
            <a:spLocks noGrp="1"/>
          </p:cNvSpPr>
          <p:nvPr>
            <p:ph type="body" sz="quarter" idx="11"/>
          </p:nvPr>
        </p:nvSpPr>
        <p:spPr/>
        <p:txBody>
          <a:bodyPr/>
          <a:lstStyle/>
          <a:p>
            <a:r>
              <a:rPr sz="1980"/>
              <a:t>Madaniyatni ta'limga integratsiya qilish jarayoni muhim. Madaniy tadbirlar, seminarlar va interaktiv mashg'ulotlar o'tkazish orqali amalga oshiriladi. Bu o'quvchilarning shaxsiy rivojlanishiga hissa qo'shadi.</a:t>
            </a:r>
          </a:p>
        </p:txBody>
      </p:sp>
      <p:sp>
        <p:nvSpPr>
          <p:cNvPr id="5" name="Text Placeholder 4"/>
          <p:cNvSpPr>
            <a:spLocks noGrp="1"/>
          </p:cNvSpPr>
          <p:nvPr>
            <p:ph type="body" sz="quarter" idx="12"/>
          </p:nvPr>
        </p:nvSpPr>
        <p:spPr/>
        <p:txBody>
          <a:bodyPr/>
          <a:lstStyle/>
          <a:p>
            <a:r>
              <a:rPr sz="1970"/>
              <a:t>Madaniyatni ta'limga qo'shish o'quvchilarga turli millatlarning urf-odatlarini tushunishga yordam beradi. Bu ularning global fikrlash qobiliyatini oshiradi va madaniyatlararo muloqot ko'nikmalarini rivojlantiradi.</a:t>
            </a:r>
          </a:p>
        </p:txBody>
      </p:sp>
      <p:sp>
        <p:nvSpPr>
          <p:cNvPr id="6" name="Text Placeholder 5"/>
          <p:cNvSpPr>
            <a:spLocks noGrp="1"/>
          </p:cNvSpPr>
          <p:nvPr>
            <p:ph type="body" sz="quarter" idx="13"/>
          </p:nvPr>
        </p:nvSpPr>
        <p:spPr/>
        <p:txBody>
          <a:bodyPr/>
          <a:lstStyle/>
          <a:p>
            <a:r>
              <a:rPr sz="2880"/>
              <a:t>O'qituvchilar va o'quvchilar uchun tavsiyalar</a:t>
            </a:r>
          </a:p>
        </p:txBody>
      </p:sp>
      <p:sp>
        <p:nvSpPr>
          <p:cNvPr id="7" name="Text Placeholder 6"/>
          <p:cNvSpPr>
            <a:spLocks noGrp="1"/>
          </p:cNvSpPr>
          <p:nvPr>
            <p:ph type="body" sz="quarter" idx="14"/>
          </p:nvPr>
        </p:nvSpPr>
        <p:spPr/>
        <p:txBody>
          <a:bodyPr/>
          <a:lstStyle/>
          <a:p>
            <a:r>
              <a:rPr sz="2080"/>
              <a:t>O'qituvchilar madaniyatni ta'lim jarayoniga kiritish uchun yangi yondashuvlardan foydalanishi kerak. O'quvchilarning qiziqishlariga mos materiallarni tanlash muhimdir.</a:t>
            </a:r>
          </a:p>
        </p:txBody>
      </p:sp>
      <p:sp>
        <p:nvSpPr>
          <p:cNvPr id="8" name="Text Placeholder 7"/>
          <p:cNvSpPr>
            <a:spLocks noGrp="1"/>
          </p:cNvSpPr>
          <p:nvPr>
            <p:ph type="body" sz="quarter" idx="15"/>
          </p:nvPr>
        </p:nvSpPr>
        <p:spPr/>
        <p:txBody>
          <a:bodyPr/>
          <a:lstStyle/>
          <a:p>
            <a:r>
              <a:rPr sz="2039"/>
              <a:t>O'quvchilar madaniyatni o'rganishda faol bo'lishi va fikr bildirishlari lozim. Bu ularning ta'limga bo'lgan qiziqishini oshiradi va madaniyatning ahamiyatini anglashlariga yordam beradi.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570"/>
              <a:t>Kelajakdagi Ta'limning Asosiy Yo'nalishlari</a:t>
            </a:r>
          </a:p>
        </p:txBody>
      </p:sp>
      <p:sp>
        <p:nvSpPr>
          <p:cNvPr id="3" name="Text Placeholder 2"/>
          <p:cNvSpPr>
            <a:spLocks noGrp="1"/>
          </p:cNvSpPr>
          <p:nvPr>
            <p:ph type="body" sz="quarter" idx="10"/>
          </p:nvPr>
        </p:nvSpPr>
        <p:spPr/>
        <p:txBody>
          <a:bodyPr/>
          <a:lstStyle/>
          <a:p>
            <a:r>
              <a:rPr sz="2390"/>
              <a:t>Ta'limda raqamli texnologiyalar o'rni muhim ahamiyatga ega. Ular o'quv jarayonini yanada interaktiv va qiziqarli qiladi. Masalan, onlayn darslar va virtual sinflar orqali o'quvchilar istalgan joydan o'qish imkoniyatiga ega bo'ladi.</a:t>
            </a:r>
          </a:p>
        </p:txBody>
      </p:sp>
      <p:sp>
        <p:nvSpPr>
          <p:cNvPr id="4" name="Text Placeholder 3"/>
          <p:cNvSpPr>
            <a:spLocks noGrp="1"/>
          </p:cNvSpPr>
          <p:nvPr>
            <p:ph type="body" sz="quarter" idx="11"/>
          </p:nvPr>
        </p:nvSpPr>
        <p:spPr/>
        <p:txBody>
          <a:bodyPr/>
          <a:lstStyle/>
          <a:p>
            <a:r>
              <a:rPr sz="2440"/>
              <a:t>O'quv jarayonida moslashuvchanlik va shaxsiylashtirish ta'lim sifatini oshiradi. Har bir o'quvchining ehtiyojlariga mos keladigan o'qitish usullarini qo'llash, ularning muvaffaqiyatini ta'minlaydi.</a:t>
            </a:r>
          </a:p>
        </p:txBody>
      </p:sp>
      <p:sp>
        <p:nvSpPr>
          <p:cNvPr id="5" name="Text Placeholder 4"/>
          <p:cNvSpPr>
            <a:spLocks noGrp="1"/>
          </p:cNvSpPr>
          <p:nvPr>
            <p:ph type="body" sz="quarter" idx="12"/>
          </p:nvPr>
        </p:nvSpPr>
        <p:spPr/>
        <p:txBody>
          <a:bodyPr/>
          <a:lstStyle/>
          <a:p>
            <a:r>
              <a:rPr sz="2480"/>
              <a:t>Hayot davomida o'qish jamiyatimizda muhim rol o'ynaydi. Odamlarning bilim va ko'nikmalarini yangilab turishlari, yangi imkoniyatlar yaratadi va raqobatbardoshlikni oshiradi.</a:t>
            </a:r>
          </a:p>
        </p:txBody>
      </p:sp>
      <p:sp>
        <p:nvSpPr>
          <p:cNvPr id="6" name="Text Placeholder 5"/>
          <p:cNvSpPr>
            <a:spLocks noGrp="1"/>
          </p:cNvSpPr>
          <p:nvPr>
            <p:ph type="body" sz="quarter" idx="13"/>
          </p:nvPr>
        </p:nvSpPr>
        <p:spPr/>
        <p:txBody>
          <a:bodyPr/>
          <a:lstStyle/>
          <a:p>
            <a:r>
              <a:rPr sz="2440"/>
              <a:t>Ta'limda xalqaro hamkorlik va madaniy almashinuvlar, o'quvchilarning global fikrlash qobiliyatini rivojlantiradi. Bu esa turli madaniyatlar bilan tanishish va bilim almashish imkoniyatini beradi.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750"/>
              <a:t>Madaniyatning Ta'limga Ta'siri</a:t>
            </a:r>
          </a:p>
        </p:txBody>
      </p:sp>
      <p:sp>
        <p:nvSpPr>
          <p:cNvPr id="3" name="Text Placeholder 2"/>
          <p:cNvSpPr>
            <a:spLocks noGrp="1"/>
          </p:cNvSpPr>
          <p:nvPr>
            <p:ph type="body" sz="quarter" idx="10"/>
          </p:nvPr>
        </p:nvSpPr>
        <p:spPr/>
        <p:txBody>
          <a:bodyPr/>
          <a:lstStyle/>
          <a:p>
            <a:r>
              <a:rPr sz="3110"/>
              <a:t>- Madaniyat va ta'limning o'zaro bog'liqligi: Madaniyat ta'lim jarayonida muhim rol o'ynaydi, chunki u o'quvchilarning dunyoqarashini va fikrlash tarzini shakllantiradi. Ta'lim madaniyat orqali bilim va qadriyatlarni uzatadi.</a:t>
            </a:r>
          </a:p>
        </p:txBody>
      </p:sp>
      <p:sp>
        <p:nvSpPr>
          <p:cNvPr id="4" name="Text Placeholder 3"/>
          <p:cNvSpPr>
            <a:spLocks noGrp="1"/>
          </p:cNvSpPr>
          <p:nvPr>
            <p:ph type="body" sz="quarter" idx="11"/>
          </p:nvPr>
        </p:nvSpPr>
        <p:spPr/>
        <p:txBody>
          <a:bodyPr/>
          <a:lstStyle/>
          <a:p>
            <a:r>
              <a:rPr sz="2950"/>
              <a:t>- Ta'limda madaniy xilma-xillikning roli: Madaniy xilma-xillik ta'lim jarayonini boyitadi, innovatsiyalarni rag'batlantiradi va talabalarni global muammolarni hal qilishga tayyorlaydi. Madaniyatni ta'lim jarayoniga integratsiya qilish, o'quvchilarning ijodkorligini va tanqidiy fikrlash qobiliyatini rivojlantiradi.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800"/>
              <a:t>Xulosa</a:t>
            </a:r>
          </a:p>
        </p:txBody>
      </p:sp>
      <p:sp>
        <p:nvSpPr>
          <p:cNvPr id="3" name="Text Placeholder 2"/>
          <p:cNvSpPr>
            <a:spLocks noGrp="1"/>
          </p:cNvSpPr>
          <p:nvPr>
            <p:ph type="body" sz="quarter" idx="10"/>
          </p:nvPr>
        </p:nvSpPr>
        <p:spPr/>
        <p:txBody>
          <a:bodyPr/>
          <a:lstStyle/>
          <a:p>
            <a:r>
              <a:rPr sz="2760"/>
              <a:t>Madaniyat va ta'lim o'rtasidagi o'zaro ta'sirni tushunish muhimdir. Bu, o'quvchilarning qiziqishini oshiradi va ta'lim jarayonini yanada samarali qiladi. Madaniyat ta'lim jarayonida muhim rol o'ynaydi, o'quvchilarning fikrlash qobiliyatini rivojlantiradi. Ta'lim madaniyatni rivojlantirishga hissa qo'shadi va kelajak avlodlarni tarbiyalaydi. Shuningdek, raqamli texnologiyalar ta'limni yanada rivojlantirishda yordam beradi.</a:t>
            </a:r>
          </a:p>
        </p:txBody>
      </p:sp>
      <p:sp>
        <p:nvSpPr>
          <p:cNvPr id="4" name="Text Placeholder 3"/>
          <p:cNvSpPr>
            <a:spLocks noGrp="1"/>
          </p:cNvSpPr>
          <p:nvPr>
            <p:ph type="body" sz="quarter" idx="11"/>
          </p:nvPr>
        </p:nvSpPr>
        <p:spPr/>
        <p:txBody>
          <a:bodyPr/>
          <a:lstStyle/>
          <a:p>
            <a:r>
              <a:rPr sz="3000"/>
              <a:t>Madaniyat va ta'lim o'rtasida ziddiyatlar va imkoniyatlar mavjud. Ta'lim jarayonida raqamli texnologiyalarni qo'llash, o'quvchilarning bilimini kengaytirishga yordam beradi. O'qituvchilar madaniyatni ta'limga kiritgan holda, o'quvchilarga yanada boy tajribalar taqdim etishlari mumkin.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TotalTime>
  <Words>718</Words>
  <Application>Microsoft Office PowerPoint</Application>
  <PresentationFormat>Произвольный</PresentationFormat>
  <Paragraphs>48</Paragraphs>
  <Slides>11</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11</vt:i4>
      </vt:variant>
    </vt:vector>
  </HeadingPairs>
  <TitlesOfParts>
    <vt:vector size="21" baseType="lpstr">
      <vt:lpstr>Arial</vt:lpstr>
      <vt:lpstr>Calibri</vt:lpstr>
      <vt:lpstr>Times New Roman</vt:lpstr>
      <vt:lpstr>EB Garamond</vt:lpstr>
      <vt:lpstr>Quicksand</vt:lpstr>
      <vt:lpstr>Staatliches</vt:lpstr>
      <vt:lpstr>Lato</vt:lpstr>
      <vt:lpstr>Amasis MT Pro Black</vt:lpstr>
      <vt:lpstr>Meiryo UI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Madaniyatni Ta'limga Integratsiya Qilish</vt:lpstr>
      <vt:lpstr>Kelajakdagi Ta'limning Asosiy Yo'nalishlari</vt:lpstr>
      <vt:lpstr>Madaniyatning Ta'limga Ta'siri</vt:lpstr>
      <vt:lpstr>Xulosa</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Akbarjon</dc:creator>
  <cp:lastModifiedBy>C O M P U T E R S</cp:lastModifiedBy>
  <cp:revision>15</cp:revision>
  <dcterms:modified xsi:type="dcterms:W3CDTF">2025-04-14T09:51:20Z</dcterms:modified>
</cp:coreProperties>
</file>