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Libre Baskerville" panose="020F0502020204030204" pitchFamily="2" charset="0"/>
      <p:regular r:id="rId13"/>
    </p:embeddedFont>
    <p:embeddedFont>
      <p:font typeface="Open Sans" panose="020B0606030504020204" pitchFamily="34" charset="0"/>
      <p:regular r:id="rId1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41" d="100"/>
          <a:sy n="41" d="100"/>
        </p:scale>
        <p:origin x="67" y="6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7708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382560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3-sinf </a:t>
            </a:r>
            <a:r>
              <a:rPr lang="en-US" sz="4450" dirty="0" err="1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tarbiya</a:t>
            </a: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4450" dirty="0" err="1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fani</a:t>
            </a: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.</a:t>
            </a:r>
          </a:p>
          <a:p>
            <a:pPr marL="0" indent="0" algn="l">
              <a:lnSpc>
                <a:spcPts val="5550"/>
              </a:lnSpc>
              <a:buNone/>
            </a:pPr>
            <a:r>
              <a:rPr lang="en-US" sz="4450" dirty="0" err="1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O'zbekiston</a:t>
            </a: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bo'ylab sayohat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88" y="4426970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O'zbekiston boy madaniyati va tarixiy merosi bilan mashhur o'lka. U Markaziy Osiyoning yuragi sifatida noyob geografik joylashuvga ega.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280189" y="5625088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Bu yerda tarix, san'at, me'morchilik va tabiiy go'zalliklarning ajoyib uyg'unligi sizni kutmoqda.</a:t>
            </a: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62050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Xulosa: O'zbekiston — tashrif buyurishingiz zarur bo'lgan diyor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348" y="3033236"/>
            <a:ext cx="2152055" cy="1306949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892" y="3649266"/>
            <a:ext cx="318968" cy="3986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357217" y="326005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Tarixiy meros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357217" y="3750469"/>
            <a:ext cx="549937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Ming yillik tarix va zamonaviylikning ajoyib uyg'unligi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5187077" y="4353282"/>
            <a:ext cx="8592860" cy="15240"/>
          </a:xfrm>
          <a:prstGeom prst="roundRect">
            <a:avLst>
              <a:gd name="adj" fmla="val 223256"/>
            </a:avLst>
          </a:prstGeom>
          <a:solidFill>
            <a:srgbClr val="D0CED9"/>
          </a:solidFill>
          <a:ln/>
        </p:spPr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2381" y="4396859"/>
            <a:ext cx="4304109" cy="1306949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892" y="4850963"/>
            <a:ext cx="318968" cy="3986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33304" y="462367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Madaniy boylik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6433304" y="5114092"/>
            <a:ext cx="606218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An'analar, hunarmandchilik va san'atning bardavom rivoji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6263164" y="5716905"/>
            <a:ext cx="7516773" cy="15240"/>
          </a:xfrm>
          <a:prstGeom prst="roundRect">
            <a:avLst>
              <a:gd name="adj" fmla="val 223256"/>
            </a:avLst>
          </a:prstGeom>
          <a:solidFill>
            <a:srgbClr val="D0CED9"/>
          </a:solidFill>
          <a:ln/>
        </p:spPr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294" y="5760482"/>
            <a:ext cx="6456164" cy="1306949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4773" y="6214586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509272" y="598729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Tabiiy go'zallik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509272" y="6477714"/>
            <a:ext cx="56407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Cho'llardan tog'largacha bo'lgan xilma-xil landshaftlar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58509"/>
            <a:ext cx="872859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Toshkent: Shinavanda poytaxt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634264"/>
            <a:ext cx="299954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Mustaqillik maydoni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215408"/>
            <a:ext cx="3978116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Bu yerda milliy ramzlar va muhim yodgorliklar joylashgan. Maydonda yashil maydonlar va favvoralar bir-biriga uyg'unlashgan.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5332928" y="3634264"/>
            <a:ext cx="297060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Amir Temur muzeyi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32928" y="4215408"/>
            <a:ext cx="3978116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Muzeyda noyob tarixiy eksponatlar va qimmatli arxivlar saqlangan. Ular O'zbekiston tarixining asrlar davomida shakllanishini ko'rsatadi.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9872067" y="36342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Toshkent metrosi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72067" y="4215408"/>
            <a:ext cx="3978116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Metrobekatlar o'zining go'zal bezaklari bilan sanat asarlariga o'xshaydi. Har bir bekat alohida mavzuga bag'ishlangan.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71462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60095" y="3483769"/>
            <a:ext cx="13110210" cy="1357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2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Samarqand: Buyuk Ipak yo'lining durdona shahri</a:t>
            </a:r>
            <a:endParaRPr lang="en-US" sz="4250" dirty="0"/>
          </a:p>
        </p:txBody>
      </p:sp>
      <p:sp>
        <p:nvSpPr>
          <p:cNvPr id="4" name="Shape 1"/>
          <p:cNvSpPr/>
          <p:nvPr/>
        </p:nvSpPr>
        <p:spPr>
          <a:xfrm>
            <a:off x="760095" y="5166836"/>
            <a:ext cx="4225290" cy="2293620"/>
          </a:xfrm>
          <a:prstGeom prst="roundRect">
            <a:avLst>
              <a:gd name="adj" fmla="val 1420"/>
            </a:avLst>
          </a:prstGeom>
          <a:solidFill>
            <a:srgbClr val="EAE8F3"/>
          </a:solidFill>
          <a:ln/>
        </p:spPr>
      </p:sp>
      <p:sp>
        <p:nvSpPr>
          <p:cNvPr id="5" name="Text 2"/>
          <p:cNvSpPr/>
          <p:nvPr/>
        </p:nvSpPr>
        <p:spPr>
          <a:xfrm>
            <a:off x="977265" y="5384006"/>
            <a:ext cx="2714625" cy="339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Registon maydoni</a:t>
            </a:r>
            <a:endParaRPr lang="en-US" sz="2100" dirty="0"/>
          </a:p>
        </p:txBody>
      </p:sp>
      <p:sp>
        <p:nvSpPr>
          <p:cNvPr id="6" name="Text 3"/>
          <p:cNvSpPr/>
          <p:nvPr/>
        </p:nvSpPr>
        <p:spPr>
          <a:xfrm>
            <a:off x="977265" y="5853589"/>
            <a:ext cx="3790950" cy="1389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UNESCO merosi ro'yxatiga kiritilgan bu maydon uchta ulug'vor madrasadan iborat. Ularning har biri noyob me'moriy asar hisoblanadi.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5202555" y="5166836"/>
            <a:ext cx="4225290" cy="2293620"/>
          </a:xfrm>
          <a:prstGeom prst="roundRect">
            <a:avLst>
              <a:gd name="adj" fmla="val 1420"/>
            </a:avLst>
          </a:prstGeom>
          <a:solidFill>
            <a:srgbClr val="EAE8F3"/>
          </a:solidFill>
          <a:ln/>
        </p:spPr>
      </p:sp>
      <p:sp>
        <p:nvSpPr>
          <p:cNvPr id="8" name="Text 5"/>
          <p:cNvSpPr/>
          <p:nvPr/>
        </p:nvSpPr>
        <p:spPr>
          <a:xfrm>
            <a:off x="5419725" y="5384006"/>
            <a:ext cx="3020378" cy="339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Shohizinda majmuasi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5419725" y="5853589"/>
            <a:ext cx="3790950" cy="1389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Bu go'zal me'moriy asar qadimiy maqbaralar va ziyoratgohlardan tashkil topgan. Rangdor koshinlar va naqshlar bilan bezatilgan.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9645015" y="5166836"/>
            <a:ext cx="4225290" cy="2293620"/>
          </a:xfrm>
          <a:prstGeom prst="roundRect">
            <a:avLst>
              <a:gd name="adj" fmla="val 1420"/>
            </a:avLst>
          </a:prstGeom>
          <a:solidFill>
            <a:srgbClr val="EAE8F3"/>
          </a:solidFill>
          <a:ln/>
        </p:spPr>
      </p:sp>
      <p:sp>
        <p:nvSpPr>
          <p:cNvPr id="11" name="Text 8"/>
          <p:cNvSpPr/>
          <p:nvPr/>
        </p:nvSpPr>
        <p:spPr>
          <a:xfrm>
            <a:off x="9862185" y="5384006"/>
            <a:ext cx="2925128" cy="339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Ulug'bek rasadxonasi</a:t>
            </a:r>
            <a:endParaRPr lang="en-US" sz="2100" dirty="0"/>
          </a:p>
        </p:txBody>
      </p:sp>
      <p:sp>
        <p:nvSpPr>
          <p:cNvPr id="12" name="Text 9"/>
          <p:cNvSpPr/>
          <p:nvPr/>
        </p:nvSpPr>
        <p:spPr>
          <a:xfrm>
            <a:off x="9862185" y="5853589"/>
            <a:ext cx="3790950" cy="1389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Bu yerda dunyoning ilk yulduzlar katalogi tuzilgan. Rasadxona XV asrda buyuk olim Ulug'bek tomonidan qurilgan.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50495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1278" y="3055977"/>
            <a:ext cx="9836706" cy="626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en-US" sz="39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Buxoro: Mumtoz sharqning durdonasi</a:t>
            </a:r>
            <a:endParaRPr lang="en-US" sz="3900" dirty="0"/>
          </a:p>
        </p:txBody>
      </p:sp>
      <p:sp>
        <p:nvSpPr>
          <p:cNvPr id="4" name="Shape 1"/>
          <p:cNvSpPr/>
          <p:nvPr/>
        </p:nvSpPr>
        <p:spPr>
          <a:xfrm>
            <a:off x="7303770" y="3982760"/>
            <a:ext cx="22860" cy="3699272"/>
          </a:xfrm>
          <a:prstGeom prst="roundRect">
            <a:avLst>
              <a:gd name="adj" fmla="val 131495"/>
            </a:avLst>
          </a:prstGeom>
          <a:solidFill>
            <a:srgbClr val="D0CED9"/>
          </a:solidFill>
          <a:ln/>
        </p:spPr>
      </p:sp>
      <p:sp>
        <p:nvSpPr>
          <p:cNvPr id="5" name="Shape 2"/>
          <p:cNvSpPr/>
          <p:nvPr/>
        </p:nvSpPr>
        <p:spPr>
          <a:xfrm>
            <a:off x="6511469" y="4422100"/>
            <a:ext cx="601147" cy="22860"/>
          </a:xfrm>
          <a:prstGeom prst="roundRect">
            <a:avLst>
              <a:gd name="adj" fmla="val 131495"/>
            </a:avLst>
          </a:prstGeom>
          <a:solidFill>
            <a:srgbClr val="D0CED9"/>
          </a:solidFill>
          <a:ln/>
        </p:spPr>
      </p:sp>
      <p:sp>
        <p:nvSpPr>
          <p:cNvPr id="6" name="Shape 3"/>
          <p:cNvSpPr/>
          <p:nvPr/>
        </p:nvSpPr>
        <p:spPr>
          <a:xfrm>
            <a:off x="7089755" y="4208145"/>
            <a:ext cx="450890" cy="450890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4884" y="4245709"/>
            <a:ext cx="300514" cy="37564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808333" y="4183142"/>
            <a:ext cx="2504956" cy="313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50"/>
              </a:lnSpc>
              <a:buNone/>
            </a:pPr>
            <a:r>
              <a:rPr lang="en-US" sz="19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Ark qal'asi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701278" y="4616410"/>
            <a:ext cx="5612011" cy="641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O'rta asr davlatining siyosiy markazi bo'lgan. Qal'a ichida saroy, masjid va boshqa muhim binolar joylashgan.</a:t>
            </a:r>
            <a:endParaRPr lang="en-US" sz="1550" dirty="0"/>
          </a:p>
        </p:txBody>
      </p:sp>
      <p:sp>
        <p:nvSpPr>
          <p:cNvPr id="10" name="Shape 6"/>
          <p:cNvSpPr/>
          <p:nvPr/>
        </p:nvSpPr>
        <p:spPr>
          <a:xfrm>
            <a:off x="7517785" y="5424011"/>
            <a:ext cx="601147" cy="22860"/>
          </a:xfrm>
          <a:prstGeom prst="roundRect">
            <a:avLst>
              <a:gd name="adj" fmla="val 131495"/>
            </a:avLst>
          </a:prstGeom>
          <a:solidFill>
            <a:srgbClr val="D0CED9"/>
          </a:solidFill>
          <a:ln/>
        </p:spPr>
      </p:sp>
      <p:sp>
        <p:nvSpPr>
          <p:cNvPr id="11" name="Shape 7"/>
          <p:cNvSpPr/>
          <p:nvPr/>
        </p:nvSpPr>
        <p:spPr>
          <a:xfrm>
            <a:off x="7089755" y="5210056"/>
            <a:ext cx="450890" cy="450890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4884" y="5247620"/>
            <a:ext cx="300514" cy="37564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8317111" y="5185053"/>
            <a:ext cx="2566511" cy="313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Poi Kalon majmuasi</a:t>
            </a:r>
            <a:endParaRPr lang="en-US" sz="1950" dirty="0"/>
          </a:p>
        </p:txBody>
      </p:sp>
      <p:sp>
        <p:nvSpPr>
          <p:cNvPr id="14" name="Text 9"/>
          <p:cNvSpPr/>
          <p:nvPr/>
        </p:nvSpPr>
        <p:spPr>
          <a:xfrm>
            <a:off x="8317111" y="5618321"/>
            <a:ext cx="5612011" cy="641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Mashhur Kalon minorasi XII asrda qurilgan. Uning balandligi 47 metrga yetadi.</a:t>
            </a:r>
            <a:endParaRPr lang="en-US" sz="1550" dirty="0"/>
          </a:p>
        </p:txBody>
      </p:sp>
      <p:sp>
        <p:nvSpPr>
          <p:cNvPr id="15" name="Shape 10"/>
          <p:cNvSpPr/>
          <p:nvPr/>
        </p:nvSpPr>
        <p:spPr>
          <a:xfrm>
            <a:off x="6511469" y="6325791"/>
            <a:ext cx="601147" cy="22860"/>
          </a:xfrm>
          <a:prstGeom prst="roundRect">
            <a:avLst>
              <a:gd name="adj" fmla="val 131495"/>
            </a:avLst>
          </a:prstGeom>
          <a:solidFill>
            <a:srgbClr val="D0CED9"/>
          </a:solidFill>
          <a:ln/>
        </p:spPr>
      </p:sp>
      <p:sp>
        <p:nvSpPr>
          <p:cNvPr id="16" name="Shape 11"/>
          <p:cNvSpPr/>
          <p:nvPr/>
        </p:nvSpPr>
        <p:spPr>
          <a:xfrm>
            <a:off x="7089755" y="6111835"/>
            <a:ext cx="450890" cy="450890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4884" y="6149400"/>
            <a:ext cx="300514" cy="375642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3532703" y="6086832"/>
            <a:ext cx="2780586" cy="313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50"/>
              </a:lnSpc>
              <a:buNone/>
            </a:pPr>
            <a:r>
              <a:rPr lang="en-US" sz="19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Labi Xovuz majmuasi</a:t>
            </a:r>
            <a:endParaRPr lang="en-US" sz="1950" dirty="0"/>
          </a:p>
        </p:txBody>
      </p:sp>
      <p:sp>
        <p:nvSpPr>
          <p:cNvPr id="19" name="Text 13"/>
          <p:cNvSpPr/>
          <p:nvPr/>
        </p:nvSpPr>
        <p:spPr>
          <a:xfrm>
            <a:off x="701278" y="6520101"/>
            <a:ext cx="5612011" cy="9615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Shaharning madaniyat markazi va savdo maydoni bo'lgan. Bu yerda katta hovuz atrofida me'moriy ansambl joylashgan.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9379" y="588764"/>
            <a:ext cx="5479971" cy="669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2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Xiva: Muzey-shahar</a:t>
            </a:r>
            <a:endParaRPr lang="en-US" sz="42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5660" y="3948113"/>
            <a:ext cx="7878961" cy="787896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5572" y="6184344"/>
            <a:ext cx="361355" cy="4516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50"/>
              </a:lnSpc>
              <a:buNone/>
            </a:pPr>
            <a:r>
              <a:rPr lang="en-US" sz="28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8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5660" y="3948113"/>
            <a:ext cx="7878961" cy="787896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134344" y="4707017"/>
            <a:ext cx="361355" cy="4516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50"/>
              </a:lnSpc>
              <a:buNone/>
            </a:pPr>
            <a:r>
              <a:rPr lang="en-US" sz="28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8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5660" y="3948113"/>
            <a:ext cx="7878961" cy="787896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692997" y="6184344"/>
            <a:ext cx="361355" cy="4516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50"/>
              </a:lnSpc>
              <a:buNone/>
            </a:pPr>
            <a:r>
              <a:rPr lang="en-US" sz="28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800" dirty="0"/>
          </a:p>
        </p:txBody>
      </p:sp>
      <p:sp>
        <p:nvSpPr>
          <p:cNvPr id="9" name="Text 4"/>
          <p:cNvSpPr/>
          <p:nvPr/>
        </p:nvSpPr>
        <p:spPr>
          <a:xfrm>
            <a:off x="1492567" y="3210639"/>
            <a:ext cx="2676644" cy="334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1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Ichan-Qal'a</a:t>
            </a:r>
            <a:endParaRPr lang="en-US" sz="2100" dirty="0"/>
          </a:p>
        </p:txBody>
      </p:sp>
      <p:sp>
        <p:nvSpPr>
          <p:cNvPr id="10" name="Text 5"/>
          <p:cNvSpPr/>
          <p:nvPr/>
        </p:nvSpPr>
        <p:spPr>
          <a:xfrm>
            <a:off x="749379" y="3673673"/>
            <a:ext cx="4163139" cy="10279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16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Butun shahar UNESCO jahon merosi ro'yxatiga kiritilgan. Qal'a ichida 50 dan ortiq tarixiy inshootlar saqlangan.</a:t>
            </a:r>
            <a:endParaRPr lang="en-US" sz="1650" dirty="0"/>
          </a:p>
        </p:txBody>
      </p:sp>
      <p:sp>
        <p:nvSpPr>
          <p:cNvPr id="11" name="Text 6"/>
          <p:cNvSpPr/>
          <p:nvPr/>
        </p:nvSpPr>
        <p:spPr>
          <a:xfrm>
            <a:off x="5976818" y="1686163"/>
            <a:ext cx="2676644" cy="334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1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Kalta Minor</a:t>
            </a:r>
            <a:endParaRPr lang="en-US" sz="2100" dirty="0"/>
          </a:p>
        </p:txBody>
      </p:sp>
      <p:sp>
        <p:nvSpPr>
          <p:cNvPr id="12" name="Text 7"/>
          <p:cNvSpPr/>
          <p:nvPr/>
        </p:nvSpPr>
        <p:spPr>
          <a:xfrm>
            <a:off x="5233630" y="2149197"/>
            <a:ext cx="4163139" cy="13706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16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Rang-barang sirli koshinlar bilan qoplangan minora. Uning qurulishi tugallanmagan bo'lsa-da, shaharning ramziga aylangan.</a:t>
            </a:r>
            <a:endParaRPr lang="en-US" sz="1650" dirty="0"/>
          </a:p>
        </p:txBody>
      </p:sp>
      <p:sp>
        <p:nvSpPr>
          <p:cNvPr id="13" name="Text 8"/>
          <p:cNvSpPr/>
          <p:nvPr/>
        </p:nvSpPr>
        <p:spPr>
          <a:xfrm>
            <a:off x="10461069" y="3210639"/>
            <a:ext cx="2676644" cy="334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1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Tosh Hovli saroyi</a:t>
            </a:r>
            <a:endParaRPr lang="en-US" sz="2100" dirty="0"/>
          </a:p>
        </p:txBody>
      </p:sp>
      <p:sp>
        <p:nvSpPr>
          <p:cNvPr id="14" name="Text 9"/>
          <p:cNvSpPr/>
          <p:nvPr/>
        </p:nvSpPr>
        <p:spPr>
          <a:xfrm>
            <a:off x="9717881" y="3673673"/>
            <a:ext cx="4163139" cy="10279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16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O'zining go'zal naqshlari va qadimiy afsonalari bilan mashhur. Saroy ichki hovlisi ajoyib ark bilan o'ralgan.</a:t>
            </a:r>
            <a:endParaRPr lang="en-US" sz="1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9257" y="1049298"/>
            <a:ext cx="7705487" cy="1284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Farg'ona vodiysi: Hunarmandchilik markazi</a:t>
            </a:r>
            <a:endParaRPr lang="en-US" sz="40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257" y="2677716"/>
            <a:ext cx="513755" cy="51375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438513" y="2641759"/>
            <a:ext cx="2568893" cy="3211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Marg'ilon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1438513" y="3086100"/>
            <a:ext cx="6986230" cy="6574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Atlas va adras matolari ishlab chiqarishning qadimiy markazi. Bu yerda ipak to'qish an'analari asrlar davomida saqlanib kelmoqda.</a:t>
            </a:r>
            <a:endParaRPr lang="en-US" sz="16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257" y="4396026"/>
            <a:ext cx="513755" cy="51375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438513" y="4360069"/>
            <a:ext cx="2568893" cy="3211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Rishton</a:t>
            </a:r>
            <a:endParaRPr lang="en-US" sz="2000" dirty="0"/>
          </a:p>
        </p:txBody>
      </p:sp>
      <p:sp>
        <p:nvSpPr>
          <p:cNvPr id="9" name="Text 4"/>
          <p:cNvSpPr/>
          <p:nvPr/>
        </p:nvSpPr>
        <p:spPr>
          <a:xfrm>
            <a:off x="1438513" y="4804410"/>
            <a:ext cx="6986230" cy="6574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O'zbekistonda eng yaxshi sopol buyumlar ishlab chiqariladi. Rishton kulollari o'zining ko'k rangdagi naqshlari bilan mashhur.</a:t>
            </a:r>
            <a:endParaRPr lang="en-US" sz="16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257" y="6114336"/>
            <a:ext cx="513755" cy="51375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438513" y="6078379"/>
            <a:ext cx="2568893" cy="3211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Qo'qon</a:t>
            </a:r>
            <a:endParaRPr lang="en-US" sz="2000" dirty="0"/>
          </a:p>
        </p:txBody>
      </p:sp>
      <p:sp>
        <p:nvSpPr>
          <p:cNvPr id="12" name="Text 6"/>
          <p:cNvSpPr/>
          <p:nvPr/>
        </p:nvSpPr>
        <p:spPr>
          <a:xfrm>
            <a:off x="1438513" y="6522720"/>
            <a:ext cx="6986230" cy="6574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Xudoyorxon saroyi Farg'ona vodiysining ramzi hisoblanadi. Saroy XIX asrda qurilgan va noyob me'moriy bezaklarga ega.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34020"/>
            <a:ext cx="796147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Orol dengizi va Mo'ynoqlar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1896428"/>
            <a:ext cx="2173724" cy="1669852"/>
          </a:xfrm>
          <a:prstGeom prst="roundRect">
            <a:avLst>
              <a:gd name="adj" fmla="val 2038"/>
            </a:avLst>
          </a:prstGeom>
          <a:solidFill>
            <a:srgbClr val="EAE8F3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167" y="2531983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194328" y="212324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Kemalar qabristoni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194328" y="2613660"/>
            <a:ext cx="1041546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Bir paytlar suvda suzgan kemalar endi quruq cho'lda turibdi. Bu manzara ekologik fojiani yaqqol ko'rsatadi.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3080861" y="3551039"/>
            <a:ext cx="10642402" cy="15240"/>
          </a:xfrm>
          <a:prstGeom prst="roundRect">
            <a:avLst>
              <a:gd name="adj" fmla="val 223256"/>
            </a:avLst>
          </a:prstGeom>
          <a:solidFill>
            <a:srgbClr val="D0CED9"/>
          </a:solidFill>
          <a:ln/>
        </p:spPr>
      </p:sp>
      <p:sp>
        <p:nvSpPr>
          <p:cNvPr id="8" name="Shape 5"/>
          <p:cNvSpPr/>
          <p:nvPr/>
        </p:nvSpPr>
        <p:spPr>
          <a:xfrm>
            <a:off x="793790" y="3679627"/>
            <a:ext cx="4347567" cy="1669852"/>
          </a:xfrm>
          <a:prstGeom prst="roundRect">
            <a:avLst>
              <a:gd name="adj" fmla="val 2038"/>
            </a:avLst>
          </a:prstGeom>
          <a:solidFill>
            <a:srgbClr val="EAE8F3"/>
          </a:solidFill>
          <a:ln/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089" y="4315182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368171" y="390644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Ekologik fojia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5368171" y="4396859"/>
            <a:ext cx="824162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Orol dengizi maydonining 90% quridi. Bu holat mahalliy iqlimga katta ta'sir ko'rsatdi.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5254704" y="5334238"/>
            <a:ext cx="8468558" cy="15240"/>
          </a:xfrm>
          <a:prstGeom prst="roundRect">
            <a:avLst>
              <a:gd name="adj" fmla="val 223256"/>
            </a:avLst>
          </a:prstGeom>
          <a:solidFill>
            <a:srgbClr val="D0CED9"/>
          </a:solidFill>
          <a:ln/>
        </p:spPr>
      </p:sp>
      <p:sp>
        <p:nvSpPr>
          <p:cNvPr id="13" name="Shape 9"/>
          <p:cNvSpPr/>
          <p:nvPr/>
        </p:nvSpPr>
        <p:spPr>
          <a:xfrm>
            <a:off x="793790" y="5462826"/>
            <a:ext cx="6521410" cy="2032754"/>
          </a:xfrm>
          <a:prstGeom prst="roundRect">
            <a:avLst>
              <a:gd name="adj" fmla="val 1674"/>
            </a:avLst>
          </a:prstGeom>
          <a:solidFill>
            <a:srgbClr val="EAE8F3"/>
          </a:solidFill>
          <a:ln/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5011" y="6279833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42014" y="568964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Turizm rivojlanishi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42014" y="6180058"/>
            <a:ext cx="606778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Hozirda bu hududda ekoturizm yo'nalishlarini rivojlantirish ishlari olib borilmoqda. Shuningdek, dengizni qayta tiklash loyihalari mavjud.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6882" y="602456"/>
            <a:ext cx="10187583" cy="684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50"/>
              </a:lnSpc>
              <a:buNone/>
            </a:pPr>
            <a:r>
              <a:rPr lang="en-US" sz="43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Tog' sayohatlari: Fazilatlilik va huzur</a:t>
            </a:r>
            <a:endParaRPr lang="en-US" sz="43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502" y="1866543"/>
            <a:ext cx="4243626" cy="4243626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3387" y="1866543"/>
            <a:ext cx="4243626" cy="4243626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12273" y="1866543"/>
            <a:ext cx="4243626" cy="4243626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766882" y="6497836"/>
            <a:ext cx="13096637" cy="701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Chimgan tog'ida chang'i sporti bilan shug'ullanishingiz mumkin. Ugom-Chotqol milliy bog'ida g'oyat xilma-xil o'simlik va hayvonot dunyosi mavjud.</a:t>
            </a:r>
            <a:endParaRPr lang="en-US" sz="1700" dirty="0"/>
          </a:p>
        </p:txBody>
      </p:sp>
      <p:sp>
        <p:nvSpPr>
          <p:cNvPr id="7" name="Text 2"/>
          <p:cNvSpPr/>
          <p:nvPr/>
        </p:nvSpPr>
        <p:spPr>
          <a:xfrm>
            <a:off x="766882" y="7445335"/>
            <a:ext cx="13096637" cy="350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Charvak suv ombori atrofida esa turli sport va dam olish imkoniyatlari yaratilgan.</a:t>
            </a:r>
            <a:endParaRPr lang="en-US" sz="1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01489" y="1208842"/>
            <a:ext cx="6847523" cy="6384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O'zbek oshxonasi sayohati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6201489" y="2255877"/>
            <a:ext cx="3703677" cy="674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300"/>
              </a:lnSpc>
              <a:buNone/>
            </a:pPr>
            <a:r>
              <a:rPr lang="en-US" sz="53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200+</a:t>
            </a:r>
            <a:endParaRPr lang="en-US" sz="5300" dirty="0"/>
          </a:p>
        </p:txBody>
      </p:sp>
      <p:sp>
        <p:nvSpPr>
          <p:cNvPr id="5" name="Text 2"/>
          <p:cNvSpPr/>
          <p:nvPr/>
        </p:nvSpPr>
        <p:spPr>
          <a:xfrm>
            <a:off x="6776323" y="3185398"/>
            <a:ext cx="2553891" cy="319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Palov turlari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6201489" y="3627120"/>
            <a:ext cx="3703677" cy="653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Har bir viloyatda plov tayyorlashning o'ziga xos usuli bor.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11633" y="2255877"/>
            <a:ext cx="3703677" cy="674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300"/>
              </a:lnSpc>
              <a:buNone/>
            </a:pPr>
            <a:r>
              <a:rPr lang="en-US" sz="53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40+</a:t>
            </a:r>
            <a:endParaRPr lang="en-US" sz="5300" dirty="0"/>
          </a:p>
        </p:txBody>
      </p:sp>
      <p:sp>
        <p:nvSpPr>
          <p:cNvPr id="8" name="Text 5"/>
          <p:cNvSpPr/>
          <p:nvPr/>
        </p:nvSpPr>
        <p:spPr>
          <a:xfrm>
            <a:off x="10786467" y="3185398"/>
            <a:ext cx="2553891" cy="319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Non turlari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10211633" y="3627120"/>
            <a:ext cx="3703677" cy="653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Har bir shahar va qishloqda non yopishning o'ziga xos usuli mavjud.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8206502" y="4995863"/>
            <a:ext cx="3703677" cy="674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300"/>
              </a:lnSpc>
              <a:buNone/>
            </a:pPr>
            <a:r>
              <a:rPr lang="en-US" sz="53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1000+</a:t>
            </a:r>
            <a:endParaRPr lang="en-US" sz="5300" dirty="0"/>
          </a:p>
        </p:txBody>
      </p:sp>
      <p:sp>
        <p:nvSpPr>
          <p:cNvPr id="11" name="Text 8"/>
          <p:cNvSpPr/>
          <p:nvPr/>
        </p:nvSpPr>
        <p:spPr>
          <a:xfrm>
            <a:off x="8781336" y="5925383"/>
            <a:ext cx="2553891" cy="319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Taomlar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8206502" y="6367105"/>
            <a:ext cx="3703677" cy="653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O'zbek milliy oshxonasida mingdan ortiq taom retsepti mavjud.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542</Words>
  <Application>Microsoft Office PowerPoint</Application>
  <PresentationFormat>Произвольный</PresentationFormat>
  <Paragraphs>79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Libre Baskerville</vt:lpstr>
      <vt:lpstr>Open Sans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C O M P U T E R S</cp:lastModifiedBy>
  <cp:revision>2</cp:revision>
  <dcterms:created xsi:type="dcterms:W3CDTF">2025-04-14T05:47:30Z</dcterms:created>
  <dcterms:modified xsi:type="dcterms:W3CDTF">2025-04-14T09:43:35Z</dcterms:modified>
</cp:coreProperties>
</file>