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477" r:id="rId2"/>
    <p:sldId id="372" r:id="rId3"/>
    <p:sldId id="478" r:id="rId4"/>
    <p:sldId id="436" r:id="rId5"/>
    <p:sldId id="479" r:id="rId6"/>
    <p:sldId id="480" r:id="rId7"/>
    <p:sldId id="439" r:id="rId8"/>
    <p:sldId id="482" r:id="rId9"/>
    <p:sldId id="483" r:id="rId10"/>
    <p:sldId id="442" r:id="rId11"/>
    <p:sldId id="298" r:id="rId12"/>
    <p:sldId id="450" r:id="rId13"/>
    <p:sldId id="486" r:id="rId14"/>
    <p:sldId id="484" r:id="rId15"/>
    <p:sldId id="487" r:id="rId16"/>
    <p:sldId id="488" r:id="rId17"/>
    <p:sldId id="443" r:id="rId18"/>
    <p:sldId id="481" r:id="rId19"/>
    <p:sldId id="402" r:id="rId20"/>
  </p:sldIdLst>
  <p:sldSz cx="12192000"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EFD1C34-8F08-4903-9DB6-7EB72C2065F7}">
          <p14:sldIdLst>
            <p14:sldId id="477"/>
            <p14:sldId id="372"/>
            <p14:sldId id="478"/>
            <p14:sldId id="436"/>
            <p14:sldId id="479"/>
            <p14:sldId id="480"/>
            <p14:sldId id="439"/>
            <p14:sldId id="482"/>
            <p14:sldId id="483"/>
            <p14:sldId id="442"/>
            <p14:sldId id="298"/>
            <p14:sldId id="450"/>
            <p14:sldId id="486"/>
            <p14:sldId id="484"/>
            <p14:sldId id="487"/>
            <p14:sldId id="488"/>
            <p14:sldId id="443"/>
            <p14:sldId id="481"/>
            <p14:sldId id="40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D Design" initials="GD" lastIdx="3" clrIdx="0">
    <p:extLst>
      <p:ext uri="{19B8F6BF-5375-455C-9EA6-DF929625EA0E}">
        <p15:presenceInfo xmlns:p15="http://schemas.microsoft.com/office/powerpoint/2012/main" userId="GD Desig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4F44"/>
    <a:srgbClr val="B13D8A"/>
    <a:srgbClr val="FFCA21"/>
    <a:srgbClr val="374457"/>
    <a:srgbClr val="3F4E63"/>
    <a:srgbClr val="D755F1"/>
    <a:srgbClr val="53B6F3"/>
    <a:srgbClr val="BF6720"/>
    <a:srgbClr val="D8246B"/>
    <a:srgbClr val="D373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34" autoAdjust="0"/>
    <p:restoredTop sz="94386" autoAdjust="0"/>
  </p:normalViewPr>
  <p:slideViewPr>
    <p:cSldViewPr snapToGrid="0">
      <p:cViewPr varScale="1">
        <p:scale>
          <a:sx n="68" d="100"/>
          <a:sy n="68" d="100"/>
        </p:scale>
        <p:origin x="720"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01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A79DF1-F6F3-4C7A-B999-061899A6FED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4" name="Footer Placeholder 3">
            <a:extLst>
              <a:ext uri="{FF2B5EF4-FFF2-40B4-BE49-F238E27FC236}">
                <a16:creationId xmlns:a16="http://schemas.microsoft.com/office/drawing/2014/main" id="{5C6663E1-9CBE-4871-B9ED-0057BB589F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Tree>
    <p:extLst>
      <p:ext uri="{BB962C8B-B14F-4D97-AF65-F5344CB8AC3E}">
        <p14:creationId xmlns:p14="http://schemas.microsoft.com/office/powerpoint/2010/main" val="35343471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87CC0C-1C80-47D1-BF0A-6074C3817624}" type="datetimeFigureOut">
              <a:rPr lang="en-ID" smtClean="0"/>
              <a:t>22/11/2023</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E49EF7-E82C-4276-9101-E06CBF5FBD2C}" type="slidenum">
              <a:rPr lang="en-ID" smtClean="0"/>
              <a:t>‹#›</a:t>
            </a:fld>
            <a:endParaRPr lang="en-ID"/>
          </a:p>
        </p:txBody>
      </p:sp>
    </p:spTree>
    <p:extLst>
      <p:ext uri="{BB962C8B-B14F-4D97-AF65-F5344CB8AC3E}">
        <p14:creationId xmlns:p14="http://schemas.microsoft.com/office/powerpoint/2010/main" val="4086030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59E49EF7-E82C-4276-9101-E06CBF5FBD2C}" type="slidenum">
              <a:rPr lang="en-ID" smtClean="0"/>
              <a:t>1</a:t>
            </a:fld>
            <a:endParaRPr lang="en-ID"/>
          </a:p>
        </p:txBody>
      </p:sp>
    </p:spTree>
    <p:extLst>
      <p:ext uri="{BB962C8B-B14F-4D97-AF65-F5344CB8AC3E}">
        <p14:creationId xmlns:p14="http://schemas.microsoft.com/office/powerpoint/2010/main" val="3112912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59E49EF7-E82C-4276-9101-E06CBF5FBD2C}" type="slidenum">
              <a:rPr lang="en-ID" smtClean="0"/>
              <a:t>11</a:t>
            </a:fld>
            <a:endParaRPr lang="en-ID"/>
          </a:p>
        </p:txBody>
      </p:sp>
    </p:spTree>
    <p:extLst>
      <p:ext uri="{BB962C8B-B14F-4D97-AF65-F5344CB8AC3E}">
        <p14:creationId xmlns:p14="http://schemas.microsoft.com/office/powerpoint/2010/main" val="2340566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59E49EF7-E82C-4276-9101-E06CBF5FBD2C}" type="slidenum">
              <a:rPr lang="en-ID" smtClean="0"/>
              <a:t>19</a:t>
            </a:fld>
            <a:endParaRPr lang="en-ID"/>
          </a:p>
        </p:txBody>
      </p:sp>
    </p:spTree>
    <p:extLst>
      <p:ext uri="{BB962C8B-B14F-4D97-AF65-F5344CB8AC3E}">
        <p14:creationId xmlns:p14="http://schemas.microsoft.com/office/powerpoint/2010/main" val="230733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65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8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70D491D-C849-428F-B0CC-24FB3CADB761}"/>
              </a:ext>
            </a:extLst>
          </p:cNvPr>
          <p:cNvSpPr>
            <a:spLocks noGrp="1"/>
          </p:cNvSpPr>
          <p:nvPr>
            <p:ph type="pic" sz="quarter" idx="10"/>
          </p:nvPr>
        </p:nvSpPr>
        <p:spPr>
          <a:xfrm>
            <a:off x="-97516" y="0"/>
            <a:ext cx="7859220" cy="5153024"/>
          </a:xfrm>
          <a:custGeom>
            <a:avLst/>
            <a:gdLst>
              <a:gd name="connsiteX0" fmla="*/ 3733348 w 7859220"/>
              <a:gd name="connsiteY0" fmla="*/ 0 h 5153024"/>
              <a:gd name="connsiteX1" fmla="*/ 7859220 w 7859220"/>
              <a:gd name="connsiteY1" fmla="*/ 0 h 5153024"/>
              <a:gd name="connsiteX2" fmla="*/ 5796284 w 7859220"/>
              <a:gd name="connsiteY2" fmla="*/ 4125873 h 5153024"/>
              <a:gd name="connsiteX3" fmla="*/ 3559102 w 7859220"/>
              <a:gd name="connsiteY3" fmla="*/ 0 h 5153024"/>
              <a:gd name="connsiteX4" fmla="*/ 3570861 w 7859220"/>
              <a:gd name="connsiteY4" fmla="*/ 0 h 5153024"/>
              <a:gd name="connsiteX5" fmla="*/ 6147373 w 7859220"/>
              <a:gd name="connsiteY5" fmla="*/ 5153024 h 5153024"/>
              <a:gd name="connsiteX6" fmla="*/ 982590 w 7859220"/>
              <a:gd name="connsiteY6" fmla="*/ 5153024 h 5153024"/>
              <a:gd name="connsiteX7" fmla="*/ 0 w 7859220"/>
              <a:gd name="connsiteY7" fmla="*/ 0 h 5153024"/>
              <a:gd name="connsiteX8" fmla="*/ 3394678 w 7859220"/>
              <a:gd name="connsiteY8" fmla="*/ 0 h 5153024"/>
              <a:gd name="connsiteX9" fmla="*/ 1697339 w 7859220"/>
              <a:gd name="connsiteY9" fmla="*/ 3394678 h 5153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59220" h="5153024">
                <a:moveTo>
                  <a:pt x="3733348" y="0"/>
                </a:moveTo>
                <a:lnTo>
                  <a:pt x="7859220" y="0"/>
                </a:lnTo>
                <a:lnTo>
                  <a:pt x="5796284" y="4125873"/>
                </a:lnTo>
                <a:close/>
                <a:moveTo>
                  <a:pt x="3559102" y="0"/>
                </a:moveTo>
                <a:lnTo>
                  <a:pt x="3570861" y="0"/>
                </a:lnTo>
                <a:lnTo>
                  <a:pt x="6147373" y="5153024"/>
                </a:lnTo>
                <a:lnTo>
                  <a:pt x="982590" y="5153024"/>
                </a:lnTo>
                <a:close/>
                <a:moveTo>
                  <a:pt x="0" y="0"/>
                </a:moveTo>
                <a:lnTo>
                  <a:pt x="3394678" y="0"/>
                </a:lnTo>
                <a:lnTo>
                  <a:pt x="1697339" y="3394678"/>
                </a:lnTo>
                <a:close/>
              </a:path>
            </a:pathLst>
          </a:custGeom>
          <a:pattFill prst="pct20">
            <a:fgClr>
              <a:schemeClr val="accent1"/>
            </a:fgClr>
            <a:bgClr>
              <a:schemeClr val="bg1"/>
            </a:bgClr>
          </a:pattFill>
        </p:spPr>
        <p:txBody>
          <a:bodyPr wrap="square">
            <a:noAutofit/>
          </a:bodyPr>
          <a:lstStyle/>
          <a:p>
            <a:endParaRPr lang="en-ID"/>
          </a:p>
        </p:txBody>
      </p:sp>
    </p:spTree>
    <p:extLst>
      <p:ext uri="{BB962C8B-B14F-4D97-AF65-F5344CB8AC3E}">
        <p14:creationId xmlns:p14="http://schemas.microsoft.com/office/powerpoint/2010/main" val="2174185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5_Custom Layout">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7DF0E7B3-63A4-4532-ABD3-8FB5458F21D7}"/>
              </a:ext>
            </a:extLst>
          </p:cNvPr>
          <p:cNvSpPr>
            <a:spLocks noGrp="1"/>
          </p:cNvSpPr>
          <p:nvPr>
            <p:ph type="pic" sz="quarter" idx="26"/>
          </p:nvPr>
        </p:nvSpPr>
        <p:spPr>
          <a:xfrm>
            <a:off x="601662" y="1079500"/>
            <a:ext cx="2386013" cy="2349500"/>
          </a:xfrm>
          <a:prstGeom prst="rect">
            <a:avLst/>
          </a:prstGeom>
          <a:pattFill prst="pct20">
            <a:fgClr>
              <a:schemeClr val="accent1"/>
            </a:fgClr>
            <a:bgClr>
              <a:schemeClr val="bg1"/>
            </a:bgClr>
          </a:pattFill>
        </p:spPr>
        <p:txBody>
          <a:bodyPr/>
          <a:lstStyle/>
          <a:p>
            <a:endParaRPr lang="en-ID"/>
          </a:p>
        </p:txBody>
      </p:sp>
      <p:sp>
        <p:nvSpPr>
          <p:cNvPr id="3" name="Picture Placeholder 2">
            <a:extLst>
              <a:ext uri="{FF2B5EF4-FFF2-40B4-BE49-F238E27FC236}">
                <a16:creationId xmlns:a16="http://schemas.microsoft.com/office/drawing/2014/main" id="{EA9B4706-D670-434B-BECE-C46E51CDEAB8}"/>
              </a:ext>
            </a:extLst>
          </p:cNvPr>
          <p:cNvSpPr>
            <a:spLocks noGrp="1"/>
          </p:cNvSpPr>
          <p:nvPr>
            <p:ph type="pic" sz="quarter" idx="27"/>
          </p:nvPr>
        </p:nvSpPr>
        <p:spPr>
          <a:xfrm>
            <a:off x="3198812" y="1079500"/>
            <a:ext cx="2386013" cy="2349500"/>
          </a:xfrm>
          <a:prstGeom prst="rect">
            <a:avLst/>
          </a:prstGeom>
          <a:pattFill prst="pct20">
            <a:fgClr>
              <a:schemeClr val="accent1"/>
            </a:fgClr>
            <a:bgClr>
              <a:schemeClr val="bg1"/>
            </a:bgClr>
          </a:pattFill>
        </p:spPr>
        <p:txBody>
          <a:bodyPr/>
          <a:lstStyle/>
          <a:p>
            <a:endParaRPr lang="en-ID"/>
          </a:p>
        </p:txBody>
      </p:sp>
      <p:sp>
        <p:nvSpPr>
          <p:cNvPr id="4" name="Picture Placeholder 2">
            <a:extLst>
              <a:ext uri="{FF2B5EF4-FFF2-40B4-BE49-F238E27FC236}">
                <a16:creationId xmlns:a16="http://schemas.microsoft.com/office/drawing/2014/main" id="{35596072-6F54-433D-A817-8C02027E51BE}"/>
              </a:ext>
            </a:extLst>
          </p:cNvPr>
          <p:cNvSpPr>
            <a:spLocks noGrp="1"/>
          </p:cNvSpPr>
          <p:nvPr>
            <p:ph type="pic" sz="quarter" idx="28"/>
          </p:nvPr>
        </p:nvSpPr>
        <p:spPr>
          <a:xfrm>
            <a:off x="5795962" y="1079500"/>
            <a:ext cx="2386013" cy="2349500"/>
          </a:xfrm>
          <a:prstGeom prst="rect">
            <a:avLst/>
          </a:prstGeom>
          <a:pattFill prst="pct20">
            <a:fgClr>
              <a:schemeClr val="accent1"/>
            </a:fgClr>
            <a:bgClr>
              <a:schemeClr val="bg1"/>
            </a:bgClr>
          </a:pattFill>
        </p:spPr>
        <p:txBody>
          <a:bodyPr/>
          <a:lstStyle/>
          <a:p>
            <a:endParaRPr lang="en-ID"/>
          </a:p>
        </p:txBody>
      </p:sp>
    </p:spTree>
    <p:extLst>
      <p:ext uri="{BB962C8B-B14F-4D97-AF65-F5344CB8AC3E}">
        <p14:creationId xmlns:p14="http://schemas.microsoft.com/office/powerpoint/2010/main" val="2134646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7_Custom Layout">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CD530036-3A52-4E0A-B684-7745CDE621DF}"/>
              </a:ext>
            </a:extLst>
          </p:cNvPr>
          <p:cNvSpPr>
            <a:spLocks noGrp="1"/>
          </p:cNvSpPr>
          <p:nvPr>
            <p:ph type="pic" sz="quarter" idx="17"/>
          </p:nvPr>
        </p:nvSpPr>
        <p:spPr>
          <a:xfrm>
            <a:off x="1425576" y="1670842"/>
            <a:ext cx="4030344" cy="2405857"/>
          </a:xfrm>
          <a:prstGeom prst="roundRect">
            <a:avLst>
              <a:gd name="adj" fmla="val 3786"/>
            </a:avLst>
          </a:prstGeom>
          <a:pattFill prst="pct20">
            <a:fgClr>
              <a:schemeClr val="accent1"/>
            </a:fgClr>
            <a:bgClr>
              <a:schemeClr val="bg1"/>
            </a:bgClr>
          </a:pattFill>
        </p:spPr>
        <p:txBody>
          <a:bodyPr/>
          <a:lstStyle/>
          <a:p>
            <a:endParaRPr lang="en-ID"/>
          </a:p>
        </p:txBody>
      </p:sp>
    </p:spTree>
    <p:extLst>
      <p:ext uri="{BB962C8B-B14F-4D97-AF65-F5344CB8AC3E}">
        <p14:creationId xmlns:p14="http://schemas.microsoft.com/office/powerpoint/2010/main" val="11910979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9_Custom Layout">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8D51EE10-41A4-4F33-A07B-F40BBA22042C}"/>
              </a:ext>
            </a:extLst>
          </p:cNvPr>
          <p:cNvSpPr>
            <a:spLocks noGrp="1"/>
          </p:cNvSpPr>
          <p:nvPr>
            <p:ph type="pic" sz="quarter" idx="14"/>
          </p:nvPr>
        </p:nvSpPr>
        <p:spPr>
          <a:xfrm>
            <a:off x="7977495" y="1233425"/>
            <a:ext cx="2231716" cy="4391149"/>
          </a:xfrm>
          <a:prstGeom prst="roundRect">
            <a:avLst>
              <a:gd name="adj" fmla="val 6150"/>
            </a:avLst>
          </a:prstGeom>
          <a:pattFill prst="pct20">
            <a:fgClr>
              <a:schemeClr val="accent1"/>
            </a:fgClr>
            <a:bgClr>
              <a:schemeClr val="bg1"/>
            </a:bgClr>
          </a:pattFill>
        </p:spPr>
        <p:txBody>
          <a:bodyPr/>
          <a:lstStyle/>
          <a:p>
            <a:endParaRPr lang="en-ID"/>
          </a:p>
        </p:txBody>
      </p:sp>
      <p:sp>
        <p:nvSpPr>
          <p:cNvPr id="4" name="Picture Placeholder 6">
            <a:extLst>
              <a:ext uri="{FF2B5EF4-FFF2-40B4-BE49-F238E27FC236}">
                <a16:creationId xmlns:a16="http://schemas.microsoft.com/office/drawing/2014/main" id="{E0F46228-2E3A-4F9F-A013-C2439FA82142}"/>
              </a:ext>
            </a:extLst>
          </p:cNvPr>
          <p:cNvSpPr>
            <a:spLocks noGrp="1"/>
          </p:cNvSpPr>
          <p:nvPr>
            <p:ph type="pic" sz="quarter" idx="15"/>
          </p:nvPr>
        </p:nvSpPr>
        <p:spPr>
          <a:xfrm>
            <a:off x="1666230" y="1233425"/>
            <a:ext cx="2231716" cy="4391149"/>
          </a:xfrm>
          <a:prstGeom prst="roundRect">
            <a:avLst>
              <a:gd name="adj" fmla="val 6150"/>
            </a:avLst>
          </a:prstGeom>
          <a:pattFill prst="pct20">
            <a:fgClr>
              <a:schemeClr val="accent1"/>
            </a:fgClr>
            <a:bgClr>
              <a:schemeClr val="bg1"/>
            </a:bgClr>
          </a:pattFill>
        </p:spPr>
        <p:txBody>
          <a:bodyPr/>
          <a:lstStyle/>
          <a:p>
            <a:endParaRPr lang="en-ID"/>
          </a:p>
        </p:txBody>
      </p:sp>
    </p:spTree>
    <p:extLst>
      <p:ext uri="{BB962C8B-B14F-4D97-AF65-F5344CB8AC3E}">
        <p14:creationId xmlns:p14="http://schemas.microsoft.com/office/powerpoint/2010/main" val="3325119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EABB593E-2AF7-4C82-A471-D3EB8AC1603B}"/>
              </a:ext>
            </a:extLst>
          </p:cNvPr>
          <p:cNvSpPr>
            <a:spLocks noGrp="1"/>
          </p:cNvSpPr>
          <p:nvPr>
            <p:ph type="pic" sz="quarter" idx="19"/>
          </p:nvPr>
        </p:nvSpPr>
        <p:spPr>
          <a:xfrm>
            <a:off x="3883501" y="2978150"/>
            <a:ext cx="1397000" cy="2781300"/>
          </a:xfrm>
          <a:prstGeom prst="roundRect">
            <a:avLst>
              <a:gd name="adj" fmla="val 6150"/>
            </a:avLst>
          </a:prstGeom>
          <a:pattFill prst="pct20">
            <a:fgClr>
              <a:schemeClr val="accent1"/>
            </a:fgClr>
            <a:bgClr>
              <a:schemeClr val="bg1"/>
            </a:bgClr>
          </a:pattFill>
        </p:spPr>
        <p:txBody>
          <a:bodyPr/>
          <a:lstStyle/>
          <a:p>
            <a:endParaRPr lang="en-ID"/>
          </a:p>
        </p:txBody>
      </p:sp>
      <p:sp>
        <p:nvSpPr>
          <p:cNvPr id="9" name="Picture Placeholder 6">
            <a:extLst>
              <a:ext uri="{FF2B5EF4-FFF2-40B4-BE49-F238E27FC236}">
                <a16:creationId xmlns:a16="http://schemas.microsoft.com/office/drawing/2014/main" id="{64CD9FE9-6673-45C1-AC73-DEF877CFB48B}"/>
              </a:ext>
            </a:extLst>
          </p:cNvPr>
          <p:cNvSpPr>
            <a:spLocks noGrp="1"/>
          </p:cNvSpPr>
          <p:nvPr>
            <p:ph type="pic" sz="quarter" idx="20"/>
          </p:nvPr>
        </p:nvSpPr>
        <p:spPr>
          <a:xfrm>
            <a:off x="7377587" y="2978150"/>
            <a:ext cx="1397000" cy="2781300"/>
          </a:xfrm>
          <a:prstGeom prst="roundRect">
            <a:avLst>
              <a:gd name="adj" fmla="val 6150"/>
            </a:avLst>
          </a:prstGeom>
          <a:pattFill prst="pct20">
            <a:fgClr>
              <a:schemeClr val="accent1"/>
            </a:fgClr>
            <a:bgClr>
              <a:schemeClr val="bg1"/>
            </a:bgClr>
          </a:pattFill>
        </p:spPr>
        <p:txBody>
          <a:bodyPr/>
          <a:lstStyle/>
          <a:p>
            <a:endParaRPr lang="en-ID"/>
          </a:p>
        </p:txBody>
      </p:sp>
    </p:spTree>
    <p:extLst>
      <p:ext uri="{BB962C8B-B14F-4D97-AF65-F5344CB8AC3E}">
        <p14:creationId xmlns:p14="http://schemas.microsoft.com/office/powerpoint/2010/main" val="351038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6_Custom Layout">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1AF94274-9696-4E67-B7F9-458CCBC65E21}"/>
              </a:ext>
            </a:extLst>
          </p:cNvPr>
          <p:cNvSpPr>
            <a:spLocks noGrp="1"/>
          </p:cNvSpPr>
          <p:nvPr>
            <p:ph type="pic" sz="quarter" idx="44"/>
          </p:nvPr>
        </p:nvSpPr>
        <p:spPr>
          <a:xfrm>
            <a:off x="1358262" y="0"/>
            <a:ext cx="9475475" cy="6858000"/>
          </a:xfrm>
          <a:custGeom>
            <a:avLst/>
            <a:gdLst>
              <a:gd name="connsiteX0" fmla="*/ 9197344 w 9475475"/>
              <a:gd name="connsiteY0" fmla="*/ 4181476 h 6858000"/>
              <a:gd name="connsiteX1" fmla="*/ 9475475 w 9475475"/>
              <a:gd name="connsiteY1" fmla="*/ 4459607 h 6858000"/>
              <a:gd name="connsiteX2" fmla="*/ 9475475 w 9475475"/>
              <a:gd name="connsiteY2" fmla="*/ 4817745 h 6858000"/>
              <a:gd name="connsiteX3" fmla="*/ 9197344 w 9475475"/>
              <a:gd name="connsiteY3" fmla="*/ 5095876 h 6858000"/>
              <a:gd name="connsiteX4" fmla="*/ 8919213 w 9475475"/>
              <a:gd name="connsiteY4" fmla="*/ 4817745 h 6858000"/>
              <a:gd name="connsiteX5" fmla="*/ 8919213 w 9475475"/>
              <a:gd name="connsiteY5" fmla="*/ 4459607 h 6858000"/>
              <a:gd name="connsiteX6" fmla="*/ 9197344 w 9475475"/>
              <a:gd name="connsiteY6" fmla="*/ 4181476 h 6858000"/>
              <a:gd name="connsiteX7" fmla="*/ 277654 w 9475475"/>
              <a:gd name="connsiteY7" fmla="*/ 2743194 h 6858000"/>
              <a:gd name="connsiteX8" fmla="*/ 555309 w 9475475"/>
              <a:gd name="connsiteY8" fmla="*/ 3020848 h 6858000"/>
              <a:gd name="connsiteX9" fmla="*/ 555308 w 9475475"/>
              <a:gd name="connsiteY9" fmla="*/ 5328114 h 6858000"/>
              <a:gd name="connsiteX10" fmla="*/ 277654 w 9475475"/>
              <a:gd name="connsiteY10" fmla="*/ 5605767 h 6858000"/>
              <a:gd name="connsiteX11" fmla="*/ 277654 w 9475475"/>
              <a:gd name="connsiteY11" fmla="*/ 5605766 h 6858000"/>
              <a:gd name="connsiteX12" fmla="*/ 1 w 9475475"/>
              <a:gd name="connsiteY12" fmla="*/ 5328113 h 6858000"/>
              <a:gd name="connsiteX13" fmla="*/ 1 w 9475475"/>
              <a:gd name="connsiteY13" fmla="*/ 3020848 h 6858000"/>
              <a:gd name="connsiteX14" fmla="*/ 277654 w 9475475"/>
              <a:gd name="connsiteY14" fmla="*/ 2743194 h 6858000"/>
              <a:gd name="connsiteX15" fmla="*/ 278131 w 9475475"/>
              <a:gd name="connsiteY15" fmla="*/ 1762124 h 6858000"/>
              <a:gd name="connsiteX16" fmla="*/ 556262 w 9475475"/>
              <a:gd name="connsiteY16" fmla="*/ 2040255 h 6858000"/>
              <a:gd name="connsiteX17" fmla="*/ 556262 w 9475475"/>
              <a:gd name="connsiteY17" fmla="*/ 2398393 h 6858000"/>
              <a:gd name="connsiteX18" fmla="*/ 278131 w 9475475"/>
              <a:gd name="connsiteY18" fmla="*/ 2676524 h 6858000"/>
              <a:gd name="connsiteX19" fmla="*/ 0 w 9475475"/>
              <a:gd name="connsiteY19" fmla="*/ 2398393 h 6858000"/>
              <a:gd name="connsiteX20" fmla="*/ 0 w 9475475"/>
              <a:gd name="connsiteY20" fmla="*/ 2040255 h 6858000"/>
              <a:gd name="connsiteX21" fmla="*/ 278131 w 9475475"/>
              <a:gd name="connsiteY21" fmla="*/ 1762124 h 6858000"/>
              <a:gd name="connsiteX22" fmla="*/ 9197822 w 9475475"/>
              <a:gd name="connsiteY22" fmla="*/ 1252229 h 6858000"/>
              <a:gd name="connsiteX23" fmla="*/ 9475475 w 9475475"/>
              <a:gd name="connsiteY23" fmla="*/ 1529882 h 6858000"/>
              <a:gd name="connsiteX24" fmla="*/ 9475474 w 9475475"/>
              <a:gd name="connsiteY24" fmla="*/ 3837150 h 6858000"/>
              <a:gd name="connsiteX25" fmla="*/ 9197821 w 9475475"/>
              <a:gd name="connsiteY25" fmla="*/ 4114803 h 6858000"/>
              <a:gd name="connsiteX26" fmla="*/ 9197822 w 9475475"/>
              <a:gd name="connsiteY26" fmla="*/ 4114802 h 6858000"/>
              <a:gd name="connsiteX27" fmla="*/ 8920169 w 9475475"/>
              <a:gd name="connsiteY27" fmla="*/ 3837149 h 6858000"/>
              <a:gd name="connsiteX28" fmla="*/ 8920169 w 9475475"/>
              <a:gd name="connsiteY28" fmla="*/ 1529882 h 6858000"/>
              <a:gd name="connsiteX29" fmla="*/ 9197822 w 9475475"/>
              <a:gd name="connsiteY29" fmla="*/ 1252229 h 6858000"/>
              <a:gd name="connsiteX30" fmla="*/ 8560259 w 9475475"/>
              <a:gd name="connsiteY30" fmla="*/ 1252229 h 6858000"/>
              <a:gd name="connsiteX31" fmla="*/ 8837912 w 9475475"/>
              <a:gd name="connsiteY31" fmla="*/ 1529882 h 6858000"/>
              <a:gd name="connsiteX32" fmla="*/ 8837911 w 9475475"/>
              <a:gd name="connsiteY32" fmla="*/ 5328114 h 6858000"/>
              <a:gd name="connsiteX33" fmla="*/ 8560258 w 9475475"/>
              <a:gd name="connsiteY33" fmla="*/ 5605767 h 6858000"/>
              <a:gd name="connsiteX34" fmla="*/ 8560259 w 9475475"/>
              <a:gd name="connsiteY34" fmla="*/ 5605766 h 6858000"/>
              <a:gd name="connsiteX35" fmla="*/ 8282606 w 9475475"/>
              <a:gd name="connsiteY35" fmla="*/ 5328113 h 6858000"/>
              <a:gd name="connsiteX36" fmla="*/ 8282606 w 9475475"/>
              <a:gd name="connsiteY36" fmla="*/ 1529882 h 6858000"/>
              <a:gd name="connsiteX37" fmla="*/ 8560259 w 9475475"/>
              <a:gd name="connsiteY37" fmla="*/ 1252229 h 6858000"/>
              <a:gd name="connsiteX38" fmla="*/ 909504 w 9475475"/>
              <a:gd name="connsiteY38" fmla="*/ 1252229 h 6858000"/>
              <a:gd name="connsiteX39" fmla="*/ 1187158 w 9475475"/>
              <a:gd name="connsiteY39" fmla="*/ 1529882 h 6858000"/>
              <a:gd name="connsiteX40" fmla="*/ 1187157 w 9475475"/>
              <a:gd name="connsiteY40" fmla="*/ 5328114 h 6858000"/>
              <a:gd name="connsiteX41" fmla="*/ 909503 w 9475475"/>
              <a:gd name="connsiteY41" fmla="*/ 5605767 h 6858000"/>
              <a:gd name="connsiteX42" fmla="*/ 909504 w 9475475"/>
              <a:gd name="connsiteY42" fmla="*/ 5605766 h 6858000"/>
              <a:gd name="connsiteX43" fmla="*/ 631850 w 9475475"/>
              <a:gd name="connsiteY43" fmla="*/ 5328113 h 6858000"/>
              <a:gd name="connsiteX44" fmla="*/ 631850 w 9475475"/>
              <a:gd name="connsiteY44" fmla="*/ 1529882 h 6858000"/>
              <a:gd name="connsiteX45" fmla="*/ 909504 w 9475475"/>
              <a:gd name="connsiteY45" fmla="*/ 1252229 h 6858000"/>
              <a:gd name="connsiteX46" fmla="*/ 1547069 w 9475475"/>
              <a:gd name="connsiteY46" fmla="*/ 637567 h 6858000"/>
              <a:gd name="connsiteX47" fmla="*/ 1824721 w 9475475"/>
              <a:gd name="connsiteY47" fmla="*/ 915219 h 6858000"/>
              <a:gd name="connsiteX48" fmla="*/ 1824720 w 9475475"/>
              <a:gd name="connsiteY48" fmla="*/ 5942786 h 6858000"/>
              <a:gd name="connsiteX49" fmla="*/ 1547067 w 9475475"/>
              <a:gd name="connsiteY49" fmla="*/ 6220439 h 6858000"/>
              <a:gd name="connsiteX50" fmla="*/ 1547069 w 9475475"/>
              <a:gd name="connsiteY50" fmla="*/ 6220438 h 6858000"/>
              <a:gd name="connsiteX51" fmla="*/ 1269415 w 9475475"/>
              <a:gd name="connsiteY51" fmla="*/ 5942785 h 6858000"/>
              <a:gd name="connsiteX52" fmla="*/ 1269415 w 9475475"/>
              <a:gd name="connsiteY52" fmla="*/ 915219 h 6858000"/>
              <a:gd name="connsiteX53" fmla="*/ 1547069 w 9475475"/>
              <a:gd name="connsiteY53" fmla="*/ 637567 h 6858000"/>
              <a:gd name="connsiteX54" fmla="*/ 7922696 w 9475475"/>
              <a:gd name="connsiteY54" fmla="*/ 637565 h 6858000"/>
              <a:gd name="connsiteX55" fmla="*/ 8200349 w 9475475"/>
              <a:gd name="connsiteY55" fmla="*/ 915218 h 6858000"/>
              <a:gd name="connsiteX56" fmla="*/ 8200348 w 9475475"/>
              <a:gd name="connsiteY56" fmla="*/ 5942786 h 6858000"/>
              <a:gd name="connsiteX57" fmla="*/ 7922695 w 9475475"/>
              <a:gd name="connsiteY57" fmla="*/ 6220439 h 6858000"/>
              <a:gd name="connsiteX58" fmla="*/ 7922696 w 9475475"/>
              <a:gd name="connsiteY58" fmla="*/ 6220438 h 6858000"/>
              <a:gd name="connsiteX59" fmla="*/ 7645043 w 9475475"/>
              <a:gd name="connsiteY59" fmla="*/ 5942785 h 6858000"/>
              <a:gd name="connsiteX60" fmla="*/ 7645043 w 9475475"/>
              <a:gd name="connsiteY60" fmla="*/ 915218 h 6858000"/>
              <a:gd name="connsiteX61" fmla="*/ 7922696 w 9475475"/>
              <a:gd name="connsiteY61" fmla="*/ 637565 h 6858000"/>
              <a:gd name="connsiteX62" fmla="*/ 7285133 w 9475475"/>
              <a:gd name="connsiteY62" fmla="*/ 318783 h 6858000"/>
              <a:gd name="connsiteX63" fmla="*/ 7562786 w 9475475"/>
              <a:gd name="connsiteY63" fmla="*/ 596436 h 6858000"/>
              <a:gd name="connsiteX64" fmla="*/ 7562785 w 9475475"/>
              <a:gd name="connsiteY64" fmla="*/ 6261567 h 6858000"/>
              <a:gd name="connsiteX65" fmla="*/ 7285132 w 9475475"/>
              <a:gd name="connsiteY65" fmla="*/ 6539220 h 6858000"/>
              <a:gd name="connsiteX66" fmla="*/ 7285133 w 9475475"/>
              <a:gd name="connsiteY66" fmla="*/ 6539219 h 6858000"/>
              <a:gd name="connsiteX67" fmla="*/ 7007480 w 9475475"/>
              <a:gd name="connsiteY67" fmla="*/ 6261566 h 6858000"/>
              <a:gd name="connsiteX68" fmla="*/ 7007480 w 9475475"/>
              <a:gd name="connsiteY68" fmla="*/ 596436 h 6858000"/>
              <a:gd name="connsiteX69" fmla="*/ 7285133 w 9475475"/>
              <a:gd name="connsiteY69" fmla="*/ 318783 h 6858000"/>
              <a:gd name="connsiteX70" fmla="*/ 2184632 w 9475475"/>
              <a:gd name="connsiteY70" fmla="*/ 318783 h 6858000"/>
              <a:gd name="connsiteX71" fmla="*/ 2462284 w 9475475"/>
              <a:gd name="connsiteY71" fmla="*/ 596436 h 6858000"/>
              <a:gd name="connsiteX72" fmla="*/ 2462282 w 9475475"/>
              <a:gd name="connsiteY72" fmla="*/ 6261567 h 6858000"/>
              <a:gd name="connsiteX73" fmla="*/ 2184631 w 9475475"/>
              <a:gd name="connsiteY73" fmla="*/ 6539220 h 6858000"/>
              <a:gd name="connsiteX74" fmla="*/ 2184632 w 9475475"/>
              <a:gd name="connsiteY74" fmla="*/ 6539219 h 6858000"/>
              <a:gd name="connsiteX75" fmla="*/ 1906979 w 9475475"/>
              <a:gd name="connsiteY75" fmla="*/ 6261566 h 6858000"/>
              <a:gd name="connsiteX76" fmla="*/ 1906979 w 9475475"/>
              <a:gd name="connsiteY76" fmla="*/ 596436 h 6858000"/>
              <a:gd name="connsiteX77" fmla="*/ 2184632 w 9475475"/>
              <a:gd name="connsiteY77" fmla="*/ 318783 h 6858000"/>
              <a:gd name="connsiteX78" fmla="*/ 6369917 w 9475475"/>
              <a:gd name="connsiteY78" fmla="*/ 0 h 6858000"/>
              <a:gd name="connsiteX79" fmla="*/ 6925223 w 9475475"/>
              <a:gd name="connsiteY79" fmla="*/ 0 h 6858000"/>
              <a:gd name="connsiteX80" fmla="*/ 6925222 w 9475475"/>
              <a:gd name="connsiteY80" fmla="*/ 6858000 h 6858000"/>
              <a:gd name="connsiteX81" fmla="*/ 6369917 w 9475475"/>
              <a:gd name="connsiteY81" fmla="*/ 6858000 h 6858000"/>
              <a:gd name="connsiteX82" fmla="*/ 5732354 w 9475475"/>
              <a:gd name="connsiteY82" fmla="*/ 0 h 6858000"/>
              <a:gd name="connsiteX83" fmla="*/ 6287660 w 9475475"/>
              <a:gd name="connsiteY83" fmla="*/ 0 h 6858000"/>
              <a:gd name="connsiteX84" fmla="*/ 6287659 w 9475475"/>
              <a:gd name="connsiteY84" fmla="*/ 6858000 h 6858000"/>
              <a:gd name="connsiteX85" fmla="*/ 5732354 w 9475475"/>
              <a:gd name="connsiteY85" fmla="*/ 6858000 h 6858000"/>
              <a:gd name="connsiteX86" fmla="*/ 5094792 w 9475475"/>
              <a:gd name="connsiteY86" fmla="*/ 0 h 6858000"/>
              <a:gd name="connsiteX87" fmla="*/ 5650097 w 9475475"/>
              <a:gd name="connsiteY87" fmla="*/ 0 h 6858000"/>
              <a:gd name="connsiteX88" fmla="*/ 5650096 w 9475475"/>
              <a:gd name="connsiteY88" fmla="*/ 6858000 h 6858000"/>
              <a:gd name="connsiteX89" fmla="*/ 5094792 w 9475475"/>
              <a:gd name="connsiteY89" fmla="*/ 6858000 h 6858000"/>
              <a:gd name="connsiteX90" fmla="*/ 4457228 w 9475475"/>
              <a:gd name="connsiteY90" fmla="*/ 0 h 6858000"/>
              <a:gd name="connsiteX91" fmla="*/ 5012535 w 9475475"/>
              <a:gd name="connsiteY91" fmla="*/ 0 h 6858000"/>
              <a:gd name="connsiteX92" fmla="*/ 5012534 w 9475475"/>
              <a:gd name="connsiteY92" fmla="*/ 6858000 h 6858000"/>
              <a:gd name="connsiteX93" fmla="*/ 4457228 w 9475475"/>
              <a:gd name="connsiteY93" fmla="*/ 6858000 h 6858000"/>
              <a:gd name="connsiteX94" fmla="*/ 3819665 w 9475475"/>
              <a:gd name="connsiteY94" fmla="*/ 0 h 6858000"/>
              <a:gd name="connsiteX95" fmla="*/ 4374971 w 9475475"/>
              <a:gd name="connsiteY95" fmla="*/ 0 h 6858000"/>
              <a:gd name="connsiteX96" fmla="*/ 4374970 w 9475475"/>
              <a:gd name="connsiteY96" fmla="*/ 6858000 h 6858000"/>
              <a:gd name="connsiteX97" fmla="*/ 3819665 w 9475475"/>
              <a:gd name="connsiteY97" fmla="*/ 6858000 h 6858000"/>
              <a:gd name="connsiteX98" fmla="*/ 3182103 w 9475475"/>
              <a:gd name="connsiteY98" fmla="*/ 0 h 6858000"/>
              <a:gd name="connsiteX99" fmla="*/ 3737408 w 9475475"/>
              <a:gd name="connsiteY99" fmla="*/ 0 h 6858000"/>
              <a:gd name="connsiteX100" fmla="*/ 3737407 w 9475475"/>
              <a:gd name="connsiteY100" fmla="*/ 6858000 h 6858000"/>
              <a:gd name="connsiteX101" fmla="*/ 3182103 w 9475475"/>
              <a:gd name="connsiteY101" fmla="*/ 6858000 h 6858000"/>
              <a:gd name="connsiteX102" fmla="*/ 2544541 w 9475475"/>
              <a:gd name="connsiteY102" fmla="*/ 0 h 6858000"/>
              <a:gd name="connsiteX103" fmla="*/ 3099846 w 9475475"/>
              <a:gd name="connsiteY103" fmla="*/ 0 h 6858000"/>
              <a:gd name="connsiteX104" fmla="*/ 3099845 w 9475475"/>
              <a:gd name="connsiteY104" fmla="*/ 6858000 h 6858000"/>
              <a:gd name="connsiteX105" fmla="*/ 2544541 w 9475475"/>
              <a:gd name="connsiteY10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9475475" h="6858000">
                <a:moveTo>
                  <a:pt x="9197344" y="4181476"/>
                </a:moveTo>
                <a:cubicBezTo>
                  <a:pt x="9350952" y="4181476"/>
                  <a:pt x="9475475" y="4305999"/>
                  <a:pt x="9475475" y="4459607"/>
                </a:cubicBezTo>
                <a:lnTo>
                  <a:pt x="9475475" y="4817745"/>
                </a:lnTo>
                <a:cubicBezTo>
                  <a:pt x="9475475" y="4971353"/>
                  <a:pt x="9350952" y="5095876"/>
                  <a:pt x="9197344" y="5095876"/>
                </a:cubicBezTo>
                <a:cubicBezTo>
                  <a:pt x="9043736" y="5095876"/>
                  <a:pt x="8919213" y="4971353"/>
                  <a:pt x="8919213" y="4817745"/>
                </a:cubicBezTo>
                <a:lnTo>
                  <a:pt x="8919213" y="4459607"/>
                </a:lnTo>
                <a:cubicBezTo>
                  <a:pt x="8919213" y="4305999"/>
                  <a:pt x="9043736" y="4181476"/>
                  <a:pt x="9197344" y="4181476"/>
                </a:cubicBezTo>
                <a:close/>
                <a:moveTo>
                  <a:pt x="277654" y="2743194"/>
                </a:moveTo>
                <a:cubicBezTo>
                  <a:pt x="430998" y="2743194"/>
                  <a:pt x="555309" y="2867505"/>
                  <a:pt x="555309" y="3020848"/>
                </a:cubicBezTo>
                <a:cubicBezTo>
                  <a:pt x="555309" y="3789935"/>
                  <a:pt x="555308" y="4559025"/>
                  <a:pt x="555308" y="5328114"/>
                </a:cubicBezTo>
                <a:cubicBezTo>
                  <a:pt x="555308" y="5481458"/>
                  <a:pt x="430998" y="5605767"/>
                  <a:pt x="277654" y="5605767"/>
                </a:cubicBezTo>
                <a:lnTo>
                  <a:pt x="277654" y="5605766"/>
                </a:lnTo>
                <a:cubicBezTo>
                  <a:pt x="124310" y="5605766"/>
                  <a:pt x="1" y="5481457"/>
                  <a:pt x="1" y="5328113"/>
                </a:cubicBezTo>
                <a:lnTo>
                  <a:pt x="1" y="3020848"/>
                </a:lnTo>
                <a:cubicBezTo>
                  <a:pt x="1" y="2867505"/>
                  <a:pt x="124310" y="2743194"/>
                  <a:pt x="277654" y="2743194"/>
                </a:cubicBezTo>
                <a:close/>
                <a:moveTo>
                  <a:pt x="278131" y="1762124"/>
                </a:moveTo>
                <a:cubicBezTo>
                  <a:pt x="431739" y="1762124"/>
                  <a:pt x="556262" y="1886647"/>
                  <a:pt x="556262" y="2040255"/>
                </a:cubicBezTo>
                <a:lnTo>
                  <a:pt x="556262" y="2398393"/>
                </a:lnTo>
                <a:cubicBezTo>
                  <a:pt x="556262" y="2552001"/>
                  <a:pt x="431739" y="2676524"/>
                  <a:pt x="278131" y="2676524"/>
                </a:cubicBezTo>
                <a:cubicBezTo>
                  <a:pt x="124523" y="2676524"/>
                  <a:pt x="0" y="2552001"/>
                  <a:pt x="0" y="2398393"/>
                </a:cubicBezTo>
                <a:lnTo>
                  <a:pt x="0" y="2040255"/>
                </a:lnTo>
                <a:cubicBezTo>
                  <a:pt x="0" y="1886647"/>
                  <a:pt x="124523" y="1762124"/>
                  <a:pt x="278131" y="1762124"/>
                </a:cubicBezTo>
                <a:close/>
                <a:moveTo>
                  <a:pt x="9197822" y="1252229"/>
                </a:moveTo>
                <a:cubicBezTo>
                  <a:pt x="9351166" y="1252229"/>
                  <a:pt x="9475475" y="1376538"/>
                  <a:pt x="9475475" y="1529882"/>
                </a:cubicBezTo>
                <a:cubicBezTo>
                  <a:pt x="9475475" y="2298971"/>
                  <a:pt x="9475474" y="3068061"/>
                  <a:pt x="9475474" y="3837150"/>
                </a:cubicBezTo>
                <a:cubicBezTo>
                  <a:pt x="9475474" y="3990494"/>
                  <a:pt x="9351165" y="4114803"/>
                  <a:pt x="9197821" y="4114803"/>
                </a:cubicBezTo>
                <a:lnTo>
                  <a:pt x="9197822" y="4114802"/>
                </a:lnTo>
                <a:cubicBezTo>
                  <a:pt x="9044478" y="4114802"/>
                  <a:pt x="8920169" y="3990493"/>
                  <a:pt x="8920169" y="3837149"/>
                </a:cubicBezTo>
                <a:lnTo>
                  <a:pt x="8920169" y="1529882"/>
                </a:lnTo>
                <a:cubicBezTo>
                  <a:pt x="8920169" y="1376538"/>
                  <a:pt x="9044478" y="1252229"/>
                  <a:pt x="9197822" y="1252229"/>
                </a:cubicBezTo>
                <a:close/>
                <a:moveTo>
                  <a:pt x="8560259" y="1252229"/>
                </a:moveTo>
                <a:cubicBezTo>
                  <a:pt x="8713603" y="1252229"/>
                  <a:pt x="8837912" y="1376538"/>
                  <a:pt x="8837912" y="1529882"/>
                </a:cubicBezTo>
                <a:cubicBezTo>
                  <a:pt x="8837912" y="2795959"/>
                  <a:pt x="8837911" y="4062037"/>
                  <a:pt x="8837911" y="5328114"/>
                </a:cubicBezTo>
                <a:cubicBezTo>
                  <a:pt x="8837911" y="5481458"/>
                  <a:pt x="8713602" y="5605767"/>
                  <a:pt x="8560258" y="5605767"/>
                </a:cubicBezTo>
                <a:lnTo>
                  <a:pt x="8560259" y="5605766"/>
                </a:lnTo>
                <a:cubicBezTo>
                  <a:pt x="8406915" y="5605766"/>
                  <a:pt x="8282606" y="5481457"/>
                  <a:pt x="8282606" y="5328113"/>
                </a:cubicBezTo>
                <a:lnTo>
                  <a:pt x="8282606" y="1529882"/>
                </a:lnTo>
                <a:cubicBezTo>
                  <a:pt x="8282606" y="1376538"/>
                  <a:pt x="8406915" y="1252229"/>
                  <a:pt x="8560259" y="1252229"/>
                </a:cubicBezTo>
                <a:close/>
                <a:moveTo>
                  <a:pt x="909504" y="1252229"/>
                </a:moveTo>
                <a:cubicBezTo>
                  <a:pt x="1062849" y="1252229"/>
                  <a:pt x="1187158" y="1376538"/>
                  <a:pt x="1187158" y="1529882"/>
                </a:cubicBezTo>
                <a:cubicBezTo>
                  <a:pt x="1187158" y="2795959"/>
                  <a:pt x="1187157" y="4062037"/>
                  <a:pt x="1187157" y="5328114"/>
                </a:cubicBezTo>
                <a:cubicBezTo>
                  <a:pt x="1187157" y="5481458"/>
                  <a:pt x="1062848" y="5605767"/>
                  <a:pt x="909503" y="5605767"/>
                </a:cubicBezTo>
                <a:lnTo>
                  <a:pt x="909504" y="5605766"/>
                </a:lnTo>
                <a:cubicBezTo>
                  <a:pt x="756161" y="5605766"/>
                  <a:pt x="631850" y="5481457"/>
                  <a:pt x="631850" y="5328113"/>
                </a:cubicBezTo>
                <a:lnTo>
                  <a:pt x="631850" y="1529882"/>
                </a:lnTo>
                <a:cubicBezTo>
                  <a:pt x="631850" y="1376538"/>
                  <a:pt x="756161" y="1252229"/>
                  <a:pt x="909504" y="1252229"/>
                </a:cubicBezTo>
                <a:close/>
                <a:moveTo>
                  <a:pt x="1547069" y="637567"/>
                </a:moveTo>
                <a:cubicBezTo>
                  <a:pt x="1700412" y="637567"/>
                  <a:pt x="1824721" y="761875"/>
                  <a:pt x="1824721" y="915219"/>
                </a:cubicBezTo>
                <a:cubicBezTo>
                  <a:pt x="1824721" y="2591075"/>
                  <a:pt x="1824720" y="4266930"/>
                  <a:pt x="1824720" y="5942786"/>
                </a:cubicBezTo>
                <a:cubicBezTo>
                  <a:pt x="1824720" y="6096130"/>
                  <a:pt x="1700411" y="6220439"/>
                  <a:pt x="1547067" y="6220439"/>
                </a:cubicBezTo>
                <a:lnTo>
                  <a:pt x="1547069" y="6220438"/>
                </a:lnTo>
                <a:cubicBezTo>
                  <a:pt x="1393725" y="6220438"/>
                  <a:pt x="1269415" y="6096129"/>
                  <a:pt x="1269415" y="5942785"/>
                </a:cubicBezTo>
                <a:lnTo>
                  <a:pt x="1269415" y="915219"/>
                </a:lnTo>
                <a:cubicBezTo>
                  <a:pt x="1269415" y="761875"/>
                  <a:pt x="1393725" y="637567"/>
                  <a:pt x="1547069" y="637567"/>
                </a:cubicBezTo>
                <a:close/>
                <a:moveTo>
                  <a:pt x="7922696" y="637565"/>
                </a:moveTo>
                <a:cubicBezTo>
                  <a:pt x="8076040" y="637565"/>
                  <a:pt x="8200349" y="761874"/>
                  <a:pt x="8200349" y="915218"/>
                </a:cubicBezTo>
                <a:cubicBezTo>
                  <a:pt x="8200349" y="2591075"/>
                  <a:pt x="8200348" y="4266930"/>
                  <a:pt x="8200348" y="5942786"/>
                </a:cubicBezTo>
                <a:cubicBezTo>
                  <a:pt x="8200348" y="6096130"/>
                  <a:pt x="8076039" y="6220439"/>
                  <a:pt x="7922695" y="6220439"/>
                </a:cubicBezTo>
                <a:lnTo>
                  <a:pt x="7922696" y="6220438"/>
                </a:lnTo>
                <a:cubicBezTo>
                  <a:pt x="7769352" y="6220438"/>
                  <a:pt x="7645043" y="6096129"/>
                  <a:pt x="7645043" y="5942785"/>
                </a:cubicBezTo>
                <a:lnTo>
                  <a:pt x="7645043" y="915218"/>
                </a:lnTo>
                <a:cubicBezTo>
                  <a:pt x="7645043" y="761874"/>
                  <a:pt x="7769352" y="637565"/>
                  <a:pt x="7922696" y="637565"/>
                </a:cubicBezTo>
                <a:close/>
                <a:moveTo>
                  <a:pt x="7285133" y="318783"/>
                </a:moveTo>
                <a:cubicBezTo>
                  <a:pt x="7438477" y="318783"/>
                  <a:pt x="7562786" y="443092"/>
                  <a:pt x="7562786" y="596436"/>
                </a:cubicBezTo>
                <a:cubicBezTo>
                  <a:pt x="7562786" y="2484812"/>
                  <a:pt x="7562785" y="4373190"/>
                  <a:pt x="7562785" y="6261567"/>
                </a:cubicBezTo>
                <a:cubicBezTo>
                  <a:pt x="7562785" y="6414911"/>
                  <a:pt x="7438476" y="6539220"/>
                  <a:pt x="7285132" y="6539220"/>
                </a:cubicBezTo>
                <a:lnTo>
                  <a:pt x="7285133" y="6539219"/>
                </a:lnTo>
                <a:cubicBezTo>
                  <a:pt x="7131789" y="6539219"/>
                  <a:pt x="7007480" y="6414910"/>
                  <a:pt x="7007480" y="6261566"/>
                </a:cubicBezTo>
                <a:lnTo>
                  <a:pt x="7007480" y="596436"/>
                </a:lnTo>
                <a:cubicBezTo>
                  <a:pt x="7007480" y="443092"/>
                  <a:pt x="7131789" y="318783"/>
                  <a:pt x="7285133" y="318783"/>
                </a:cubicBezTo>
                <a:close/>
                <a:moveTo>
                  <a:pt x="2184632" y="318783"/>
                </a:moveTo>
                <a:cubicBezTo>
                  <a:pt x="2337974" y="318783"/>
                  <a:pt x="2462284" y="443092"/>
                  <a:pt x="2462284" y="596436"/>
                </a:cubicBezTo>
                <a:cubicBezTo>
                  <a:pt x="2462284" y="2484813"/>
                  <a:pt x="2462282" y="4373190"/>
                  <a:pt x="2462282" y="6261567"/>
                </a:cubicBezTo>
                <a:cubicBezTo>
                  <a:pt x="2462282" y="6414911"/>
                  <a:pt x="2337974" y="6539220"/>
                  <a:pt x="2184631" y="6539220"/>
                </a:cubicBezTo>
                <a:lnTo>
                  <a:pt x="2184632" y="6539219"/>
                </a:lnTo>
                <a:cubicBezTo>
                  <a:pt x="2031287" y="6539219"/>
                  <a:pt x="1906979" y="6414910"/>
                  <a:pt x="1906979" y="6261566"/>
                </a:cubicBezTo>
                <a:lnTo>
                  <a:pt x="1906979" y="596436"/>
                </a:lnTo>
                <a:cubicBezTo>
                  <a:pt x="1906979" y="443092"/>
                  <a:pt x="2031287" y="318783"/>
                  <a:pt x="2184632" y="318783"/>
                </a:cubicBezTo>
                <a:close/>
                <a:moveTo>
                  <a:pt x="6369917" y="0"/>
                </a:moveTo>
                <a:lnTo>
                  <a:pt x="6925223" y="0"/>
                </a:lnTo>
                <a:lnTo>
                  <a:pt x="6925222" y="6858000"/>
                </a:lnTo>
                <a:lnTo>
                  <a:pt x="6369917" y="6858000"/>
                </a:lnTo>
                <a:close/>
                <a:moveTo>
                  <a:pt x="5732354" y="0"/>
                </a:moveTo>
                <a:lnTo>
                  <a:pt x="6287660" y="0"/>
                </a:lnTo>
                <a:lnTo>
                  <a:pt x="6287659" y="6858000"/>
                </a:lnTo>
                <a:lnTo>
                  <a:pt x="5732354" y="6858000"/>
                </a:lnTo>
                <a:close/>
                <a:moveTo>
                  <a:pt x="5094792" y="0"/>
                </a:moveTo>
                <a:lnTo>
                  <a:pt x="5650097" y="0"/>
                </a:lnTo>
                <a:lnTo>
                  <a:pt x="5650096" y="6858000"/>
                </a:lnTo>
                <a:lnTo>
                  <a:pt x="5094792" y="6858000"/>
                </a:lnTo>
                <a:close/>
                <a:moveTo>
                  <a:pt x="4457228" y="0"/>
                </a:moveTo>
                <a:lnTo>
                  <a:pt x="5012535" y="0"/>
                </a:lnTo>
                <a:lnTo>
                  <a:pt x="5012534" y="6858000"/>
                </a:lnTo>
                <a:lnTo>
                  <a:pt x="4457228" y="6858000"/>
                </a:lnTo>
                <a:close/>
                <a:moveTo>
                  <a:pt x="3819665" y="0"/>
                </a:moveTo>
                <a:lnTo>
                  <a:pt x="4374971" y="0"/>
                </a:lnTo>
                <a:lnTo>
                  <a:pt x="4374970" y="6858000"/>
                </a:lnTo>
                <a:lnTo>
                  <a:pt x="3819665" y="6858000"/>
                </a:lnTo>
                <a:close/>
                <a:moveTo>
                  <a:pt x="3182103" y="0"/>
                </a:moveTo>
                <a:lnTo>
                  <a:pt x="3737408" y="0"/>
                </a:lnTo>
                <a:lnTo>
                  <a:pt x="3737407" y="6858000"/>
                </a:lnTo>
                <a:lnTo>
                  <a:pt x="3182103" y="6858000"/>
                </a:lnTo>
                <a:close/>
                <a:moveTo>
                  <a:pt x="2544541" y="0"/>
                </a:moveTo>
                <a:lnTo>
                  <a:pt x="3099846" y="0"/>
                </a:lnTo>
                <a:lnTo>
                  <a:pt x="3099845" y="6858000"/>
                </a:lnTo>
                <a:lnTo>
                  <a:pt x="2544541" y="6858000"/>
                </a:lnTo>
                <a:close/>
              </a:path>
            </a:pathLst>
          </a:custGeom>
          <a:pattFill prst="pct20">
            <a:fgClr>
              <a:schemeClr val="accent1"/>
            </a:fgClr>
            <a:bgClr>
              <a:schemeClr val="bg1"/>
            </a:bgClr>
          </a:pattFill>
        </p:spPr>
        <p:txBody>
          <a:bodyPr wrap="square">
            <a:noAutofit/>
          </a:bodyPr>
          <a:lstStyle/>
          <a:p>
            <a:endParaRPr lang="en-ID" dirty="0"/>
          </a:p>
        </p:txBody>
      </p:sp>
    </p:spTree>
    <p:extLst>
      <p:ext uri="{BB962C8B-B14F-4D97-AF65-F5344CB8AC3E}">
        <p14:creationId xmlns:p14="http://schemas.microsoft.com/office/powerpoint/2010/main" val="4187680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5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36FB793-051C-4A59-AED7-4A6CF7B787C5}"/>
              </a:ext>
            </a:extLst>
          </p:cNvPr>
          <p:cNvSpPr>
            <a:spLocks noGrp="1"/>
          </p:cNvSpPr>
          <p:nvPr>
            <p:ph type="pic" sz="quarter" idx="26"/>
          </p:nvPr>
        </p:nvSpPr>
        <p:spPr>
          <a:xfrm>
            <a:off x="3800475" y="581025"/>
            <a:ext cx="7353300" cy="3600450"/>
          </a:xfrm>
          <a:prstGeom prst="rect">
            <a:avLst/>
          </a:prstGeom>
          <a:pattFill prst="pct20">
            <a:fgClr>
              <a:schemeClr val="accent1"/>
            </a:fgClr>
            <a:bgClr>
              <a:schemeClr val="bg1"/>
            </a:bgClr>
          </a:pattFill>
        </p:spPr>
        <p:txBody>
          <a:bodyPr/>
          <a:lstStyle/>
          <a:p>
            <a:endParaRPr lang="en-ID"/>
          </a:p>
        </p:txBody>
      </p:sp>
      <p:sp>
        <p:nvSpPr>
          <p:cNvPr id="4" name="Picture Placeholder 2">
            <a:extLst>
              <a:ext uri="{FF2B5EF4-FFF2-40B4-BE49-F238E27FC236}">
                <a16:creationId xmlns:a16="http://schemas.microsoft.com/office/drawing/2014/main" id="{36C12655-33ED-412E-A258-DB5A750FDD69}"/>
              </a:ext>
            </a:extLst>
          </p:cNvPr>
          <p:cNvSpPr>
            <a:spLocks noGrp="1"/>
          </p:cNvSpPr>
          <p:nvPr>
            <p:ph type="pic" sz="quarter" idx="27"/>
          </p:nvPr>
        </p:nvSpPr>
        <p:spPr>
          <a:xfrm>
            <a:off x="3800474" y="4419600"/>
            <a:ext cx="1895475" cy="1857375"/>
          </a:xfrm>
          <a:prstGeom prst="rect">
            <a:avLst/>
          </a:prstGeom>
          <a:pattFill prst="pct20">
            <a:fgClr>
              <a:schemeClr val="accent1"/>
            </a:fgClr>
            <a:bgClr>
              <a:schemeClr val="bg1"/>
            </a:bgClr>
          </a:pattFill>
        </p:spPr>
        <p:txBody>
          <a:bodyPr/>
          <a:lstStyle/>
          <a:p>
            <a:endParaRPr lang="en-ID"/>
          </a:p>
        </p:txBody>
      </p:sp>
      <p:sp>
        <p:nvSpPr>
          <p:cNvPr id="5" name="Picture Placeholder 2">
            <a:extLst>
              <a:ext uri="{FF2B5EF4-FFF2-40B4-BE49-F238E27FC236}">
                <a16:creationId xmlns:a16="http://schemas.microsoft.com/office/drawing/2014/main" id="{FB828026-170F-4FB4-B038-F68FE0012852}"/>
              </a:ext>
            </a:extLst>
          </p:cNvPr>
          <p:cNvSpPr>
            <a:spLocks noGrp="1"/>
          </p:cNvSpPr>
          <p:nvPr>
            <p:ph type="pic" sz="quarter" idx="28"/>
          </p:nvPr>
        </p:nvSpPr>
        <p:spPr>
          <a:xfrm>
            <a:off x="1666874" y="4419600"/>
            <a:ext cx="1895475" cy="1857375"/>
          </a:xfrm>
          <a:prstGeom prst="rect">
            <a:avLst/>
          </a:prstGeom>
          <a:pattFill prst="pct20">
            <a:fgClr>
              <a:schemeClr val="accent1"/>
            </a:fgClr>
            <a:bgClr>
              <a:schemeClr val="bg1"/>
            </a:bgClr>
          </a:pattFill>
        </p:spPr>
        <p:txBody>
          <a:bodyPr/>
          <a:lstStyle/>
          <a:p>
            <a:endParaRPr lang="en-ID"/>
          </a:p>
        </p:txBody>
      </p:sp>
    </p:spTree>
    <p:extLst>
      <p:ext uri="{BB962C8B-B14F-4D97-AF65-F5344CB8AC3E}">
        <p14:creationId xmlns:p14="http://schemas.microsoft.com/office/powerpoint/2010/main" val="3339147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FBA05D51-5A93-498B-A61D-B64D6847E2AA}"/>
              </a:ext>
            </a:extLst>
          </p:cNvPr>
          <p:cNvSpPr>
            <a:spLocks noGrp="1"/>
          </p:cNvSpPr>
          <p:nvPr>
            <p:ph type="pic" sz="quarter" idx="26"/>
          </p:nvPr>
        </p:nvSpPr>
        <p:spPr>
          <a:xfrm>
            <a:off x="552449" y="438150"/>
            <a:ext cx="3343275" cy="4333875"/>
          </a:xfrm>
          <a:prstGeom prst="rect">
            <a:avLst/>
          </a:prstGeom>
          <a:pattFill prst="pct20">
            <a:fgClr>
              <a:schemeClr val="accent1"/>
            </a:fgClr>
            <a:bgClr>
              <a:schemeClr val="bg1"/>
            </a:bgClr>
          </a:pattFill>
        </p:spPr>
        <p:txBody>
          <a:bodyPr/>
          <a:lstStyle/>
          <a:p>
            <a:endParaRPr lang="en-ID"/>
          </a:p>
        </p:txBody>
      </p:sp>
      <p:sp>
        <p:nvSpPr>
          <p:cNvPr id="3" name="Picture Placeholder 2">
            <a:extLst>
              <a:ext uri="{FF2B5EF4-FFF2-40B4-BE49-F238E27FC236}">
                <a16:creationId xmlns:a16="http://schemas.microsoft.com/office/drawing/2014/main" id="{5763A03C-6AD8-450B-B497-85220B7F5F33}"/>
              </a:ext>
            </a:extLst>
          </p:cNvPr>
          <p:cNvSpPr>
            <a:spLocks noGrp="1"/>
          </p:cNvSpPr>
          <p:nvPr>
            <p:ph type="pic" sz="quarter" idx="27"/>
          </p:nvPr>
        </p:nvSpPr>
        <p:spPr>
          <a:xfrm>
            <a:off x="8296279" y="4772025"/>
            <a:ext cx="3895722" cy="2085975"/>
          </a:xfrm>
          <a:prstGeom prst="rect">
            <a:avLst/>
          </a:prstGeom>
          <a:pattFill prst="pct20">
            <a:fgClr>
              <a:schemeClr val="accent1"/>
            </a:fgClr>
            <a:bgClr>
              <a:schemeClr val="bg1"/>
            </a:bgClr>
          </a:pattFill>
        </p:spPr>
        <p:txBody>
          <a:bodyPr/>
          <a:lstStyle/>
          <a:p>
            <a:endParaRPr lang="en-ID"/>
          </a:p>
        </p:txBody>
      </p:sp>
    </p:spTree>
    <p:extLst>
      <p:ext uri="{BB962C8B-B14F-4D97-AF65-F5344CB8AC3E}">
        <p14:creationId xmlns:p14="http://schemas.microsoft.com/office/powerpoint/2010/main" val="2253137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4C3F3FFB-AFB9-4FE9-ACC5-E7AF9FECFCBD}"/>
              </a:ext>
            </a:extLst>
          </p:cNvPr>
          <p:cNvSpPr>
            <a:spLocks noGrp="1"/>
          </p:cNvSpPr>
          <p:nvPr>
            <p:ph type="pic" sz="quarter" idx="26"/>
          </p:nvPr>
        </p:nvSpPr>
        <p:spPr>
          <a:xfrm>
            <a:off x="1747954" y="1896560"/>
            <a:ext cx="2624044" cy="3069547"/>
          </a:xfrm>
          <a:prstGeom prst="roundRect">
            <a:avLst>
              <a:gd name="adj" fmla="val 14634"/>
            </a:avLst>
          </a:prstGeom>
          <a:pattFill prst="pct20">
            <a:fgClr>
              <a:schemeClr val="accent1"/>
            </a:fgClr>
            <a:bgClr>
              <a:schemeClr val="bg1"/>
            </a:bgClr>
          </a:pattFill>
        </p:spPr>
        <p:txBody>
          <a:bodyPr/>
          <a:lstStyle/>
          <a:p>
            <a:endParaRPr lang="en-ID"/>
          </a:p>
        </p:txBody>
      </p:sp>
    </p:spTree>
    <p:extLst>
      <p:ext uri="{BB962C8B-B14F-4D97-AF65-F5344CB8AC3E}">
        <p14:creationId xmlns:p14="http://schemas.microsoft.com/office/powerpoint/2010/main" val="2724960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69" name="Picture Placeholder 2">
            <a:extLst>
              <a:ext uri="{FF2B5EF4-FFF2-40B4-BE49-F238E27FC236}">
                <a16:creationId xmlns:a16="http://schemas.microsoft.com/office/drawing/2014/main" id="{3B53D3F5-7A10-45E7-885E-B9058A4C375F}"/>
              </a:ext>
            </a:extLst>
          </p:cNvPr>
          <p:cNvSpPr>
            <a:spLocks noGrp="1"/>
          </p:cNvSpPr>
          <p:nvPr>
            <p:ph type="pic" sz="quarter" idx="27"/>
          </p:nvPr>
        </p:nvSpPr>
        <p:spPr>
          <a:xfrm>
            <a:off x="3103954" y="2794257"/>
            <a:ext cx="2045918" cy="2288113"/>
          </a:xfrm>
          <a:prstGeom prst="roundRect">
            <a:avLst>
              <a:gd name="adj" fmla="val 15500"/>
            </a:avLst>
          </a:prstGeom>
          <a:pattFill prst="pct20">
            <a:fgClr>
              <a:schemeClr val="accent1"/>
            </a:fgClr>
            <a:bgClr>
              <a:schemeClr val="bg1"/>
            </a:bgClr>
          </a:pattFill>
        </p:spPr>
        <p:txBody>
          <a:bodyPr/>
          <a:lstStyle/>
          <a:p>
            <a:endParaRPr lang="en-ID"/>
          </a:p>
        </p:txBody>
      </p:sp>
      <p:sp>
        <p:nvSpPr>
          <p:cNvPr id="70" name="Picture Placeholder 2">
            <a:extLst>
              <a:ext uri="{FF2B5EF4-FFF2-40B4-BE49-F238E27FC236}">
                <a16:creationId xmlns:a16="http://schemas.microsoft.com/office/drawing/2014/main" id="{5A024F07-2319-4BA8-95E7-4877F7FDDD00}"/>
              </a:ext>
            </a:extLst>
          </p:cNvPr>
          <p:cNvSpPr>
            <a:spLocks noGrp="1"/>
          </p:cNvSpPr>
          <p:nvPr>
            <p:ph type="pic" sz="quarter" idx="28"/>
          </p:nvPr>
        </p:nvSpPr>
        <p:spPr>
          <a:xfrm>
            <a:off x="6932509" y="2794257"/>
            <a:ext cx="2045918" cy="2288113"/>
          </a:xfrm>
          <a:prstGeom prst="roundRect">
            <a:avLst>
              <a:gd name="adj" fmla="val 15500"/>
            </a:avLst>
          </a:prstGeom>
          <a:pattFill prst="pct20">
            <a:fgClr>
              <a:schemeClr val="accent1"/>
            </a:fgClr>
            <a:bgClr>
              <a:schemeClr val="bg1"/>
            </a:bgClr>
          </a:pattFill>
        </p:spPr>
        <p:txBody>
          <a:bodyPr/>
          <a:lstStyle/>
          <a:p>
            <a:endParaRPr lang="en-ID"/>
          </a:p>
        </p:txBody>
      </p:sp>
      <p:sp>
        <p:nvSpPr>
          <p:cNvPr id="68" name="Picture Placeholder 2">
            <a:extLst>
              <a:ext uri="{FF2B5EF4-FFF2-40B4-BE49-F238E27FC236}">
                <a16:creationId xmlns:a16="http://schemas.microsoft.com/office/drawing/2014/main" id="{031D64F9-3AD2-49B6-A917-F9ED0E9018E9}"/>
              </a:ext>
            </a:extLst>
          </p:cNvPr>
          <p:cNvSpPr>
            <a:spLocks noGrp="1"/>
          </p:cNvSpPr>
          <p:nvPr>
            <p:ph type="pic" sz="quarter" idx="26"/>
          </p:nvPr>
        </p:nvSpPr>
        <p:spPr>
          <a:xfrm>
            <a:off x="4848586" y="2619882"/>
            <a:ext cx="2358886" cy="2753489"/>
          </a:xfrm>
          <a:prstGeom prst="roundRect">
            <a:avLst>
              <a:gd name="adj" fmla="val 16653"/>
            </a:avLst>
          </a:prstGeom>
          <a:pattFill prst="pct20">
            <a:fgClr>
              <a:schemeClr val="accent1"/>
            </a:fgClr>
            <a:bgClr>
              <a:schemeClr val="bg1"/>
            </a:bgClr>
          </a:pattFill>
        </p:spPr>
        <p:txBody>
          <a:bodyPr/>
          <a:lstStyle/>
          <a:p>
            <a:endParaRPr lang="en-ID"/>
          </a:p>
        </p:txBody>
      </p:sp>
    </p:spTree>
    <p:extLst>
      <p:ext uri="{BB962C8B-B14F-4D97-AF65-F5344CB8AC3E}">
        <p14:creationId xmlns:p14="http://schemas.microsoft.com/office/powerpoint/2010/main" val="2238817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1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2CBC7E7F-7C0E-423F-B689-A8E01C3BBC4E}"/>
              </a:ext>
            </a:extLst>
          </p:cNvPr>
          <p:cNvSpPr>
            <a:spLocks noGrp="1"/>
          </p:cNvSpPr>
          <p:nvPr>
            <p:ph type="pic" sz="quarter" idx="16"/>
          </p:nvPr>
        </p:nvSpPr>
        <p:spPr>
          <a:xfrm>
            <a:off x="0" y="619125"/>
            <a:ext cx="12192000" cy="4552950"/>
          </a:xfrm>
          <a:prstGeom prst="rect">
            <a:avLst/>
          </a:prstGeom>
          <a:pattFill prst="pct20">
            <a:fgClr>
              <a:schemeClr val="accent1"/>
            </a:fgClr>
            <a:bgClr>
              <a:schemeClr val="bg1"/>
            </a:bgClr>
          </a:pattFill>
        </p:spPr>
        <p:txBody>
          <a:bodyPr/>
          <a:lstStyle/>
          <a:p>
            <a:endParaRPr lang="en-US" dirty="0"/>
          </a:p>
        </p:txBody>
      </p:sp>
    </p:spTree>
    <p:extLst>
      <p:ext uri="{BB962C8B-B14F-4D97-AF65-F5344CB8AC3E}">
        <p14:creationId xmlns:p14="http://schemas.microsoft.com/office/powerpoint/2010/main" val="985961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5_Custom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26AD6CDE-EDB0-4EFE-B2B9-F91231E15411}"/>
              </a:ext>
            </a:extLst>
          </p:cNvPr>
          <p:cNvSpPr>
            <a:spLocks noGrp="1"/>
          </p:cNvSpPr>
          <p:nvPr>
            <p:ph type="pic" sz="quarter" idx="36"/>
          </p:nvPr>
        </p:nvSpPr>
        <p:spPr>
          <a:xfrm>
            <a:off x="426732" y="390525"/>
            <a:ext cx="6393168" cy="3333749"/>
          </a:xfrm>
          <a:prstGeom prst="roundRect">
            <a:avLst>
              <a:gd name="adj" fmla="val 4716"/>
            </a:avLst>
          </a:prstGeom>
          <a:pattFill prst="pct20">
            <a:fgClr>
              <a:schemeClr val="accent1"/>
            </a:fgClr>
            <a:bgClr>
              <a:schemeClr val="bg1"/>
            </a:bgClr>
          </a:pattFill>
        </p:spPr>
        <p:txBody>
          <a:bodyPr wrap="square">
            <a:noAutofit/>
          </a:bodyPr>
          <a:lstStyle/>
          <a:p>
            <a:endParaRPr lang="en-ID" dirty="0"/>
          </a:p>
        </p:txBody>
      </p:sp>
      <p:sp>
        <p:nvSpPr>
          <p:cNvPr id="6" name="Picture Placeholder 5">
            <a:extLst>
              <a:ext uri="{FF2B5EF4-FFF2-40B4-BE49-F238E27FC236}">
                <a16:creationId xmlns:a16="http://schemas.microsoft.com/office/drawing/2014/main" id="{CEC7BA6A-0EC6-4314-8BDE-2EFAA0C186AC}"/>
              </a:ext>
            </a:extLst>
          </p:cNvPr>
          <p:cNvSpPr>
            <a:spLocks noGrp="1"/>
          </p:cNvSpPr>
          <p:nvPr>
            <p:ph type="pic" sz="quarter" idx="38"/>
          </p:nvPr>
        </p:nvSpPr>
        <p:spPr>
          <a:xfrm>
            <a:off x="426732" y="3924300"/>
            <a:ext cx="6393168" cy="2543174"/>
          </a:xfrm>
          <a:custGeom>
            <a:avLst/>
            <a:gdLst>
              <a:gd name="connsiteX0" fmla="*/ 3434636 w 6393168"/>
              <a:gd name="connsiteY0" fmla="*/ 0 h 2543174"/>
              <a:gd name="connsiteX1" fmla="*/ 6273232 w 6393168"/>
              <a:gd name="connsiteY1" fmla="*/ 0 h 2543174"/>
              <a:gd name="connsiteX2" fmla="*/ 6393168 w 6393168"/>
              <a:gd name="connsiteY2" fmla="*/ 119936 h 2543174"/>
              <a:gd name="connsiteX3" fmla="*/ 6393168 w 6393168"/>
              <a:gd name="connsiteY3" fmla="*/ 2423238 h 2543174"/>
              <a:gd name="connsiteX4" fmla="*/ 6273232 w 6393168"/>
              <a:gd name="connsiteY4" fmla="*/ 2543174 h 2543174"/>
              <a:gd name="connsiteX5" fmla="*/ 3434636 w 6393168"/>
              <a:gd name="connsiteY5" fmla="*/ 2543174 h 2543174"/>
              <a:gd name="connsiteX6" fmla="*/ 3314700 w 6393168"/>
              <a:gd name="connsiteY6" fmla="*/ 2423238 h 2543174"/>
              <a:gd name="connsiteX7" fmla="*/ 3314700 w 6393168"/>
              <a:gd name="connsiteY7" fmla="*/ 119936 h 2543174"/>
              <a:gd name="connsiteX8" fmla="*/ 3434636 w 6393168"/>
              <a:gd name="connsiteY8" fmla="*/ 0 h 2543174"/>
              <a:gd name="connsiteX9" fmla="*/ 119936 w 6393168"/>
              <a:gd name="connsiteY9" fmla="*/ 0 h 2543174"/>
              <a:gd name="connsiteX10" fmla="*/ 2958532 w 6393168"/>
              <a:gd name="connsiteY10" fmla="*/ 0 h 2543174"/>
              <a:gd name="connsiteX11" fmla="*/ 3078468 w 6393168"/>
              <a:gd name="connsiteY11" fmla="*/ 119936 h 2543174"/>
              <a:gd name="connsiteX12" fmla="*/ 3078468 w 6393168"/>
              <a:gd name="connsiteY12" fmla="*/ 2423238 h 2543174"/>
              <a:gd name="connsiteX13" fmla="*/ 2958532 w 6393168"/>
              <a:gd name="connsiteY13" fmla="*/ 2543174 h 2543174"/>
              <a:gd name="connsiteX14" fmla="*/ 119936 w 6393168"/>
              <a:gd name="connsiteY14" fmla="*/ 2543174 h 2543174"/>
              <a:gd name="connsiteX15" fmla="*/ 0 w 6393168"/>
              <a:gd name="connsiteY15" fmla="*/ 2423238 h 2543174"/>
              <a:gd name="connsiteX16" fmla="*/ 0 w 6393168"/>
              <a:gd name="connsiteY16" fmla="*/ 119936 h 2543174"/>
              <a:gd name="connsiteX17" fmla="*/ 119936 w 6393168"/>
              <a:gd name="connsiteY17" fmla="*/ 0 h 25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93168" h="2543174">
                <a:moveTo>
                  <a:pt x="3434636" y="0"/>
                </a:moveTo>
                <a:lnTo>
                  <a:pt x="6273232" y="0"/>
                </a:lnTo>
                <a:cubicBezTo>
                  <a:pt x="6339471" y="0"/>
                  <a:pt x="6393168" y="53697"/>
                  <a:pt x="6393168" y="119936"/>
                </a:cubicBezTo>
                <a:lnTo>
                  <a:pt x="6393168" y="2423238"/>
                </a:lnTo>
                <a:cubicBezTo>
                  <a:pt x="6393168" y="2489477"/>
                  <a:pt x="6339471" y="2543174"/>
                  <a:pt x="6273232" y="2543174"/>
                </a:cubicBezTo>
                <a:lnTo>
                  <a:pt x="3434636" y="2543174"/>
                </a:lnTo>
                <a:cubicBezTo>
                  <a:pt x="3368397" y="2543174"/>
                  <a:pt x="3314700" y="2489477"/>
                  <a:pt x="3314700" y="2423238"/>
                </a:cubicBezTo>
                <a:lnTo>
                  <a:pt x="3314700" y="119936"/>
                </a:lnTo>
                <a:cubicBezTo>
                  <a:pt x="3314700" y="53697"/>
                  <a:pt x="3368397" y="0"/>
                  <a:pt x="3434636" y="0"/>
                </a:cubicBezTo>
                <a:close/>
                <a:moveTo>
                  <a:pt x="119936" y="0"/>
                </a:moveTo>
                <a:lnTo>
                  <a:pt x="2958532" y="0"/>
                </a:lnTo>
                <a:cubicBezTo>
                  <a:pt x="3024771" y="0"/>
                  <a:pt x="3078468" y="53697"/>
                  <a:pt x="3078468" y="119936"/>
                </a:cubicBezTo>
                <a:lnTo>
                  <a:pt x="3078468" y="2423238"/>
                </a:lnTo>
                <a:cubicBezTo>
                  <a:pt x="3078468" y="2489477"/>
                  <a:pt x="3024771" y="2543174"/>
                  <a:pt x="2958532" y="2543174"/>
                </a:cubicBezTo>
                <a:lnTo>
                  <a:pt x="119936" y="2543174"/>
                </a:lnTo>
                <a:cubicBezTo>
                  <a:pt x="53697" y="2543174"/>
                  <a:pt x="0" y="2489477"/>
                  <a:pt x="0" y="2423238"/>
                </a:cubicBezTo>
                <a:lnTo>
                  <a:pt x="0" y="119936"/>
                </a:lnTo>
                <a:cubicBezTo>
                  <a:pt x="0" y="53697"/>
                  <a:pt x="53697" y="0"/>
                  <a:pt x="119936" y="0"/>
                </a:cubicBezTo>
                <a:close/>
              </a:path>
            </a:pathLst>
          </a:custGeom>
          <a:pattFill prst="pct20">
            <a:fgClr>
              <a:schemeClr val="accent1"/>
            </a:fgClr>
            <a:bgClr>
              <a:schemeClr val="bg1"/>
            </a:bgClr>
          </a:pattFill>
        </p:spPr>
        <p:txBody>
          <a:bodyPr wrap="square">
            <a:noAutofit/>
          </a:bodyPr>
          <a:lstStyle/>
          <a:p>
            <a:endParaRPr lang="en-ID" dirty="0"/>
          </a:p>
        </p:txBody>
      </p:sp>
    </p:spTree>
    <p:extLst>
      <p:ext uri="{BB962C8B-B14F-4D97-AF65-F5344CB8AC3E}">
        <p14:creationId xmlns:p14="http://schemas.microsoft.com/office/powerpoint/2010/main" val="3866823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2_Custom Layou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6E46B5A-DC0B-4137-8AFC-066375709E6A}"/>
              </a:ext>
            </a:extLst>
          </p:cNvPr>
          <p:cNvSpPr>
            <a:spLocks noGrp="1"/>
          </p:cNvSpPr>
          <p:nvPr>
            <p:ph type="pic" sz="quarter" idx="26"/>
          </p:nvPr>
        </p:nvSpPr>
        <p:spPr>
          <a:xfrm>
            <a:off x="8477250" y="0"/>
            <a:ext cx="3714750" cy="6858000"/>
          </a:xfrm>
          <a:prstGeom prst="rect">
            <a:avLst/>
          </a:prstGeom>
          <a:pattFill prst="pct20">
            <a:fgClr>
              <a:schemeClr val="accent1"/>
            </a:fgClr>
            <a:bgClr>
              <a:schemeClr val="bg1"/>
            </a:bgClr>
          </a:pattFill>
        </p:spPr>
        <p:txBody>
          <a:bodyPr/>
          <a:lstStyle/>
          <a:p>
            <a:endParaRPr lang="en-ID"/>
          </a:p>
        </p:txBody>
      </p:sp>
      <p:sp>
        <p:nvSpPr>
          <p:cNvPr id="3" name="Picture Placeholder 2">
            <a:extLst>
              <a:ext uri="{FF2B5EF4-FFF2-40B4-BE49-F238E27FC236}">
                <a16:creationId xmlns:a16="http://schemas.microsoft.com/office/drawing/2014/main" id="{A1077609-E91E-4F2F-A1C9-9BCF9486CC7E}"/>
              </a:ext>
            </a:extLst>
          </p:cNvPr>
          <p:cNvSpPr>
            <a:spLocks noGrp="1"/>
          </p:cNvSpPr>
          <p:nvPr>
            <p:ph type="pic" sz="quarter" idx="27"/>
          </p:nvPr>
        </p:nvSpPr>
        <p:spPr>
          <a:xfrm>
            <a:off x="4762500" y="0"/>
            <a:ext cx="3714750" cy="6858000"/>
          </a:xfrm>
          <a:prstGeom prst="rect">
            <a:avLst/>
          </a:prstGeom>
          <a:pattFill prst="pct20">
            <a:fgClr>
              <a:schemeClr val="accent1"/>
            </a:fgClr>
            <a:bgClr>
              <a:schemeClr val="bg1"/>
            </a:bgClr>
          </a:pattFill>
        </p:spPr>
        <p:txBody>
          <a:bodyPr/>
          <a:lstStyle/>
          <a:p>
            <a:endParaRPr lang="en-ID"/>
          </a:p>
        </p:txBody>
      </p:sp>
    </p:spTree>
    <p:extLst>
      <p:ext uri="{BB962C8B-B14F-4D97-AF65-F5344CB8AC3E}">
        <p14:creationId xmlns:p14="http://schemas.microsoft.com/office/powerpoint/2010/main" val="426542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5738885"/>
      </p:ext>
    </p:extLst>
  </p:cSld>
  <p:clrMap bg1="lt1" tx1="dk1" bg2="lt2" tx2="dk2" accent1="accent1" accent2="accent2" accent3="accent3" accent4="accent4" accent5="accent5" accent6="accent6" hlink="hlink" folHlink="folHlink"/>
  <p:sldLayoutIdLst>
    <p:sldLayoutId id="2147483786" r:id="rId1"/>
    <p:sldLayoutId id="2147483916" r:id="rId2"/>
    <p:sldLayoutId id="2147483897" r:id="rId3"/>
    <p:sldLayoutId id="2147483917" r:id="rId4"/>
    <p:sldLayoutId id="2147483867" r:id="rId5"/>
    <p:sldLayoutId id="2147483918" r:id="rId6"/>
    <p:sldLayoutId id="2147483908" r:id="rId7"/>
    <p:sldLayoutId id="2147483891" r:id="rId8"/>
    <p:sldLayoutId id="2147483902" r:id="rId9"/>
    <p:sldLayoutId id="2147483894" r:id="rId10"/>
    <p:sldLayoutId id="2147483906" r:id="rId11"/>
    <p:sldLayoutId id="2147483821" r:id="rId12"/>
    <p:sldLayoutId id="2147483838" r:id="rId13"/>
    <p:sldLayoutId id="214748391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jpg"/><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6.xml"/><Relationship Id="rId4" Type="http://schemas.openxmlformats.org/officeDocument/2006/relationships/image" Target="../media/image22.svg"/></Relationships>
</file>

<file path=ppt/slides/_rels/slide1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69000">
              <a:srgbClr val="3E4C61"/>
            </a:gs>
            <a:gs pos="0">
              <a:srgbClr val="374457"/>
            </a:gs>
            <a:gs pos="100000">
              <a:schemeClr val="tx2"/>
            </a:gs>
          </a:gsLst>
          <a:lin ang="16200000" scaled="1"/>
        </a:gradFill>
        <a:effectLst/>
      </p:bgPr>
    </p:bg>
    <p:spTree>
      <p:nvGrpSpPr>
        <p:cNvPr id="1" name=""/>
        <p:cNvGrpSpPr/>
        <p:nvPr/>
      </p:nvGrpSpPr>
      <p:grpSpPr>
        <a:xfrm>
          <a:off x="0" y="0"/>
          <a:ext cx="0" cy="0"/>
          <a:chOff x="0" y="0"/>
          <a:chExt cx="0" cy="0"/>
        </a:xfrm>
      </p:grpSpPr>
      <p:pic>
        <p:nvPicPr>
          <p:cNvPr id="4" name="Рисунок 3"/>
          <p:cNvPicPr>
            <a:picLocks noGrp="1" noChangeAspect="1"/>
          </p:cNvPicPr>
          <p:nvPr>
            <p:ph type="pic" sz="quarter" idx="44"/>
          </p:nvPr>
        </p:nvPicPr>
        <p:blipFill>
          <a:blip r:embed="rId3">
            <a:extLst>
              <a:ext uri="{28A0092B-C50C-407E-A947-70E740481C1C}">
                <a14:useLocalDpi xmlns:a14="http://schemas.microsoft.com/office/drawing/2010/main" val="0"/>
              </a:ext>
            </a:extLst>
          </a:blip>
          <a:srcRect t="1743" b="1743"/>
          <a:stretch>
            <a:fillRect/>
          </a:stretch>
        </p:blipFill>
        <p:spPr/>
      </p:pic>
    </p:spTree>
    <p:extLst>
      <p:ext uri="{BB962C8B-B14F-4D97-AF65-F5344CB8AC3E}">
        <p14:creationId xmlns:p14="http://schemas.microsoft.com/office/powerpoint/2010/main" val="2052103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74501A34-7707-4014-94C6-329AA2D92BBA}"/>
              </a:ext>
            </a:extLst>
          </p:cNvPr>
          <p:cNvSpPr txBox="1"/>
          <p:nvPr/>
        </p:nvSpPr>
        <p:spPr>
          <a:xfrm>
            <a:off x="345005" y="4366330"/>
            <a:ext cx="11223693" cy="1815882"/>
          </a:xfrm>
          <a:prstGeom prst="rect">
            <a:avLst/>
          </a:prstGeom>
          <a:noFill/>
        </p:spPr>
        <p:txBody>
          <a:bodyPr wrap="square" rtlCol="0">
            <a:spAutoFit/>
          </a:bodyPr>
          <a:lstStyle/>
          <a:p>
            <a:pPr algn="ctr"/>
            <a:r>
              <a:rPr lang="en-US" sz="2800" dirty="0" err="1"/>
              <a:t>Applikatsiya</a:t>
            </a:r>
            <a:r>
              <a:rPr lang="en-US" sz="2800" dirty="0"/>
              <a:t> </a:t>
            </a:r>
            <a:r>
              <a:rPr lang="en-US" sz="2800" dirty="0" err="1"/>
              <a:t>ishida</a:t>
            </a:r>
            <a:r>
              <a:rPr lang="en-US" sz="2800" dirty="0"/>
              <a:t> </a:t>
            </a:r>
            <a:r>
              <a:rPr lang="en-US" sz="2800" dirty="0" err="1"/>
              <a:t>asosiy</a:t>
            </a:r>
            <a:r>
              <a:rPr lang="en-US" sz="2800" dirty="0"/>
              <a:t> material </a:t>
            </a:r>
            <a:r>
              <a:rPr lang="en-US" sz="2800" dirty="0" err="1"/>
              <a:t>qog‘ozdir</a:t>
            </a:r>
            <a:r>
              <a:rPr lang="en-US" sz="2800" dirty="0"/>
              <a:t>, </a:t>
            </a:r>
            <a:r>
              <a:rPr lang="en-US" sz="2800" dirty="0" err="1"/>
              <a:t>dazmollangan</a:t>
            </a:r>
            <a:r>
              <a:rPr lang="en-US" sz="2800" dirty="0"/>
              <a:t> </a:t>
            </a:r>
            <a:r>
              <a:rPr lang="en-US" sz="2800" dirty="0" err="1"/>
              <a:t>yoki</a:t>
            </a:r>
            <a:r>
              <a:rPr lang="en-US" sz="2800" dirty="0"/>
              <a:t> </a:t>
            </a:r>
            <a:r>
              <a:rPr lang="en-US" sz="2800" dirty="0" err="1"/>
              <a:t>kraxmallangan</a:t>
            </a:r>
            <a:r>
              <a:rPr lang="en-US" sz="2800" dirty="0"/>
              <a:t> </a:t>
            </a:r>
            <a:r>
              <a:rPr lang="en-US" sz="2800" dirty="0" err="1"/>
              <a:t>mato</a:t>
            </a:r>
            <a:r>
              <a:rPr lang="en-US" sz="2800" dirty="0"/>
              <a:t> </a:t>
            </a:r>
            <a:r>
              <a:rPr lang="en-US" sz="2800" dirty="0" err="1"/>
              <a:t>bo‘lakchalaridan</a:t>
            </a:r>
            <a:r>
              <a:rPr lang="en-US" sz="2800" dirty="0"/>
              <a:t> ham </a:t>
            </a:r>
            <a:r>
              <a:rPr lang="en-US" sz="2800" dirty="0" err="1"/>
              <a:t>foydalanish</a:t>
            </a:r>
            <a:r>
              <a:rPr lang="en-US" sz="2800" dirty="0"/>
              <a:t> </a:t>
            </a:r>
            <a:r>
              <a:rPr lang="en-US" sz="2800" dirty="0" err="1"/>
              <a:t>mumkin</a:t>
            </a:r>
            <a:r>
              <a:rPr lang="en-US" sz="2800" dirty="0"/>
              <a:t>. Bu </a:t>
            </a:r>
            <a:r>
              <a:rPr lang="en-US" sz="2800" dirty="0" err="1"/>
              <a:t>materiallar</a:t>
            </a:r>
            <a:r>
              <a:rPr lang="en-US" sz="2800" dirty="0"/>
              <a:t> </a:t>
            </a:r>
            <a:r>
              <a:rPr lang="en-US" sz="2800" dirty="0" err="1"/>
              <a:t>bilan</a:t>
            </a:r>
            <a:r>
              <a:rPr lang="en-US" sz="2800" dirty="0"/>
              <a:t> </a:t>
            </a:r>
            <a:r>
              <a:rPr lang="en-US" sz="2800" dirty="0" err="1"/>
              <a:t>bir</a:t>
            </a:r>
            <a:r>
              <a:rPr lang="en-US" sz="2800" dirty="0"/>
              <a:t> </a:t>
            </a:r>
            <a:r>
              <a:rPr lang="en-US" sz="2800" dirty="0" err="1"/>
              <a:t>qatorda</a:t>
            </a:r>
            <a:r>
              <a:rPr lang="en-US" sz="2800" dirty="0"/>
              <a:t> </a:t>
            </a:r>
            <a:r>
              <a:rPr lang="en-US" sz="2800" dirty="0" err="1"/>
              <a:t>somon</a:t>
            </a:r>
            <a:r>
              <a:rPr lang="en-US" sz="2800" dirty="0"/>
              <a:t>, </a:t>
            </a:r>
            <a:r>
              <a:rPr lang="en-US" sz="2800" dirty="0" err="1"/>
              <a:t>quritilgan</a:t>
            </a:r>
            <a:r>
              <a:rPr lang="en-US" sz="2800" dirty="0"/>
              <a:t> </a:t>
            </a:r>
            <a:r>
              <a:rPr lang="en-US" sz="2800" dirty="0" err="1"/>
              <a:t>o‘simliklar</a:t>
            </a:r>
            <a:r>
              <a:rPr lang="en-US" sz="2800" dirty="0"/>
              <a:t>, </a:t>
            </a:r>
            <a:r>
              <a:rPr lang="en-US" sz="2800" dirty="0" err="1"/>
              <a:t>urug</a:t>
            </a:r>
            <a:r>
              <a:rPr lang="en-US" sz="2800" dirty="0"/>
              <a:t>‘- </a:t>
            </a:r>
            <a:r>
              <a:rPr lang="en-US" sz="2800" dirty="0" err="1"/>
              <a:t>danaklar</a:t>
            </a:r>
            <a:r>
              <a:rPr lang="en-US" sz="2800" dirty="0"/>
              <a:t>, </a:t>
            </a:r>
            <a:r>
              <a:rPr lang="en-US" sz="2800" dirty="0" err="1"/>
              <a:t>barglar</a:t>
            </a:r>
            <a:r>
              <a:rPr lang="en-US" sz="2800" dirty="0"/>
              <a:t> </a:t>
            </a:r>
            <a:r>
              <a:rPr lang="en-US" sz="2800" dirty="0" err="1"/>
              <a:t>va</a:t>
            </a:r>
            <a:r>
              <a:rPr lang="en-US" sz="2800" dirty="0"/>
              <a:t> </a:t>
            </a:r>
            <a:r>
              <a:rPr lang="en-US" sz="2800" dirty="0" err="1"/>
              <a:t>shu</a:t>
            </a:r>
            <a:r>
              <a:rPr lang="en-US" sz="2800" dirty="0"/>
              <a:t> </a:t>
            </a:r>
            <a:r>
              <a:rPr lang="en-US" sz="2800" dirty="0" err="1"/>
              <a:t>kabilardan</a:t>
            </a:r>
            <a:r>
              <a:rPr lang="en-US" sz="2800" dirty="0"/>
              <a:t> ham </a:t>
            </a:r>
            <a:r>
              <a:rPr lang="en-US" sz="2800" dirty="0" err="1"/>
              <a:t>foydalansa</a:t>
            </a:r>
            <a:r>
              <a:rPr lang="en-US" sz="2800" dirty="0"/>
              <a:t> </a:t>
            </a:r>
            <a:r>
              <a:rPr lang="en-US" sz="2800" dirty="0" err="1"/>
              <a:t>bo‘ladi</a:t>
            </a:r>
            <a:r>
              <a:rPr lang="en-US" sz="2800" dirty="0"/>
              <a:t>.</a:t>
            </a:r>
            <a:endParaRPr lang="ru-RU" sz="2800" dirty="0"/>
          </a:p>
        </p:txBody>
      </p:sp>
      <p:pic>
        <p:nvPicPr>
          <p:cNvPr id="10" name="Рисунок 9"/>
          <p:cNvPicPr>
            <a:picLocks noGrp="1" noChangeAspect="1"/>
          </p:cNvPicPr>
          <p:nvPr>
            <p:ph type="pic" sz="quarter" idx="26"/>
          </p:nvPr>
        </p:nvPicPr>
        <p:blipFill>
          <a:blip r:embed="rId2" cstate="print">
            <a:extLst>
              <a:ext uri="{28A0092B-C50C-407E-A947-70E740481C1C}">
                <a14:useLocalDpi xmlns:a14="http://schemas.microsoft.com/office/drawing/2010/main" val="0"/>
              </a:ext>
            </a:extLst>
          </a:blip>
          <a:srcRect l="14075" r="14075"/>
          <a:stretch>
            <a:fillRect/>
          </a:stretch>
        </p:blipFill>
        <p:spPr>
          <a:xfrm>
            <a:off x="1931710" y="647543"/>
            <a:ext cx="3745572" cy="3688254"/>
          </a:xfrm>
        </p:spPr>
      </p:pic>
      <p:pic>
        <p:nvPicPr>
          <p:cNvPr id="8" name="Рисунок 7"/>
          <p:cNvPicPr>
            <a:picLocks noGrp="1" noChangeAspect="1"/>
          </p:cNvPicPr>
          <p:nvPr>
            <p:ph type="pic" sz="quarter" idx="28"/>
          </p:nvPr>
        </p:nvPicPr>
        <p:blipFill>
          <a:blip r:embed="rId3" cstate="print">
            <a:extLst>
              <a:ext uri="{28A0092B-C50C-407E-A947-70E740481C1C}">
                <a14:useLocalDpi xmlns:a14="http://schemas.microsoft.com/office/drawing/2010/main" val="0"/>
              </a:ext>
            </a:extLst>
          </a:blip>
          <a:srcRect l="12933" r="12933"/>
          <a:stretch>
            <a:fillRect/>
          </a:stretch>
        </p:blipFill>
        <p:spPr>
          <a:xfrm>
            <a:off x="6096000" y="647543"/>
            <a:ext cx="3745572" cy="3688254"/>
          </a:xfrm>
        </p:spPr>
      </p:pic>
    </p:spTree>
    <p:extLst>
      <p:ext uri="{BB962C8B-B14F-4D97-AF65-F5344CB8AC3E}">
        <p14:creationId xmlns:p14="http://schemas.microsoft.com/office/powerpoint/2010/main" val="2390860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21B7FFE8-1CA2-49F8-8559-8A07D3D271ED}"/>
              </a:ext>
            </a:extLst>
          </p:cNvPr>
          <p:cNvSpPr txBox="1">
            <a:spLocks/>
          </p:cNvSpPr>
          <p:nvPr/>
        </p:nvSpPr>
        <p:spPr>
          <a:xfrm>
            <a:off x="0" y="0"/>
            <a:ext cx="2743200" cy="6858000"/>
          </a:xfrm>
          <a:prstGeom prst="roundRect">
            <a:avLst>
              <a:gd name="adj" fmla="val 0"/>
            </a:avLst>
          </a:prstGeom>
          <a:gradFill>
            <a:gsLst>
              <a:gs pos="69000">
                <a:srgbClr val="3E4C61"/>
              </a:gs>
              <a:gs pos="0">
                <a:srgbClr val="374457"/>
              </a:gs>
              <a:gs pos="100000">
                <a:schemeClr val="tx2"/>
              </a:gs>
            </a:gsLst>
            <a:lin ang="16200000" scaled="1"/>
          </a:gradFill>
        </p:spPr>
        <p:txBody>
          <a:bodyPr/>
          <a:lstStyle/>
          <a:p>
            <a:endParaRPr lang="ru-RU"/>
          </a:p>
        </p:txBody>
      </p:sp>
      <p:sp>
        <p:nvSpPr>
          <p:cNvPr id="27" name="Picture Placeholder 3">
            <a:extLst>
              <a:ext uri="{FF2B5EF4-FFF2-40B4-BE49-F238E27FC236}">
                <a16:creationId xmlns:a16="http://schemas.microsoft.com/office/drawing/2014/main" id="{98CA38F4-65E0-4B62-8D1A-0B921F426E4C}"/>
              </a:ext>
            </a:extLst>
          </p:cNvPr>
          <p:cNvSpPr txBox="1">
            <a:spLocks/>
          </p:cNvSpPr>
          <p:nvPr/>
        </p:nvSpPr>
        <p:spPr>
          <a:xfrm>
            <a:off x="9448800" y="0"/>
            <a:ext cx="2743200" cy="6858000"/>
          </a:xfrm>
          <a:prstGeom prst="roundRect">
            <a:avLst>
              <a:gd name="adj" fmla="val 0"/>
            </a:avLst>
          </a:prstGeom>
          <a:solidFill>
            <a:srgbClr val="FFCA21"/>
          </a:solidFill>
        </p:spPr>
        <p:txBody>
          <a:bodyPr/>
          <a:lstStyle/>
          <a:p>
            <a:endParaRPr lang="ru-RU"/>
          </a:p>
        </p:txBody>
      </p:sp>
      <p:pic>
        <p:nvPicPr>
          <p:cNvPr id="16" name="Picture 15">
            <a:extLst>
              <a:ext uri="{FF2B5EF4-FFF2-40B4-BE49-F238E27FC236}">
                <a16:creationId xmlns:a16="http://schemas.microsoft.com/office/drawing/2014/main" id="{A1842D8F-AC06-472C-93C8-8C3DDAD132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0676" y="487170"/>
            <a:ext cx="5883655" cy="5883655"/>
          </a:xfrm>
          <a:prstGeom prst="rect">
            <a:avLst/>
          </a:prstGeom>
          <a:effectLst>
            <a:outerShdw blurRad="101600" dist="114300" dir="7380000" algn="tr" rotWithShape="0">
              <a:prstClr val="black">
                <a:alpha val="56000"/>
              </a:prstClr>
            </a:outerShdw>
          </a:effectLst>
        </p:spPr>
      </p:pic>
      <p:pic>
        <p:nvPicPr>
          <p:cNvPr id="15" name="Picture 14">
            <a:extLst>
              <a:ext uri="{FF2B5EF4-FFF2-40B4-BE49-F238E27FC236}">
                <a16:creationId xmlns:a16="http://schemas.microsoft.com/office/drawing/2014/main" id="{B1A7BA54-9C80-4F68-8A59-920F8D260A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538" y="487172"/>
            <a:ext cx="5883655" cy="5883655"/>
          </a:xfrm>
          <a:prstGeom prst="rect">
            <a:avLst/>
          </a:prstGeom>
          <a:effectLst>
            <a:outerShdw blurRad="101600" dist="114300" dir="7380000" algn="tr" rotWithShape="0">
              <a:prstClr val="black">
                <a:alpha val="56000"/>
              </a:prstClr>
            </a:outerShdw>
          </a:effectLst>
        </p:spPr>
      </p:pic>
      <p:sp>
        <p:nvSpPr>
          <p:cNvPr id="25" name="TextBox 24">
            <a:extLst>
              <a:ext uri="{FF2B5EF4-FFF2-40B4-BE49-F238E27FC236}">
                <a16:creationId xmlns:a16="http://schemas.microsoft.com/office/drawing/2014/main" id="{7820FD64-1408-4E8D-BCBA-0153633FE3E7}"/>
              </a:ext>
            </a:extLst>
          </p:cNvPr>
          <p:cNvSpPr txBox="1"/>
          <p:nvPr/>
        </p:nvSpPr>
        <p:spPr>
          <a:xfrm>
            <a:off x="3028261" y="1592700"/>
            <a:ext cx="5883654" cy="4031873"/>
          </a:xfrm>
          <a:prstGeom prst="rect">
            <a:avLst/>
          </a:prstGeom>
          <a:noFill/>
        </p:spPr>
        <p:txBody>
          <a:bodyPr wrap="square" rtlCol="0">
            <a:spAutoFit/>
          </a:bodyPr>
          <a:lstStyle/>
          <a:p>
            <a:pPr algn="ctr"/>
            <a:r>
              <a:rPr lang="en-US" sz="3200" dirty="0" err="1">
                <a:solidFill>
                  <a:srgbClr val="002060"/>
                </a:solidFill>
              </a:rPr>
              <a:t>Applikatsiya</a:t>
            </a:r>
            <a:r>
              <a:rPr lang="en-US" sz="3200" dirty="0">
                <a:solidFill>
                  <a:srgbClr val="002060"/>
                </a:solidFill>
              </a:rPr>
              <a:t> </a:t>
            </a:r>
            <a:r>
              <a:rPr lang="en-US" sz="3200" dirty="0" err="1">
                <a:solidFill>
                  <a:srgbClr val="002060"/>
                </a:solidFill>
              </a:rPr>
              <a:t>ishlarini</a:t>
            </a:r>
            <a:r>
              <a:rPr lang="en-US" sz="3200" dirty="0">
                <a:solidFill>
                  <a:srgbClr val="002060"/>
                </a:solidFill>
              </a:rPr>
              <a:t> </a:t>
            </a:r>
            <a:r>
              <a:rPr lang="en-US" sz="3200" dirty="0" err="1">
                <a:solidFill>
                  <a:srgbClr val="002060"/>
                </a:solidFill>
              </a:rPr>
              <a:t>bajarishda</a:t>
            </a:r>
            <a:r>
              <a:rPr lang="en-US" sz="3200" dirty="0">
                <a:solidFill>
                  <a:srgbClr val="002060"/>
                </a:solidFill>
              </a:rPr>
              <a:t> </a:t>
            </a:r>
            <a:r>
              <a:rPr lang="en-US" sz="3200" dirty="0" err="1">
                <a:solidFill>
                  <a:srgbClr val="002060"/>
                </a:solidFill>
              </a:rPr>
              <a:t>asosiy</a:t>
            </a:r>
            <a:r>
              <a:rPr lang="en-US" sz="3200" dirty="0">
                <a:solidFill>
                  <a:srgbClr val="002060"/>
                </a:solidFill>
              </a:rPr>
              <a:t> </a:t>
            </a:r>
            <a:r>
              <a:rPr lang="en-US" sz="3200" dirty="0" err="1">
                <a:solidFill>
                  <a:srgbClr val="002060"/>
                </a:solidFill>
              </a:rPr>
              <a:t>e’tibor</a:t>
            </a:r>
            <a:r>
              <a:rPr lang="en-US" sz="3200" dirty="0">
                <a:solidFill>
                  <a:srgbClr val="002060"/>
                </a:solidFill>
              </a:rPr>
              <a:t> </a:t>
            </a:r>
            <a:r>
              <a:rPr lang="en-US" sz="3200" dirty="0" err="1">
                <a:solidFill>
                  <a:srgbClr val="002060"/>
                </a:solidFill>
              </a:rPr>
              <a:t>uning</a:t>
            </a:r>
            <a:r>
              <a:rPr lang="en-US" sz="3200" dirty="0">
                <a:solidFill>
                  <a:srgbClr val="002060"/>
                </a:solidFill>
              </a:rPr>
              <a:t> </a:t>
            </a:r>
            <a:r>
              <a:rPr lang="en-US" sz="3200" dirty="0" err="1">
                <a:solidFill>
                  <a:srgbClr val="002060"/>
                </a:solidFill>
              </a:rPr>
              <a:t>umumiy</a:t>
            </a:r>
            <a:r>
              <a:rPr lang="en-US" sz="3200" dirty="0">
                <a:solidFill>
                  <a:srgbClr val="002060"/>
                </a:solidFill>
              </a:rPr>
              <a:t> </a:t>
            </a:r>
            <a:r>
              <a:rPr lang="en-US" sz="3200" dirty="0" err="1">
                <a:solidFill>
                  <a:srgbClr val="002060"/>
                </a:solidFill>
              </a:rPr>
              <a:t>kompozitsiyasiga</a:t>
            </a:r>
            <a:r>
              <a:rPr lang="en-US" sz="3200" dirty="0">
                <a:solidFill>
                  <a:srgbClr val="002060"/>
                </a:solidFill>
              </a:rPr>
              <a:t> </a:t>
            </a:r>
            <a:r>
              <a:rPr lang="en-US" sz="3200" dirty="0" err="1">
                <a:solidFill>
                  <a:srgbClr val="002060"/>
                </a:solidFill>
              </a:rPr>
              <a:t>qaratilishi</a:t>
            </a:r>
            <a:r>
              <a:rPr lang="en-US" sz="3200" dirty="0">
                <a:solidFill>
                  <a:srgbClr val="002060"/>
                </a:solidFill>
              </a:rPr>
              <a:t> </a:t>
            </a:r>
            <a:r>
              <a:rPr lang="en-US" sz="3200" dirty="0" err="1">
                <a:solidFill>
                  <a:srgbClr val="002060"/>
                </a:solidFill>
              </a:rPr>
              <a:t>kerak</a:t>
            </a:r>
            <a:r>
              <a:rPr lang="en-US" sz="3200" dirty="0">
                <a:solidFill>
                  <a:srgbClr val="002060"/>
                </a:solidFill>
              </a:rPr>
              <a:t>. </a:t>
            </a:r>
            <a:r>
              <a:rPr lang="en-US" sz="3200" dirty="0" err="1">
                <a:solidFill>
                  <a:srgbClr val="002060"/>
                </a:solidFill>
              </a:rPr>
              <a:t>Yaxshi</a:t>
            </a:r>
            <a:r>
              <a:rPr lang="en-US" sz="3200" dirty="0">
                <a:solidFill>
                  <a:srgbClr val="002060"/>
                </a:solidFill>
              </a:rPr>
              <a:t> </a:t>
            </a:r>
            <a:r>
              <a:rPr lang="en-US" sz="3200" dirty="0" err="1">
                <a:solidFill>
                  <a:srgbClr val="002060"/>
                </a:solidFill>
              </a:rPr>
              <a:t>o‘ylangan</a:t>
            </a:r>
            <a:r>
              <a:rPr lang="en-US" sz="3200" dirty="0">
                <a:solidFill>
                  <a:srgbClr val="002060"/>
                </a:solidFill>
              </a:rPr>
              <a:t> </a:t>
            </a:r>
            <a:r>
              <a:rPr lang="en-US" sz="3200" dirty="0" err="1">
                <a:solidFill>
                  <a:srgbClr val="002060"/>
                </a:solidFill>
              </a:rPr>
              <a:t>kompozitsiya</a:t>
            </a:r>
            <a:r>
              <a:rPr lang="ru-RU" sz="3200" dirty="0">
                <a:solidFill>
                  <a:srgbClr val="002060"/>
                </a:solidFill>
              </a:rPr>
              <a:t>,</a:t>
            </a:r>
            <a:r>
              <a:rPr lang="en-US" sz="3200" dirty="0">
                <a:solidFill>
                  <a:srgbClr val="002060"/>
                </a:solidFill>
              </a:rPr>
              <a:t> </a:t>
            </a:r>
            <a:r>
              <a:rPr lang="en-US" sz="3200" dirty="0" err="1">
                <a:solidFill>
                  <a:srgbClr val="002060"/>
                </a:solidFill>
              </a:rPr>
              <a:t>ya’ni</a:t>
            </a:r>
            <a:r>
              <a:rPr lang="en-US" sz="3200" dirty="0">
                <a:solidFill>
                  <a:srgbClr val="002060"/>
                </a:solidFill>
              </a:rPr>
              <a:t> </a:t>
            </a:r>
            <a:r>
              <a:rPr lang="en-US" sz="3200" dirty="0" err="1">
                <a:solidFill>
                  <a:srgbClr val="002060"/>
                </a:solidFill>
              </a:rPr>
              <a:t>tasvirlash</a:t>
            </a:r>
            <a:r>
              <a:rPr lang="en-US" sz="3200" dirty="0">
                <a:solidFill>
                  <a:srgbClr val="002060"/>
                </a:solidFill>
              </a:rPr>
              <a:t> </a:t>
            </a:r>
            <a:r>
              <a:rPr lang="en-US" sz="3200" dirty="0" err="1">
                <a:solidFill>
                  <a:srgbClr val="002060"/>
                </a:solidFill>
              </a:rPr>
              <a:t>lozim</a:t>
            </a:r>
            <a:r>
              <a:rPr lang="en-US" sz="3200" dirty="0">
                <a:solidFill>
                  <a:srgbClr val="002060"/>
                </a:solidFill>
              </a:rPr>
              <a:t> </a:t>
            </a:r>
            <a:r>
              <a:rPr lang="en-US" sz="3200" dirty="0" err="1">
                <a:solidFill>
                  <a:srgbClr val="002060"/>
                </a:solidFill>
              </a:rPr>
              <a:t>bo‘lgan</a:t>
            </a:r>
            <a:r>
              <a:rPr lang="en-US" sz="3200" dirty="0">
                <a:solidFill>
                  <a:srgbClr val="002060"/>
                </a:solidFill>
              </a:rPr>
              <a:t> </a:t>
            </a:r>
            <a:r>
              <a:rPr lang="en-US" sz="3200" dirty="0" err="1">
                <a:solidFill>
                  <a:srgbClr val="002060"/>
                </a:solidFill>
              </a:rPr>
              <a:t>narsalarni</a:t>
            </a:r>
            <a:r>
              <a:rPr lang="en-US" sz="3200" dirty="0">
                <a:solidFill>
                  <a:srgbClr val="002060"/>
                </a:solidFill>
              </a:rPr>
              <a:t> </a:t>
            </a:r>
            <a:r>
              <a:rPr lang="en-US" sz="3200" dirty="0" err="1">
                <a:solidFill>
                  <a:srgbClr val="002060"/>
                </a:solidFill>
              </a:rPr>
              <a:t>joylashtirish</a:t>
            </a:r>
            <a:r>
              <a:rPr lang="en-US" sz="3200" dirty="0">
                <a:solidFill>
                  <a:srgbClr val="002060"/>
                </a:solidFill>
              </a:rPr>
              <a:t> - </a:t>
            </a:r>
            <a:r>
              <a:rPr lang="en-US" sz="3200" dirty="0" err="1">
                <a:solidFill>
                  <a:srgbClr val="002060"/>
                </a:solidFill>
              </a:rPr>
              <a:t>applikatsiya</a:t>
            </a:r>
            <a:r>
              <a:rPr lang="en-US" sz="3200" dirty="0">
                <a:solidFill>
                  <a:srgbClr val="002060"/>
                </a:solidFill>
              </a:rPr>
              <a:t> </a:t>
            </a:r>
            <a:r>
              <a:rPr lang="en-US" sz="3200" dirty="0" err="1">
                <a:solidFill>
                  <a:srgbClr val="002060"/>
                </a:solidFill>
              </a:rPr>
              <a:t>muvafaqqiyatining</a:t>
            </a:r>
            <a:r>
              <a:rPr lang="en-US" sz="3200" dirty="0">
                <a:solidFill>
                  <a:srgbClr val="002060"/>
                </a:solidFill>
              </a:rPr>
              <a:t> </a:t>
            </a:r>
            <a:r>
              <a:rPr lang="en-US" sz="3200" dirty="0" err="1">
                <a:solidFill>
                  <a:srgbClr val="002060"/>
                </a:solidFill>
              </a:rPr>
              <a:t>garovidir</a:t>
            </a:r>
            <a:r>
              <a:rPr lang="en-US" sz="3200" dirty="0">
                <a:solidFill>
                  <a:srgbClr val="002060"/>
                </a:solidFill>
              </a:rPr>
              <a:t>.</a:t>
            </a:r>
            <a:endParaRPr lang="ru-RU" sz="3200" dirty="0">
              <a:solidFill>
                <a:srgbClr val="002060"/>
              </a:solidFill>
            </a:endParaRPr>
          </a:p>
        </p:txBody>
      </p:sp>
      <p:pic>
        <p:nvPicPr>
          <p:cNvPr id="7" name="Рисунок 6"/>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4807" r="14807"/>
          <a:stretch>
            <a:fillRect/>
          </a:stretch>
        </p:blipFill>
        <p:spPr>
          <a:xfrm>
            <a:off x="9250172" y="1233424"/>
            <a:ext cx="2231716" cy="4391149"/>
          </a:xfrm>
        </p:spPr>
      </p:pic>
      <p:pic>
        <p:nvPicPr>
          <p:cNvPr id="6" name="Рисунок 5"/>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30952" r="30952"/>
          <a:stretch>
            <a:fillRect/>
          </a:stretch>
        </p:blipFill>
        <p:spPr>
          <a:xfrm>
            <a:off x="511484" y="1233424"/>
            <a:ext cx="2231716" cy="4391149"/>
          </a:xfrm>
        </p:spPr>
      </p:pic>
    </p:spTree>
    <p:extLst>
      <p:ext uri="{BB962C8B-B14F-4D97-AF65-F5344CB8AC3E}">
        <p14:creationId xmlns:p14="http://schemas.microsoft.com/office/powerpoint/2010/main" val="2534762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016E275-6453-4280-8E05-90EE2954741C}"/>
              </a:ext>
            </a:extLst>
          </p:cNvPr>
          <p:cNvGrpSpPr/>
          <p:nvPr/>
        </p:nvGrpSpPr>
        <p:grpSpPr>
          <a:xfrm>
            <a:off x="9435121" y="2128760"/>
            <a:ext cx="2262743" cy="4020735"/>
            <a:chOff x="6914472" y="1925655"/>
            <a:chExt cx="2262743" cy="4020735"/>
          </a:xfrm>
        </p:grpSpPr>
        <p:sp>
          <p:nvSpPr>
            <p:cNvPr id="85" name="Freeform 9">
              <a:extLst>
                <a:ext uri="{FF2B5EF4-FFF2-40B4-BE49-F238E27FC236}">
                  <a16:creationId xmlns:a16="http://schemas.microsoft.com/office/drawing/2014/main" id="{CC2B5545-BDFA-405C-9817-2B62B303506C}"/>
                </a:ext>
              </a:extLst>
            </p:cNvPr>
            <p:cNvSpPr>
              <a:spLocks/>
            </p:cNvSpPr>
            <p:nvPr/>
          </p:nvSpPr>
          <p:spPr bwMode="auto">
            <a:xfrm>
              <a:off x="7168575" y="1925655"/>
              <a:ext cx="1649090" cy="815902"/>
            </a:xfrm>
            <a:custGeom>
              <a:avLst/>
              <a:gdLst>
                <a:gd name="T0" fmla="*/ 4371 w 4371"/>
                <a:gd name="T1" fmla="*/ 2163 h 2163"/>
                <a:gd name="T2" fmla="*/ 4366 w 4371"/>
                <a:gd name="T3" fmla="*/ 2163 h 2163"/>
                <a:gd name="T4" fmla="*/ 4356 w 4371"/>
                <a:gd name="T5" fmla="*/ 2161 h 2163"/>
                <a:gd name="T6" fmla="*/ 4333 w 4371"/>
                <a:gd name="T7" fmla="*/ 2156 h 2163"/>
                <a:gd name="T8" fmla="*/ 4310 w 4371"/>
                <a:gd name="T9" fmla="*/ 2152 h 2163"/>
                <a:gd name="T10" fmla="*/ 4288 w 4371"/>
                <a:gd name="T11" fmla="*/ 2148 h 2163"/>
                <a:gd name="T12" fmla="*/ 4267 w 4371"/>
                <a:gd name="T13" fmla="*/ 2146 h 2163"/>
                <a:gd name="T14" fmla="*/ 4246 w 4371"/>
                <a:gd name="T15" fmla="*/ 2143 h 2163"/>
                <a:gd name="T16" fmla="*/ 4226 w 4371"/>
                <a:gd name="T17" fmla="*/ 2141 h 2163"/>
                <a:gd name="T18" fmla="*/ 4206 w 4371"/>
                <a:gd name="T19" fmla="*/ 2140 h 2163"/>
                <a:gd name="T20" fmla="*/ 4186 w 4371"/>
                <a:gd name="T21" fmla="*/ 2138 h 2163"/>
                <a:gd name="T22" fmla="*/ 4167 w 4371"/>
                <a:gd name="T23" fmla="*/ 2138 h 2163"/>
                <a:gd name="T24" fmla="*/ 4148 w 4371"/>
                <a:gd name="T25" fmla="*/ 2137 h 2163"/>
                <a:gd name="T26" fmla="*/ 4129 w 4371"/>
                <a:gd name="T27" fmla="*/ 2137 h 2163"/>
                <a:gd name="T28" fmla="*/ 4125 w 4371"/>
                <a:gd name="T29" fmla="*/ 2137 h 2163"/>
                <a:gd name="T30" fmla="*/ 4046 w 4371"/>
                <a:gd name="T31" fmla="*/ 2137 h 2163"/>
                <a:gd name="T32" fmla="*/ 3853 w 4371"/>
                <a:gd name="T33" fmla="*/ 2055 h 2163"/>
                <a:gd name="T34" fmla="*/ 542 w 4371"/>
                <a:gd name="T35" fmla="*/ 2055 h 2163"/>
                <a:gd name="T36" fmla="*/ 350 w 4371"/>
                <a:gd name="T37" fmla="*/ 2137 h 2163"/>
                <a:gd name="T38" fmla="*/ 222 w 4371"/>
                <a:gd name="T39" fmla="*/ 2137 h 2163"/>
                <a:gd name="T40" fmla="*/ 204 w 4371"/>
                <a:gd name="T41" fmla="*/ 2137 h 2163"/>
                <a:gd name="T42" fmla="*/ 186 w 4371"/>
                <a:gd name="T43" fmla="*/ 2138 h 2163"/>
                <a:gd name="T44" fmla="*/ 166 w 4371"/>
                <a:gd name="T45" fmla="*/ 2139 h 2163"/>
                <a:gd name="T46" fmla="*/ 147 w 4371"/>
                <a:gd name="T47" fmla="*/ 2140 h 2163"/>
                <a:gd name="T48" fmla="*/ 126 w 4371"/>
                <a:gd name="T49" fmla="*/ 2142 h 2163"/>
                <a:gd name="T50" fmla="*/ 105 w 4371"/>
                <a:gd name="T51" fmla="*/ 2145 h 2163"/>
                <a:gd name="T52" fmla="*/ 84 w 4371"/>
                <a:gd name="T53" fmla="*/ 2148 h 2163"/>
                <a:gd name="T54" fmla="*/ 61 w 4371"/>
                <a:gd name="T55" fmla="*/ 2152 h 2163"/>
                <a:gd name="T56" fmla="*/ 38 w 4371"/>
                <a:gd name="T57" fmla="*/ 2157 h 2163"/>
                <a:gd name="T58" fmla="*/ 17 w 4371"/>
                <a:gd name="T59" fmla="*/ 2162 h 2163"/>
                <a:gd name="T60" fmla="*/ 0 w 4371"/>
                <a:gd name="T61" fmla="*/ 2162 h 2163"/>
                <a:gd name="T62" fmla="*/ 366 w 4371"/>
                <a:gd name="T63" fmla="*/ 1283 h 2163"/>
                <a:gd name="T64" fmla="*/ 773 w 4371"/>
                <a:gd name="T65" fmla="*/ 160 h 2163"/>
                <a:gd name="T66" fmla="*/ 2149 w 4371"/>
                <a:gd name="T67" fmla="*/ 0 h 2163"/>
                <a:gd name="T68" fmla="*/ 2194 w 4371"/>
                <a:gd name="T69" fmla="*/ 0 h 2163"/>
                <a:gd name="T70" fmla="*/ 3597 w 4371"/>
                <a:gd name="T71" fmla="*/ 162 h 2163"/>
                <a:gd name="T72" fmla="*/ 4004 w 4371"/>
                <a:gd name="T73" fmla="*/ 1284 h 2163"/>
                <a:gd name="T74" fmla="*/ 4371 w 4371"/>
                <a:gd name="T75" fmla="*/ 2163 h 2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71" h="2163">
                  <a:moveTo>
                    <a:pt x="4371" y="2163"/>
                  </a:moveTo>
                  <a:lnTo>
                    <a:pt x="4366" y="2163"/>
                  </a:lnTo>
                  <a:cubicBezTo>
                    <a:pt x="4363" y="2163"/>
                    <a:pt x="4360" y="2162"/>
                    <a:pt x="4356" y="2161"/>
                  </a:cubicBezTo>
                  <a:cubicBezTo>
                    <a:pt x="4349" y="2159"/>
                    <a:pt x="4341" y="2158"/>
                    <a:pt x="4333" y="2156"/>
                  </a:cubicBezTo>
                  <a:cubicBezTo>
                    <a:pt x="4325" y="2155"/>
                    <a:pt x="4318" y="2153"/>
                    <a:pt x="4310" y="2152"/>
                  </a:cubicBezTo>
                  <a:cubicBezTo>
                    <a:pt x="4303" y="2151"/>
                    <a:pt x="4296" y="2150"/>
                    <a:pt x="4288" y="2148"/>
                  </a:cubicBezTo>
                  <a:cubicBezTo>
                    <a:pt x="4281" y="2147"/>
                    <a:pt x="4274" y="2146"/>
                    <a:pt x="4267" y="2146"/>
                  </a:cubicBezTo>
                  <a:cubicBezTo>
                    <a:pt x="4260" y="2145"/>
                    <a:pt x="4253" y="2144"/>
                    <a:pt x="4246" y="2143"/>
                  </a:cubicBezTo>
                  <a:cubicBezTo>
                    <a:pt x="4239" y="2142"/>
                    <a:pt x="4232" y="2142"/>
                    <a:pt x="4226" y="2141"/>
                  </a:cubicBezTo>
                  <a:cubicBezTo>
                    <a:pt x="4219" y="2141"/>
                    <a:pt x="4212" y="2140"/>
                    <a:pt x="4206" y="2140"/>
                  </a:cubicBezTo>
                  <a:cubicBezTo>
                    <a:pt x="4199" y="2139"/>
                    <a:pt x="4193" y="2139"/>
                    <a:pt x="4186" y="2138"/>
                  </a:cubicBezTo>
                  <a:cubicBezTo>
                    <a:pt x="4180" y="2138"/>
                    <a:pt x="4173" y="2138"/>
                    <a:pt x="4167" y="2138"/>
                  </a:cubicBezTo>
                  <a:cubicBezTo>
                    <a:pt x="4161" y="2137"/>
                    <a:pt x="4154" y="2137"/>
                    <a:pt x="4148" y="2137"/>
                  </a:cubicBezTo>
                  <a:cubicBezTo>
                    <a:pt x="4142" y="2137"/>
                    <a:pt x="4136" y="2137"/>
                    <a:pt x="4129" y="2137"/>
                  </a:cubicBezTo>
                  <a:lnTo>
                    <a:pt x="4125" y="2137"/>
                  </a:lnTo>
                  <a:lnTo>
                    <a:pt x="4046" y="2137"/>
                  </a:lnTo>
                  <a:cubicBezTo>
                    <a:pt x="3997" y="2086"/>
                    <a:pt x="3929" y="2055"/>
                    <a:pt x="3853" y="2055"/>
                  </a:cubicBezTo>
                  <a:lnTo>
                    <a:pt x="542" y="2055"/>
                  </a:lnTo>
                  <a:cubicBezTo>
                    <a:pt x="467" y="2055"/>
                    <a:pt x="399" y="2086"/>
                    <a:pt x="350" y="2137"/>
                  </a:cubicBezTo>
                  <a:lnTo>
                    <a:pt x="222" y="2137"/>
                  </a:lnTo>
                  <a:cubicBezTo>
                    <a:pt x="216" y="2137"/>
                    <a:pt x="210" y="2137"/>
                    <a:pt x="204" y="2137"/>
                  </a:cubicBezTo>
                  <a:cubicBezTo>
                    <a:pt x="198" y="2137"/>
                    <a:pt x="192" y="2137"/>
                    <a:pt x="186" y="2138"/>
                  </a:cubicBezTo>
                  <a:cubicBezTo>
                    <a:pt x="179" y="2138"/>
                    <a:pt x="173" y="2138"/>
                    <a:pt x="166" y="2139"/>
                  </a:cubicBezTo>
                  <a:cubicBezTo>
                    <a:pt x="160" y="2139"/>
                    <a:pt x="153" y="2140"/>
                    <a:pt x="147" y="2140"/>
                  </a:cubicBezTo>
                  <a:cubicBezTo>
                    <a:pt x="140" y="2141"/>
                    <a:pt x="133" y="2141"/>
                    <a:pt x="126" y="2142"/>
                  </a:cubicBezTo>
                  <a:cubicBezTo>
                    <a:pt x="119" y="2143"/>
                    <a:pt x="112" y="2144"/>
                    <a:pt x="105" y="2145"/>
                  </a:cubicBezTo>
                  <a:cubicBezTo>
                    <a:pt x="98" y="2146"/>
                    <a:pt x="91" y="2147"/>
                    <a:pt x="84" y="2148"/>
                  </a:cubicBezTo>
                  <a:cubicBezTo>
                    <a:pt x="76" y="2149"/>
                    <a:pt x="69" y="2150"/>
                    <a:pt x="61" y="2152"/>
                  </a:cubicBezTo>
                  <a:cubicBezTo>
                    <a:pt x="53" y="2153"/>
                    <a:pt x="45" y="2155"/>
                    <a:pt x="38" y="2157"/>
                  </a:cubicBezTo>
                  <a:cubicBezTo>
                    <a:pt x="31" y="2158"/>
                    <a:pt x="24" y="2160"/>
                    <a:pt x="17" y="2162"/>
                  </a:cubicBezTo>
                  <a:lnTo>
                    <a:pt x="0" y="2162"/>
                  </a:lnTo>
                  <a:cubicBezTo>
                    <a:pt x="0" y="2162"/>
                    <a:pt x="368" y="1839"/>
                    <a:pt x="366" y="1283"/>
                  </a:cubicBezTo>
                  <a:cubicBezTo>
                    <a:pt x="365" y="984"/>
                    <a:pt x="330" y="348"/>
                    <a:pt x="773" y="160"/>
                  </a:cubicBezTo>
                  <a:cubicBezTo>
                    <a:pt x="1098" y="23"/>
                    <a:pt x="1294" y="0"/>
                    <a:pt x="2149" y="0"/>
                  </a:cubicBezTo>
                  <a:cubicBezTo>
                    <a:pt x="2164" y="0"/>
                    <a:pt x="2179" y="0"/>
                    <a:pt x="2194" y="0"/>
                  </a:cubicBezTo>
                  <a:cubicBezTo>
                    <a:pt x="3073" y="1"/>
                    <a:pt x="3269" y="23"/>
                    <a:pt x="3597" y="162"/>
                  </a:cubicBezTo>
                  <a:cubicBezTo>
                    <a:pt x="4040" y="350"/>
                    <a:pt x="4005" y="986"/>
                    <a:pt x="4004" y="1284"/>
                  </a:cubicBezTo>
                  <a:cubicBezTo>
                    <a:pt x="4003" y="1841"/>
                    <a:pt x="4371" y="2163"/>
                    <a:pt x="4371" y="2163"/>
                  </a:cubicBezTo>
                </a:path>
              </a:pathLst>
            </a:custGeom>
            <a:solidFill>
              <a:srgbClr val="FFCA2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86" name="Freeform 8">
              <a:extLst>
                <a:ext uri="{FF2B5EF4-FFF2-40B4-BE49-F238E27FC236}">
                  <a16:creationId xmlns:a16="http://schemas.microsoft.com/office/drawing/2014/main" id="{1797186A-CD86-46F3-A81F-754510359417}"/>
                </a:ext>
              </a:extLst>
            </p:cNvPr>
            <p:cNvSpPr>
              <a:spLocks/>
            </p:cNvSpPr>
            <p:nvPr/>
          </p:nvSpPr>
          <p:spPr bwMode="auto">
            <a:xfrm>
              <a:off x="7180675" y="5142589"/>
              <a:ext cx="1624889" cy="803801"/>
            </a:xfrm>
            <a:custGeom>
              <a:avLst/>
              <a:gdLst>
                <a:gd name="T0" fmla="*/ 2114 w 4305"/>
                <a:gd name="T1" fmla="*/ 2133 h 2133"/>
                <a:gd name="T2" fmla="*/ 738 w 4305"/>
                <a:gd name="T3" fmla="*/ 1973 h 2133"/>
                <a:gd name="T4" fmla="*/ 331 w 4305"/>
                <a:gd name="T5" fmla="*/ 851 h 2133"/>
                <a:gd name="T6" fmla="*/ 0 w 4305"/>
                <a:gd name="T7" fmla="*/ 6 h 2133"/>
                <a:gd name="T8" fmla="*/ 1 w 4305"/>
                <a:gd name="T9" fmla="*/ 6 h 2133"/>
                <a:gd name="T10" fmla="*/ 22 w 4305"/>
                <a:gd name="T11" fmla="*/ 9 h 2133"/>
                <a:gd name="T12" fmla="*/ 43 w 4305"/>
                <a:gd name="T13" fmla="*/ 12 h 2133"/>
                <a:gd name="T14" fmla="*/ 62 w 4305"/>
                <a:gd name="T15" fmla="*/ 13 h 2133"/>
                <a:gd name="T16" fmla="*/ 81 w 4305"/>
                <a:gd name="T17" fmla="*/ 14 h 2133"/>
                <a:gd name="T18" fmla="*/ 99 w 4305"/>
                <a:gd name="T19" fmla="*/ 15 h 2133"/>
                <a:gd name="T20" fmla="*/ 109 w 4305"/>
                <a:gd name="T21" fmla="*/ 15 h 2133"/>
                <a:gd name="T22" fmla="*/ 117 w 4305"/>
                <a:gd name="T23" fmla="*/ 15 h 2133"/>
                <a:gd name="T24" fmla="*/ 134 w 4305"/>
                <a:gd name="T25" fmla="*/ 14 h 2133"/>
                <a:gd name="T26" fmla="*/ 141 w 4305"/>
                <a:gd name="T27" fmla="*/ 14 h 2133"/>
                <a:gd name="T28" fmla="*/ 286 w 4305"/>
                <a:gd name="T29" fmla="*/ 14 h 2133"/>
                <a:gd name="T30" fmla="*/ 508 w 4305"/>
                <a:gd name="T31" fmla="*/ 134 h 2133"/>
                <a:gd name="T32" fmla="*/ 3819 w 4305"/>
                <a:gd name="T33" fmla="*/ 134 h 2133"/>
                <a:gd name="T34" fmla="*/ 4042 w 4305"/>
                <a:gd name="T35" fmla="*/ 14 h 2133"/>
                <a:gd name="T36" fmla="*/ 4124 w 4305"/>
                <a:gd name="T37" fmla="*/ 14 h 2133"/>
                <a:gd name="T38" fmla="*/ 4133 w 4305"/>
                <a:gd name="T39" fmla="*/ 14 h 2133"/>
                <a:gd name="T40" fmla="*/ 4152 w 4305"/>
                <a:gd name="T41" fmla="*/ 14 h 2133"/>
                <a:gd name="T42" fmla="*/ 4170 w 4305"/>
                <a:gd name="T43" fmla="*/ 13 h 2133"/>
                <a:gd name="T44" fmla="*/ 4189 w 4305"/>
                <a:gd name="T45" fmla="*/ 12 h 2133"/>
                <a:gd name="T46" fmla="*/ 4208 w 4305"/>
                <a:gd name="T47" fmla="*/ 11 h 2133"/>
                <a:gd name="T48" fmla="*/ 4228 w 4305"/>
                <a:gd name="T49" fmla="*/ 10 h 2133"/>
                <a:gd name="T50" fmla="*/ 4248 w 4305"/>
                <a:gd name="T51" fmla="*/ 8 h 2133"/>
                <a:gd name="T52" fmla="*/ 4268 w 4305"/>
                <a:gd name="T53" fmla="*/ 5 h 2133"/>
                <a:gd name="T54" fmla="*/ 4289 w 4305"/>
                <a:gd name="T55" fmla="*/ 3 h 2133"/>
                <a:gd name="T56" fmla="*/ 4305 w 4305"/>
                <a:gd name="T57" fmla="*/ 0 h 2133"/>
                <a:gd name="T58" fmla="*/ 3969 w 4305"/>
                <a:gd name="T59" fmla="*/ 849 h 2133"/>
                <a:gd name="T60" fmla="*/ 3562 w 4305"/>
                <a:gd name="T61" fmla="*/ 1972 h 2133"/>
                <a:gd name="T62" fmla="*/ 2159 w 4305"/>
                <a:gd name="T63" fmla="*/ 2133 h 2133"/>
                <a:gd name="T64" fmla="*/ 2114 w 4305"/>
                <a:gd name="T65" fmla="*/ 2133 h 2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05" h="2133">
                  <a:moveTo>
                    <a:pt x="2114" y="2133"/>
                  </a:moveTo>
                  <a:cubicBezTo>
                    <a:pt x="1259" y="2133"/>
                    <a:pt x="1063" y="2111"/>
                    <a:pt x="738" y="1973"/>
                  </a:cubicBezTo>
                  <a:cubicBezTo>
                    <a:pt x="295" y="1785"/>
                    <a:pt x="330" y="1149"/>
                    <a:pt x="331" y="851"/>
                  </a:cubicBezTo>
                  <a:cubicBezTo>
                    <a:pt x="333" y="400"/>
                    <a:pt x="91" y="103"/>
                    <a:pt x="0" y="6"/>
                  </a:cubicBezTo>
                  <a:cubicBezTo>
                    <a:pt x="0" y="6"/>
                    <a:pt x="1" y="6"/>
                    <a:pt x="1" y="6"/>
                  </a:cubicBezTo>
                  <a:cubicBezTo>
                    <a:pt x="8" y="7"/>
                    <a:pt x="15" y="8"/>
                    <a:pt x="22" y="9"/>
                  </a:cubicBezTo>
                  <a:cubicBezTo>
                    <a:pt x="29" y="10"/>
                    <a:pt x="36" y="11"/>
                    <a:pt x="43" y="12"/>
                  </a:cubicBezTo>
                  <a:cubicBezTo>
                    <a:pt x="49" y="12"/>
                    <a:pt x="56" y="13"/>
                    <a:pt x="62" y="13"/>
                  </a:cubicBezTo>
                  <a:cubicBezTo>
                    <a:pt x="69" y="14"/>
                    <a:pt x="75" y="14"/>
                    <a:pt x="81" y="14"/>
                  </a:cubicBezTo>
                  <a:cubicBezTo>
                    <a:pt x="87" y="14"/>
                    <a:pt x="93" y="15"/>
                    <a:pt x="99" y="15"/>
                  </a:cubicBezTo>
                  <a:cubicBezTo>
                    <a:pt x="102" y="15"/>
                    <a:pt x="106" y="15"/>
                    <a:pt x="109" y="15"/>
                  </a:cubicBezTo>
                  <a:cubicBezTo>
                    <a:pt x="111" y="15"/>
                    <a:pt x="114" y="15"/>
                    <a:pt x="117" y="15"/>
                  </a:cubicBezTo>
                  <a:cubicBezTo>
                    <a:pt x="123" y="15"/>
                    <a:pt x="129" y="14"/>
                    <a:pt x="134" y="14"/>
                  </a:cubicBezTo>
                  <a:cubicBezTo>
                    <a:pt x="137" y="14"/>
                    <a:pt x="139" y="14"/>
                    <a:pt x="141" y="14"/>
                  </a:cubicBezTo>
                  <a:lnTo>
                    <a:pt x="286" y="14"/>
                  </a:lnTo>
                  <a:cubicBezTo>
                    <a:pt x="334" y="86"/>
                    <a:pt x="415" y="134"/>
                    <a:pt x="508" y="134"/>
                  </a:cubicBezTo>
                  <a:lnTo>
                    <a:pt x="3819" y="134"/>
                  </a:lnTo>
                  <a:cubicBezTo>
                    <a:pt x="3912" y="134"/>
                    <a:pt x="3994" y="86"/>
                    <a:pt x="4042" y="14"/>
                  </a:cubicBezTo>
                  <a:lnTo>
                    <a:pt x="4124" y="14"/>
                  </a:lnTo>
                  <a:cubicBezTo>
                    <a:pt x="4127" y="14"/>
                    <a:pt x="4130" y="14"/>
                    <a:pt x="4133" y="14"/>
                  </a:cubicBezTo>
                  <a:cubicBezTo>
                    <a:pt x="4139" y="14"/>
                    <a:pt x="4145" y="14"/>
                    <a:pt x="4152" y="14"/>
                  </a:cubicBezTo>
                  <a:cubicBezTo>
                    <a:pt x="4158" y="14"/>
                    <a:pt x="4164" y="13"/>
                    <a:pt x="4170" y="13"/>
                  </a:cubicBezTo>
                  <a:cubicBezTo>
                    <a:pt x="4176" y="13"/>
                    <a:pt x="4183" y="13"/>
                    <a:pt x="4189" y="12"/>
                  </a:cubicBezTo>
                  <a:cubicBezTo>
                    <a:pt x="4195" y="12"/>
                    <a:pt x="4202" y="12"/>
                    <a:pt x="4208" y="11"/>
                  </a:cubicBezTo>
                  <a:cubicBezTo>
                    <a:pt x="4215" y="11"/>
                    <a:pt x="4221" y="10"/>
                    <a:pt x="4228" y="10"/>
                  </a:cubicBezTo>
                  <a:cubicBezTo>
                    <a:pt x="4234" y="9"/>
                    <a:pt x="4241" y="8"/>
                    <a:pt x="4248" y="8"/>
                  </a:cubicBezTo>
                  <a:cubicBezTo>
                    <a:pt x="4255" y="7"/>
                    <a:pt x="4261" y="6"/>
                    <a:pt x="4268" y="5"/>
                  </a:cubicBezTo>
                  <a:cubicBezTo>
                    <a:pt x="4275" y="5"/>
                    <a:pt x="4282" y="4"/>
                    <a:pt x="4289" y="3"/>
                  </a:cubicBezTo>
                  <a:cubicBezTo>
                    <a:pt x="4294" y="2"/>
                    <a:pt x="4300" y="1"/>
                    <a:pt x="4305" y="0"/>
                  </a:cubicBezTo>
                  <a:cubicBezTo>
                    <a:pt x="4217" y="92"/>
                    <a:pt x="3968" y="391"/>
                    <a:pt x="3969" y="849"/>
                  </a:cubicBezTo>
                  <a:cubicBezTo>
                    <a:pt x="3970" y="1148"/>
                    <a:pt x="4005" y="1784"/>
                    <a:pt x="3562" y="1972"/>
                  </a:cubicBezTo>
                  <a:cubicBezTo>
                    <a:pt x="3234" y="2111"/>
                    <a:pt x="3038" y="2133"/>
                    <a:pt x="2159" y="2133"/>
                  </a:cubicBezTo>
                  <a:cubicBezTo>
                    <a:pt x="2144" y="2133"/>
                    <a:pt x="2129" y="2133"/>
                    <a:pt x="2114" y="2133"/>
                  </a:cubicBezTo>
                </a:path>
              </a:pathLst>
            </a:custGeom>
            <a:solidFill>
              <a:srgbClr val="FFCA2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87" name="Rectangle: Rounded Corners 86">
              <a:extLst>
                <a:ext uri="{FF2B5EF4-FFF2-40B4-BE49-F238E27FC236}">
                  <a16:creationId xmlns:a16="http://schemas.microsoft.com/office/drawing/2014/main" id="{9A3316A6-ADB2-4141-9D2D-3D360E169490}"/>
                </a:ext>
              </a:extLst>
            </p:cNvPr>
            <p:cNvSpPr/>
            <p:nvPr/>
          </p:nvSpPr>
          <p:spPr>
            <a:xfrm>
              <a:off x="6914472" y="2719086"/>
              <a:ext cx="2157300" cy="243906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88" name="Freeform 6">
              <a:extLst>
                <a:ext uri="{FF2B5EF4-FFF2-40B4-BE49-F238E27FC236}">
                  <a16:creationId xmlns:a16="http://schemas.microsoft.com/office/drawing/2014/main" id="{D0882A50-D3A3-4F55-86AA-3A33778A5BEE}"/>
                </a:ext>
              </a:extLst>
            </p:cNvPr>
            <p:cNvSpPr>
              <a:spLocks/>
            </p:cNvSpPr>
            <p:nvPr/>
          </p:nvSpPr>
          <p:spPr bwMode="auto">
            <a:xfrm>
              <a:off x="9030283" y="3972324"/>
              <a:ext cx="58773" cy="700085"/>
            </a:xfrm>
            <a:custGeom>
              <a:avLst/>
              <a:gdLst>
                <a:gd name="T0" fmla="*/ 157 w 157"/>
                <a:gd name="T1" fmla="*/ 1806 h 1856"/>
                <a:gd name="T2" fmla="*/ 79 w 157"/>
                <a:gd name="T3" fmla="*/ 1856 h 1856"/>
                <a:gd name="T4" fmla="*/ 0 w 157"/>
                <a:gd name="T5" fmla="*/ 1806 h 1856"/>
                <a:gd name="T6" fmla="*/ 0 w 157"/>
                <a:gd name="T7" fmla="*/ 50 h 1856"/>
                <a:gd name="T8" fmla="*/ 79 w 157"/>
                <a:gd name="T9" fmla="*/ 0 h 1856"/>
                <a:gd name="T10" fmla="*/ 157 w 157"/>
                <a:gd name="T11" fmla="*/ 50 h 1856"/>
                <a:gd name="T12" fmla="*/ 157 w 157"/>
                <a:gd name="T13" fmla="*/ 1806 h 1856"/>
              </a:gdLst>
              <a:ahLst/>
              <a:cxnLst>
                <a:cxn ang="0">
                  <a:pos x="T0" y="T1"/>
                </a:cxn>
                <a:cxn ang="0">
                  <a:pos x="T2" y="T3"/>
                </a:cxn>
                <a:cxn ang="0">
                  <a:pos x="T4" y="T5"/>
                </a:cxn>
                <a:cxn ang="0">
                  <a:pos x="T6" y="T7"/>
                </a:cxn>
                <a:cxn ang="0">
                  <a:pos x="T8" y="T9"/>
                </a:cxn>
                <a:cxn ang="0">
                  <a:pos x="T10" y="T11"/>
                </a:cxn>
                <a:cxn ang="0">
                  <a:pos x="T12" y="T13"/>
                </a:cxn>
              </a:cxnLst>
              <a:rect l="0" t="0" r="r" b="b"/>
              <a:pathLst>
                <a:path w="157" h="1856">
                  <a:moveTo>
                    <a:pt x="157" y="1806"/>
                  </a:moveTo>
                  <a:cubicBezTo>
                    <a:pt x="157" y="1833"/>
                    <a:pt x="122" y="1856"/>
                    <a:pt x="79" y="1856"/>
                  </a:cubicBezTo>
                  <a:cubicBezTo>
                    <a:pt x="35" y="1856"/>
                    <a:pt x="0" y="1833"/>
                    <a:pt x="0" y="1806"/>
                  </a:cubicBezTo>
                  <a:lnTo>
                    <a:pt x="0" y="50"/>
                  </a:lnTo>
                  <a:cubicBezTo>
                    <a:pt x="0" y="23"/>
                    <a:pt x="35" y="0"/>
                    <a:pt x="79" y="0"/>
                  </a:cubicBezTo>
                  <a:cubicBezTo>
                    <a:pt x="122" y="0"/>
                    <a:pt x="157" y="23"/>
                    <a:pt x="157" y="50"/>
                  </a:cubicBezTo>
                  <a:lnTo>
                    <a:pt x="157" y="1806"/>
                  </a:lnTo>
                  <a:close/>
                </a:path>
              </a:pathLst>
            </a:custGeom>
            <a:solidFill>
              <a:srgbClr val="8F92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89" name="Freeform 7">
              <a:extLst>
                <a:ext uri="{FF2B5EF4-FFF2-40B4-BE49-F238E27FC236}">
                  <a16:creationId xmlns:a16="http://schemas.microsoft.com/office/drawing/2014/main" id="{5B0D3B3D-191C-4AAD-902D-ECDBCE0EA7D7}"/>
                </a:ext>
              </a:extLst>
            </p:cNvPr>
            <p:cNvSpPr>
              <a:spLocks/>
            </p:cNvSpPr>
            <p:nvPr/>
          </p:nvSpPr>
          <p:spPr bwMode="auto">
            <a:xfrm>
              <a:off x="9028555" y="3972324"/>
              <a:ext cx="46673" cy="700085"/>
            </a:xfrm>
            <a:custGeom>
              <a:avLst/>
              <a:gdLst>
                <a:gd name="T0" fmla="*/ 125 w 125"/>
                <a:gd name="T1" fmla="*/ 1806 h 1856"/>
                <a:gd name="T2" fmla="*/ 63 w 125"/>
                <a:gd name="T3" fmla="*/ 1856 h 1856"/>
                <a:gd name="T4" fmla="*/ 0 w 125"/>
                <a:gd name="T5" fmla="*/ 1806 h 1856"/>
                <a:gd name="T6" fmla="*/ 0 w 125"/>
                <a:gd name="T7" fmla="*/ 50 h 1856"/>
                <a:gd name="T8" fmla="*/ 63 w 125"/>
                <a:gd name="T9" fmla="*/ 0 h 1856"/>
                <a:gd name="T10" fmla="*/ 125 w 125"/>
                <a:gd name="T11" fmla="*/ 50 h 1856"/>
                <a:gd name="T12" fmla="*/ 125 w 125"/>
                <a:gd name="T13" fmla="*/ 1806 h 1856"/>
              </a:gdLst>
              <a:ahLst/>
              <a:cxnLst>
                <a:cxn ang="0">
                  <a:pos x="T0" y="T1"/>
                </a:cxn>
                <a:cxn ang="0">
                  <a:pos x="T2" y="T3"/>
                </a:cxn>
                <a:cxn ang="0">
                  <a:pos x="T4" y="T5"/>
                </a:cxn>
                <a:cxn ang="0">
                  <a:pos x="T6" y="T7"/>
                </a:cxn>
                <a:cxn ang="0">
                  <a:pos x="T8" y="T9"/>
                </a:cxn>
                <a:cxn ang="0">
                  <a:pos x="T10" y="T11"/>
                </a:cxn>
                <a:cxn ang="0">
                  <a:pos x="T12" y="T13"/>
                </a:cxn>
              </a:cxnLst>
              <a:rect l="0" t="0" r="r" b="b"/>
              <a:pathLst>
                <a:path w="125" h="1856">
                  <a:moveTo>
                    <a:pt x="125" y="1806"/>
                  </a:moveTo>
                  <a:cubicBezTo>
                    <a:pt x="125" y="1833"/>
                    <a:pt x="97" y="1856"/>
                    <a:pt x="63" y="1856"/>
                  </a:cubicBezTo>
                  <a:cubicBezTo>
                    <a:pt x="28" y="1856"/>
                    <a:pt x="0" y="1833"/>
                    <a:pt x="0" y="1806"/>
                  </a:cubicBezTo>
                  <a:lnTo>
                    <a:pt x="0" y="50"/>
                  </a:lnTo>
                  <a:cubicBezTo>
                    <a:pt x="0" y="23"/>
                    <a:pt x="28" y="0"/>
                    <a:pt x="63" y="0"/>
                  </a:cubicBezTo>
                  <a:cubicBezTo>
                    <a:pt x="97" y="0"/>
                    <a:pt x="125" y="23"/>
                    <a:pt x="125" y="50"/>
                  </a:cubicBezTo>
                  <a:lnTo>
                    <a:pt x="125" y="1806"/>
                  </a:lnTo>
                  <a:close/>
                </a:path>
              </a:pathLst>
            </a:custGeom>
            <a:solidFill>
              <a:srgbClr val="848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90" name="Freeform 10">
              <a:extLst>
                <a:ext uri="{FF2B5EF4-FFF2-40B4-BE49-F238E27FC236}">
                  <a16:creationId xmlns:a16="http://schemas.microsoft.com/office/drawing/2014/main" id="{C2A9EF1E-56A1-4548-B09D-0B5D06137BE1}"/>
                </a:ext>
              </a:extLst>
            </p:cNvPr>
            <p:cNvSpPr>
              <a:spLocks/>
            </p:cNvSpPr>
            <p:nvPr/>
          </p:nvSpPr>
          <p:spPr bwMode="auto">
            <a:xfrm>
              <a:off x="9028555" y="3253224"/>
              <a:ext cx="148660" cy="447708"/>
            </a:xfrm>
            <a:custGeom>
              <a:avLst/>
              <a:gdLst>
                <a:gd name="T0" fmla="*/ 393 w 393"/>
                <a:gd name="T1" fmla="*/ 1016 h 1189"/>
                <a:gd name="T2" fmla="*/ 197 w 393"/>
                <a:gd name="T3" fmla="*/ 1189 h 1189"/>
                <a:gd name="T4" fmla="*/ 0 w 393"/>
                <a:gd name="T5" fmla="*/ 1016 h 1189"/>
                <a:gd name="T6" fmla="*/ 0 w 393"/>
                <a:gd name="T7" fmla="*/ 173 h 1189"/>
                <a:gd name="T8" fmla="*/ 197 w 393"/>
                <a:gd name="T9" fmla="*/ 0 h 1189"/>
                <a:gd name="T10" fmla="*/ 393 w 393"/>
                <a:gd name="T11" fmla="*/ 173 h 1189"/>
                <a:gd name="T12" fmla="*/ 393 w 393"/>
                <a:gd name="T13" fmla="*/ 1016 h 1189"/>
              </a:gdLst>
              <a:ahLst/>
              <a:cxnLst>
                <a:cxn ang="0">
                  <a:pos x="T0" y="T1"/>
                </a:cxn>
                <a:cxn ang="0">
                  <a:pos x="T2" y="T3"/>
                </a:cxn>
                <a:cxn ang="0">
                  <a:pos x="T4" y="T5"/>
                </a:cxn>
                <a:cxn ang="0">
                  <a:pos x="T6" y="T7"/>
                </a:cxn>
                <a:cxn ang="0">
                  <a:pos x="T8" y="T9"/>
                </a:cxn>
                <a:cxn ang="0">
                  <a:pos x="T10" y="T11"/>
                </a:cxn>
                <a:cxn ang="0">
                  <a:pos x="T12" y="T13"/>
                </a:cxn>
              </a:cxnLst>
              <a:rect l="0" t="0" r="r" b="b"/>
              <a:pathLst>
                <a:path w="393" h="1189">
                  <a:moveTo>
                    <a:pt x="393" y="1016"/>
                  </a:moveTo>
                  <a:cubicBezTo>
                    <a:pt x="393" y="1111"/>
                    <a:pt x="305" y="1189"/>
                    <a:pt x="197" y="1189"/>
                  </a:cubicBezTo>
                  <a:cubicBezTo>
                    <a:pt x="88" y="1189"/>
                    <a:pt x="0" y="1111"/>
                    <a:pt x="0" y="1016"/>
                  </a:cubicBezTo>
                  <a:lnTo>
                    <a:pt x="0" y="173"/>
                  </a:lnTo>
                  <a:cubicBezTo>
                    <a:pt x="0" y="78"/>
                    <a:pt x="88" y="0"/>
                    <a:pt x="197" y="0"/>
                  </a:cubicBezTo>
                  <a:cubicBezTo>
                    <a:pt x="305" y="0"/>
                    <a:pt x="393" y="78"/>
                    <a:pt x="393" y="173"/>
                  </a:cubicBezTo>
                  <a:lnTo>
                    <a:pt x="393" y="1016"/>
                  </a:lnTo>
                  <a:close/>
                </a:path>
              </a:pathLst>
            </a:custGeom>
            <a:solidFill>
              <a:srgbClr val="8F92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91" name="Freeform 11">
              <a:extLst>
                <a:ext uri="{FF2B5EF4-FFF2-40B4-BE49-F238E27FC236}">
                  <a16:creationId xmlns:a16="http://schemas.microsoft.com/office/drawing/2014/main" id="{53E397B3-B7F4-41CC-B4C5-946FFFC8987D}"/>
                </a:ext>
              </a:extLst>
            </p:cNvPr>
            <p:cNvSpPr>
              <a:spLocks/>
            </p:cNvSpPr>
            <p:nvPr/>
          </p:nvSpPr>
          <p:spPr bwMode="auto">
            <a:xfrm>
              <a:off x="9028555" y="3253224"/>
              <a:ext cx="140018" cy="447708"/>
            </a:xfrm>
            <a:custGeom>
              <a:avLst/>
              <a:gdLst>
                <a:gd name="T0" fmla="*/ 245 w 371"/>
                <a:gd name="T1" fmla="*/ 211 h 1189"/>
                <a:gd name="T2" fmla="*/ 255 w 371"/>
                <a:gd name="T3" fmla="*/ 134 h 1189"/>
                <a:gd name="T4" fmla="*/ 255 w 371"/>
                <a:gd name="T5" fmla="*/ 14 h 1189"/>
                <a:gd name="T6" fmla="*/ 245 w 371"/>
                <a:gd name="T7" fmla="*/ 83 h 1189"/>
                <a:gd name="T8" fmla="*/ 186 w 371"/>
                <a:gd name="T9" fmla="*/ 0 h 1189"/>
                <a:gd name="T10" fmla="*/ 0 w 371"/>
                <a:gd name="T11" fmla="*/ 1003 h 1189"/>
                <a:gd name="T12" fmla="*/ 245 w 371"/>
                <a:gd name="T13" fmla="*/ 1179 h 1189"/>
                <a:gd name="T14" fmla="*/ 255 w 371"/>
                <a:gd name="T15" fmla="*/ 1156 h 1189"/>
                <a:gd name="T16" fmla="*/ 366 w 371"/>
                <a:gd name="T17" fmla="*/ 1048 h 1189"/>
                <a:gd name="T18" fmla="*/ 255 w 371"/>
                <a:gd name="T19" fmla="*/ 1105 h 1189"/>
                <a:gd name="T20" fmla="*/ 245 w 371"/>
                <a:gd name="T21" fmla="*/ 1028 h 1189"/>
                <a:gd name="T22" fmla="*/ 371 w 371"/>
                <a:gd name="T23" fmla="*/ 1003 h 1189"/>
                <a:gd name="T24" fmla="*/ 255 w 371"/>
                <a:gd name="T25" fmla="*/ 920 h 1189"/>
                <a:gd name="T26" fmla="*/ 245 w 371"/>
                <a:gd name="T27" fmla="*/ 977 h 1189"/>
                <a:gd name="T28" fmla="*/ 371 w 371"/>
                <a:gd name="T29" fmla="*/ 900 h 1189"/>
                <a:gd name="T30" fmla="*/ 255 w 371"/>
                <a:gd name="T31" fmla="*/ 792 h 1189"/>
                <a:gd name="T32" fmla="*/ 245 w 371"/>
                <a:gd name="T33" fmla="*/ 850 h 1189"/>
                <a:gd name="T34" fmla="*/ 371 w 371"/>
                <a:gd name="T35" fmla="*/ 773 h 1189"/>
                <a:gd name="T36" fmla="*/ 255 w 371"/>
                <a:gd name="T37" fmla="*/ 665 h 1189"/>
                <a:gd name="T38" fmla="*/ 245 w 371"/>
                <a:gd name="T39" fmla="*/ 722 h 1189"/>
                <a:gd name="T40" fmla="*/ 371 w 371"/>
                <a:gd name="T41" fmla="*/ 645 h 1189"/>
                <a:gd name="T42" fmla="*/ 255 w 371"/>
                <a:gd name="T43" fmla="*/ 536 h 1189"/>
                <a:gd name="T44" fmla="*/ 245 w 371"/>
                <a:gd name="T45" fmla="*/ 594 h 1189"/>
                <a:gd name="T46" fmla="*/ 371 w 371"/>
                <a:gd name="T47" fmla="*/ 516 h 1189"/>
                <a:gd name="T48" fmla="*/ 255 w 371"/>
                <a:gd name="T49" fmla="*/ 409 h 1189"/>
                <a:gd name="T50" fmla="*/ 245 w 371"/>
                <a:gd name="T51" fmla="*/ 467 h 1189"/>
                <a:gd name="T52" fmla="*/ 371 w 371"/>
                <a:gd name="T53" fmla="*/ 390 h 1189"/>
                <a:gd name="T54" fmla="*/ 255 w 371"/>
                <a:gd name="T55" fmla="*/ 281 h 1189"/>
                <a:gd name="T56" fmla="*/ 245 w 371"/>
                <a:gd name="T57" fmla="*/ 339 h 1189"/>
                <a:gd name="T58" fmla="*/ 371 w 371"/>
                <a:gd name="T59" fmla="*/ 262 h 1189"/>
                <a:gd name="T60" fmla="*/ 368 w 371"/>
                <a:gd name="T61" fmla="*/ 153 h 1189"/>
                <a:gd name="T62" fmla="*/ 255 w 371"/>
                <a:gd name="T63" fmla="*/ 211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1" h="1189">
                  <a:moveTo>
                    <a:pt x="255" y="211"/>
                  </a:moveTo>
                  <a:lnTo>
                    <a:pt x="245" y="211"/>
                  </a:lnTo>
                  <a:lnTo>
                    <a:pt x="245" y="134"/>
                  </a:lnTo>
                  <a:lnTo>
                    <a:pt x="255" y="134"/>
                  </a:lnTo>
                  <a:lnTo>
                    <a:pt x="364" y="134"/>
                  </a:lnTo>
                  <a:cubicBezTo>
                    <a:pt x="348" y="79"/>
                    <a:pt x="307" y="35"/>
                    <a:pt x="255" y="14"/>
                  </a:cubicBezTo>
                  <a:lnTo>
                    <a:pt x="255" y="83"/>
                  </a:lnTo>
                  <a:lnTo>
                    <a:pt x="245" y="83"/>
                  </a:lnTo>
                  <a:lnTo>
                    <a:pt x="245" y="10"/>
                  </a:lnTo>
                  <a:cubicBezTo>
                    <a:pt x="226" y="4"/>
                    <a:pt x="207" y="0"/>
                    <a:pt x="186" y="0"/>
                  </a:cubicBezTo>
                  <a:cubicBezTo>
                    <a:pt x="83" y="0"/>
                    <a:pt x="0" y="83"/>
                    <a:pt x="0" y="186"/>
                  </a:cubicBezTo>
                  <a:lnTo>
                    <a:pt x="0" y="1003"/>
                  </a:lnTo>
                  <a:cubicBezTo>
                    <a:pt x="0" y="1105"/>
                    <a:pt x="83" y="1189"/>
                    <a:pt x="186" y="1189"/>
                  </a:cubicBezTo>
                  <a:cubicBezTo>
                    <a:pt x="207" y="1189"/>
                    <a:pt x="226" y="1185"/>
                    <a:pt x="245" y="1179"/>
                  </a:cubicBezTo>
                  <a:lnTo>
                    <a:pt x="245" y="1156"/>
                  </a:lnTo>
                  <a:lnTo>
                    <a:pt x="255" y="1156"/>
                  </a:lnTo>
                  <a:lnTo>
                    <a:pt x="255" y="1175"/>
                  </a:lnTo>
                  <a:cubicBezTo>
                    <a:pt x="310" y="1153"/>
                    <a:pt x="351" y="1106"/>
                    <a:pt x="366" y="1048"/>
                  </a:cubicBezTo>
                  <a:lnTo>
                    <a:pt x="255" y="1048"/>
                  </a:lnTo>
                  <a:lnTo>
                    <a:pt x="255" y="1105"/>
                  </a:lnTo>
                  <a:lnTo>
                    <a:pt x="245" y="1105"/>
                  </a:lnTo>
                  <a:lnTo>
                    <a:pt x="245" y="1028"/>
                  </a:lnTo>
                  <a:lnTo>
                    <a:pt x="370" y="1028"/>
                  </a:lnTo>
                  <a:cubicBezTo>
                    <a:pt x="371" y="1020"/>
                    <a:pt x="371" y="1012"/>
                    <a:pt x="371" y="1003"/>
                  </a:cubicBezTo>
                  <a:lnTo>
                    <a:pt x="371" y="920"/>
                  </a:lnTo>
                  <a:lnTo>
                    <a:pt x="255" y="920"/>
                  </a:lnTo>
                  <a:lnTo>
                    <a:pt x="255" y="977"/>
                  </a:lnTo>
                  <a:lnTo>
                    <a:pt x="245" y="977"/>
                  </a:lnTo>
                  <a:lnTo>
                    <a:pt x="245" y="900"/>
                  </a:lnTo>
                  <a:lnTo>
                    <a:pt x="371" y="900"/>
                  </a:lnTo>
                  <a:lnTo>
                    <a:pt x="371" y="792"/>
                  </a:lnTo>
                  <a:lnTo>
                    <a:pt x="255" y="792"/>
                  </a:lnTo>
                  <a:lnTo>
                    <a:pt x="255" y="850"/>
                  </a:lnTo>
                  <a:lnTo>
                    <a:pt x="245" y="850"/>
                  </a:lnTo>
                  <a:lnTo>
                    <a:pt x="245" y="773"/>
                  </a:lnTo>
                  <a:lnTo>
                    <a:pt x="371" y="773"/>
                  </a:lnTo>
                  <a:lnTo>
                    <a:pt x="371" y="665"/>
                  </a:lnTo>
                  <a:lnTo>
                    <a:pt x="255" y="665"/>
                  </a:lnTo>
                  <a:lnTo>
                    <a:pt x="255" y="722"/>
                  </a:lnTo>
                  <a:lnTo>
                    <a:pt x="245" y="722"/>
                  </a:lnTo>
                  <a:lnTo>
                    <a:pt x="245" y="645"/>
                  </a:lnTo>
                  <a:lnTo>
                    <a:pt x="371" y="645"/>
                  </a:lnTo>
                  <a:lnTo>
                    <a:pt x="371" y="536"/>
                  </a:lnTo>
                  <a:lnTo>
                    <a:pt x="255" y="536"/>
                  </a:lnTo>
                  <a:lnTo>
                    <a:pt x="255" y="594"/>
                  </a:lnTo>
                  <a:lnTo>
                    <a:pt x="245" y="594"/>
                  </a:lnTo>
                  <a:lnTo>
                    <a:pt x="245" y="516"/>
                  </a:lnTo>
                  <a:lnTo>
                    <a:pt x="371" y="516"/>
                  </a:lnTo>
                  <a:lnTo>
                    <a:pt x="371" y="409"/>
                  </a:lnTo>
                  <a:lnTo>
                    <a:pt x="255" y="409"/>
                  </a:lnTo>
                  <a:lnTo>
                    <a:pt x="255" y="467"/>
                  </a:lnTo>
                  <a:lnTo>
                    <a:pt x="245" y="467"/>
                  </a:lnTo>
                  <a:lnTo>
                    <a:pt x="245" y="390"/>
                  </a:lnTo>
                  <a:lnTo>
                    <a:pt x="371" y="390"/>
                  </a:lnTo>
                  <a:lnTo>
                    <a:pt x="371" y="281"/>
                  </a:lnTo>
                  <a:lnTo>
                    <a:pt x="255" y="281"/>
                  </a:lnTo>
                  <a:lnTo>
                    <a:pt x="255" y="339"/>
                  </a:lnTo>
                  <a:lnTo>
                    <a:pt x="245" y="339"/>
                  </a:lnTo>
                  <a:lnTo>
                    <a:pt x="245" y="262"/>
                  </a:lnTo>
                  <a:lnTo>
                    <a:pt x="371" y="262"/>
                  </a:lnTo>
                  <a:lnTo>
                    <a:pt x="371" y="186"/>
                  </a:lnTo>
                  <a:cubicBezTo>
                    <a:pt x="371" y="175"/>
                    <a:pt x="370" y="164"/>
                    <a:pt x="368" y="153"/>
                  </a:cubicBezTo>
                  <a:lnTo>
                    <a:pt x="255" y="153"/>
                  </a:lnTo>
                  <a:lnTo>
                    <a:pt x="255" y="211"/>
                  </a:lnTo>
                </a:path>
              </a:pathLst>
            </a:custGeom>
            <a:solidFill>
              <a:srgbClr val="6568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92" name="Freeform 12">
              <a:extLst>
                <a:ext uri="{FF2B5EF4-FFF2-40B4-BE49-F238E27FC236}">
                  <a16:creationId xmlns:a16="http://schemas.microsoft.com/office/drawing/2014/main" id="{A2610B4C-6472-4CC7-903D-D8A1320F2D78}"/>
                </a:ext>
              </a:extLst>
            </p:cNvPr>
            <p:cNvSpPr>
              <a:spLocks/>
            </p:cNvSpPr>
            <p:nvPr/>
          </p:nvSpPr>
          <p:spPr bwMode="auto">
            <a:xfrm>
              <a:off x="9121900" y="3256681"/>
              <a:ext cx="3457" cy="27658"/>
            </a:xfrm>
            <a:custGeom>
              <a:avLst/>
              <a:gdLst>
                <a:gd name="T0" fmla="*/ 10 w 10"/>
                <a:gd name="T1" fmla="*/ 73 h 73"/>
                <a:gd name="T2" fmla="*/ 10 w 10"/>
                <a:gd name="T3" fmla="*/ 4 h 73"/>
                <a:gd name="T4" fmla="*/ 0 w 10"/>
                <a:gd name="T5" fmla="*/ 0 h 73"/>
                <a:gd name="T6" fmla="*/ 0 w 10"/>
                <a:gd name="T7" fmla="*/ 73 h 73"/>
                <a:gd name="T8" fmla="*/ 10 w 10"/>
                <a:gd name="T9" fmla="*/ 73 h 73"/>
              </a:gdLst>
              <a:ahLst/>
              <a:cxnLst>
                <a:cxn ang="0">
                  <a:pos x="T0" y="T1"/>
                </a:cxn>
                <a:cxn ang="0">
                  <a:pos x="T2" y="T3"/>
                </a:cxn>
                <a:cxn ang="0">
                  <a:pos x="T4" y="T5"/>
                </a:cxn>
                <a:cxn ang="0">
                  <a:pos x="T6" y="T7"/>
                </a:cxn>
                <a:cxn ang="0">
                  <a:pos x="T8" y="T9"/>
                </a:cxn>
              </a:cxnLst>
              <a:rect l="0" t="0" r="r" b="b"/>
              <a:pathLst>
                <a:path w="10" h="73">
                  <a:moveTo>
                    <a:pt x="10" y="73"/>
                  </a:moveTo>
                  <a:lnTo>
                    <a:pt x="10" y="4"/>
                  </a:lnTo>
                  <a:cubicBezTo>
                    <a:pt x="6" y="2"/>
                    <a:pt x="3" y="1"/>
                    <a:pt x="0" y="0"/>
                  </a:cubicBezTo>
                  <a:lnTo>
                    <a:pt x="0" y="73"/>
                  </a:lnTo>
                  <a:lnTo>
                    <a:pt x="10" y="73"/>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93" name="Freeform 13">
              <a:extLst>
                <a:ext uri="{FF2B5EF4-FFF2-40B4-BE49-F238E27FC236}">
                  <a16:creationId xmlns:a16="http://schemas.microsoft.com/office/drawing/2014/main" id="{D19ED3B7-33D3-4E8D-B902-6198294674B0}"/>
                </a:ext>
              </a:extLst>
            </p:cNvPr>
            <p:cNvSpPr>
              <a:spLocks/>
            </p:cNvSpPr>
            <p:nvPr/>
          </p:nvSpPr>
          <p:spPr bwMode="auto">
            <a:xfrm>
              <a:off x="9121900" y="3303353"/>
              <a:ext cx="44944" cy="29386"/>
            </a:xfrm>
            <a:custGeom>
              <a:avLst/>
              <a:gdLst>
                <a:gd name="T0" fmla="*/ 10 w 123"/>
                <a:gd name="T1" fmla="*/ 0 h 77"/>
                <a:gd name="T2" fmla="*/ 0 w 123"/>
                <a:gd name="T3" fmla="*/ 0 h 77"/>
                <a:gd name="T4" fmla="*/ 0 w 123"/>
                <a:gd name="T5" fmla="*/ 77 h 77"/>
                <a:gd name="T6" fmla="*/ 10 w 123"/>
                <a:gd name="T7" fmla="*/ 77 h 77"/>
                <a:gd name="T8" fmla="*/ 10 w 123"/>
                <a:gd name="T9" fmla="*/ 19 h 77"/>
                <a:gd name="T10" fmla="*/ 123 w 123"/>
                <a:gd name="T11" fmla="*/ 19 h 77"/>
                <a:gd name="T12" fmla="*/ 119 w 123"/>
                <a:gd name="T13" fmla="*/ 0 h 77"/>
                <a:gd name="T14" fmla="*/ 10 w 123"/>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77">
                  <a:moveTo>
                    <a:pt x="10" y="0"/>
                  </a:moveTo>
                  <a:lnTo>
                    <a:pt x="0" y="0"/>
                  </a:lnTo>
                  <a:lnTo>
                    <a:pt x="0" y="77"/>
                  </a:lnTo>
                  <a:lnTo>
                    <a:pt x="10" y="77"/>
                  </a:lnTo>
                  <a:lnTo>
                    <a:pt x="10" y="19"/>
                  </a:lnTo>
                  <a:lnTo>
                    <a:pt x="123" y="19"/>
                  </a:lnTo>
                  <a:cubicBezTo>
                    <a:pt x="122" y="13"/>
                    <a:pt x="121" y="6"/>
                    <a:pt x="119" y="0"/>
                  </a:cubicBezTo>
                  <a:lnTo>
                    <a:pt x="10" y="0"/>
                  </a:lnTo>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94" name="Freeform 14">
              <a:extLst>
                <a:ext uri="{FF2B5EF4-FFF2-40B4-BE49-F238E27FC236}">
                  <a16:creationId xmlns:a16="http://schemas.microsoft.com/office/drawing/2014/main" id="{1D997543-313B-4512-909F-F9E2106FDB72}"/>
                </a:ext>
              </a:extLst>
            </p:cNvPr>
            <p:cNvSpPr>
              <a:spLocks/>
            </p:cNvSpPr>
            <p:nvPr/>
          </p:nvSpPr>
          <p:spPr bwMode="auto">
            <a:xfrm>
              <a:off x="9121900" y="3351754"/>
              <a:ext cx="46673" cy="29386"/>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95" name="Freeform 15">
              <a:extLst>
                <a:ext uri="{FF2B5EF4-FFF2-40B4-BE49-F238E27FC236}">
                  <a16:creationId xmlns:a16="http://schemas.microsoft.com/office/drawing/2014/main" id="{3C4D292E-9205-478D-8B1A-759262B82F33}"/>
                </a:ext>
              </a:extLst>
            </p:cNvPr>
            <p:cNvSpPr>
              <a:spLocks/>
            </p:cNvSpPr>
            <p:nvPr/>
          </p:nvSpPr>
          <p:spPr bwMode="auto">
            <a:xfrm>
              <a:off x="9121900" y="3400155"/>
              <a:ext cx="46673" cy="29386"/>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96" name="Freeform 16">
              <a:extLst>
                <a:ext uri="{FF2B5EF4-FFF2-40B4-BE49-F238E27FC236}">
                  <a16:creationId xmlns:a16="http://schemas.microsoft.com/office/drawing/2014/main" id="{062DC729-12D5-44EB-BB33-F265E575F398}"/>
                </a:ext>
              </a:extLst>
            </p:cNvPr>
            <p:cNvSpPr>
              <a:spLocks/>
            </p:cNvSpPr>
            <p:nvPr/>
          </p:nvSpPr>
          <p:spPr bwMode="auto">
            <a:xfrm>
              <a:off x="9121900" y="3448556"/>
              <a:ext cx="46673" cy="29386"/>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97" name="Freeform 17">
              <a:extLst>
                <a:ext uri="{FF2B5EF4-FFF2-40B4-BE49-F238E27FC236}">
                  <a16:creationId xmlns:a16="http://schemas.microsoft.com/office/drawing/2014/main" id="{A0B13E65-A803-4429-9E5E-BC5DD39E52A2}"/>
                </a:ext>
              </a:extLst>
            </p:cNvPr>
            <p:cNvSpPr>
              <a:spLocks/>
            </p:cNvSpPr>
            <p:nvPr/>
          </p:nvSpPr>
          <p:spPr bwMode="auto">
            <a:xfrm>
              <a:off x="9121900" y="3496957"/>
              <a:ext cx="46673" cy="29386"/>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98" name="Freeform 18">
              <a:extLst>
                <a:ext uri="{FF2B5EF4-FFF2-40B4-BE49-F238E27FC236}">
                  <a16:creationId xmlns:a16="http://schemas.microsoft.com/office/drawing/2014/main" id="{41A61BB8-516A-44EF-ABA3-3E3B2425AEC7}"/>
                </a:ext>
              </a:extLst>
            </p:cNvPr>
            <p:cNvSpPr>
              <a:spLocks/>
            </p:cNvSpPr>
            <p:nvPr/>
          </p:nvSpPr>
          <p:spPr bwMode="auto">
            <a:xfrm>
              <a:off x="9121900" y="3545358"/>
              <a:ext cx="46673" cy="27658"/>
            </a:xfrm>
            <a:custGeom>
              <a:avLst/>
              <a:gdLst>
                <a:gd name="T0" fmla="*/ 0 w 27"/>
                <a:gd name="T1" fmla="*/ 0 h 16"/>
                <a:gd name="T2" fmla="*/ 0 w 27"/>
                <a:gd name="T3" fmla="*/ 16 h 16"/>
                <a:gd name="T4" fmla="*/ 2 w 27"/>
                <a:gd name="T5" fmla="*/ 16 h 16"/>
                <a:gd name="T6" fmla="*/ 2 w 27"/>
                <a:gd name="T7" fmla="*/ 4 h 16"/>
                <a:gd name="T8" fmla="*/ 27 w 27"/>
                <a:gd name="T9" fmla="*/ 4 h 16"/>
                <a:gd name="T10" fmla="*/ 27 w 27"/>
                <a:gd name="T11" fmla="*/ 0 h 16"/>
                <a:gd name="T12" fmla="*/ 0 w 27"/>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27" h="16">
                  <a:moveTo>
                    <a:pt x="0" y="0"/>
                  </a:moveTo>
                  <a:lnTo>
                    <a:pt x="0" y="16"/>
                  </a:lnTo>
                  <a:lnTo>
                    <a:pt x="2" y="16"/>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99" name="Freeform 19">
              <a:extLst>
                <a:ext uri="{FF2B5EF4-FFF2-40B4-BE49-F238E27FC236}">
                  <a16:creationId xmlns:a16="http://schemas.microsoft.com/office/drawing/2014/main" id="{674409DB-DEFA-4146-BF07-21CE54256867}"/>
                </a:ext>
              </a:extLst>
            </p:cNvPr>
            <p:cNvSpPr>
              <a:spLocks/>
            </p:cNvSpPr>
            <p:nvPr/>
          </p:nvSpPr>
          <p:spPr bwMode="auto">
            <a:xfrm>
              <a:off x="9121900" y="3592031"/>
              <a:ext cx="46673" cy="29386"/>
            </a:xfrm>
            <a:custGeom>
              <a:avLst/>
              <a:gdLst>
                <a:gd name="T0" fmla="*/ 0 w 27"/>
                <a:gd name="T1" fmla="*/ 0 h 17"/>
                <a:gd name="T2" fmla="*/ 0 w 27"/>
                <a:gd name="T3" fmla="*/ 17 h 17"/>
                <a:gd name="T4" fmla="*/ 2 w 27"/>
                <a:gd name="T5" fmla="*/ 17 h 17"/>
                <a:gd name="T6" fmla="*/ 2 w 27"/>
                <a:gd name="T7" fmla="*/ 5 h 17"/>
                <a:gd name="T8" fmla="*/ 27 w 27"/>
                <a:gd name="T9" fmla="*/ 5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5"/>
                  </a:lnTo>
                  <a:lnTo>
                    <a:pt x="27" y="5"/>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100" name="Freeform 20">
              <a:extLst>
                <a:ext uri="{FF2B5EF4-FFF2-40B4-BE49-F238E27FC236}">
                  <a16:creationId xmlns:a16="http://schemas.microsoft.com/office/drawing/2014/main" id="{E987B350-2C9B-449D-9D5C-B5763C01B0F7}"/>
                </a:ext>
              </a:extLst>
            </p:cNvPr>
            <p:cNvSpPr>
              <a:spLocks/>
            </p:cNvSpPr>
            <p:nvPr/>
          </p:nvSpPr>
          <p:spPr bwMode="auto">
            <a:xfrm>
              <a:off x="9121900" y="3640432"/>
              <a:ext cx="46673" cy="29386"/>
            </a:xfrm>
            <a:custGeom>
              <a:avLst/>
              <a:gdLst>
                <a:gd name="T0" fmla="*/ 0 w 125"/>
                <a:gd name="T1" fmla="*/ 0 h 77"/>
                <a:gd name="T2" fmla="*/ 0 w 125"/>
                <a:gd name="T3" fmla="*/ 77 h 77"/>
                <a:gd name="T4" fmla="*/ 10 w 125"/>
                <a:gd name="T5" fmla="*/ 77 h 77"/>
                <a:gd name="T6" fmla="*/ 10 w 125"/>
                <a:gd name="T7" fmla="*/ 20 h 77"/>
                <a:gd name="T8" fmla="*/ 121 w 125"/>
                <a:gd name="T9" fmla="*/ 20 h 77"/>
                <a:gd name="T10" fmla="*/ 125 w 125"/>
                <a:gd name="T11" fmla="*/ 0 h 77"/>
                <a:gd name="T12" fmla="*/ 0 w 125"/>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125" h="77">
                  <a:moveTo>
                    <a:pt x="0" y="0"/>
                  </a:moveTo>
                  <a:lnTo>
                    <a:pt x="0" y="77"/>
                  </a:lnTo>
                  <a:lnTo>
                    <a:pt x="10" y="77"/>
                  </a:lnTo>
                  <a:lnTo>
                    <a:pt x="10" y="20"/>
                  </a:lnTo>
                  <a:lnTo>
                    <a:pt x="121" y="20"/>
                  </a:lnTo>
                  <a:cubicBezTo>
                    <a:pt x="122" y="13"/>
                    <a:pt x="124" y="7"/>
                    <a:pt x="125" y="0"/>
                  </a:cubicBez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101" name="Freeform 21">
              <a:extLst>
                <a:ext uri="{FF2B5EF4-FFF2-40B4-BE49-F238E27FC236}">
                  <a16:creationId xmlns:a16="http://schemas.microsoft.com/office/drawing/2014/main" id="{D031D2DE-ACE8-4734-9E79-7C11FE699B2E}"/>
                </a:ext>
              </a:extLst>
            </p:cNvPr>
            <p:cNvSpPr>
              <a:spLocks/>
            </p:cNvSpPr>
            <p:nvPr/>
          </p:nvSpPr>
          <p:spPr bwMode="auto">
            <a:xfrm>
              <a:off x="9121900" y="3688833"/>
              <a:ext cx="3457" cy="8642"/>
            </a:xfrm>
            <a:custGeom>
              <a:avLst/>
              <a:gdLst>
                <a:gd name="T0" fmla="*/ 0 w 10"/>
                <a:gd name="T1" fmla="*/ 0 h 23"/>
                <a:gd name="T2" fmla="*/ 0 w 10"/>
                <a:gd name="T3" fmla="*/ 23 h 23"/>
                <a:gd name="T4" fmla="*/ 10 w 10"/>
                <a:gd name="T5" fmla="*/ 19 h 23"/>
                <a:gd name="T6" fmla="*/ 10 w 10"/>
                <a:gd name="T7" fmla="*/ 0 h 23"/>
                <a:gd name="T8" fmla="*/ 0 w 10"/>
                <a:gd name="T9" fmla="*/ 0 h 23"/>
              </a:gdLst>
              <a:ahLst/>
              <a:cxnLst>
                <a:cxn ang="0">
                  <a:pos x="T0" y="T1"/>
                </a:cxn>
                <a:cxn ang="0">
                  <a:pos x="T2" y="T3"/>
                </a:cxn>
                <a:cxn ang="0">
                  <a:pos x="T4" y="T5"/>
                </a:cxn>
                <a:cxn ang="0">
                  <a:pos x="T6" y="T7"/>
                </a:cxn>
                <a:cxn ang="0">
                  <a:pos x="T8" y="T9"/>
                </a:cxn>
              </a:cxnLst>
              <a:rect l="0" t="0" r="r" b="b"/>
              <a:pathLst>
                <a:path w="10" h="23">
                  <a:moveTo>
                    <a:pt x="0" y="0"/>
                  </a:moveTo>
                  <a:lnTo>
                    <a:pt x="0" y="23"/>
                  </a:lnTo>
                  <a:cubicBezTo>
                    <a:pt x="3" y="22"/>
                    <a:pt x="6" y="21"/>
                    <a:pt x="10" y="19"/>
                  </a:cubicBezTo>
                  <a:lnTo>
                    <a:pt x="10" y="0"/>
                  </a:lnTo>
                  <a:lnTo>
                    <a:pt x="0" y="0"/>
                  </a:lnTo>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102" name="Freeform 22">
              <a:extLst>
                <a:ext uri="{FF2B5EF4-FFF2-40B4-BE49-F238E27FC236}">
                  <a16:creationId xmlns:a16="http://schemas.microsoft.com/office/drawing/2014/main" id="{41085EEB-81F3-4A85-AB52-5D714BB2A30D}"/>
                </a:ext>
              </a:extLst>
            </p:cNvPr>
            <p:cNvSpPr>
              <a:spLocks/>
            </p:cNvSpPr>
            <p:nvPr/>
          </p:nvSpPr>
          <p:spPr bwMode="auto">
            <a:xfrm>
              <a:off x="9028555" y="3253224"/>
              <a:ext cx="140018" cy="447708"/>
            </a:xfrm>
            <a:custGeom>
              <a:avLst/>
              <a:gdLst>
                <a:gd name="T0" fmla="*/ 245 w 371"/>
                <a:gd name="T1" fmla="*/ 1156 h 1189"/>
                <a:gd name="T2" fmla="*/ 291 w 371"/>
                <a:gd name="T3" fmla="*/ 1156 h 1189"/>
                <a:gd name="T4" fmla="*/ 341 w 371"/>
                <a:gd name="T5" fmla="*/ 1105 h 1189"/>
                <a:gd name="T6" fmla="*/ 245 w 371"/>
                <a:gd name="T7" fmla="*/ 1105 h 1189"/>
                <a:gd name="T8" fmla="*/ 245 w 371"/>
                <a:gd name="T9" fmla="*/ 1028 h 1189"/>
                <a:gd name="T10" fmla="*/ 370 w 371"/>
                <a:gd name="T11" fmla="*/ 1028 h 1189"/>
                <a:gd name="T12" fmla="*/ 371 w 371"/>
                <a:gd name="T13" fmla="*/ 1003 h 1189"/>
                <a:gd name="T14" fmla="*/ 371 w 371"/>
                <a:gd name="T15" fmla="*/ 978 h 1189"/>
                <a:gd name="T16" fmla="*/ 245 w 371"/>
                <a:gd name="T17" fmla="*/ 978 h 1189"/>
                <a:gd name="T18" fmla="*/ 245 w 371"/>
                <a:gd name="T19" fmla="*/ 900 h 1189"/>
                <a:gd name="T20" fmla="*/ 371 w 371"/>
                <a:gd name="T21" fmla="*/ 900 h 1189"/>
                <a:gd name="T22" fmla="*/ 371 w 371"/>
                <a:gd name="T23" fmla="*/ 850 h 1189"/>
                <a:gd name="T24" fmla="*/ 245 w 371"/>
                <a:gd name="T25" fmla="*/ 850 h 1189"/>
                <a:gd name="T26" fmla="*/ 245 w 371"/>
                <a:gd name="T27" fmla="*/ 772 h 1189"/>
                <a:gd name="T28" fmla="*/ 371 w 371"/>
                <a:gd name="T29" fmla="*/ 772 h 1189"/>
                <a:gd name="T30" fmla="*/ 371 w 371"/>
                <a:gd name="T31" fmla="*/ 722 h 1189"/>
                <a:gd name="T32" fmla="*/ 245 w 371"/>
                <a:gd name="T33" fmla="*/ 722 h 1189"/>
                <a:gd name="T34" fmla="*/ 245 w 371"/>
                <a:gd name="T35" fmla="*/ 645 h 1189"/>
                <a:gd name="T36" fmla="*/ 371 w 371"/>
                <a:gd name="T37" fmla="*/ 645 h 1189"/>
                <a:gd name="T38" fmla="*/ 371 w 371"/>
                <a:gd name="T39" fmla="*/ 594 h 1189"/>
                <a:gd name="T40" fmla="*/ 245 w 371"/>
                <a:gd name="T41" fmla="*/ 594 h 1189"/>
                <a:gd name="T42" fmla="*/ 245 w 371"/>
                <a:gd name="T43" fmla="*/ 517 h 1189"/>
                <a:gd name="T44" fmla="*/ 371 w 371"/>
                <a:gd name="T45" fmla="*/ 517 h 1189"/>
                <a:gd name="T46" fmla="*/ 371 w 371"/>
                <a:gd name="T47" fmla="*/ 467 h 1189"/>
                <a:gd name="T48" fmla="*/ 245 w 371"/>
                <a:gd name="T49" fmla="*/ 467 h 1189"/>
                <a:gd name="T50" fmla="*/ 245 w 371"/>
                <a:gd name="T51" fmla="*/ 389 h 1189"/>
                <a:gd name="T52" fmla="*/ 371 w 371"/>
                <a:gd name="T53" fmla="*/ 389 h 1189"/>
                <a:gd name="T54" fmla="*/ 371 w 371"/>
                <a:gd name="T55" fmla="*/ 339 h 1189"/>
                <a:gd name="T56" fmla="*/ 245 w 371"/>
                <a:gd name="T57" fmla="*/ 339 h 1189"/>
                <a:gd name="T58" fmla="*/ 245 w 371"/>
                <a:gd name="T59" fmla="*/ 262 h 1189"/>
                <a:gd name="T60" fmla="*/ 371 w 371"/>
                <a:gd name="T61" fmla="*/ 262 h 1189"/>
                <a:gd name="T62" fmla="*/ 371 w 371"/>
                <a:gd name="T63" fmla="*/ 211 h 1189"/>
                <a:gd name="T64" fmla="*/ 245 w 371"/>
                <a:gd name="T65" fmla="*/ 211 h 1189"/>
                <a:gd name="T66" fmla="*/ 245 w 371"/>
                <a:gd name="T67" fmla="*/ 134 h 1189"/>
                <a:gd name="T68" fmla="*/ 364 w 371"/>
                <a:gd name="T69" fmla="*/ 134 h 1189"/>
                <a:gd name="T70" fmla="*/ 341 w 371"/>
                <a:gd name="T71" fmla="*/ 83 h 1189"/>
                <a:gd name="T72" fmla="*/ 245 w 371"/>
                <a:gd name="T73" fmla="*/ 83 h 1189"/>
                <a:gd name="T74" fmla="*/ 245 w 371"/>
                <a:gd name="T75" fmla="*/ 10 h 1189"/>
                <a:gd name="T76" fmla="*/ 186 w 371"/>
                <a:gd name="T77" fmla="*/ 0 h 1189"/>
                <a:gd name="T78" fmla="*/ 0 w 371"/>
                <a:gd name="T79" fmla="*/ 186 h 1189"/>
                <a:gd name="T80" fmla="*/ 0 w 371"/>
                <a:gd name="T81" fmla="*/ 1003 h 1189"/>
                <a:gd name="T82" fmla="*/ 186 w 371"/>
                <a:gd name="T83" fmla="*/ 1189 h 1189"/>
                <a:gd name="T84" fmla="*/ 245 w 371"/>
                <a:gd name="T85" fmla="*/ 1179 h 1189"/>
                <a:gd name="T86" fmla="*/ 245 w 371"/>
                <a:gd name="T87" fmla="*/ 1156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71" h="1189">
                  <a:moveTo>
                    <a:pt x="245" y="1156"/>
                  </a:moveTo>
                  <a:lnTo>
                    <a:pt x="291" y="1156"/>
                  </a:lnTo>
                  <a:cubicBezTo>
                    <a:pt x="311" y="1142"/>
                    <a:pt x="328" y="1125"/>
                    <a:pt x="341" y="1105"/>
                  </a:cubicBezTo>
                  <a:lnTo>
                    <a:pt x="245" y="1105"/>
                  </a:lnTo>
                  <a:lnTo>
                    <a:pt x="245" y="1028"/>
                  </a:lnTo>
                  <a:lnTo>
                    <a:pt x="370" y="1028"/>
                  </a:lnTo>
                  <a:cubicBezTo>
                    <a:pt x="371" y="1020"/>
                    <a:pt x="371" y="1011"/>
                    <a:pt x="371" y="1003"/>
                  </a:cubicBezTo>
                  <a:lnTo>
                    <a:pt x="371" y="978"/>
                  </a:lnTo>
                  <a:lnTo>
                    <a:pt x="245" y="978"/>
                  </a:lnTo>
                  <a:lnTo>
                    <a:pt x="245" y="900"/>
                  </a:lnTo>
                  <a:lnTo>
                    <a:pt x="371" y="900"/>
                  </a:lnTo>
                  <a:lnTo>
                    <a:pt x="371" y="850"/>
                  </a:lnTo>
                  <a:lnTo>
                    <a:pt x="245" y="850"/>
                  </a:lnTo>
                  <a:lnTo>
                    <a:pt x="245" y="772"/>
                  </a:lnTo>
                  <a:lnTo>
                    <a:pt x="371" y="772"/>
                  </a:lnTo>
                  <a:lnTo>
                    <a:pt x="371" y="722"/>
                  </a:lnTo>
                  <a:lnTo>
                    <a:pt x="245" y="722"/>
                  </a:lnTo>
                  <a:lnTo>
                    <a:pt x="245" y="645"/>
                  </a:lnTo>
                  <a:lnTo>
                    <a:pt x="371" y="645"/>
                  </a:lnTo>
                  <a:lnTo>
                    <a:pt x="371" y="594"/>
                  </a:lnTo>
                  <a:lnTo>
                    <a:pt x="245" y="594"/>
                  </a:lnTo>
                  <a:lnTo>
                    <a:pt x="245" y="517"/>
                  </a:lnTo>
                  <a:lnTo>
                    <a:pt x="371" y="517"/>
                  </a:lnTo>
                  <a:lnTo>
                    <a:pt x="371" y="467"/>
                  </a:lnTo>
                  <a:lnTo>
                    <a:pt x="245" y="467"/>
                  </a:lnTo>
                  <a:lnTo>
                    <a:pt x="245" y="389"/>
                  </a:lnTo>
                  <a:lnTo>
                    <a:pt x="371" y="389"/>
                  </a:lnTo>
                  <a:lnTo>
                    <a:pt x="371" y="339"/>
                  </a:lnTo>
                  <a:lnTo>
                    <a:pt x="245" y="339"/>
                  </a:lnTo>
                  <a:lnTo>
                    <a:pt x="245" y="262"/>
                  </a:lnTo>
                  <a:lnTo>
                    <a:pt x="371" y="262"/>
                  </a:lnTo>
                  <a:lnTo>
                    <a:pt x="371" y="211"/>
                  </a:lnTo>
                  <a:lnTo>
                    <a:pt x="245" y="211"/>
                  </a:lnTo>
                  <a:lnTo>
                    <a:pt x="245" y="134"/>
                  </a:lnTo>
                  <a:lnTo>
                    <a:pt x="364" y="134"/>
                  </a:lnTo>
                  <a:cubicBezTo>
                    <a:pt x="359" y="116"/>
                    <a:pt x="351" y="99"/>
                    <a:pt x="341" y="83"/>
                  </a:cubicBezTo>
                  <a:lnTo>
                    <a:pt x="245" y="83"/>
                  </a:lnTo>
                  <a:lnTo>
                    <a:pt x="245" y="10"/>
                  </a:lnTo>
                  <a:cubicBezTo>
                    <a:pt x="226" y="4"/>
                    <a:pt x="207" y="0"/>
                    <a:pt x="186" y="0"/>
                  </a:cubicBezTo>
                  <a:cubicBezTo>
                    <a:pt x="83" y="0"/>
                    <a:pt x="0" y="83"/>
                    <a:pt x="0" y="186"/>
                  </a:cubicBezTo>
                  <a:lnTo>
                    <a:pt x="0" y="1003"/>
                  </a:lnTo>
                  <a:cubicBezTo>
                    <a:pt x="0" y="1105"/>
                    <a:pt x="83" y="1189"/>
                    <a:pt x="186" y="1189"/>
                  </a:cubicBezTo>
                  <a:cubicBezTo>
                    <a:pt x="207" y="1189"/>
                    <a:pt x="226" y="1185"/>
                    <a:pt x="245" y="1179"/>
                  </a:cubicBezTo>
                  <a:lnTo>
                    <a:pt x="245" y="1156"/>
                  </a:lnTo>
                </a:path>
              </a:pathLst>
            </a:custGeom>
            <a:solidFill>
              <a:srgbClr val="848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103" name="Rectangle: Rounded Corners 102">
              <a:extLst>
                <a:ext uri="{FF2B5EF4-FFF2-40B4-BE49-F238E27FC236}">
                  <a16:creationId xmlns:a16="http://schemas.microsoft.com/office/drawing/2014/main" id="{A288C56C-0DD8-41F0-AED1-18A77CB58FD6}"/>
                </a:ext>
              </a:extLst>
            </p:cNvPr>
            <p:cNvSpPr/>
            <p:nvPr/>
          </p:nvSpPr>
          <p:spPr>
            <a:xfrm>
              <a:off x="7020781" y="2801194"/>
              <a:ext cx="1944682" cy="2274845"/>
            </a:xfrm>
            <a:prstGeom prst="roundRect">
              <a:avLst>
                <a:gd name="adj" fmla="val 16667"/>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7" name="Group 6">
            <a:extLst>
              <a:ext uri="{FF2B5EF4-FFF2-40B4-BE49-F238E27FC236}">
                <a16:creationId xmlns:a16="http://schemas.microsoft.com/office/drawing/2014/main" id="{7222EC73-E4ED-4219-B923-B287141296D6}"/>
              </a:ext>
            </a:extLst>
          </p:cNvPr>
          <p:cNvGrpSpPr/>
          <p:nvPr/>
        </p:nvGrpSpPr>
        <p:grpSpPr>
          <a:xfrm>
            <a:off x="5519844" y="2128760"/>
            <a:ext cx="2262743" cy="4020735"/>
            <a:chOff x="2999195" y="1925655"/>
            <a:chExt cx="2262743" cy="4020735"/>
          </a:xfrm>
        </p:grpSpPr>
        <p:sp>
          <p:nvSpPr>
            <p:cNvPr id="64" name="Freeform 9">
              <a:extLst>
                <a:ext uri="{FF2B5EF4-FFF2-40B4-BE49-F238E27FC236}">
                  <a16:creationId xmlns:a16="http://schemas.microsoft.com/office/drawing/2014/main" id="{36DDD9CE-F241-410E-841C-3D8683AC4610}"/>
                </a:ext>
              </a:extLst>
            </p:cNvPr>
            <p:cNvSpPr>
              <a:spLocks/>
            </p:cNvSpPr>
            <p:nvPr/>
          </p:nvSpPr>
          <p:spPr bwMode="auto">
            <a:xfrm>
              <a:off x="3253298" y="1925655"/>
              <a:ext cx="1649090" cy="815902"/>
            </a:xfrm>
            <a:custGeom>
              <a:avLst/>
              <a:gdLst>
                <a:gd name="T0" fmla="*/ 4371 w 4371"/>
                <a:gd name="T1" fmla="*/ 2163 h 2163"/>
                <a:gd name="T2" fmla="*/ 4366 w 4371"/>
                <a:gd name="T3" fmla="*/ 2163 h 2163"/>
                <a:gd name="T4" fmla="*/ 4356 w 4371"/>
                <a:gd name="T5" fmla="*/ 2161 h 2163"/>
                <a:gd name="T6" fmla="*/ 4333 w 4371"/>
                <a:gd name="T7" fmla="*/ 2156 h 2163"/>
                <a:gd name="T8" fmla="*/ 4310 w 4371"/>
                <a:gd name="T9" fmla="*/ 2152 h 2163"/>
                <a:gd name="T10" fmla="*/ 4288 w 4371"/>
                <a:gd name="T11" fmla="*/ 2148 h 2163"/>
                <a:gd name="T12" fmla="*/ 4267 w 4371"/>
                <a:gd name="T13" fmla="*/ 2146 h 2163"/>
                <a:gd name="T14" fmla="*/ 4246 w 4371"/>
                <a:gd name="T15" fmla="*/ 2143 h 2163"/>
                <a:gd name="T16" fmla="*/ 4226 w 4371"/>
                <a:gd name="T17" fmla="*/ 2141 h 2163"/>
                <a:gd name="T18" fmla="*/ 4206 w 4371"/>
                <a:gd name="T19" fmla="*/ 2140 h 2163"/>
                <a:gd name="T20" fmla="*/ 4186 w 4371"/>
                <a:gd name="T21" fmla="*/ 2138 h 2163"/>
                <a:gd name="T22" fmla="*/ 4167 w 4371"/>
                <a:gd name="T23" fmla="*/ 2138 h 2163"/>
                <a:gd name="T24" fmla="*/ 4148 w 4371"/>
                <a:gd name="T25" fmla="*/ 2137 h 2163"/>
                <a:gd name="T26" fmla="*/ 4129 w 4371"/>
                <a:gd name="T27" fmla="*/ 2137 h 2163"/>
                <a:gd name="T28" fmla="*/ 4125 w 4371"/>
                <a:gd name="T29" fmla="*/ 2137 h 2163"/>
                <a:gd name="T30" fmla="*/ 4046 w 4371"/>
                <a:gd name="T31" fmla="*/ 2137 h 2163"/>
                <a:gd name="T32" fmla="*/ 3853 w 4371"/>
                <a:gd name="T33" fmla="*/ 2055 h 2163"/>
                <a:gd name="T34" fmla="*/ 542 w 4371"/>
                <a:gd name="T35" fmla="*/ 2055 h 2163"/>
                <a:gd name="T36" fmla="*/ 350 w 4371"/>
                <a:gd name="T37" fmla="*/ 2137 h 2163"/>
                <a:gd name="T38" fmla="*/ 222 w 4371"/>
                <a:gd name="T39" fmla="*/ 2137 h 2163"/>
                <a:gd name="T40" fmla="*/ 204 w 4371"/>
                <a:gd name="T41" fmla="*/ 2137 h 2163"/>
                <a:gd name="T42" fmla="*/ 186 w 4371"/>
                <a:gd name="T43" fmla="*/ 2138 h 2163"/>
                <a:gd name="T44" fmla="*/ 166 w 4371"/>
                <a:gd name="T45" fmla="*/ 2139 h 2163"/>
                <a:gd name="T46" fmla="*/ 147 w 4371"/>
                <a:gd name="T47" fmla="*/ 2140 h 2163"/>
                <a:gd name="T48" fmla="*/ 126 w 4371"/>
                <a:gd name="T49" fmla="*/ 2142 h 2163"/>
                <a:gd name="T50" fmla="*/ 105 w 4371"/>
                <a:gd name="T51" fmla="*/ 2145 h 2163"/>
                <a:gd name="T52" fmla="*/ 84 w 4371"/>
                <a:gd name="T53" fmla="*/ 2148 h 2163"/>
                <a:gd name="T54" fmla="*/ 61 w 4371"/>
                <a:gd name="T55" fmla="*/ 2152 h 2163"/>
                <a:gd name="T56" fmla="*/ 38 w 4371"/>
                <a:gd name="T57" fmla="*/ 2157 h 2163"/>
                <a:gd name="T58" fmla="*/ 17 w 4371"/>
                <a:gd name="T59" fmla="*/ 2162 h 2163"/>
                <a:gd name="T60" fmla="*/ 0 w 4371"/>
                <a:gd name="T61" fmla="*/ 2162 h 2163"/>
                <a:gd name="T62" fmla="*/ 366 w 4371"/>
                <a:gd name="T63" fmla="*/ 1283 h 2163"/>
                <a:gd name="T64" fmla="*/ 773 w 4371"/>
                <a:gd name="T65" fmla="*/ 160 h 2163"/>
                <a:gd name="T66" fmla="*/ 2149 w 4371"/>
                <a:gd name="T67" fmla="*/ 0 h 2163"/>
                <a:gd name="T68" fmla="*/ 2194 w 4371"/>
                <a:gd name="T69" fmla="*/ 0 h 2163"/>
                <a:gd name="T70" fmla="*/ 3597 w 4371"/>
                <a:gd name="T71" fmla="*/ 162 h 2163"/>
                <a:gd name="T72" fmla="*/ 4004 w 4371"/>
                <a:gd name="T73" fmla="*/ 1284 h 2163"/>
                <a:gd name="T74" fmla="*/ 4371 w 4371"/>
                <a:gd name="T75" fmla="*/ 2163 h 2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71" h="2163">
                  <a:moveTo>
                    <a:pt x="4371" y="2163"/>
                  </a:moveTo>
                  <a:lnTo>
                    <a:pt x="4366" y="2163"/>
                  </a:lnTo>
                  <a:cubicBezTo>
                    <a:pt x="4363" y="2163"/>
                    <a:pt x="4360" y="2162"/>
                    <a:pt x="4356" y="2161"/>
                  </a:cubicBezTo>
                  <a:cubicBezTo>
                    <a:pt x="4349" y="2159"/>
                    <a:pt x="4341" y="2158"/>
                    <a:pt x="4333" y="2156"/>
                  </a:cubicBezTo>
                  <a:cubicBezTo>
                    <a:pt x="4325" y="2155"/>
                    <a:pt x="4318" y="2153"/>
                    <a:pt x="4310" y="2152"/>
                  </a:cubicBezTo>
                  <a:cubicBezTo>
                    <a:pt x="4303" y="2151"/>
                    <a:pt x="4296" y="2150"/>
                    <a:pt x="4288" y="2148"/>
                  </a:cubicBezTo>
                  <a:cubicBezTo>
                    <a:pt x="4281" y="2147"/>
                    <a:pt x="4274" y="2146"/>
                    <a:pt x="4267" y="2146"/>
                  </a:cubicBezTo>
                  <a:cubicBezTo>
                    <a:pt x="4260" y="2145"/>
                    <a:pt x="4253" y="2144"/>
                    <a:pt x="4246" y="2143"/>
                  </a:cubicBezTo>
                  <a:cubicBezTo>
                    <a:pt x="4239" y="2142"/>
                    <a:pt x="4232" y="2142"/>
                    <a:pt x="4226" y="2141"/>
                  </a:cubicBezTo>
                  <a:cubicBezTo>
                    <a:pt x="4219" y="2141"/>
                    <a:pt x="4212" y="2140"/>
                    <a:pt x="4206" y="2140"/>
                  </a:cubicBezTo>
                  <a:cubicBezTo>
                    <a:pt x="4199" y="2139"/>
                    <a:pt x="4193" y="2139"/>
                    <a:pt x="4186" y="2138"/>
                  </a:cubicBezTo>
                  <a:cubicBezTo>
                    <a:pt x="4180" y="2138"/>
                    <a:pt x="4173" y="2138"/>
                    <a:pt x="4167" y="2138"/>
                  </a:cubicBezTo>
                  <a:cubicBezTo>
                    <a:pt x="4161" y="2137"/>
                    <a:pt x="4154" y="2137"/>
                    <a:pt x="4148" y="2137"/>
                  </a:cubicBezTo>
                  <a:cubicBezTo>
                    <a:pt x="4142" y="2137"/>
                    <a:pt x="4136" y="2137"/>
                    <a:pt x="4129" y="2137"/>
                  </a:cubicBezTo>
                  <a:lnTo>
                    <a:pt x="4125" y="2137"/>
                  </a:lnTo>
                  <a:lnTo>
                    <a:pt x="4046" y="2137"/>
                  </a:lnTo>
                  <a:cubicBezTo>
                    <a:pt x="3997" y="2086"/>
                    <a:pt x="3929" y="2055"/>
                    <a:pt x="3853" y="2055"/>
                  </a:cubicBezTo>
                  <a:lnTo>
                    <a:pt x="542" y="2055"/>
                  </a:lnTo>
                  <a:cubicBezTo>
                    <a:pt x="467" y="2055"/>
                    <a:pt x="399" y="2086"/>
                    <a:pt x="350" y="2137"/>
                  </a:cubicBezTo>
                  <a:lnTo>
                    <a:pt x="222" y="2137"/>
                  </a:lnTo>
                  <a:cubicBezTo>
                    <a:pt x="216" y="2137"/>
                    <a:pt x="210" y="2137"/>
                    <a:pt x="204" y="2137"/>
                  </a:cubicBezTo>
                  <a:cubicBezTo>
                    <a:pt x="198" y="2137"/>
                    <a:pt x="192" y="2137"/>
                    <a:pt x="186" y="2138"/>
                  </a:cubicBezTo>
                  <a:cubicBezTo>
                    <a:pt x="179" y="2138"/>
                    <a:pt x="173" y="2138"/>
                    <a:pt x="166" y="2139"/>
                  </a:cubicBezTo>
                  <a:cubicBezTo>
                    <a:pt x="160" y="2139"/>
                    <a:pt x="153" y="2140"/>
                    <a:pt x="147" y="2140"/>
                  </a:cubicBezTo>
                  <a:cubicBezTo>
                    <a:pt x="140" y="2141"/>
                    <a:pt x="133" y="2141"/>
                    <a:pt x="126" y="2142"/>
                  </a:cubicBezTo>
                  <a:cubicBezTo>
                    <a:pt x="119" y="2143"/>
                    <a:pt x="112" y="2144"/>
                    <a:pt x="105" y="2145"/>
                  </a:cubicBezTo>
                  <a:cubicBezTo>
                    <a:pt x="98" y="2146"/>
                    <a:pt x="91" y="2147"/>
                    <a:pt x="84" y="2148"/>
                  </a:cubicBezTo>
                  <a:cubicBezTo>
                    <a:pt x="76" y="2149"/>
                    <a:pt x="69" y="2150"/>
                    <a:pt x="61" y="2152"/>
                  </a:cubicBezTo>
                  <a:cubicBezTo>
                    <a:pt x="53" y="2153"/>
                    <a:pt x="45" y="2155"/>
                    <a:pt x="38" y="2157"/>
                  </a:cubicBezTo>
                  <a:cubicBezTo>
                    <a:pt x="31" y="2158"/>
                    <a:pt x="24" y="2160"/>
                    <a:pt x="17" y="2162"/>
                  </a:cubicBezTo>
                  <a:lnTo>
                    <a:pt x="0" y="2162"/>
                  </a:lnTo>
                  <a:cubicBezTo>
                    <a:pt x="0" y="2162"/>
                    <a:pt x="368" y="1839"/>
                    <a:pt x="366" y="1283"/>
                  </a:cubicBezTo>
                  <a:cubicBezTo>
                    <a:pt x="365" y="984"/>
                    <a:pt x="330" y="348"/>
                    <a:pt x="773" y="160"/>
                  </a:cubicBezTo>
                  <a:cubicBezTo>
                    <a:pt x="1098" y="23"/>
                    <a:pt x="1294" y="0"/>
                    <a:pt x="2149" y="0"/>
                  </a:cubicBezTo>
                  <a:cubicBezTo>
                    <a:pt x="2164" y="0"/>
                    <a:pt x="2179" y="0"/>
                    <a:pt x="2194" y="0"/>
                  </a:cubicBezTo>
                  <a:cubicBezTo>
                    <a:pt x="3073" y="1"/>
                    <a:pt x="3269" y="23"/>
                    <a:pt x="3597" y="162"/>
                  </a:cubicBezTo>
                  <a:cubicBezTo>
                    <a:pt x="4040" y="350"/>
                    <a:pt x="4005" y="986"/>
                    <a:pt x="4004" y="1284"/>
                  </a:cubicBezTo>
                  <a:cubicBezTo>
                    <a:pt x="4003" y="1841"/>
                    <a:pt x="4371" y="2163"/>
                    <a:pt x="4371" y="2163"/>
                  </a:cubicBezTo>
                </a:path>
              </a:pathLst>
            </a:custGeom>
            <a:solidFill>
              <a:srgbClr val="FFCA2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65" name="Freeform 8">
              <a:extLst>
                <a:ext uri="{FF2B5EF4-FFF2-40B4-BE49-F238E27FC236}">
                  <a16:creationId xmlns:a16="http://schemas.microsoft.com/office/drawing/2014/main" id="{3521CE49-BF3A-4CBE-9EB7-2F5FCB9AB6A8}"/>
                </a:ext>
              </a:extLst>
            </p:cNvPr>
            <p:cNvSpPr>
              <a:spLocks/>
            </p:cNvSpPr>
            <p:nvPr/>
          </p:nvSpPr>
          <p:spPr bwMode="auto">
            <a:xfrm>
              <a:off x="3265398" y="5142589"/>
              <a:ext cx="1624889" cy="803801"/>
            </a:xfrm>
            <a:custGeom>
              <a:avLst/>
              <a:gdLst>
                <a:gd name="T0" fmla="*/ 2114 w 4305"/>
                <a:gd name="T1" fmla="*/ 2133 h 2133"/>
                <a:gd name="T2" fmla="*/ 738 w 4305"/>
                <a:gd name="T3" fmla="*/ 1973 h 2133"/>
                <a:gd name="T4" fmla="*/ 331 w 4305"/>
                <a:gd name="T5" fmla="*/ 851 h 2133"/>
                <a:gd name="T6" fmla="*/ 0 w 4305"/>
                <a:gd name="T7" fmla="*/ 6 h 2133"/>
                <a:gd name="T8" fmla="*/ 1 w 4305"/>
                <a:gd name="T9" fmla="*/ 6 h 2133"/>
                <a:gd name="T10" fmla="*/ 22 w 4305"/>
                <a:gd name="T11" fmla="*/ 9 h 2133"/>
                <a:gd name="T12" fmla="*/ 43 w 4305"/>
                <a:gd name="T13" fmla="*/ 12 h 2133"/>
                <a:gd name="T14" fmla="*/ 62 w 4305"/>
                <a:gd name="T15" fmla="*/ 13 h 2133"/>
                <a:gd name="T16" fmla="*/ 81 w 4305"/>
                <a:gd name="T17" fmla="*/ 14 h 2133"/>
                <a:gd name="T18" fmla="*/ 99 w 4305"/>
                <a:gd name="T19" fmla="*/ 15 h 2133"/>
                <a:gd name="T20" fmla="*/ 109 w 4305"/>
                <a:gd name="T21" fmla="*/ 15 h 2133"/>
                <a:gd name="T22" fmla="*/ 117 w 4305"/>
                <a:gd name="T23" fmla="*/ 15 h 2133"/>
                <a:gd name="T24" fmla="*/ 134 w 4305"/>
                <a:gd name="T25" fmla="*/ 14 h 2133"/>
                <a:gd name="T26" fmla="*/ 141 w 4305"/>
                <a:gd name="T27" fmla="*/ 14 h 2133"/>
                <a:gd name="T28" fmla="*/ 286 w 4305"/>
                <a:gd name="T29" fmla="*/ 14 h 2133"/>
                <a:gd name="T30" fmla="*/ 508 w 4305"/>
                <a:gd name="T31" fmla="*/ 134 h 2133"/>
                <a:gd name="T32" fmla="*/ 3819 w 4305"/>
                <a:gd name="T33" fmla="*/ 134 h 2133"/>
                <a:gd name="T34" fmla="*/ 4042 w 4305"/>
                <a:gd name="T35" fmla="*/ 14 h 2133"/>
                <a:gd name="T36" fmla="*/ 4124 w 4305"/>
                <a:gd name="T37" fmla="*/ 14 h 2133"/>
                <a:gd name="T38" fmla="*/ 4133 w 4305"/>
                <a:gd name="T39" fmla="*/ 14 h 2133"/>
                <a:gd name="T40" fmla="*/ 4152 w 4305"/>
                <a:gd name="T41" fmla="*/ 14 h 2133"/>
                <a:gd name="T42" fmla="*/ 4170 w 4305"/>
                <a:gd name="T43" fmla="*/ 13 h 2133"/>
                <a:gd name="T44" fmla="*/ 4189 w 4305"/>
                <a:gd name="T45" fmla="*/ 12 h 2133"/>
                <a:gd name="T46" fmla="*/ 4208 w 4305"/>
                <a:gd name="T47" fmla="*/ 11 h 2133"/>
                <a:gd name="T48" fmla="*/ 4228 w 4305"/>
                <a:gd name="T49" fmla="*/ 10 h 2133"/>
                <a:gd name="T50" fmla="*/ 4248 w 4305"/>
                <a:gd name="T51" fmla="*/ 8 h 2133"/>
                <a:gd name="T52" fmla="*/ 4268 w 4305"/>
                <a:gd name="T53" fmla="*/ 5 h 2133"/>
                <a:gd name="T54" fmla="*/ 4289 w 4305"/>
                <a:gd name="T55" fmla="*/ 3 h 2133"/>
                <a:gd name="T56" fmla="*/ 4305 w 4305"/>
                <a:gd name="T57" fmla="*/ 0 h 2133"/>
                <a:gd name="T58" fmla="*/ 3969 w 4305"/>
                <a:gd name="T59" fmla="*/ 849 h 2133"/>
                <a:gd name="T60" fmla="*/ 3562 w 4305"/>
                <a:gd name="T61" fmla="*/ 1972 h 2133"/>
                <a:gd name="T62" fmla="*/ 2159 w 4305"/>
                <a:gd name="T63" fmla="*/ 2133 h 2133"/>
                <a:gd name="T64" fmla="*/ 2114 w 4305"/>
                <a:gd name="T65" fmla="*/ 2133 h 2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05" h="2133">
                  <a:moveTo>
                    <a:pt x="2114" y="2133"/>
                  </a:moveTo>
                  <a:cubicBezTo>
                    <a:pt x="1259" y="2133"/>
                    <a:pt x="1063" y="2111"/>
                    <a:pt x="738" y="1973"/>
                  </a:cubicBezTo>
                  <a:cubicBezTo>
                    <a:pt x="295" y="1785"/>
                    <a:pt x="330" y="1149"/>
                    <a:pt x="331" y="851"/>
                  </a:cubicBezTo>
                  <a:cubicBezTo>
                    <a:pt x="333" y="400"/>
                    <a:pt x="91" y="103"/>
                    <a:pt x="0" y="6"/>
                  </a:cubicBezTo>
                  <a:cubicBezTo>
                    <a:pt x="0" y="6"/>
                    <a:pt x="1" y="6"/>
                    <a:pt x="1" y="6"/>
                  </a:cubicBezTo>
                  <a:cubicBezTo>
                    <a:pt x="8" y="7"/>
                    <a:pt x="15" y="8"/>
                    <a:pt x="22" y="9"/>
                  </a:cubicBezTo>
                  <a:cubicBezTo>
                    <a:pt x="29" y="10"/>
                    <a:pt x="36" y="11"/>
                    <a:pt x="43" y="12"/>
                  </a:cubicBezTo>
                  <a:cubicBezTo>
                    <a:pt x="49" y="12"/>
                    <a:pt x="56" y="13"/>
                    <a:pt x="62" y="13"/>
                  </a:cubicBezTo>
                  <a:cubicBezTo>
                    <a:pt x="69" y="14"/>
                    <a:pt x="75" y="14"/>
                    <a:pt x="81" y="14"/>
                  </a:cubicBezTo>
                  <a:cubicBezTo>
                    <a:pt x="87" y="14"/>
                    <a:pt x="93" y="15"/>
                    <a:pt x="99" y="15"/>
                  </a:cubicBezTo>
                  <a:cubicBezTo>
                    <a:pt x="102" y="15"/>
                    <a:pt x="106" y="15"/>
                    <a:pt x="109" y="15"/>
                  </a:cubicBezTo>
                  <a:cubicBezTo>
                    <a:pt x="111" y="15"/>
                    <a:pt x="114" y="15"/>
                    <a:pt x="117" y="15"/>
                  </a:cubicBezTo>
                  <a:cubicBezTo>
                    <a:pt x="123" y="15"/>
                    <a:pt x="129" y="14"/>
                    <a:pt x="134" y="14"/>
                  </a:cubicBezTo>
                  <a:cubicBezTo>
                    <a:pt x="137" y="14"/>
                    <a:pt x="139" y="14"/>
                    <a:pt x="141" y="14"/>
                  </a:cubicBezTo>
                  <a:lnTo>
                    <a:pt x="286" y="14"/>
                  </a:lnTo>
                  <a:cubicBezTo>
                    <a:pt x="334" y="86"/>
                    <a:pt x="415" y="134"/>
                    <a:pt x="508" y="134"/>
                  </a:cubicBezTo>
                  <a:lnTo>
                    <a:pt x="3819" y="134"/>
                  </a:lnTo>
                  <a:cubicBezTo>
                    <a:pt x="3912" y="134"/>
                    <a:pt x="3994" y="86"/>
                    <a:pt x="4042" y="14"/>
                  </a:cubicBezTo>
                  <a:lnTo>
                    <a:pt x="4124" y="14"/>
                  </a:lnTo>
                  <a:cubicBezTo>
                    <a:pt x="4127" y="14"/>
                    <a:pt x="4130" y="14"/>
                    <a:pt x="4133" y="14"/>
                  </a:cubicBezTo>
                  <a:cubicBezTo>
                    <a:pt x="4139" y="14"/>
                    <a:pt x="4145" y="14"/>
                    <a:pt x="4152" y="14"/>
                  </a:cubicBezTo>
                  <a:cubicBezTo>
                    <a:pt x="4158" y="14"/>
                    <a:pt x="4164" y="13"/>
                    <a:pt x="4170" y="13"/>
                  </a:cubicBezTo>
                  <a:cubicBezTo>
                    <a:pt x="4176" y="13"/>
                    <a:pt x="4183" y="13"/>
                    <a:pt x="4189" y="12"/>
                  </a:cubicBezTo>
                  <a:cubicBezTo>
                    <a:pt x="4195" y="12"/>
                    <a:pt x="4202" y="12"/>
                    <a:pt x="4208" y="11"/>
                  </a:cubicBezTo>
                  <a:cubicBezTo>
                    <a:pt x="4215" y="11"/>
                    <a:pt x="4221" y="10"/>
                    <a:pt x="4228" y="10"/>
                  </a:cubicBezTo>
                  <a:cubicBezTo>
                    <a:pt x="4234" y="9"/>
                    <a:pt x="4241" y="8"/>
                    <a:pt x="4248" y="8"/>
                  </a:cubicBezTo>
                  <a:cubicBezTo>
                    <a:pt x="4255" y="7"/>
                    <a:pt x="4261" y="6"/>
                    <a:pt x="4268" y="5"/>
                  </a:cubicBezTo>
                  <a:cubicBezTo>
                    <a:pt x="4275" y="5"/>
                    <a:pt x="4282" y="4"/>
                    <a:pt x="4289" y="3"/>
                  </a:cubicBezTo>
                  <a:cubicBezTo>
                    <a:pt x="4294" y="2"/>
                    <a:pt x="4300" y="1"/>
                    <a:pt x="4305" y="0"/>
                  </a:cubicBezTo>
                  <a:cubicBezTo>
                    <a:pt x="4217" y="92"/>
                    <a:pt x="3968" y="391"/>
                    <a:pt x="3969" y="849"/>
                  </a:cubicBezTo>
                  <a:cubicBezTo>
                    <a:pt x="3970" y="1148"/>
                    <a:pt x="4005" y="1784"/>
                    <a:pt x="3562" y="1972"/>
                  </a:cubicBezTo>
                  <a:cubicBezTo>
                    <a:pt x="3234" y="2111"/>
                    <a:pt x="3038" y="2133"/>
                    <a:pt x="2159" y="2133"/>
                  </a:cubicBezTo>
                  <a:cubicBezTo>
                    <a:pt x="2144" y="2133"/>
                    <a:pt x="2129" y="2133"/>
                    <a:pt x="2114" y="2133"/>
                  </a:cubicBezTo>
                </a:path>
              </a:pathLst>
            </a:custGeom>
            <a:solidFill>
              <a:srgbClr val="FFCA2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66" name="Rectangle: Rounded Corners 65">
              <a:extLst>
                <a:ext uri="{FF2B5EF4-FFF2-40B4-BE49-F238E27FC236}">
                  <a16:creationId xmlns:a16="http://schemas.microsoft.com/office/drawing/2014/main" id="{0968BCA4-ADDF-486D-80EC-316FEA77BFBE}"/>
                </a:ext>
              </a:extLst>
            </p:cNvPr>
            <p:cNvSpPr/>
            <p:nvPr/>
          </p:nvSpPr>
          <p:spPr>
            <a:xfrm>
              <a:off x="2999195" y="2719086"/>
              <a:ext cx="2157300" cy="243906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67" name="Freeform 6">
              <a:extLst>
                <a:ext uri="{FF2B5EF4-FFF2-40B4-BE49-F238E27FC236}">
                  <a16:creationId xmlns:a16="http://schemas.microsoft.com/office/drawing/2014/main" id="{53697509-7B86-429A-A63F-0AFA446519DF}"/>
                </a:ext>
              </a:extLst>
            </p:cNvPr>
            <p:cNvSpPr>
              <a:spLocks/>
            </p:cNvSpPr>
            <p:nvPr/>
          </p:nvSpPr>
          <p:spPr bwMode="auto">
            <a:xfrm>
              <a:off x="5115006" y="3972324"/>
              <a:ext cx="58773" cy="700085"/>
            </a:xfrm>
            <a:custGeom>
              <a:avLst/>
              <a:gdLst>
                <a:gd name="T0" fmla="*/ 157 w 157"/>
                <a:gd name="T1" fmla="*/ 1806 h 1856"/>
                <a:gd name="T2" fmla="*/ 79 w 157"/>
                <a:gd name="T3" fmla="*/ 1856 h 1856"/>
                <a:gd name="T4" fmla="*/ 0 w 157"/>
                <a:gd name="T5" fmla="*/ 1806 h 1856"/>
                <a:gd name="T6" fmla="*/ 0 w 157"/>
                <a:gd name="T7" fmla="*/ 50 h 1856"/>
                <a:gd name="T8" fmla="*/ 79 w 157"/>
                <a:gd name="T9" fmla="*/ 0 h 1856"/>
                <a:gd name="T10" fmla="*/ 157 w 157"/>
                <a:gd name="T11" fmla="*/ 50 h 1856"/>
                <a:gd name="T12" fmla="*/ 157 w 157"/>
                <a:gd name="T13" fmla="*/ 1806 h 1856"/>
              </a:gdLst>
              <a:ahLst/>
              <a:cxnLst>
                <a:cxn ang="0">
                  <a:pos x="T0" y="T1"/>
                </a:cxn>
                <a:cxn ang="0">
                  <a:pos x="T2" y="T3"/>
                </a:cxn>
                <a:cxn ang="0">
                  <a:pos x="T4" y="T5"/>
                </a:cxn>
                <a:cxn ang="0">
                  <a:pos x="T6" y="T7"/>
                </a:cxn>
                <a:cxn ang="0">
                  <a:pos x="T8" y="T9"/>
                </a:cxn>
                <a:cxn ang="0">
                  <a:pos x="T10" y="T11"/>
                </a:cxn>
                <a:cxn ang="0">
                  <a:pos x="T12" y="T13"/>
                </a:cxn>
              </a:cxnLst>
              <a:rect l="0" t="0" r="r" b="b"/>
              <a:pathLst>
                <a:path w="157" h="1856">
                  <a:moveTo>
                    <a:pt x="157" y="1806"/>
                  </a:moveTo>
                  <a:cubicBezTo>
                    <a:pt x="157" y="1833"/>
                    <a:pt x="122" y="1856"/>
                    <a:pt x="79" y="1856"/>
                  </a:cubicBezTo>
                  <a:cubicBezTo>
                    <a:pt x="35" y="1856"/>
                    <a:pt x="0" y="1833"/>
                    <a:pt x="0" y="1806"/>
                  </a:cubicBezTo>
                  <a:lnTo>
                    <a:pt x="0" y="50"/>
                  </a:lnTo>
                  <a:cubicBezTo>
                    <a:pt x="0" y="23"/>
                    <a:pt x="35" y="0"/>
                    <a:pt x="79" y="0"/>
                  </a:cubicBezTo>
                  <a:cubicBezTo>
                    <a:pt x="122" y="0"/>
                    <a:pt x="157" y="23"/>
                    <a:pt x="157" y="50"/>
                  </a:cubicBezTo>
                  <a:lnTo>
                    <a:pt x="157" y="1806"/>
                  </a:lnTo>
                  <a:close/>
                </a:path>
              </a:pathLst>
            </a:custGeom>
            <a:solidFill>
              <a:srgbClr val="8F92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68" name="Freeform 7">
              <a:extLst>
                <a:ext uri="{FF2B5EF4-FFF2-40B4-BE49-F238E27FC236}">
                  <a16:creationId xmlns:a16="http://schemas.microsoft.com/office/drawing/2014/main" id="{764521C7-B83E-4D52-8ADE-C5029DFD2F00}"/>
                </a:ext>
              </a:extLst>
            </p:cNvPr>
            <p:cNvSpPr>
              <a:spLocks/>
            </p:cNvSpPr>
            <p:nvPr/>
          </p:nvSpPr>
          <p:spPr bwMode="auto">
            <a:xfrm>
              <a:off x="5113278" y="3972324"/>
              <a:ext cx="46673" cy="700085"/>
            </a:xfrm>
            <a:custGeom>
              <a:avLst/>
              <a:gdLst>
                <a:gd name="T0" fmla="*/ 125 w 125"/>
                <a:gd name="T1" fmla="*/ 1806 h 1856"/>
                <a:gd name="T2" fmla="*/ 63 w 125"/>
                <a:gd name="T3" fmla="*/ 1856 h 1856"/>
                <a:gd name="T4" fmla="*/ 0 w 125"/>
                <a:gd name="T5" fmla="*/ 1806 h 1856"/>
                <a:gd name="T6" fmla="*/ 0 w 125"/>
                <a:gd name="T7" fmla="*/ 50 h 1856"/>
                <a:gd name="T8" fmla="*/ 63 w 125"/>
                <a:gd name="T9" fmla="*/ 0 h 1856"/>
                <a:gd name="T10" fmla="*/ 125 w 125"/>
                <a:gd name="T11" fmla="*/ 50 h 1856"/>
                <a:gd name="T12" fmla="*/ 125 w 125"/>
                <a:gd name="T13" fmla="*/ 1806 h 1856"/>
              </a:gdLst>
              <a:ahLst/>
              <a:cxnLst>
                <a:cxn ang="0">
                  <a:pos x="T0" y="T1"/>
                </a:cxn>
                <a:cxn ang="0">
                  <a:pos x="T2" y="T3"/>
                </a:cxn>
                <a:cxn ang="0">
                  <a:pos x="T4" y="T5"/>
                </a:cxn>
                <a:cxn ang="0">
                  <a:pos x="T6" y="T7"/>
                </a:cxn>
                <a:cxn ang="0">
                  <a:pos x="T8" y="T9"/>
                </a:cxn>
                <a:cxn ang="0">
                  <a:pos x="T10" y="T11"/>
                </a:cxn>
                <a:cxn ang="0">
                  <a:pos x="T12" y="T13"/>
                </a:cxn>
              </a:cxnLst>
              <a:rect l="0" t="0" r="r" b="b"/>
              <a:pathLst>
                <a:path w="125" h="1856">
                  <a:moveTo>
                    <a:pt x="125" y="1806"/>
                  </a:moveTo>
                  <a:cubicBezTo>
                    <a:pt x="125" y="1833"/>
                    <a:pt x="97" y="1856"/>
                    <a:pt x="63" y="1856"/>
                  </a:cubicBezTo>
                  <a:cubicBezTo>
                    <a:pt x="28" y="1856"/>
                    <a:pt x="0" y="1833"/>
                    <a:pt x="0" y="1806"/>
                  </a:cubicBezTo>
                  <a:lnTo>
                    <a:pt x="0" y="50"/>
                  </a:lnTo>
                  <a:cubicBezTo>
                    <a:pt x="0" y="23"/>
                    <a:pt x="28" y="0"/>
                    <a:pt x="63" y="0"/>
                  </a:cubicBezTo>
                  <a:cubicBezTo>
                    <a:pt x="97" y="0"/>
                    <a:pt x="125" y="23"/>
                    <a:pt x="125" y="50"/>
                  </a:cubicBezTo>
                  <a:lnTo>
                    <a:pt x="125" y="1806"/>
                  </a:lnTo>
                  <a:close/>
                </a:path>
              </a:pathLst>
            </a:custGeom>
            <a:solidFill>
              <a:srgbClr val="848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69" name="Freeform 10">
              <a:extLst>
                <a:ext uri="{FF2B5EF4-FFF2-40B4-BE49-F238E27FC236}">
                  <a16:creationId xmlns:a16="http://schemas.microsoft.com/office/drawing/2014/main" id="{7E3F1B80-1979-45F3-8E74-C52A24F02FB2}"/>
                </a:ext>
              </a:extLst>
            </p:cNvPr>
            <p:cNvSpPr>
              <a:spLocks/>
            </p:cNvSpPr>
            <p:nvPr/>
          </p:nvSpPr>
          <p:spPr bwMode="auto">
            <a:xfrm>
              <a:off x="5113278" y="3253224"/>
              <a:ext cx="148660" cy="447708"/>
            </a:xfrm>
            <a:custGeom>
              <a:avLst/>
              <a:gdLst>
                <a:gd name="T0" fmla="*/ 393 w 393"/>
                <a:gd name="T1" fmla="*/ 1016 h 1189"/>
                <a:gd name="T2" fmla="*/ 197 w 393"/>
                <a:gd name="T3" fmla="*/ 1189 h 1189"/>
                <a:gd name="T4" fmla="*/ 0 w 393"/>
                <a:gd name="T5" fmla="*/ 1016 h 1189"/>
                <a:gd name="T6" fmla="*/ 0 w 393"/>
                <a:gd name="T7" fmla="*/ 173 h 1189"/>
                <a:gd name="T8" fmla="*/ 197 w 393"/>
                <a:gd name="T9" fmla="*/ 0 h 1189"/>
                <a:gd name="T10" fmla="*/ 393 w 393"/>
                <a:gd name="T11" fmla="*/ 173 h 1189"/>
                <a:gd name="T12" fmla="*/ 393 w 393"/>
                <a:gd name="T13" fmla="*/ 1016 h 1189"/>
              </a:gdLst>
              <a:ahLst/>
              <a:cxnLst>
                <a:cxn ang="0">
                  <a:pos x="T0" y="T1"/>
                </a:cxn>
                <a:cxn ang="0">
                  <a:pos x="T2" y="T3"/>
                </a:cxn>
                <a:cxn ang="0">
                  <a:pos x="T4" y="T5"/>
                </a:cxn>
                <a:cxn ang="0">
                  <a:pos x="T6" y="T7"/>
                </a:cxn>
                <a:cxn ang="0">
                  <a:pos x="T8" y="T9"/>
                </a:cxn>
                <a:cxn ang="0">
                  <a:pos x="T10" y="T11"/>
                </a:cxn>
                <a:cxn ang="0">
                  <a:pos x="T12" y="T13"/>
                </a:cxn>
              </a:cxnLst>
              <a:rect l="0" t="0" r="r" b="b"/>
              <a:pathLst>
                <a:path w="393" h="1189">
                  <a:moveTo>
                    <a:pt x="393" y="1016"/>
                  </a:moveTo>
                  <a:cubicBezTo>
                    <a:pt x="393" y="1111"/>
                    <a:pt x="305" y="1189"/>
                    <a:pt x="197" y="1189"/>
                  </a:cubicBezTo>
                  <a:cubicBezTo>
                    <a:pt x="88" y="1189"/>
                    <a:pt x="0" y="1111"/>
                    <a:pt x="0" y="1016"/>
                  </a:cubicBezTo>
                  <a:lnTo>
                    <a:pt x="0" y="173"/>
                  </a:lnTo>
                  <a:cubicBezTo>
                    <a:pt x="0" y="78"/>
                    <a:pt x="88" y="0"/>
                    <a:pt x="197" y="0"/>
                  </a:cubicBezTo>
                  <a:cubicBezTo>
                    <a:pt x="305" y="0"/>
                    <a:pt x="393" y="78"/>
                    <a:pt x="393" y="173"/>
                  </a:cubicBezTo>
                  <a:lnTo>
                    <a:pt x="393" y="1016"/>
                  </a:lnTo>
                  <a:close/>
                </a:path>
              </a:pathLst>
            </a:custGeom>
            <a:solidFill>
              <a:srgbClr val="8F92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0" name="Freeform 11">
              <a:extLst>
                <a:ext uri="{FF2B5EF4-FFF2-40B4-BE49-F238E27FC236}">
                  <a16:creationId xmlns:a16="http://schemas.microsoft.com/office/drawing/2014/main" id="{A4D09E57-2C1F-4392-8A0B-F7B903ECE213}"/>
                </a:ext>
              </a:extLst>
            </p:cNvPr>
            <p:cNvSpPr>
              <a:spLocks/>
            </p:cNvSpPr>
            <p:nvPr/>
          </p:nvSpPr>
          <p:spPr bwMode="auto">
            <a:xfrm>
              <a:off x="5113278" y="3253224"/>
              <a:ext cx="140018" cy="447708"/>
            </a:xfrm>
            <a:custGeom>
              <a:avLst/>
              <a:gdLst>
                <a:gd name="T0" fmla="*/ 245 w 371"/>
                <a:gd name="T1" fmla="*/ 211 h 1189"/>
                <a:gd name="T2" fmla="*/ 255 w 371"/>
                <a:gd name="T3" fmla="*/ 134 h 1189"/>
                <a:gd name="T4" fmla="*/ 255 w 371"/>
                <a:gd name="T5" fmla="*/ 14 h 1189"/>
                <a:gd name="T6" fmla="*/ 245 w 371"/>
                <a:gd name="T7" fmla="*/ 83 h 1189"/>
                <a:gd name="T8" fmla="*/ 186 w 371"/>
                <a:gd name="T9" fmla="*/ 0 h 1189"/>
                <a:gd name="T10" fmla="*/ 0 w 371"/>
                <a:gd name="T11" fmla="*/ 1003 h 1189"/>
                <a:gd name="T12" fmla="*/ 245 w 371"/>
                <a:gd name="T13" fmla="*/ 1179 h 1189"/>
                <a:gd name="T14" fmla="*/ 255 w 371"/>
                <a:gd name="T15" fmla="*/ 1156 h 1189"/>
                <a:gd name="T16" fmla="*/ 366 w 371"/>
                <a:gd name="T17" fmla="*/ 1048 h 1189"/>
                <a:gd name="T18" fmla="*/ 255 w 371"/>
                <a:gd name="T19" fmla="*/ 1105 h 1189"/>
                <a:gd name="T20" fmla="*/ 245 w 371"/>
                <a:gd name="T21" fmla="*/ 1028 h 1189"/>
                <a:gd name="T22" fmla="*/ 371 w 371"/>
                <a:gd name="T23" fmla="*/ 1003 h 1189"/>
                <a:gd name="T24" fmla="*/ 255 w 371"/>
                <a:gd name="T25" fmla="*/ 920 h 1189"/>
                <a:gd name="T26" fmla="*/ 245 w 371"/>
                <a:gd name="T27" fmla="*/ 977 h 1189"/>
                <a:gd name="T28" fmla="*/ 371 w 371"/>
                <a:gd name="T29" fmla="*/ 900 h 1189"/>
                <a:gd name="T30" fmla="*/ 255 w 371"/>
                <a:gd name="T31" fmla="*/ 792 h 1189"/>
                <a:gd name="T32" fmla="*/ 245 w 371"/>
                <a:gd name="T33" fmla="*/ 850 h 1189"/>
                <a:gd name="T34" fmla="*/ 371 w 371"/>
                <a:gd name="T35" fmla="*/ 773 h 1189"/>
                <a:gd name="T36" fmla="*/ 255 w 371"/>
                <a:gd name="T37" fmla="*/ 665 h 1189"/>
                <a:gd name="T38" fmla="*/ 245 w 371"/>
                <a:gd name="T39" fmla="*/ 722 h 1189"/>
                <a:gd name="T40" fmla="*/ 371 w 371"/>
                <a:gd name="T41" fmla="*/ 645 h 1189"/>
                <a:gd name="T42" fmla="*/ 255 w 371"/>
                <a:gd name="T43" fmla="*/ 536 h 1189"/>
                <a:gd name="T44" fmla="*/ 245 w 371"/>
                <a:gd name="T45" fmla="*/ 594 h 1189"/>
                <a:gd name="T46" fmla="*/ 371 w 371"/>
                <a:gd name="T47" fmla="*/ 516 h 1189"/>
                <a:gd name="T48" fmla="*/ 255 w 371"/>
                <a:gd name="T49" fmla="*/ 409 h 1189"/>
                <a:gd name="T50" fmla="*/ 245 w 371"/>
                <a:gd name="T51" fmla="*/ 467 h 1189"/>
                <a:gd name="T52" fmla="*/ 371 w 371"/>
                <a:gd name="T53" fmla="*/ 390 h 1189"/>
                <a:gd name="T54" fmla="*/ 255 w 371"/>
                <a:gd name="T55" fmla="*/ 281 h 1189"/>
                <a:gd name="T56" fmla="*/ 245 w 371"/>
                <a:gd name="T57" fmla="*/ 339 h 1189"/>
                <a:gd name="T58" fmla="*/ 371 w 371"/>
                <a:gd name="T59" fmla="*/ 262 h 1189"/>
                <a:gd name="T60" fmla="*/ 368 w 371"/>
                <a:gd name="T61" fmla="*/ 153 h 1189"/>
                <a:gd name="T62" fmla="*/ 255 w 371"/>
                <a:gd name="T63" fmla="*/ 211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1" h="1189">
                  <a:moveTo>
                    <a:pt x="255" y="211"/>
                  </a:moveTo>
                  <a:lnTo>
                    <a:pt x="245" y="211"/>
                  </a:lnTo>
                  <a:lnTo>
                    <a:pt x="245" y="134"/>
                  </a:lnTo>
                  <a:lnTo>
                    <a:pt x="255" y="134"/>
                  </a:lnTo>
                  <a:lnTo>
                    <a:pt x="364" y="134"/>
                  </a:lnTo>
                  <a:cubicBezTo>
                    <a:pt x="348" y="79"/>
                    <a:pt x="307" y="35"/>
                    <a:pt x="255" y="14"/>
                  </a:cubicBezTo>
                  <a:lnTo>
                    <a:pt x="255" y="83"/>
                  </a:lnTo>
                  <a:lnTo>
                    <a:pt x="245" y="83"/>
                  </a:lnTo>
                  <a:lnTo>
                    <a:pt x="245" y="10"/>
                  </a:lnTo>
                  <a:cubicBezTo>
                    <a:pt x="226" y="4"/>
                    <a:pt x="207" y="0"/>
                    <a:pt x="186" y="0"/>
                  </a:cubicBezTo>
                  <a:cubicBezTo>
                    <a:pt x="83" y="0"/>
                    <a:pt x="0" y="83"/>
                    <a:pt x="0" y="186"/>
                  </a:cubicBezTo>
                  <a:lnTo>
                    <a:pt x="0" y="1003"/>
                  </a:lnTo>
                  <a:cubicBezTo>
                    <a:pt x="0" y="1105"/>
                    <a:pt x="83" y="1189"/>
                    <a:pt x="186" y="1189"/>
                  </a:cubicBezTo>
                  <a:cubicBezTo>
                    <a:pt x="207" y="1189"/>
                    <a:pt x="226" y="1185"/>
                    <a:pt x="245" y="1179"/>
                  </a:cubicBezTo>
                  <a:lnTo>
                    <a:pt x="245" y="1156"/>
                  </a:lnTo>
                  <a:lnTo>
                    <a:pt x="255" y="1156"/>
                  </a:lnTo>
                  <a:lnTo>
                    <a:pt x="255" y="1175"/>
                  </a:lnTo>
                  <a:cubicBezTo>
                    <a:pt x="310" y="1153"/>
                    <a:pt x="351" y="1106"/>
                    <a:pt x="366" y="1048"/>
                  </a:cubicBezTo>
                  <a:lnTo>
                    <a:pt x="255" y="1048"/>
                  </a:lnTo>
                  <a:lnTo>
                    <a:pt x="255" y="1105"/>
                  </a:lnTo>
                  <a:lnTo>
                    <a:pt x="245" y="1105"/>
                  </a:lnTo>
                  <a:lnTo>
                    <a:pt x="245" y="1028"/>
                  </a:lnTo>
                  <a:lnTo>
                    <a:pt x="370" y="1028"/>
                  </a:lnTo>
                  <a:cubicBezTo>
                    <a:pt x="371" y="1020"/>
                    <a:pt x="371" y="1012"/>
                    <a:pt x="371" y="1003"/>
                  </a:cubicBezTo>
                  <a:lnTo>
                    <a:pt x="371" y="920"/>
                  </a:lnTo>
                  <a:lnTo>
                    <a:pt x="255" y="920"/>
                  </a:lnTo>
                  <a:lnTo>
                    <a:pt x="255" y="977"/>
                  </a:lnTo>
                  <a:lnTo>
                    <a:pt x="245" y="977"/>
                  </a:lnTo>
                  <a:lnTo>
                    <a:pt x="245" y="900"/>
                  </a:lnTo>
                  <a:lnTo>
                    <a:pt x="371" y="900"/>
                  </a:lnTo>
                  <a:lnTo>
                    <a:pt x="371" y="792"/>
                  </a:lnTo>
                  <a:lnTo>
                    <a:pt x="255" y="792"/>
                  </a:lnTo>
                  <a:lnTo>
                    <a:pt x="255" y="850"/>
                  </a:lnTo>
                  <a:lnTo>
                    <a:pt x="245" y="850"/>
                  </a:lnTo>
                  <a:lnTo>
                    <a:pt x="245" y="773"/>
                  </a:lnTo>
                  <a:lnTo>
                    <a:pt x="371" y="773"/>
                  </a:lnTo>
                  <a:lnTo>
                    <a:pt x="371" y="665"/>
                  </a:lnTo>
                  <a:lnTo>
                    <a:pt x="255" y="665"/>
                  </a:lnTo>
                  <a:lnTo>
                    <a:pt x="255" y="722"/>
                  </a:lnTo>
                  <a:lnTo>
                    <a:pt x="245" y="722"/>
                  </a:lnTo>
                  <a:lnTo>
                    <a:pt x="245" y="645"/>
                  </a:lnTo>
                  <a:lnTo>
                    <a:pt x="371" y="645"/>
                  </a:lnTo>
                  <a:lnTo>
                    <a:pt x="371" y="536"/>
                  </a:lnTo>
                  <a:lnTo>
                    <a:pt x="255" y="536"/>
                  </a:lnTo>
                  <a:lnTo>
                    <a:pt x="255" y="594"/>
                  </a:lnTo>
                  <a:lnTo>
                    <a:pt x="245" y="594"/>
                  </a:lnTo>
                  <a:lnTo>
                    <a:pt x="245" y="516"/>
                  </a:lnTo>
                  <a:lnTo>
                    <a:pt x="371" y="516"/>
                  </a:lnTo>
                  <a:lnTo>
                    <a:pt x="371" y="409"/>
                  </a:lnTo>
                  <a:lnTo>
                    <a:pt x="255" y="409"/>
                  </a:lnTo>
                  <a:lnTo>
                    <a:pt x="255" y="467"/>
                  </a:lnTo>
                  <a:lnTo>
                    <a:pt x="245" y="467"/>
                  </a:lnTo>
                  <a:lnTo>
                    <a:pt x="245" y="390"/>
                  </a:lnTo>
                  <a:lnTo>
                    <a:pt x="371" y="390"/>
                  </a:lnTo>
                  <a:lnTo>
                    <a:pt x="371" y="281"/>
                  </a:lnTo>
                  <a:lnTo>
                    <a:pt x="255" y="281"/>
                  </a:lnTo>
                  <a:lnTo>
                    <a:pt x="255" y="339"/>
                  </a:lnTo>
                  <a:lnTo>
                    <a:pt x="245" y="339"/>
                  </a:lnTo>
                  <a:lnTo>
                    <a:pt x="245" y="262"/>
                  </a:lnTo>
                  <a:lnTo>
                    <a:pt x="371" y="262"/>
                  </a:lnTo>
                  <a:lnTo>
                    <a:pt x="371" y="186"/>
                  </a:lnTo>
                  <a:cubicBezTo>
                    <a:pt x="371" y="175"/>
                    <a:pt x="370" y="164"/>
                    <a:pt x="368" y="153"/>
                  </a:cubicBezTo>
                  <a:lnTo>
                    <a:pt x="255" y="153"/>
                  </a:lnTo>
                  <a:lnTo>
                    <a:pt x="255" y="211"/>
                  </a:lnTo>
                </a:path>
              </a:pathLst>
            </a:custGeom>
            <a:solidFill>
              <a:srgbClr val="6568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1" name="Freeform 12">
              <a:extLst>
                <a:ext uri="{FF2B5EF4-FFF2-40B4-BE49-F238E27FC236}">
                  <a16:creationId xmlns:a16="http://schemas.microsoft.com/office/drawing/2014/main" id="{E526B6B5-CDD3-4C71-B59A-8E74C7573210}"/>
                </a:ext>
              </a:extLst>
            </p:cNvPr>
            <p:cNvSpPr>
              <a:spLocks/>
            </p:cNvSpPr>
            <p:nvPr/>
          </p:nvSpPr>
          <p:spPr bwMode="auto">
            <a:xfrm>
              <a:off x="5206623" y="3256681"/>
              <a:ext cx="3457" cy="27658"/>
            </a:xfrm>
            <a:custGeom>
              <a:avLst/>
              <a:gdLst>
                <a:gd name="T0" fmla="*/ 10 w 10"/>
                <a:gd name="T1" fmla="*/ 73 h 73"/>
                <a:gd name="T2" fmla="*/ 10 w 10"/>
                <a:gd name="T3" fmla="*/ 4 h 73"/>
                <a:gd name="T4" fmla="*/ 0 w 10"/>
                <a:gd name="T5" fmla="*/ 0 h 73"/>
                <a:gd name="T6" fmla="*/ 0 w 10"/>
                <a:gd name="T7" fmla="*/ 73 h 73"/>
                <a:gd name="T8" fmla="*/ 10 w 10"/>
                <a:gd name="T9" fmla="*/ 73 h 73"/>
              </a:gdLst>
              <a:ahLst/>
              <a:cxnLst>
                <a:cxn ang="0">
                  <a:pos x="T0" y="T1"/>
                </a:cxn>
                <a:cxn ang="0">
                  <a:pos x="T2" y="T3"/>
                </a:cxn>
                <a:cxn ang="0">
                  <a:pos x="T4" y="T5"/>
                </a:cxn>
                <a:cxn ang="0">
                  <a:pos x="T6" y="T7"/>
                </a:cxn>
                <a:cxn ang="0">
                  <a:pos x="T8" y="T9"/>
                </a:cxn>
              </a:cxnLst>
              <a:rect l="0" t="0" r="r" b="b"/>
              <a:pathLst>
                <a:path w="10" h="73">
                  <a:moveTo>
                    <a:pt x="10" y="73"/>
                  </a:moveTo>
                  <a:lnTo>
                    <a:pt x="10" y="4"/>
                  </a:lnTo>
                  <a:cubicBezTo>
                    <a:pt x="6" y="2"/>
                    <a:pt x="3" y="1"/>
                    <a:pt x="0" y="0"/>
                  </a:cubicBezTo>
                  <a:lnTo>
                    <a:pt x="0" y="73"/>
                  </a:lnTo>
                  <a:lnTo>
                    <a:pt x="10" y="73"/>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2" name="Freeform 13">
              <a:extLst>
                <a:ext uri="{FF2B5EF4-FFF2-40B4-BE49-F238E27FC236}">
                  <a16:creationId xmlns:a16="http://schemas.microsoft.com/office/drawing/2014/main" id="{8893BA6C-0C51-4B41-B7F3-8216A7F8AE68}"/>
                </a:ext>
              </a:extLst>
            </p:cNvPr>
            <p:cNvSpPr>
              <a:spLocks/>
            </p:cNvSpPr>
            <p:nvPr/>
          </p:nvSpPr>
          <p:spPr bwMode="auto">
            <a:xfrm>
              <a:off x="5206623" y="3303353"/>
              <a:ext cx="44944" cy="29386"/>
            </a:xfrm>
            <a:custGeom>
              <a:avLst/>
              <a:gdLst>
                <a:gd name="T0" fmla="*/ 10 w 123"/>
                <a:gd name="T1" fmla="*/ 0 h 77"/>
                <a:gd name="T2" fmla="*/ 0 w 123"/>
                <a:gd name="T3" fmla="*/ 0 h 77"/>
                <a:gd name="T4" fmla="*/ 0 w 123"/>
                <a:gd name="T5" fmla="*/ 77 h 77"/>
                <a:gd name="T6" fmla="*/ 10 w 123"/>
                <a:gd name="T7" fmla="*/ 77 h 77"/>
                <a:gd name="T8" fmla="*/ 10 w 123"/>
                <a:gd name="T9" fmla="*/ 19 h 77"/>
                <a:gd name="T10" fmla="*/ 123 w 123"/>
                <a:gd name="T11" fmla="*/ 19 h 77"/>
                <a:gd name="T12" fmla="*/ 119 w 123"/>
                <a:gd name="T13" fmla="*/ 0 h 77"/>
                <a:gd name="T14" fmla="*/ 10 w 123"/>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77">
                  <a:moveTo>
                    <a:pt x="10" y="0"/>
                  </a:moveTo>
                  <a:lnTo>
                    <a:pt x="0" y="0"/>
                  </a:lnTo>
                  <a:lnTo>
                    <a:pt x="0" y="77"/>
                  </a:lnTo>
                  <a:lnTo>
                    <a:pt x="10" y="77"/>
                  </a:lnTo>
                  <a:lnTo>
                    <a:pt x="10" y="19"/>
                  </a:lnTo>
                  <a:lnTo>
                    <a:pt x="123" y="19"/>
                  </a:lnTo>
                  <a:cubicBezTo>
                    <a:pt x="122" y="13"/>
                    <a:pt x="121" y="6"/>
                    <a:pt x="119" y="0"/>
                  </a:cubicBezTo>
                  <a:lnTo>
                    <a:pt x="10" y="0"/>
                  </a:lnTo>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3" name="Freeform 14">
              <a:extLst>
                <a:ext uri="{FF2B5EF4-FFF2-40B4-BE49-F238E27FC236}">
                  <a16:creationId xmlns:a16="http://schemas.microsoft.com/office/drawing/2014/main" id="{ECDC18F8-9BD5-4DC6-A4AB-9341E06E2235}"/>
                </a:ext>
              </a:extLst>
            </p:cNvPr>
            <p:cNvSpPr>
              <a:spLocks/>
            </p:cNvSpPr>
            <p:nvPr/>
          </p:nvSpPr>
          <p:spPr bwMode="auto">
            <a:xfrm>
              <a:off x="5206623" y="3351754"/>
              <a:ext cx="46673" cy="29386"/>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4" name="Freeform 15">
              <a:extLst>
                <a:ext uri="{FF2B5EF4-FFF2-40B4-BE49-F238E27FC236}">
                  <a16:creationId xmlns:a16="http://schemas.microsoft.com/office/drawing/2014/main" id="{69658BE7-E898-4574-8A38-F8400AF23030}"/>
                </a:ext>
              </a:extLst>
            </p:cNvPr>
            <p:cNvSpPr>
              <a:spLocks/>
            </p:cNvSpPr>
            <p:nvPr/>
          </p:nvSpPr>
          <p:spPr bwMode="auto">
            <a:xfrm>
              <a:off x="5206623" y="3400155"/>
              <a:ext cx="46673" cy="29386"/>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5" name="Freeform 16">
              <a:extLst>
                <a:ext uri="{FF2B5EF4-FFF2-40B4-BE49-F238E27FC236}">
                  <a16:creationId xmlns:a16="http://schemas.microsoft.com/office/drawing/2014/main" id="{90AF798A-C49E-4D91-8571-B00BE2265E17}"/>
                </a:ext>
              </a:extLst>
            </p:cNvPr>
            <p:cNvSpPr>
              <a:spLocks/>
            </p:cNvSpPr>
            <p:nvPr/>
          </p:nvSpPr>
          <p:spPr bwMode="auto">
            <a:xfrm>
              <a:off x="5206623" y="3448556"/>
              <a:ext cx="46673" cy="29386"/>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6" name="Freeform 17">
              <a:extLst>
                <a:ext uri="{FF2B5EF4-FFF2-40B4-BE49-F238E27FC236}">
                  <a16:creationId xmlns:a16="http://schemas.microsoft.com/office/drawing/2014/main" id="{DD55D878-B56A-4859-9015-4DFFE5B67F81}"/>
                </a:ext>
              </a:extLst>
            </p:cNvPr>
            <p:cNvSpPr>
              <a:spLocks/>
            </p:cNvSpPr>
            <p:nvPr/>
          </p:nvSpPr>
          <p:spPr bwMode="auto">
            <a:xfrm>
              <a:off x="5206623" y="3496957"/>
              <a:ext cx="46673" cy="29386"/>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7" name="Freeform 18">
              <a:extLst>
                <a:ext uri="{FF2B5EF4-FFF2-40B4-BE49-F238E27FC236}">
                  <a16:creationId xmlns:a16="http://schemas.microsoft.com/office/drawing/2014/main" id="{D1BFE07E-C745-4270-9A04-6F823B2BD2B8}"/>
                </a:ext>
              </a:extLst>
            </p:cNvPr>
            <p:cNvSpPr>
              <a:spLocks/>
            </p:cNvSpPr>
            <p:nvPr/>
          </p:nvSpPr>
          <p:spPr bwMode="auto">
            <a:xfrm>
              <a:off x="5206623" y="3545358"/>
              <a:ext cx="46673" cy="27658"/>
            </a:xfrm>
            <a:custGeom>
              <a:avLst/>
              <a:gdLst>
                <a:gd name="T0" fmla="*/ 0 w 27"/>
                <a:gd name="T1" fmla="*/ 0 h 16"/>
                <a:gd name="T2" fmla="*/ 0 w 27"/>
                <a:gd name="T3" fmla="*/ 16 h 16"/>
                <a:gd name="T4" fmla="*/ 2 w 27"/>
                <a:gd name="T5" fmla="*/ 16 h 16"/>
                <a:gd name="T6" fmla="*/ 2 w 27"/>
                <a:gd name="T7" fmla="*/ 4 h 16"/>
                <a:gd name="T8" fmla="*/ 27 w 27"/>
                <a:gd name="T9" fmla="*/ 4 h 16"/>
                <a:gd name="T10" fmla="*/ 27 w 27"/>
                <a:gd name="T11" fmla="*/ 0 h 16"/>
                <a:gd name="T12" fmla="*/ 0 w 27"/>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27" h="16">
                  <a:moveTo>
                    <a:pt x="0" y="0"/>
                  </a:moveTo>
                  <a:lnTo>
                    <a:pt x="0" y="16"/>
                  </a:lnTo>
                  <a:lnTo>
                    <a:pt x="2" y="16"/>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8" name="Freeform 19">
              <a:extLst>
                <a:ext uri="{FF2B5EF4-FFF2-40B4-BE49-F238E27FC236}">
                  <a16:creationId xmlns:a16="http://schemas.microsoft.com/office/drawing/2014/main" id="{4D52681E-402D-4AC5-AC9B-5A7E2FBA8251}"/>
                </a:ext>
              </a:extLst>
            </p:cNvPr>
            <p:cNvSpPr>
              <a:spLocks/>
            </p:cNvSpPr>
            <p:nvPr/>
          </p:nvSpPr>
          <p:spPr bwMode="auto">
            <a:xfrm>
              <a:off x="5206623" y="3592031"/>
              <a:ext cx="46673" cy="29386"/>
            </a:xfrm>
            <a:custGeom>
              <a:avLst/>
              <a:gdLst>
                <a:gd name="T0" fmla="*/ 0 w 27"/>
                <a:gd name="T1" fmla="*/ 0 h 17"/>
                <a:gd name="T2" fmla="*/ 0 w 27"/>
                <a:gd name="T3" fmla="*/ 17 h 17"/>
                <a:gd name="T4" fmla="*/ 2 w 27"/>
                <a:gd name="T5" fmla="*/ 17 h 17"/>
                <a:gd name="T6" fmla="*/ 2 w 27"/>
                <a:gd name="T7" fmla="*/ 5 h 17"/>
                <a:gd name="T8" fmla="*/ 27 w 27"/>
                <a:gd name="T9" fmla="*/ 5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5"/>
                  </a:lnTo>
                  <a:lnTo>
                    <a:pt x="27" y="5"/>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9" name="Freeform 20">
              <a:extLst>
                <a:ext uri="{FF2B5EF4-FFF2-40B4-BE49-F238E27FC236}">
                  <a16:creationId xmlns:a16="http://schemas.microsoft.com/office/drawing/2014/main" id="{3BAB432E-862A-4C3B-A8BB-361F8156212A}"/>
                </a:ext>
              </a:extLst>
            </p:cNvPr>
            <p:cNvSpPr>
              <a:spLocks/>
            </p:cNvSpPr>
            <p:nvPr/>
          </p:nvSpPr>
          <p:spPr bwMode="auto">
            <a:xfrm>
              <a:off x="5206623" y="3640432"/>
              <a:ext cx="46673" cy="29386"/>
            </a:xfrm>
            <a:custGeom>
              <a:avLst/>
              <a:gdLst>
                <a:gd name="T0" fmla="*/ 0 w 125"/>
                <a:gd name="T1" fmla="*/ 0 h 77"/>
                <a:gd name="T2" fmla="*/ 0 w 125"/>
                <a:gd name="T3" fmla="*/ 77 h 77"/>
                <a:gd name="T4" fmla="*/ 10 w 125"/>
                <a:gd name="T5" fmla="*/ 77 h 77"/>
                <a:gd name="T6" fmla="*/ 10 w 125"/>
                <a:gd name="T7" fmla="*/ 20 h 77"/>
                <a:gd name="T8" fmla="*/ 121 w 125"/>
                <a:gd name="T9" fmla="*/ 20 h 77"/>
                <a:gd name="T10" fmla="*/ 125 w 125"/>
                <a:gd name="T11" fmla="*/ 0 h 77"/>
                <a:gd name="T12" fmla="*/ 0 w 125"/>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125" h="77">
                  <a:moveTo>
                    <a:pt x="0" y="0"/>
                  </a:moveTo>
                  <a:lnTo>
                    <a:pt x="0" y="77"/>
                  </a:lnTo>
                  <a:lnTo>
                    <a:pt x="10" y="77"/>
                  </a:lnTo>
                  <a:lnTo>
                    <a:pt x="10" y="20"/>
                  </a:lnTo>
                  <a:lnTo>
                    <a:pt x="121" y="20"/>
                  </a:lnTo>
                  <a:cubicBezTo>
                    <a:pt x="122" y="13"/>
                    <a:pt x="124" y="7"/>
                    <a:pt x="125" y="0"/>
                  </a:cubicBez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80" name="Freeform 21">
              <a:extLst>
                <a:ext uri="{FF2B5EF4-FFF2-40B4-BE49-F238E27FC236}">
                  <a16:creationId xmlns:a16="http://schemas.microsoft.com/office/drawing/2014/main" id="{8E8D7685-095C-4F8C-8A10-6918576E80DC}"/>
                </a:ext>
              </a:extLst>
            </p:cNvPr>
            <p:cNvSpPr>
              <a:spLocks/>
            </p:cNvSpPr>
            <p:nvPr/>
          </p:nvSpPr>
          <p:spPr bwMode="auto">
            <a:xfrm>
              <a:off x="5206623" y="3688833"/>
              <a:ext cx="3457" cy="8642"/>
            </a:xfrm>
            <a:custGeom>
              <a:avLst/>
              <a:gdLst>
                <a:gd name="T0" fmla="*/ 0 w 10"/>
                <a:gd name="T1" fmla="*/ 0 h 23"/>
                <a:gd name="T2" fmla="*/ 0 w 10"/>
                <a:gd name="T3" fmla="*/ 23 h 23"/>
                <a:gd name="T4" fmla="*/ 10 w 10"/>
                <a:gd name="T5" fmla="*/ 19 h 23"/>
                <a:gd name="T6" fmla="*/ 10 w 10"/>
                <a:gd name="T7" fmla="*/ 0 h 23"/>
                <a:gd name="T8" fmla="*/ 0 w 10"/>
                <a:gd name="T9" fmla="*/ 0 h 23"/>
              </a:gdLst>
              <a:ahLst/>
              <a:cxnLst>
                <a:cxn ang="0">
                  <a:pos x="T0" y="T1"/>
                </a:cxn>
                <a:cxn ang="0">
                  <a:pos x="T2" y="T3"/>
                </a:cxn>
                <a:cxn ang="0">
                  <a:pos x="T4" y="T5"/>
                </a:cxn>
                <a:cxn ang="0">
                  <a:pos x="T6" y="T7"/>
                </a:cxn>
                <a:cxn ang="0">
                  <a:pos x="T8" y="T9"/>
                </a:cxn>
              </a:cxnLst>
              <a:rect l="0" t="0" r="r" b="b"/>
              <a:pathLst>
                <a:path w="10" h="23">
                  <a:moveTo>
                    <a:pt x="0" y="0"/>
                  </a:moveTo>
                  <a:lnTo>
                    <a:pt x="0" y="23"/>
                  </a:lnTo>
                  <a:cubicBezTo>
                    <a:pt x="3" y="22"/>
                    <a:pt x="6" y="21"/>
                    <a:pt x="10" y="19"/>
                  </a:cubicBezTo>
                  <a:lnTo>
                    <a:pt x="10" y="0"/>
                  </a:lnTo>
                  <a:lnTo>
                    <a:pt x="0" y="0"/>
                  </a:lnTo>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81" name="Freeform 22">
              <a:extLst>
                <a:ext uri="{FF2B5EF4-FFF2-40B4-BE49-F238E27FC236}">
                  <a16:creationId xmlns:a16="http://schemas.microsoft.com/office/drawing/2014/main" id="{917346BC-0AAD-492E-A6EE-DEAA6C3F3294}"/>
                </a:ext>
              </a:extLst>
            </p:cNvPr>
            <p:cNvSpPr>
              <a:spLocks/>
            </p:cNvSpPr>
            <p:nvPr/>
          </p:nvSpPr>
          <p:spPr bwMode="auto">
            <a:xfrm>
              <a:off x="5113278" y="3253224"/>
              <a:ext cx="140018" cy="447708"/>
            </a:xfrm>
            <a:custGeom>
              <a:avLst/>
              <a:gdLst>
                <a:gd name="T0" fmla="*/ 245 w 371"/>
                <a:gd name="T1" fmla="*/ 1156 h 1189"/>
                <a:gd name="T2" fmla="*/ 291 w 371"/>
                <a:gd name="T3" fmla="*/ 1156 h 1189"/>
                <a:gd name="T4" fmla="*/ 341 w 371"/>
                <a:gd name="T5" fmla="*/ 1105 h 1189"/>
                <a:gd name="T6" fmla="*/ 245 w 371"/>
                <a:gd name="T7" fmla="*/ 1105 h 1189"/>
                <a:gd name="T8" fmla="*/ 245 w 371"/>
                <a:gd name="T9" fmla="*/ 1028 h 1189"/>
                <a:gd name="T10" fmla="*/ 370 w 371"/>
                <a:gd name="T11" fmla="*/ 1028 h 1189"/>
                <a:gd name="T12" fmla="*/ 371 w 371"/>
                <a:gd name="T13" fmla="*/ 1003 h 1189"/>
                <a:gd name="T14" fmla="*/ 371 w 371"/>
                <a:gd name="T15" fmla="*/ 978 h 1189"/>
                <a:gd name="T16" fmla="*/ 245 w 371"/>
                <a:gd name="T17" fmla="*/ 978 h 1189"/>
                <a:gd name="T18" fmla="*/ 245 w 371"/>
                <a:gd name="T19" fmla="*/ 900 h 1189"/>
                <a:gd name="T20" fmla="*/ 371 w 371"/>
                <a:gd name="T21" fmla="*/ 900 h 1189"/>
                <a:gd name="T22" fmla="*/ 371 w 371"/>
                <a:gd name="T23" fmla="*/ 850 h 1189"/>
                <a:gd name="T24" fmla="*/ 245 w 371"/>
                <a:gd name="T25" fmla="*/ 850 h 1189"/>
                <a:gd name="T26" fmla="*/ 245 w 371"/>
                <a:gd name="T27" fmla="*/ 772 h 1189"/>
                <a:gd name="T28" fmla="*/ 371 w 371"/>
                <a:gd name="T29" fmla="*/ 772 h 1189"/>
                <a:gd name="T30" fmla="*/ 371 w 371"/>
                <a:gd name="T31" fmla="*/ 722 h 1189"/>
                <a:gd name="T32" fmla="*/ 245 w 371"/>
                <a:gd name="T33" fmla="*/ 722 h 1189"/>
                <a:gd name="T34" fmla="*/ 245 w 371"/>
                <a:gd name="T35" fmla="*/ 645 h 1189"/>
                <a:gd name="T36" fmla="*/ 371 w 371"/>
                <a:gd name="T37" fmla="*/ 645 h 1189"/>
                <a:gd name="T38" fmla="*/ 371 w 371"/>
                <a:gd name="T39" fmla="*/ 594 h 1189"/>
                <a:gd name="T40" fmla="*/ 245 w 371"/>
                <a:gd name="T41" fmla="*/ 594 h 1189"/>
                <a:gd name="T42" fmla="*/ 245 w 371"/>
                <a:gd name="T43" fmla="*/ 517 h 1189"/>
                <a:gd name="T44" fmla="*/ 371 w 371"/>
                <a:gd name="T45" fmla="*/ 517 h 1189"/>
                <a:gd name="T46" fmla="*/ 371 w 371"/>
                <a:gd name="T47" fmla="*/ 467 h 1189"/>
                <a:gd name="T48" fmla="*/ 245 w 371"/>
                <a:gd name="T49" fmla="*/ 467 h 1189"/>
                <a:gd name="T50" fmla="*/ 245 w 371"/>
                <a:gd name="T51" fmla="*/ 389 h 1189"/>
                <a:gd name="T52" fmla="*/ 371 w 371"/>
                <a:gd name="T53" fmla="*/ 389 h 1189"/>
                <a:gd name="T54" fmla="*/ 371 w 371"/>
                <a:gd name="T55" fmla="*/ 339 h 1189"/>
                <a:gd name="T56" fmla="*/ 245 w 371"/>
                <a:gd name="T57" fmla="*/ 339 h 1189"/>
                <a:gd name="T58" fmla="*/ 245 w 371"/>
                <a:gd name="T59" fmla="*/ 262 h 1189"/>
                <a:gd name="T60" fmla="*/ 371 w 371"/>
                <a:gd name="T61" fmla="*/ 262 h 1189"/>
                <a:gd name="T62" fmla="*/ 371 w 371"/>
                <a:gd name="T63" fmla="*/ 211 h 1189"/>
                <a:gd name="T64" fmla="*/ 245 w 371"/>
                <a:gd name="T65" fmla="*/ 211 h 1189"/>
                <a:gd name="T66" fmla="*/ 245 w 371"/>
                <a:gd name="T67" fmla="*/ 134 h 1189"/>
                <a:gd name="T68" fmla="*/ 364 w 371"/>
                <a:gd name="T69" fmla="*/ 134 h 1189"/>
                <a:gd name="T70" fmla="*/ 341 w 371"/>
                <a:gd name="T71" fmla="*/ 83 h 1189"/>
                <a:gd name="T72" fmla="*/ 245 w 371"/>
                <a:gd name="T73" fmla="*/ 83 h 1189"/>
                <a:gd name="T74" fmla="*/ 245 w 371"/>
                <a:gd name="T75" fmla="*/ 10 h 1189"/>
                <a:gd name="T76" fmla="*/ 186 w 371"/>
                <a:gd name="T77" fmla="*/ 0 h 1189"/>
                <a:gd name="T78" fmla="*/ 0 w 371"/>
                <a:gd name="T79" fmla="*/ 186 h 1189"/>
                <a:gd name="T80" fmla="*/ 0 w 371"/>
                <a:gd name="T81" fmla="*/ 1003 h 1189"/>
                <a:gd name="T82" fmla="*/ 186 w 371"/>
                <a:gd name="T83" fmla="*/ 1189 h 1189"/>
                <a:gd name="T84" fmla="*/ 245 w 371"/>
                <a:gd name="T85" fmla="*/ 1179 h 1189"/>
                <a:gd name="T86" fmla="*/ 245 w 371"/>
                <a:gd name="T87" fmla="*/ 1156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71" h="1189">
                  <a:moveTo>
                    <a:pt x="245" y="1156"/>
                  </a:moveTo>
                  <a:lnTo>
                    <a:pt x="291" y="1156"/>
                  </a:lnTo>
                  <a:cubicBezTo>
                    <a:pt x="311" y="1142"/>
                    <a:pt x="328" y="1125"/>
                    <a:pt x="341" y="1105"/>
                  </a:cubicBezTo>
                  <a:lnTo>
                    <a:pt x="245" y="1105"/>
                  </a:lnTo>
                  <a:lnTo>
                    <a:pt x="245" y="1028"/>
                  </a:lnTo>
                  <a:lnTo>
                    <a:pt x="370" y="1028"/>
                  </a:lnTo>
                  <a:cubicBezTo>
                    <a:pt x="371" y="1020"/>
                    <a:pt x="371" y="1011"/>
                    <a:pt x="371" y="1003"/>
                  </a:cubicBezTo>
                  <a:lnTo>
                    <a:pt x="371" y="978"/>
                  </a:lnTo>
                  <a:lnTo>
                    <a:pt x="245" y="978"/>
                  </a:lnTo>
                  <a:lnTo>
                    <a:pt x="245" y="900"/>
                  </a:lnTo>
                  <a:lnTo>
                    <a:pt x="371" y="900"/>
                  </a:lnTo>
                  <a:lnTo>
                    <a:pt x="371" y="850"/>
                  </a:lnTo>
                  <a:lnTo>
                    <a:pt x="245" y="850"/>
                  </a:lnTo>
                  <a:lnTo>
                    <a:pt x="245" y="772"/>
                  </a:lnTo>
                  <a:lnTo>
                    <a:pt x="371" y="772"/>
                  </a:lnTo>
                  <a:lnTo>
                    <a:pt x="371" y="722"/>
                  </a:lnTo>
                  <a:lnTo>
                    <a:pt x="245" y="722"/>
                  </a:lnTo>
                  <a:lnTo>
                    <a:pt x="245" y="645"/>
                  </a:lnTo>
                  <a:lnTo>
                    <a:pt x="371" y="645"/>
                  </a:lnTo>
                  <a:lnTo>
                    <a:pt x="371" y="594"/>
                  </a:lnTo>
                  <a:lnTo>
                    <a:pt x="245" y="594"/>
                  </a:lnTo>
                  <a:lnTo>
                    <a:pt x="245" y="517"/>
                  </a:lnTo>
                  <a:lnTo>
                    <a:pt x="371" y="517"/>
                  </a:lnTo>
                  <a:lnTo>
                    <a:pt x="371" y="467"/>
                  </a:lnTo>
                  <a:lnTo>
                    <a:pt x="245" y="467"/>
                  </a:lnTo>
                  <a:lnTo>
                    <a:pt x="245" y="389"/>
                  </a:lnTo>
                  <a:lnTo>
                    <a:pt x="371" y="389"/>
                  </a:lnTo>
                  <a:lnTo>
                    <a:pt x="371" y="339"/>
                  </a:lnTo>
                  <a:lnTo>
                    <a:pt x="245" y="339"/>
                  </a:lnTo>
                  <a:lnTo>
                    <a:pt x="245" y="262"/>
                  </a:lnTo>
                  <a:lnTo>
                    <a:pt x="371" y="262"/>
                  </a:lnTo>
                  <a:lnTo>
                    <a:pt x="371" y="211"/>
                  </a:lnTo>
                  <a:lnTo>
                    <a:pt x="245" y="211"/>
                  </a:lnTo>
                  <a:lnTo>
                    <a:pt x="245" y="134"/>
                  </a:lnTo>
                  <a:lnTo>
                    <a:pt x="364" y="134"/>
                  </a:lnTo>
                  <a:cubicBezTo>
                    <a:pt x="359" y="116"/>
                    <a:pt x="351" y="99"/>
                    <a:pt x="341" y="83"/>
                  </a:cubicBezTo>
                  <a:lnTo>
                    <a:pt x="245" y="83"/>
                  </a:lnTo>
                  <a:lnTo>
                    <a:pt x="245" y="10"/>
                  </a:lnTo>
                  <a:cubicBezTo>
                    <a:pt x="226" y="4"/>
                    <a:pt x="207" y="0"/>
                    <a:pt x="186" y="0"/>
                  </a:cubicBezTo>
                  <a:cubicBezTo>
                    <a:pt x="83" y="0"/>
                    <a:pt x="0" y="83"/>
                    <a:pt x="0" y="186"/>
                  </a:cubicBezTo>
                  <a:lnTo>
                    <a:pt x="0" y="1003"/>
                  </a:lnTo>
                  <a:cubicBezTo>
                    <a:pt x="0" y="1105"/>
                    <a:pt x="83" y="1189"/>
                    <a:pt x="186" y="1189"/>
                  </a:cubicBezTo>
                  <a:cubicBezTo>
                    <a:pt x="207" y="1189"/>
                    <a:pt x="226" y="1185"/>
                    <a:pt x="245" y="1179"/>
                  </a:cubicBezTo>
                  <a:lnTo>
                    <a:pt x="245" y="1156"/>
                  </a:lnTo>
                </a:path>
              </a:pathLst>
            </a:custGeom>
            <a:solidFill>
              <a:srgbClr val="848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82" name="Rectangle: Rounded Corners 81">
              <a:extLst>
                <a:ext uri="{FF2B5EF4-FFF2-40B4-BE49-F238E27FC236}">
                  <a16:creationId xmlns:a16="http://schemas.microsoft.com/office/drawing/2014/main" id="{1D35DD38-8AAB-4CC7-90FB-D19F32F00557}"/>
                </a:ext>
              </a:extLst>
            </p:cNvPr>
            <p:cNvSpPr/>
            <p:nvPr/>
          </p:nvSpPr>
          <p:spPr>
            <a:xfrm>
              <a:off x="3105504" y="2801194"/>
              <a:ext cx="1944682" cy="2274845"/>
            </a:xfrm>
            <a:prstGeom prst="roundRect">
              <a:avLst>
                <a:gd name="adj" fmla="val 16667"/>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42" name="TextBox 256">
            <a:extLst>
              <a:ext uri="{FF2B5EF4-FFF2-40B4-BE49-F238E27FC236}">
                <a16:creationId xmlns:a16="http://schemas.microsoft.com/office/drawing/2014/main" id="{52DBDD80-CCC2-4D3A-A95E-4CAC8ACC0086}"/>
              </a:ext>
            </a:extLst>
          </p:cNvPr>
          <p:cNvSpPr txBox="1"/>
          <p:nvPr/>
        </p:nvSpPr>
        <p:spPr>
          <a:xfrm>
            <a:off x="465876" y="2803383"/>
            <a:ext cx="4219887" cy="2308324"/>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sz="2400" dirty="0" err="1">
                <a:solidFill>
                  <a:srgbClr val="002060"/>
                </a:solidFill>
              </a:rPr>
              <a:t>Geometrik</a:t>
            </a:r>
            <a:r>
              <a:rPr lang="en-US" sz="2400" dirty="0">
                <a:solidFill>
                  <a:srgbClr val="002060"/>
                </a:solidFill>
              </a:rPr>
              <a:t> </a:t>
            </a:r>
            <a:r>
              <a:rPr lang="en-US" sz="2400" dirty="0" err="1">
                <a:solidFill>
                  <a:srgbClr val="002060"/>
                </a:solidFill>
              </a:rPr>
              <a:t>shakllar</a:t>
            </a:r>
            <a:r>
              <a:rPr lang="en-US" sz="2400" dirty="0">
                <a:solidFill>
                  <a:srgbClr val="002060"/>
                </a:solidFill>
              </a:rPr>
              <a:t>: </a:t>
            </a:r>
            <a:r>
              <a:rPr lang="en-US" sz="2400" dirty="0" err="1">
                <a:solidFill>
                  <a:srgbClr val="002060"/>
                </a:solidFill>
              </a:rPr>
              <a:t>kvadrat</a:t>
            </a:r>
            <a:r>
              <a:rPr lang="en-US" sz="2400" dirty="0">
                <a:solidFill>
                  <a:srgbClr val="002060"/>
                </a:solidFill>
              </a:rPr>
              <a:t>, </a:t>
            </a:r>
            <a:r>
              <a:rPr lang="en-US" sz="2400" dirty="0" err="1">
                <a:solidFill>
                  <a:srgbClr val="002060"/>
                </a:solidFill>
              </a:rPr>
              <a:t>to‘g‘ri</a:t>
            </a:r>
            <a:r>
              <a:rPr lang="en-US" sz="2400" dirty="0">
                <a:solidFill>
                  <a:srgbClr val="002060"/>
                </a:solidFill>
              </a:rPr>
              <a:t> </a:t>
            </a:r>
            <a:r>
              <a:rPr lang="en-US" sz="2400" dirty="0" err="1">
                <a:solidFill>
                  <a:srgbClr val="002060"/>
                </a:solidFill>
              </a:rPr>
              <a:t>to'rtburchak</a:t>
            </a:r>
            <a:r>
              <a:rPr lang="en-US" sz="2400" dirty="0">
                <a:solidFill>
                  <a:srgbClr val="002060"/>
                </a:solidFill>
              </a:rPr>
              <a:t>, </a:t>
            </a:r>
            <a:r>
              <a:rPr lang="en-US" sz="2400" dirty="0" err="1">
                <a:solidFill>
                  <a:srgbClr val="002060"/>
                </a:solidFill>
              </a:rPr>
              <a:t>uchburchak</a:t>
            </a:r>
            <a:r>
              <a:rPr lang="en-US" sz="2400" dirty="0">
                <a:solidFill>
                  <a:srgbClr val="002060"/>
                </a:solidFill>
              </a:rPr>
              <a:t>, </a:t>
            </a:r>
            <a:r>
              <a:rPr lang="en-US" sz="2400" dirty="0" err="1">
                <a:solidFill>
                  <a:srgbClr val="002060"/>
                </a:solidFill>
              </a:rPr>
              <a:t>aylananing</a:t>
            </a:r>
            <a:r>
              <a:rPr lang="en-US" sz="2400" dirty="0">
                <a:solidFill>
                  <a:srgbClr val="002060"/>
                </a:solidFill>
              </a:rPr>
              <a:t> </a:t>
            </a:r>
            <a:r>
              <a:rPr lang="en-US" sz="2400" dirty="0" err="1">
                <a:solidFill>
                  <a:srgbClr val="002060"/>
                </a:solidFill>
              </a:rPr>
              <a:t>qog‘oz</a:t>
            </a:r>
            <a:r>
              <a:rPr lang="en-US" sz="2400" dirty="0">
                <a:solidFill>
                  <a:srgbClr val="002060"/>
                </a:solidFill>
              </a:rPr>
              <a:t> </a:t>
            </a:r>
            <a:r>
              <a:rPr lang="en-US" sz="2400" dirty="0" err="1">
                <a:solidFill>
                  <a:srgbClr val="002060"/>
                </a:solidFill>
              </a:rPr>
              <a:t>bo‘lagidan</a:t>
            </a:r>
            <a:r>
              <a:rPr lang="en-US" sz="2400" dirty="0">
                <a:solidFill>
                  <a:srgbClr val="002060"/>
                </a:solidFill>
              </a:rPr>
              <a:t> </a:t>
            </a:r>
            <a:r>
              <a:rPr lang="en-US" sz="2400" dirty="0" err="1">
                <a:solidFill>
                  <a:srgbClr val="002060"/>
                </a:solidFill>
              </a:rPr>
              <a:t>va</a:t>
            </a:r>
            <a:r>
              <a:rPr lang="en-US" sz="2400" dirty="0">
                <a:solidFill>
                  <a:srgbClr val="002060"/>
                </a:solidFill>
              </a:rPr>
              <a:t> </a:t>
            </a:r>
            <a:r>
              <a:rPr lang="en-US" sz="2400" dirty="0" err="1">
                <a:solidFill>
                  <a:srgbClr val="002060"/>
                </a:solidFill>
              </a:rPr>
              <a:t>o'lchov</a:t>
            </a:r>
            <a:r>
              <a:rPr lang="en-US" sz="2400" dirty="0">
                <a:solidFill>
                  <a:srgbClr val="002060"/>
                </a:solidFill>
              </a:rPr>
              <a:t> </a:t>
            </a:r>
            <a:r>
              <a:rPr lang="en-US" sz="2400" dirty="0" err="1">
                <a:solidFill>
                  <a:srgbClr val="002060"/>
                </a:solidFill>
              </a:rPr>
              <a:t>asboblari</a:t>
            </a:r>
            <a:r>
              <a:rPr lang="en-US" sz="2400" dirty="0">
                <a:solidFill>
                  <a:srgbClr val="002060"/>
                </a:solidFill>
              </a:rPr>
              <a:t> </a:t>
            </a:r>
            <a:r>
              <a:rPr lang="en-US" sz="2400" dirty="0" err="1">
                <a:solidFill>
                  <a:srgbClr val="002060"/>
                </a:solidFill>
              </a:rPr>
              <a:t>yordamida</a:t>
            </a:r>
            <a:r>
              <a:rPr lang="en-US" sz="2400" dirty="0">
                <a:solidFill>
                  <a:srgbClr val="002060"/>
                </a:solidFill>
              </a:rPr>
              <a:t> </a:t>
            </a:r>
            <a:r>
              <a:rPr lang="en-US" sz="2400" dirty="0" err="1">
                <a:solidFill>
                  <a:srgbClr val="002060"/>
                </a:solidFill>
              </a:rPr>
              <a:t>hosil</a:t>
            </a:r>
            <a:r>
              <a:rPr lang="en-US" sz="2400" dirty="0">
                <a:solidFill>
                  <a:srgbClr val="002060"/>
                </a:solidFill>
              </a:rPr>
              <a:t> </a:t>
            </a:r>
            <a:r>
              <a:rPr lang="en-US" sz="2400" dirty="0" err="1">
                <a:solidFill>
                  <a:srgbClr val="002060"/>
                </a:solidFill>
              </a:rPr>
              <a:t>boMishi</a:t>
            </a:r>
            <a:r>
              <a:rPr lang="en-US" sz="2400" dirty="0">
                <a:solidFill>
                  <a:srgbClr val="002060"/>
                </a:solidFill>
              </a:rPr>
              <a:t> </a:t>
            </a:r>
            <a:r>
              <a:rPr lang="en-US" sz="2400" dirty="0" err="1">
                <a:solidFill>
                  <a:srgbClr val="002060"/>
                </a:solidFill>
              </a:rPr>
              <a:t>haqidagi</a:t>
            </a:r>
            <a:r>
              <a:rPr lang="en-US" sz="2400" dirty="0">
                <a:solidFill>
                  <a:srgbClr val="002060"/>
                </a:solidFill>
              </a:rPr>
              <a:t> </a:t>
            </a:r>
            <a:r>
              <a:rPr lang="en-US" sz="2400" dirty="0" err="1">
                <a:solidFill>
                  <a:srgbClr val="002060"/>
                </a:solidFill>
              </a:rPr>
              <a:t>mavjud</a:t>
            </a:r>
            <a:r>
              <a:rPr lang="en-US" sz="2400" dirty="0">
                <a:solidFill>
                  <a:srgbClr val="002060"/>
                </a:solidFill>
              </a:rPr>
              <a:t> </a:t>
            </a:r>
            <a:r>
              <a:rPr lang="en-US" sz="2400" dirty="0" err="1">
                <a:solidFill>
                  <a:srgbClr val="002060"/>
                </a:solidFill>
              </a:rPr>
              <a:t>bilimlarni</a:t>
            </a:r>
            <a:r>
              <a:rPr lang="en-US" sz="2400" dirty="0">
                <a:solidFill>
                  <a:srgbClr val="002060"/>
                </a:solidFill>
              </a:rPr>
              <a:t> </a:t>
            </a:r>
            <a:r>
              <a:rPr lang="en-US" sz="2400" dirty="0" err="1">
                <a:solidFill>
                  <a:srgbClr val="002060"/>
                </a:solidFill>
              </a:rPr>
              <a:t>mustahkamlaydilar</a:t>
            </a:r>
            <a:r>
              <a:rPr lang="en-US" sz="2400" dirty="0">
                <a:solidFill>
                  <a:srgbClr val="002060"/>
                </a:solidFill>
              </a:rPr>
              <a:t>.</a:t>
            </a:r>
            <a:endParaRPr lang="ru-RU" sz="2400" dirty="0">
              <a:solidFill>
                <a:srgbClr val="002060"/>
              </a:solidFill>
            </a:endParaRPr>
          </a:p>
        </p:txBody>
      </p:sp>
      <p:sp>
        <p:nvSpPr>
          <p:cNvPr id="36" name="TextBox 265">
            <a:extLst>
              <a:ext uri="{FF2B5EF4-FFF2-40B4-BE49-F238E27FC236}">
                <a16:creationId xmlns:a16="http://schemas.microsoft.com/office/drawing/2014/main" id="{44AB6373-B54D-4F73-A687-3FC5CE654BE3}"/>
              </a:ext>
            </a:extLst>
          </p:cNvPr>
          <p:cNvSpPr txBox="1"/>
          <p:nvPr/>
        </p:nvSpPr>
        <p:spPr>
          <a:xfrm>
            <a:off x="405942" y="230468"/>
            <a:ext cx="11786058" cy="1815882"/>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err="1">
                <a:solidFill>
                  <a:srgbClr val="002060"/>
                </a:solidFill>
              </a:rPr>
              <a:t>Geometrik</a:t>
            </a:r>
            <a:r>
              <a:rPr lang="en-US" sz="2800" dirty="0">
                <a:solidFill>
                  <a:srgbClr val="002060"/>
                </a:solidFill>
              </a:rPr>
              <a:t> </a:t>
            </a:r>
            <a:r>
              <a:rPr lang="en-US" sz="2800" dirty="0" err="1">
                <a:solidFill>
                  <a:srgbClr val="002060"/>
                </a:solidFill>
              </a:rPr>
              <a:t>shaklli</a:t>
            </a:r>
            <a:r>
              <a:rPr lang="en-US" sz="2800" dirty="0">
                <a:solidFill>
                  <a:srgbClr val="002060"/>
                </a:solidFill>
              </a:rPr>
              <a:t> </a:t>
            </a:r>
            <a:r>
              <a:rPr lang="en-US" sz="2800" dirty="0" err="1">
                <a:solidFill>
                  <a:srgbClr val="002060"/>
                </a:solidFill>
              </a:rPr>
              <a:t>applikatsiyalar</a:t>
            </a:r>
            <a:r>
              <a:rPr lang="en-US" sz="2800" dirty="0">
                <a:solidFill>
                  <a:srgbClr val="002060"/>
                </a:solidFill>
              </a:rPr>
              <a:t>. </a:t>
            </a:r>
            <a:r>
              <a:rPr lang="en-US" sz="2800" dirty="0" err="1">
                <a:solidFill>
                  <a:srgbClr val="002060"/>
                </a:solidFill>
              </a:rPr>
              <a:t>Bajarilish</a:t>
            </a:r>
            <a:r>
              <a:rPr lang="en-US" sz="2800" dirty="0">
                <a:solidFill>
                  <a:srgbClr val="002060"/>
                </a:solidFill>
              </a:rPr>
              <a:t> </a:t>
            </a:r>
            <a:r>
              <a:rPr lang="en-US" sz="2800" dirty="0" err="1">
                <a:solidFill>
                  <a:srgbClr val="002060"/>
                </a:solidFill>
              </a:rPr>
              <a:t>texnikasiga</a:t>
            </a:r>
            <a:r>
              <a:rPr lang="en-US" sz="2800" dirty="0">
                <a:solidFill>
                  <a:srgbClr val="002060"/>
                </a:solidFill>
              </a:rPr>
              <a:t> </a:t>
            </a:r>
            <a:r>
              <a:rPr lang="en-US" sz="2800" dirty="0" err="1">
                <a:solidFill>
                  <a:srgbClr val="002060"/>
                </a:solidFill>
              </a:rPr>
              <a:t>ko‘ra</a:t>
            </a:r>
            <a:r>
              <a:rPr lang="en-US" sz="2800" dirty="0">
                <a:solidFill>
                  <a:srgbClr val="002060"/>
                </a:solidFill>
              </a:rPr>
              <a:t> </a:t>
            </a:r>
            <a:r>
              <a:rPr lang="en-US" sz="2800" dirty="0" err="1">
                <a:solidFill>
                  <a:srgbClr val="002060"/>
                </a:solidFill>
              </a:rPr>
              <a:t>applikatsiyalarning</a:t>
            </a:r>
            <a:r>
              <a:rPr lang="en-US" sz="2800" dirty="0">
                <a:solidFill>
                  <a:srgbClr val="002060"/>
                </a:solidFill>
              </a:rPr>
              <a:t> </a:t>
            </a:r>
            <a:r>
              <a:rPr lang="en-US" sz="2800" dirty="0" err="1">
                <a:solidFill>
                  <a:srgbClr val="002060"/>
                </a:solidFill>
              </a:rPr>
              <a:t>eng</a:t>
            </a:r>
            <a:r>
              <a:rPr lang="en-US" sz="2800" dirty="0">
                <a:solidFill>
                  <a:srgbClr val="002060"/>
                </a:solidFill>
              </a:rPr>
              <a:t> </a:t>
            </a:r>
            <a:r>
              <a:rPr lang="en-US" sz="2800" dirty="0" err="1">
                <a:solidFill>
                  <a:srgbClr val="002060"/>
                </a:solidFill>
              </a:rPr>
              <a:t>oddiy</a:t>
            </a:r>
            <a:r>
              <a:rPr lang="en-US" sz="2800" dirty="0">
                <a:solidFill>
                  <a:srgbClr val="002060"/>
                </a:solidFill>
              </a:rPr>
              <a:t> </a:t>
            </a:r>
            <a:r>
              <a:rPr lang="en-US" sz="2800" dirty="0" err="1">
                <a:solidFill>
                  <a:srgbClr val="002060"/>
                </a:solidFill>
              </a:rPr>
              <a:t>turlaridan</a:t>
            </a:r>
            <a:r>
              <a:rPr lang="en-US" sz="2800" dirty="0">
                <a:solidFill>
                  <a:srgbClr val="002060"/>
                </a:solidFill>
              </a:rPr>
              <a:t> </a:t>
            </a:r>
            <a:r>
              <a:rPr lang="en-US" sz="2800" dirty="0" err="1">
                <a:solidFill>
                  <a:srgbClr val="002060"/>
                </a:solidFill>
              </a:rPr>
              <a:t>biri</a:t>
            </a:r>
            <a:r>
              <a:rPr lang="en-US" sz="2800" dirty="0">
                <a:solidFill>
                  <a:srgbClr val="002060"/>
                </a:solidFill>
              </a:rPr>
              <a:t> </a:t>
            </a:r>
            <a:r>
              <a:rPr lang="en-US" sz="2800" dirty="0" err="1">
                <a:solidFill>
                  <a:srgbClr val="002060"/>
                </a:solidFill>
              </a:rPr>
              <a:t>geometrik</a:t>
            </a:r>
            <a:r>
              <a:rPr lang="en-US" sz="2800" dirty="0">
                <a:solidFill>
                  <a:srgbClr val="002060"/>
                </a:solidFill>
              </a:rPr>
              <a:t> </a:t>
            </a:r>
            <a:r>
              <a:rPr lang="en-US" sz="2800" dirty="0" err="1">
                <a:solidFill>
                  <a:srgbClr val="002060"/>
                </a:solidFill>
              </a:rPr>
              <a:t>shaklli</a:t>
            </a:r>
            <a:r>
              <a:rPr lang="en-US" sz="2800" dirty="0">
                <a:solidFill>
                  <a:srgbClr val="002060"/>
                </a:solidFill>
              </a:rPr>
              <a:t> </a:t>
            </a:r>
            <a:r>
              <a:rPr lang="en-US" sz="2800" dirty="0" err="1">
                <a:solidFill>
                  <a:srgbClr val="002060"/>
                </a:solidFill>
              </a:rPr>
              <a:t>ap</a:t>
            </a:r>
            <a:r>
              <a:rPr lang="en-US" sz="2800" dirty="0">
                <a:solidFill>
                  <a:srgbClr val="002060"/>
                </a:solidFill>
              </a:rPr>
              <a:t>- </a:t>
            </a:r>
            <a:r>
              <a:rPr lang="en-US" sz="2800" dirty="0" err="1">
                <a:solidFill>
                  <a:srgbClr val="002060"/>
                </a:solidFill>
              </a:rPr>
              <a:t>ilikatsiyalardir</a:t>
            </a:r>
            <a:r>
              <a:rPr lang="en-US" sz="2800" dirty="0">
                <a:solidFill>
                  <a:srgbClr val="002060"/>
                </a:solidFill>
              </a:rPr>
              <a:t>. 1- </a:t>
            </a:r>
            <a:r>
              <a:rPr lang="en-US" sz="2800" dirty="0" err="1">
                <a:solidFill>
                  <a:srgbClr val="002060"/>
                </a:solidFill>
              </a:rPr>
              <a:t>va</a:t>
            </a:r>
            <a:r>
              <a:rPr lang="en-US" sz="2800" dirty="0">
                <a:solidFill>
                  <a:srgbClr val="002060"/>
                </a:solidFill>
              </a:rPr>
              <a:t> 3-sinf </a:t>
            </a:r>
            <a:r>
              <a:rPr lang="en-US" sz="2800" dirty="0" err="1">
                <a:solidFill>
                  <a:srgbClr val="002060"/>
                </a:solidFill>
              </a:rPr>
              <a:t>o‘quvchilari</a:t>
            </a:r>
            <a:r>
              <a:rPr lang="en-US" sz="2800" dirty="0">
                <a:solidFill>
                  <a:srgbClr val="002060"/>
                </a:solidFill>
              </a:rPr>
              <a:t> </a:t>
            </a:r>
            <a:r>
              <a:rPr lang="en-US" sz="2800" dirty="0" err="1">
                <a:solidFill>
                  <a:srgbClr val="002060"/>
                </a:solidFill>
              </a:rPr>
              <a:t>geometrik</a:t>
            </a:r>
            <a:r>
              <a:rPr lang="en-US" sz="2800" dirty="0">
                <a:solidFill>
                  <a:srgbClr val="002060"/>
                </a:solidFill>
              </a:rPr>
              <a:t> </a:t>
            </a:r>
            <a:r>
              <a:rPr lang="en-US" sz="2800" dirty="0" err="1">
                <a:solidFill>
                  <a:srgbClr val="002060"/>
                </a:solidFill>
              </a:rPr>
              <a:t>shaklli</a:t>
            </a:r>
            <a:r>
              <a:rPr lang="en-US" sz="2800" dirty="0">
                <a:solidFill>
                  <a:srgbClr val="002060"/>
                </a:solidFill>
              </a:rPr>
              <a:t> </a:t>
            </a:r>
            <a:r>
              <a:rPr lang="en-US" sz="2800" dirty="0" err="1">
                <a:solidFill>
                  <a:srgbClr val="002060"/>
                </a:solidFill>
              </a:rPr>
              <a:t>applikat­siyalar</a:t>
            </a:r>
            <a:r>
              <a:rPr lang="en-US" sz="2800" dirty="0">
                <a:solidFill>
                  <a:srgbClr val="002060"/>
                </a:solidFill>
              </a:rPr>
              <a:t> </a:t>
            </a:r>
            <a:r>
              <a:rPr lang="en-US" sz="2800" dirty="0" err="1">
                <a:solidFill>
                  <a:srgbClr val="002060"/>
                </a:solidFill>
              </a:rPr>
              <a:t>bajarishda</a:t>
            </a:r>
            <a:r>
              <a:rPr lang="en-US" sz="2800" dirty="0">
                <a:solidFill>
                  <a:srgbClr val="002060"/>
                </a:solidFill>
              </a:rPr>
              <a:t> </a:t>
            </a:r>
            <a:r>
              <a:rPr lang="en-US" sz="2800" dirty="0" err="1">
                <a:solidFill>
                  <a:srgbClr val="002060"/>
                </a:solidFill>
              </a:rPr>
              <a:t>quyidagi</a:t>
            </a:r>
            <a:r>
              <a:rPr lang="en-US" sz="2800" dirty="0">
                <a:solidFill>
                  <a:srgbClr val="002060"/>
                </a:solidFill>
              </a:rPr>
              <a:t> </a:t>
            </a:r>
            <a:r>
              <a:rPr lang="en-US" sz="2800" dirty="0" err="1">
                <a:solidFill>
                  <a:srgbClr val="002060"/>
                </a:solidFill>
              </a:rPr>
              <a:t>bilimlarni</a:t>
            </a:r>
            <a:r>
              <a:rPr lang="en-US" sz="2800" dirty="0">
                <a:solidFill>
                  <a:srgbClr val="002060"/>
                </a:solidFill>
              </a:rPr>
              <a:t> </a:t>
            </a:r>
            <a:r>
              <a:rPr lang="en-US" sz="2800" dirty="0" err="1">
                <a:solidFill>
                  <a:srgbClr val="002060"/>
                </a:solidFill>
              </a:rPr>
              <a:t>egallaydilar</a:t>
            </a:r>
            <a:r>
              <a:rPr lang="en-US" sz="2800" dirty="0">
                <a:solidFill>
                  <a:srgbClr val="002060"/>
                </a:solidFill>
              </a:rPr>
              <a:t>.</a:t>
            </a:r>
            <a:endParaRPr lang="ru-RU" sz="2800" dirty="0">
              <a:solidFill>
                <a:srgbClr val="002060"/>
              </a:solidFill>
            </a:endParaRPr>
          </a:p>
        </p:txBody>
      </p:sp>
      <p:grpSp>
        <p:nvGrpSpPr>
          <p:cNvPr id="3" name="Group 2">
            <a:extLst>
              <a:ext uri="{FF2B5EF4-FFF2-40B4-BE49-F238E27FC236}">
                <a16:creationId xmlns:a16="http://schemas.microsoft.com/office/drawing/2014/main" id="{96DA4AD3-2F69-4631-8CB9-6142B9A1B761}"/>
              </a:ext>
            </a:extLst>
          </p:cNvPr>
          <p:cNvGrpSpPr/>
          <p:nvPr/>
        </p:nvGrpSpPr>
        <p:grpSpPr>
          <a:xfrm>
            <a:off x="7242583" y="1771998"/>
            <a:ext cx="2732542" cy="4855534"/>
            <a:chOff x="4721934" y="1568893"/>
            <a:chExt cx="2732542" cy="4855534"/>
          </a:xfrm>
        </p:grpSpPr>
        <p:sp>
          <p:nvSpPr>
            <p:cNvPr id="43" name="Freeform 9">
              <a:extLst>
                <a:ext uri="{FF2B5EF4-FFF2-40B4-BE49-F238E27FC236}">
                  <a16:creationId xmlns:a16="http://schemas.microsoft.com/office/drawing/2014/main" id="{914FDAB2-B489-4B9B-82A5-2876DE6B06FD}"/>
                </a:ext>
              </a:extLst>
            </p:cNvPr>
            <p:cNvSpPr>
              <a:spLocks/>
            </p:cNvSpPr>
            <p:nvPr/>
          </p:nvSpPr>
          <p:spPr bwMode="auto">
            <a:xfrm>
              <a:off x="5028795" y="1568893"/>
              <a:ext cx="1991480" cy="985302"/>
            </a:xfrm>
            <a:custGeom>
              <a:avLst/>
              <a:gdLst>
                <a:gd name="T0" fmla="*/ 4371 w 4371"/>
                <a:gd name="T1" fmla="*/ 2163 h 2163"/>
                <a:gd name="T2" fmla="*/ 4366 w 4371"/>
                <a:gd name="T3" fmla="*/ 2163 h 2163"/>
                <a:gd name="T4" fmla="*/ 4356 w 4371"/>
                <a:gd name="T5" fmla="*/ 2161 h 2163"/>
                <a:gd name="T6" fmla="*/ 4333 w 4371"/>
                <a:gd name="T7" fmla="*/ 2156 h 2163"/>
                <a:gd name="T8" fmla="*/ 4310 w 4371"/>
                <a:gd name="T9" fmla="*/ 2152 h 2163"/>
                <a:gd name="T10" fmla="*/ 4288 w 4371"/>
                <a:gd name="T11" fmla="*/ 2148 h 2163"/>
                <a:gd name="T12" fmla="*/ 4267 w 4371"/>
                <a:gd name="T13" fmla="*/ 2146 h 2163"/>
                <a:gd name="T14" fmla="*/ 4246 w 4371"/>
                <a:gd name="T15" fmla="*/ 2143 h 2163"/>
                <a:gd name="T16" fmla="*/ 4226 w 4371"/>
                <a:gd name="T17" fmla="*/ 2141 h 2163"/>
                <a:gd name="T18" fmla="*/ 4206 w 4371"/>
                <a:gd name="T19" fmla="*/ 2140 h 2163"/>
                <a:gd name="T20" fmla="*/ 4186 w 4371"/>
                <a:gd name="T21" fmla="*/ 2138 h 2163"/>
                <a:gd name="T22" fmla="*/ 4167 w 4371"/>
                <a:gd name="T23" fmla="*/ 2138 h 2163"/>
                <a:gd name="T24" fmla="*/ 4148 w 4371"/>
                <a:gd name="T25" fmla="*/ 2137 h 2163"/>
                <a:gd name="T26" fmla="*/ 4129 w 4371"/>
                <a:gd name="T27" fmla="*/ 2137 h 2163"/>
                <a:gd name="T28" fmla="*/ 4125 w 4371"/>
                <a:gd name="T29" fmla="*/ 2137 h 2163"/>
                <a:gd name="T30" fmla="*/ 4046 w 4371"/>
                <a:gd name="T31" fmla="*/ 2137 h 2163"/>
                <a:gd name="T32" fmla="*/ 3853 w 4371"/>
                <a:gd name="T33" fmla="*/ 2055 h 2163"/>
                <a:gd name="T34" fmla="*/ 542 w 4371"/>
                <a:gd name="T35" fmla="*/ 2055 h 2163"/>
                <a:gd name="T36" fmla="*/ 350 w 4371"/>
                <a:gd name="T37" fmla="*/ 2137 h 2163"/>
                <a:gd name="T38" fmla="*/ 222 w 4371"/>
                <a:gd name="T39" fmla="*/ 2137 h 2163"/>
                <a:gd name="T40" fmla="*/ 204 w 4371"/>
                <a:gd name="T41" fmla="*/ 2137 h 2163"/>
                <a:gd name="T42" fmla="*/ 186 w 4371"/>
                <a:gd name="T43" fmla="*/ 2138 h 2163"/>
                <a:gd name="T44" fmla="*/ 166 w 4371"/>
                <a:gd name="T45" fmla="*/ 2139 h 2163"/>
                <a:gd name="T46" fmla="*/ 147 w 4371"/>
                <a:gd name="T47" fmla="*/ 2140 h 2163"/>
                <a:gd name="T48" fmla="*/ 126 w 4371"/>
                <a:gd name="T49" fmla="*/ 2142 h 2163"/>
                <a:gd name="T50" fmla="*/ 105 w 4371"/>
                <a:gd name="T51" fmla="*/ 2145 h 2163"/>
                <a:gd name="T52" fmla="*/ 84 w 4371"/>
                <a:gd name="T53" fmla="*/ 2148 h 2163"/>
                <a:gd name="T54" fmla="*/ 61 w 4371"/>
                <a:gd name="T55" fmla="*/ 2152 h 2163"/>
                <a:gd name="T56" fmla="*/ 38 w 4371"/>
                <a:gd name="T57" fmla="*/ 2157 h 2163"/>
                <a:gd name="T58" fmla="*/ 17 w 4371"/>
                <a:gd name="T59" fmla="*/ 2162 h 2163"/>
                <a:gd name="T60" fmla="*/ 0 w 4371"/>
                <a:gd name="T61" fmla="*/ 2162 h 2163"/>
                <a:gd name="T62" fmla="*/ 366 w 4371"/>
                <a:gd name="T63" fmla="*/ 1283 h 2163"/>
                <a:gd name="T64" fmla="*/ 773 w 4371"/>
                <a:gd name="T65" fmla="*/ 160 h 2163"/>
                <a:gd name="T66" fmla="*/ 2149 w 4371"/>
                <a:gd name="T67" fmla="*/ 0 h 2163"/>
                <a:gd name="T68" fmla="*/ 2194 w 4371"/>
                <a:gd name="T69" fmla="*/ 0 h 2163"/>
                <a:gd name="T70" fmla="*/ 3597 w 4371"/>
                <a:gd name="T71" fmla="*/ 162 h 2163"/>
                <a:gd name="T72" fmla="*/ 4004 w 4371"/>
                <a:gd name="T73" fmla="*/ 1284 h 2163"/>
                <a:gd name="T74" fmla="*/ 4371 w 4371"/>
                <a:gd name="T75" fmla="*/ 2163 h 2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71" h="2163">
                  <a:moveTo>
                    <a:pt x="4371" y="2163"/>
                  </a:moveTo>
                  <a:lnTo>
                    <a:pt x="4366" y="2163"/>
                  </a:lnTo>
                  <a:cubicBezTo>
                    <a:pt x="4363" y="2163"/>
                    <a:pt x="4360" y="2162"/>
                    <a:pt x="4356" y="2161"/>
                  </a:cubicBezTo>
                  <a:cubicBezTo>
                    <a:pt x="4349" y="2159"/>
                    <a:pt x="4341" y="2158"/>
                    <a:pt x="4333" y="2156"/>
                  </a:cubicBezTo>
                  <a:cubicBezTo>
                    <a:pt x="4325" y="2155"/>
                    <a:pt x="4318" y="2153"/>
                    <a:pt x="4310" y="2152"/>
                  </a:cubicBezTo>
                  <a:cubicBezTo>
                    <a:pt x="4303" y="2151"/>
                    <a:pt x="4296" y="2150"/>
                    <a:pt x="4288" y="2148"/>
                  </a:cubicBezTo>
                  <a:cubicBezTo>
                    <a:pt x="4281" y="2147"/>
                    <a:pt x="4274" y="2146"/>
                    <a:pt x="4267" y="2146"/>
                  </a:cubicBezTo>
                  <a:cubicBezTo>
                    <a:pt x="4260" y="2145"/>
                    <a:pt x="4253" y="2144"/>
                    <a:pt x="4246" y="2143"/>
                  </a:cubicBezTo>
                  <a:cubicBezTo>
                    <a:pt x="4239" y="2142"/>
                    <a:pt x="4232" y="2142"/>
                    <a:pt x="4226" y="2141"/>
                  </a:cubicBezTo>
                  <a:cubicBezTo>
                    <a:pt x="4219" y="2141"/>
                    <a:pt x="4212" y="2140"/>
                    <a:pt x="4206" y="2140"/>
                  </a:cubicBezTo>
                  <a:cubicBezTo>
                    <a:pt x="4199" y="2139"/>
                    <a:pt x="4193" y="2139"/>
                    <a:pt x="4186" y="2138"/>
                  </a:cubicBezTo>
                  <a:cubicBezTo>
                    <a:pt x="4180" y="2138"/>
                    <a:pt x="4173" y="2138"/>
                    <a:pt x="4167" y="2138"/>
                  </a:cubicBezTo>
                  <a:cubicBezTo>
                    <a:pt x="4161" y="2137"/>
                    <a:pt x="4154" y="2137"/>
                    <a:pt x="4148" y="2137"/>
                  </a:cubicBezTo>
                  <a:cubicBezTo>
                    <a:pt x="4142" y="2137"/>
                    <a:pt x="4136" y="2137"/>
                    <a:pt x="4129" y="2137"/>
                  </a:cubicBezTo>
                  <a:lnTo>
                    <a:pt x="4125" y="2137"/>
                  </a:lnTo>
                  <a:lnTo>
                    <a:pt x="4046" y="2137"/>
                  </a:lnTo>
                  <a:cubicBezTo>
                    <a:pt x="3997" y="2086"/>
                    <a:pt x="3929" y="2055"/>
                    <a:pt x="3853" y="2055"/>
                  </a:cubicBezTo>
                  <a:lnTo>
                    <a:pt x="542" y="2055"/>
                  </a:lnTo>
                  <a:cubicBezTo>
                    <a:pt x="467" y="2055"/>
                    <a:pt x="399" y="2086"/>
                    <a:pt x="350" y="2137"/>
                  </a:cubicBezTo>
                  <a:lnTo>
                    <a:pt x="222" y="2137"/>
                  </a:lnTo>
                  <a:cubicBezTo>
                    <a:pt x="216" y="2137"/>
                    <a:pt x="210" y="2137"/>
                    <a:pt x="204" y="2137"/>
                  </a:cubicBezTo>
                  <a:cubicBezTo>
                    <a:pt x="198" y="2137"/>
                    <a:pt x="192" y="2137"/>
                    <a:pt x="186" y="2138"/>
                  </a:cubicBezTo>
                  <a:cubicBezTo>
                    <a:pt x="179" y="2138"/>
                    <a:pt x="173" y="2138"/>
                    <a:pt x="166" y="2139"/>
                  </a:cubicBezTo>
                  <a:cubicBezTo>
                    <a:pt x="160" y="2139"/>
                    <a:pt x="153" y="2140"/>
                    <a:pt x="147" y="2140"/>
                  </a:cubicBezTo>
                  <a:cubicBezTo>
                    <a:pt x="140" y="2141"/>
                    <a:pt x="133" y="2141"/>
                    <a:pt x="126" y="2142"/>
                  </a:cubicBezTo>
                  <a:cubicBezTo>
                    <a:pt x="119" y="2143"/>
                    <a:pt x="112" y="2144"/>
                    <a:pt x="105" y="2145"/>
                  </a:cubicBezTo>
                  <a:cubicBezTo>
                    <a:pt x="98" y="2146"/>
                    <a:pt x="91" y="2147"/>
                    <a:pt x="84" y="2148"/>
                  </a:cubicBezTo>
                  <a:cubicBezTo>
                    <a:pt x="76" y="2149"/>
                    <a:pt x="69" y="2150"/>
                    <a:pt x="61" y="2152"/>
                  </a:cubicBezTo>
                  <a:cubicBezTo>
                    <a:pt x="53" y="2153"/>
                    <a:pt x="45" y="2155"/>
                    <a:pt x="38" y="2157"/>
                  </a:cubicBezTo>
                  <a:cubicBezTo>
                    <a:pt x="31" y="2158"/>
                    <a:pt x="24" y="2160"/>
                    <a:pt x="17" y="2162"/>
                  </a:cubicBezTo>
                  <a:lnTo>
                    <a:pt x="0" y="2162"/>
                  </a:lnTo>
                  <a:cubicBezTo>
                    <a:pt x="0" y="2162"/>
                    <a:pt x="368" y="1839"/>
                    <a:pt x="366" y="1283"/>
                  </a:cubicBezTo>
                  <a:cubicBezTo>
                    <a:pt x="365" y="984"/>
                    <a:pt x="330" y="348"/>
                    <a:pt x="773" y="160"/>
                  </a:cubicBezTo>
                  <a:cubicBezTo>
                    <a:pt x="1098" y="23"/>
                    <a:pt x="1294" y="0"/>
                    <a:pt x="2149" y="0"/>
                  </a:cubicBezTo>
                  <a:cubicBezTo>
                    <a:pt x="2164" y="0"/>
                    <a:pt x="2179" y="0"/>
                    <a:pt x="2194" y="0"/>
                  </a:cubicBezTo>
                  <a:cubicBezTo>
                    <a:pt x="3073" y="1"/>
                    <a:pt x="3269" y="23"/>
                    <a:pt x="3597" y="162"/>
                  </a:cubicBezTo>
                  <a:cubicBezTo>
                    <a:pt x="4040" y="350"/>
                    <a:pt x="4005" y="986"/>
                    <a:pt x="4004" y="1284"/>
                  </a:cubicBezTo>
                  <a:cubicBezTo>
                    <a:pt x="4003" y="1841"/>
                    <a:pt x="4371" y="2163"/>
                    <a:pt x="4371" y="2163"/>
                  </a:cubicBezTo>
                </a:path>
              </a:pathLst>
            </a:custGeom>
            <a:solidFill>
              <a:srgbClr val="374457"/>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
              <a:extLst>
                <a:ext uri="{FF2B5EF4-FFF2-40B4-BE49-F238E27FC236}">
                  <a16:creationId xmlns:a16="http://schemas.microsoft.com/office/drawing/2014/main" id="{2E5C28F0-9012-4EC5-AEAA-8D788BA29437}"/>
                </a:ext>
              </a:extLst>
            </p:cNvPr>
            <p:cNvSpPr>
              <a:spLocks/>
            </p:cNvSpPr>
            <p:nvPr/>
          </p:nvSpPr>
          <p:spPr bwMode="auto">
            <a:xfrm>
              <a:off x="5043407" y="5453738"/>
              <a:ext cx="1962255" cy="970689"/>
            </a:xfrm>
            <a:custGeom>
              <a:avLst/>
              <a:gdLst>
                <a:gd name="T0" fmla="*/ 2114 w 4305"/>
                <a:gd name="T1" fmla="*/ 2133 h 2133"/>
                <a:gd name="T2" fmla="*/ 738 w 4305"/>
                <a:gd name="T3" fmla="*/ 1973 h 2133"/>
                <a:gd name="T4" fmla="*/ 331 w 4305"/>
                <a:gd name="T5" fmla="*/ 851 h 2133"/>
                <a:gd name="T6" fmla="*/ 0 w 4305"/>
                <a:gd name="T7" fmla="*/ 6 h 2133"/>
                <a:gd name="T8" fmla="*/ 1 w 4305"/>
                <a:gd name="T9" fmla="*/ 6 h 2133"/>
                <a:gd name="T10" fmla="*/ 22 w 4305"/>
                <a:gd name="T11" fmla="*/ 9 h 2133"/>
                <a:gd name="T12" fmla="*/ 43 w 4305"/>
                <a:gd name="T13" fmla="*/ 12 h 2133"/>
                <a:gd name="T14" fmla="*/ 62 w 4305"/>
                <a:gd name="T15" fmla="*/ 13 h 2133"/>
                <a:gd name="T16" fmla="*/ 81 w 4305"/>
                <a:gd name="T17" fmla="*/ 14 h 2133"/>
                <a:gd name="T18" fmla="*/ 99 w 4305"/>
                <a:gd name="T19" fmla="*/ 15 h 2133"/>
                <a:gd name="T20" fmla="*/ 109 w 4305"/>
                <a:gd name="T21" fmla="*/ 15 h 2133"/>
                <a:gd name="T22" fmla="*/ 117 w 4305"/>
                <a:gd name="T23" fmla="*/ 15 h 2133"/>
                <a:gd name="T24" fmla="*/ 134 w 4305"/>
                <a:gd name="T25" fmla="*/ 14 h 2133"/>
                <a:gd name="T26" fmla="*/ 141 w 4305"/>
                <a:gd name="T27" fmla="*/ 14 h 2133"/>
                <a:gd name="T28" fmla="*/ 286 w 4305"/>
                <a:gd name="T29" fmla="*/ 14 h 2133"/>
                <a:gd name="T30" fmla="*/ 508 w 4305"/>
                <a:gd name="T31" fmla="*/ 134 h 2133"/>
                <a:gd name="T32" fmla="*/ 3819 w 4305"/>
                <a:gd name="T33" fmla="*/ 134 h 2133"/>
                <a:gd name="T34" fmla="*/ 4042 w 4305"/>
                <a:gd name="T35" fmla="*/ 14 h 2133"/>
                <a:gd name="T36" fmla="*/ 4124 w 4305"/>
                <a:gd name="T37" fmla="*/ 14 h 2133"/>
                <a:gd name="T38" fmla="*/ 4133 w 4305"/>
                <a:gd name="T39" fmla="*/ 14 h 2133"/>
                <a:gd name="T40" fmla="*/ 4152 w 4305"/>
                <a:gd name="T41" fmla="*/ 14 h 2133"/>
                <a:gd name="T42" fmla="*/ 4170 w 4305"/>
                <a:gd name="T43" fmla="*/ 13 h 2133"/>
                <a:gd name="T44" fmla="*/ 4189 w 4305"/>
                <a:gd name="T45" fmla="*/ 12 h 2133"/>
                <a:gd name="T46" fmla="*/ 4208 w 4305"/>
                <a:gd name="T47" fmla="*/ 11 h 2133"/>
                <a:gd name="T48" fmla="*/ 4228 w 4305"/>
                <a:gd name="T49" fmla="*/ 10 h 2133"/>
                <a:gd name="T50" fmla="*/ 4248 w 4305"/>
                <a:gd name="T51" fmla="*/ 8 h 2133"/>
                <a:gd name="T52" fmla="*/ 4268 w 4305"/>
                <a:gd name="T53" fmla="*/ 5 h 2133"/>
                <a:gd name="T54" fmla="*/ 4289 w 4305"/>
                <a:gd name="T55" fmla="*/ 3 h 2133"/>
                <a:gd name="T56" fmla="*/ 4305 w 4305"/>
                <a:gd name="T57" fmla="*/ 0 h 2133"/>
                <a:gd name="T58" fmla="*/ 3969 w 4305"/>
                <a:gd name="T59" fmla="*/ 849 h 2133"/>
                <a:gd name="T60" fmla="*/ 3562 w 4305"/>
                <a:gd name="T61" fmla="*/ 1972 h 2133"/>
                <a:gd name="T62" fmla="*/ 2159 w 4305"/>
                <a:gd name="T63" fmla="*/ 2133 h 2133"/>
                <a:gd name="T64" fmla="*/ 2114 w 4305"/>
                <a:gd name="T65" fmla="*/ 2133 h 2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05" h="2133">
                  <a:moveTo>
                    <a:pt x="2114" y="2133"/>
                  </a:moveTo>
                  <a:cubicBezTo>
                    <a:pt x="1259" y="2133"/>
                    <a:pt x="1063" y="2111"/>
                    <a:pt x="738" y="1973"/>
                  </a:cubicBezTo>
                  <a:cubicBezTo>
                    <a:pt x="295" y="1785"/>
                    <a:pt x="330" y="1149"/>
                    <a:pt x="331" y="851"/>
                  </a:cubicBezTo>
                  <a:cubicBezTo>
                    <a:pt x="333" y="400"/>
                    <a:pt x="91" y="103"/>
                    <a:pt x="0" y="6"/>
                  </a:cubicBezTo>
                  <a:cubicBezTo>
                    <a:pt x="0" y="6"/>
                    <a:pt x="1" y="6"/>
                    <a:pt x="1" y="6"/>
                  </a:cubicBezTo>
                  <a:cubicBezTo>
                    <a:pt x="8" y="7"/>
                    <a:pt x="15" y="8"/>
                    <a:pt x="22" y="9"/>
                  </a:cubicBezTo>
                  <a:cubicBezTo>
                    <a:pt x="29" y="10"/>
                    <a:pt x="36" y="11"/>
                    <a:pt x="43" y="12"/>
                  </a:cubicBezTo>
                  <a:cubicBezTo>
                    <a:pt x="49" y="12"/>
                    <a:pt x="56" y="13"/>
                    <a:pt x="62" y="13"/>
                  </a:cubicBezTo>
                  <a:cubicBezTo>
                    <a:pt x="69" y="14"/>
                    <a:pt x="75" y="14"/>
                    <a:pt x="81" y="14"/>
                  </a:cubicBezTo>
                  <a:cubicBezTo>
                    <a:pt x="87" y="14"/>
                    <a:pt x="93" y="15"/>
                    <a:pt x="99" y="15"/>
                  </a:cubicBezTo>
                  <a:cubicBezTo>
                    <a:pt x="102" y="15"/>
                    <a:pt x="106" y="15"/>
                    <a:pt x="109" y="15"/>
                  </a:cubicBezTo>
                  <a:cubicBezTo>
                    <a:pt x="111" y="15"/>
                    <a:pt x="114" y="15"/>
                    <a:pt x="117" y="15"/>
                  </a:cubicBezTo>
                  <a:cubicBezTo>
                    <a:pt x="123" y="15"/>
                    <a:pt x="129" y="14"/>
                    <a:pt x="134" y="14"/>
                  </a:cubicBezTo>
                  <a:cubicBezTo>
                    <a:pt x="137" y="14"/>
                    <a:pt x="139" y="14"/>
                    <a:pt x="141" y="14"/>
                  </a:cubicBezTo>
                  <a:lnTo>
                    <a:pt x="286" y="14"/>
                  </a:lnTo>
                  <a:cubicBezTo>
                    <a:pt x="334" y="86"/>
                    <a:pt x="415" y="134"/>
                    <a:pt x="508" y="134"/>
                  </a:cubicBezTo>
                  <a:lnTo>
                    <a:pt x="3819" y="134"/>
                  </a:lnTo>
                  <a:cubicBezTo>
                    <a:pt x="3912" y="134"/>
                    <a:pt x="3994" y="86"/>
                    <a:pt x="4042" y="14"/>
                  </a:cubicBezTo>
                  <a:lnTo>
                    <a:pt x="4124" y="14"/>
                  </a:lnTo>
                  <a:cubicBezTo>
                    <a:pt x="4127" y="14"/>
                    <a:pt x="4130" y="14"/>
                    <a:pt x="4133" y="14"/>
                  </a:cubicBezTo>
                  <a:cubicBezTo>
                    <a:pt x="4139" y="14"/>
                    <a:pt x="4145" y="14"/>
                    <a:pt x="4152" y="14"/>
                  </a:cubicBezTo>
                  <a:cubicBezTo>
                    <a:pt x="4158" y="14"/>
                    <a:pt x="4164" y="13"/>
                    <a:pt x="4170" y="13"/>
                  </a:cubicBezTo>
                  <a:cubicBezTo>
                    <a:pt x="4176" y="13"/>
                    <a:pt x="4183" y="13"/>
                    <a:pt x="4189" y="12"/>
                  </a:cubicBezTo>
                  <a:cubicBezTo>
                    <a:pt x="4195" y="12"/>
                    <a:pt x="4202" y="12"/>
                    <a:pt x="4208" y="11"/>
                  </a:cubicBezTo>
                  <a:cubicBezTo>
                    <a:pt x="4215" y="11"/>
                    <a:pt x="4221" y="10"/>
                    <a:pt x="4228" y="10"/>
                  </a:cubicBezTo>
                  <a:cubicBezTo>
                    <a:pt x="4234" y="9"/>
                    <a:pt x="4241" y="8"/>
                    <a:pt x="4248" y="8"/>
                  </a:cubicBezTo>
                  <a:cubicBezTo>
                    <a:pt x="4255" y="7"/>
                    <a:pt x="4261" y="6"/>
                    <a:pt x="4268" y="5"/>
                  </a:cubicBezTo>
                  <a:cubicBezTo>
                    <a:pt x="4275" y="5"/>
                    <a:pt x="4282" y="4"/>
                    <a:pt x="4289" y="3"/>
                  </a:cubicBezTo>
                  <a:cubicBezTo>
                    <a:pt x="4294" y="2"/>
                    <a:pt x="4300" y="1"/>
                    <a:pt x="4305" y="0"/>
                  </a:cubicBezTo>
                  <a:cubicBezTo>
                    <a:pt x="4217" y="92"/>
                    <a:pt x="3968" y="391"/>
                    <a:pt x="3969" y="849"/>
                  </a:cubicBezTo>
                  <a:cubicBezTo>
                    <a:pt x="3970" y="1148"/>
                    <a:pt x="4005" y="1784"/>
                    <a:pt x="3562" y="1972"/>
                  </a:cubicBezTo>
                  <a:cubicBezTo>
                    <a:pt x="3234" y="2111"/>
                    <a:pt x="3038" y="2133"/>
                    <a:pt x="2159" y="2133"/>
                  </a:cubicBezTo>
                  <a:cubicBezTo>
                    <a:pt x="2144" y="2133"/>
                    <a:pt x="2129" y="2133"/>
                    <a:pt x="2114" y="2133"/>
                  </a:cubicBezTo>
                </a:path>
              </a:pathLst>
            </a:custGeom>
            <a:solidFill>
              <a:srgbClr val="374457"/>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45" name="Rectangle: Rounded Corners 44">
              <a:extLst>
                <a:ext uri="{FF2B5EF4-FFF2-40B4-BE49-F238E27FC236}">
                  <a16:creationId xmlns:a16="http://schemas.microsoft.com/office/drawing/2014/main" id="{B30669D0-B2A6-4047-AF37-7B150A39A977}"/>
                </a:ext>
              </a:extLst>
            </p:cNvPr>
            <p:cNvSpPr/>
            <p:nvPr/>
          </p:nvSpPr>
          <p:spPr>
            <a:xfrm>
              <a:off x="4721934" y="2527058"/>
              <a:ext cx="2605206" cy="294546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6">
              <a:extLst>
                <a:ext uri="{FF2B5EF4-FFF2-40B4-BE49-F238E27FC236}">
                  <a16:creationId xmlns:a16="http://schemas.microsoft.com/office/drawing/2014/main" id="{00EAF270-F126-45CA-8573-74420D161A74}"/>
                </a:ext>
              </a:extLst>
            </p:cNvPr>
            <p:cNvSpPr>
              <a:spLocks/>
            </p:cNvSpPr>
            <p:nvPr/>
          </p:nvSpPr>
          <p:spPr bwMode="auto">
            <a:xfrm>
              <a:off x="7277037" y="4040499"/>
              <a:ext cx="70975" cy="845439"/>
            </a:xfrm>
            <a:custGeom>
              <a:avLst/>
              <a:gdLst>
                <a:gd name="T0" fmla="*/ 157 w 157"/>
                <a:gd name="T1" fmla="*/ 1806 h 1856"/>
                <a:gd name="T2" fmla="*/ 79 w 157"/>
                <a:gd name="T3" fmla="*/ 1856 h 1856"/>
                <a:gd name="T4" fmla="*/ 0 w 157"/>
                <a:gd name="T5" fmla="*/ 1806 h 1856"/>
                <a:gd name="T6" fmla="*/ 0 w 157"/>
                <a:gd name="T7" fmla="*/ 50 h 1856"/>
                <a:gd name="T8" fmla="*/ 79 w 157"/>
                <a:gd name="T9" fmla="*/ 0 h 1856"/>
                <a:gd name="T10" fmla="*/ 157 w 157"/>
                <a:gd name="T11" fmla="*/ 50 h 1856"/>
                <a:gd name="T12" fmla="*/ 157 w 157"/>
                <a:gd name="T13" fmla="*/ 1806 h 1856"/>
              </a:gdLst>
              <a:ahLst/>
              <a:cxnLst>
                <a:cxn ang="0">
                  <a:pos x="T0" y="T1"/>
                </a:cxn>
                <a:cxn ang="0">
                  <a:pos x="T2" y="T3"/>
                </a:cxn>
                <a:cxn ang="0">
                  <a:pos x="T4" y="T5"/>
                </a:cxn>
                <a:cxn ang="0">
                  <a:pos x="T6" y="T7"/>
                </a:cxn>
                <a:cxn ang="0">
                  <a:pos x="T8" y="T9"/>
                </a:cxn>
                <a:cxn ang="0">
                  <a:pos x="T10" y="T11"/>
                </a:cxn>
                <a:cxn ang="0">
                  <a:pos x="T12" y="T13"/>
                </a:cxn>
              </a:cxnLst>
              <a:rect l="0" t="0" r="r" b="b"/>
              <a:pathLst>
                <a:path w="157" h="1856">
                  <a:moveTo>
                    <a:pt x="157" y="1806"/>
                  </a:moveTo>
                  <a:cubicBezTo>
                    <a:pt x="157" y="1833"/>
                    <a:pt x="122" y="1856"/>
                    <a:pt x="79" y="1856"/>
                  </a:cubicBezTo>
                  <a:cubicBezTo>
                    <a:pt x="35" y="1856"/>
                    <a:pt x="0" y="1833"/>
                    <a:pt x="0" y="1806"/>
                  </a:cubicBezTo>
                  <a:lnTo>
                    <a:pt x="0" y="50"/>
                  </a:lnTo>
                  <a:cubicBezTo>
                    <a:pt x="0" y="23"/>
                    <a:pt x="35" y="0"/>
                    <a:pt x="79" y="0"/>
                  </a:cubicBezTo>
                  <a:cubicBezTo>
                    <a:pt x="122" y="0"/>
                    <a:pt x="157" y="23"/>
                    <a:pt x="157" y="50"/>
                  </a:cubicBezTo>
                  <a:lnTo>
                    <a:pt x="157" y="1806"/>
                  </a:lnTo>
                  <a:close/>
                </a:path>
              </a:pathLst>
            </a:custGeom>
            <a:solidFill>
              <a:srgbClr val="8F92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7">
              <a:extLst>
                <a:ext uri="{FF2B5EF4-FFF2-40B4-BE49-F238E27FC236}">
                  <a16:creationId xmlns:a16="http://schemas.microsoft.com/office/drawing/2014/main" id="{D15F3366-C979-4E0C-A5A5-8159BAADA72C}"/>
                </a:ext>
              </a:extLst>
            </p:cNvPr>
            <p:cNvSpPr>
              <a:spLocks/>
            </p:cNvSpPr>
            <p:nvPr/>
          </p:nvSpPr>
          <p:spPr bwMode="auto">
            <a:xfrm>
              <a:off x="7274951" y="4040499"/>
              <a:ext cx="56363" cy="845439"/>
            </a:xfrm>
            <a:custGeom>
              <a:avLst/>
              <a:gdLst>
                <a:gd name="T0" fmla="*/ 125 w 125"/>
                <a:gd name="T1" fmla="*/ 1806 h 1856"/>
                <a:gd name="T2" fmla="*/ 63 w 125"/>
                <a:gd name="T3" fmla="*/ 1856 h 1856"/>
                <a:gd name="T4" fmla="*/ 0 w 125"/>
                <a:gd name="T5" fmla="*/ 1806 h 1856"/>
                <a:gd name="T6" fmla="*/ 0 w 125"/>
                <a:gd name="T7" fmla="*/ 50 h 1856"/>
                <a:gd name="T8" fmla="*/ 63 w 125"/>
                <a:gd name="T9" fmla="*/ 0 h 1856"/>
                <a:gd name="T10" fmla="*/ 125 w 125"/>
                <a:gd name="T11" fmla="*/ 50 h 1856"/>
                <a:gd name="T12" fmla="*/ 125 w 125"/>
                <a:gd name="T13" fmla="*/ 1806 h 1856"/>
              </a:gdLst>
              <a:ahLst/>
              <a:cxnLst>
                <a:cxn ang="0">
                  <a:pos x="T0" y="T1"/>
                </a:cxn>
                <a:cxn ang="0">
                  <a:pos x="T2" y="T3"/>
                </a:cxn>
                <a:cxn ang="0">
                  <a:pos x="T4" y="T5"/>
                </a:cxn>
                <a:cxn ang="0">
                  <a:pos x="T6" y="T7"/>
                </a:cxn>
                <a:cxn ang="0">
                  <a:pos x="T8" y="T9"/>
                </a:cxn>
                <a:cxn ang="0">
                  <a:pos x="T10" y="T11"/>
                </a:cxn>
                <a:cxn ang="0">
                  <a:pos x="T12" y="T13"/>
                </a:cxn>
              </a:cxnLst>
              <a:rect l="0" t="0" r="r" b="b"/>
              <a:pathLst>
                <a:path w="125" h="1856">
                  <a:moveTo>
                    <a:pt x="125" y="1806"/>
                  </a:moveTo>
                  <a:cubicBezTo>
                    <a:pt x="125" y="1833"/>
                    <a:pt x="97" y="1856"/>
                    <a:pt x="63" y="1856"/>
                  </a:cubicBezTo>
                  <a:cubicBezTo>
                    <a:pt x="28" y="1856"/>
                    <a:pt x="0" y="1833"/>
                    <a:pt x="0" y="1806"/>
                  </a:cubicBezTo>
                  <a:lnTo>
                    <a:pt x="0" y="50"/>
                  </a:lnTo>
                  <a:cubicBezTo>
                    <a:pt x="0" y="23"/>
                    <a:pt x="28" y="0"/>
                    <a:pt x="63" y="0"/>
                  </a:cubicBezTo>
                  <a:cubicBezTo>
                    <a:pt x="97" y="0"/>
                    <a:pt x="125" y="23"/>
                    <a:pt x="125" y="50"/>
                  </a:cubicBezTo>
                  <a:lnTo>
                    <a:pt x="125" y="1806"/>
                  </a:lnTo>
                  <a:close/>
                </a:path>
              </a:pathLst>
            </a:custGeom>
            <a:solidFill>
              <a:srgbClr val="848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10">
              <a:extLst>
                <a:ext uri="{FF2B5EF4-FFF2-40B4-BE49-F238E27FC236}">
                  <a16:creationId xmlns:a16="http://schemas.microsoft.com/office/drawing/2014/main" id="{2701428B-3C5F-4D47-AF09-0D2022A1BD2A}"/>
                </a:ext>
              </a:extLst>
            </p:cNvPr>
            <p:cNvSpPr>
              <a:spLocks/>
            </p:cNvSpPr>
            <p:nvPr/>
          </p:nvSpPr>
          <p:spPr bwMode="auto">
            <a:xfrm>
              <a:off x="7274951" y="3172097"/>
              <a:ext cx="179525" cy="540663"/>
            </a:xfrm>
            <a:custGeom>
              <a:avLst/>
              <a:gdLst>
                <a:gd name="T0" fmla="*/ 393 w 393"/>
                <a:gd name="T1" fmla="*/ 1016 h 1189"/>
                <a:gd name="T2" fmla="*/ 197 w 393"/>
                <a:gd name="T3" fmla="*/ 1189 h 1189"/>
                <a:gd name="T4" fmla="*/ 0 w 393"/>
                <a:gd name="T5" fmla="*/ 1016 h 1189"/>
                <a:gd name="T6" fmla="*/ 0 w 393"/>
                <a:gd name="T7" fmla="*/ 173 h 1189"/>
                <a:gd name="T8" fmla="*/ 197 w 393"/>
                <a:gd name="T9" fmla="*/ 0 h 1189"/>
                <a:gd name="T10" fmla="*/ 393 w 393"/>
                <a:gd name="T11" fmla="*/ 173 h 1189"/>
                <a:gd name="T12" fmla="*/ 393 w 393"/>
                <a:gd name="T13" fmla="*/ 1016 h 1189"/>
              </a:gdLst>
              <a:ahLst/>
              <a:cxnLst>
                <a:cxn ang="0">
                  <a:pos x="T0" y="T1"/>
                </a:cxn>
                <a:cxn ang="0">
                  <a:pos x="T2" y="T3"/>
                </a:cxn>
                <a:cxn ang="0">
                  <a:pos x="T4" y="T5"/>
                </a:cxn>
                <a:cxn ang="0">
                  <a:pos x="T6" y="T7"/>
                </a:cxn>
                <a:cxn ang="0">
                  <a:pos x="T8" y="T9"/>
                </a:cxn>
                <a:cxn ang="0">
                  <a:pos x="T10" y="T11"/>
                </a:cxn>
                <a:cxn ang="0">
                  <a:pos x="T12" y="T13"/>
                </a:cxn>
              </a:cxnLst>
              <a:rect l="0" t="0" r="r" b="b"/>
              <a:pathLst>
                <a:path w="393" h="1189">
                  <a:moveTo>
                    <a:pt x="393" y="1016"/>
                  </a:moveTo>
                  <a:cubicBezTo>
                    <a:pt x="393" y="1111"/>
                    <a:pt x="305" y="1189"/>
                    <a:pt x="197" y="1189"/>
                  </a:cubicBezTo>
                  <a:cubicBezTo>
                    <a:pt x="88" y="1189"/>
                    <a:pt x="0" y="1111"/>
                    <a:pt x="0" y="1016"/>
                  </a:cubicBezTo>
                  <a:lnTo>
                    <a:pt x="0" y="173"/>
                  </a:lnTo>
                  <a:cubicBezTo>
                    <a:pt x="0" y="78"/>
                    <a:pt x="88" y="0"/>
                    <a:pt x="197" y="0"/>
                  </a:cubicBezTo>
                  <a:cubicBezTo>
                    <a:pt x="305" y="0"/>
                    <a:pt x="393" y="78"/>
                    <a:pt x="393" y="173"/>
                  </a:cubicBezTo>
                  <a:lnTo>
                    <a:pt x="393" y="1016"/>
                  </a:lnTo>
                  <a:close/>
                </a:path>
              </a:pathLst>
            </a:custGeom>
            <a:solidFill>
              <a:srgbClr val="8F92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11">
              <a:extLst>
                <a:ext uri="{FF2B5EF4-FFF2-40B4-BE49-F238E27FC236}">
                  <a16:creationId xmlns:a16="http://schemas.microsoft.com/office/drawing/2014/main" id="{36459204-705D-4460-B399-9D348DEAA742}"/>
                </a:ext>
              </a:extLst>
            </p:cNvPr>
            <p:cNvSpPr>
              <a:spLocks/>
            </p:cNvSpPr>
            <p:nvPr/>
          </p:nvSpPr>
          <p:spPr bwMode="auto">
            <a:xfrm>
              <a:off x="7274951" y="3172097"/>
              <a:ext cx="169089" cy="540663"/>
            </a:xfrm>
            <a:custGeom>
              <a:avLst/>
              <a:gdLst>
                <a:gd name="T0" fmla="*/ 245 w 371"/>
                <a:gd name="T1" fmla="*/ 211 h 1189"/>
                <a:gd name="T2" fmla="*/ 255 w 371"/>
                <a:gd name="T3" fmla="*/ 134 h 1189"/>
                <a:gd name="T4" fmla="*/ 255 w 371"/>
                <a:gd name="T5" fmla="*/ 14 h 1189"/>
                <a:gd name="T6" fmla="*/ 245 w 371"/>
                <a:gd name="T7" fmla="*/ 83 h 1189"/>
                <a:gd name="T8" fmla="*/ 186 w 371"/>
                <a:gd name="T9" fmla="*/ 0 h 1189"/>
                <a:gd name="T10" fmla="*/ 0 w 371"/>
                <a:gd name="T11" fmla="*/ 1003 h 1189"/>
                <a:gd name="T12" fmla="*/ 245 w 371"/>
                <a:gd name="T13" fmla="*/ 1179 h 1189"/>
                <a:gd name="T14" fmla="*/ 255 w 371"/>
                <a:gd name="T15" fmla="*/ 1156 h 1189"/>
                <a:gd name="T16" fmla="*/ 366 w 371"/>
                <a:gd name="T17" fmla="*/ 1048 h 1189"/>
                <a:gd name="T18" fmla="*/ 255 w 371"/>
                <a:gd name="T19" fmla="*/ 1105 h 1189"/>
                <a:gd name="T20" fmla="*/ 245 w 371"/>
                <a:gd name="T21" fmla="*/ 1028 h 1189"/>
                <a:gd name="T22" fmla="*/ 371 w 371"/>
                <a:gd name="T23" fmla="*/ 1003 h 1189"/>
                <a:gd name="T24" fmla="*/ 255 w 371"/>
                <a:gd name="T25" fmla="*/ 920 h 1189"/>
                <a:gd name="T26" fmla="*/ 245 w 371"/>
                <a:gd name="T27" fmla="*/ 977 h 1189"/>
                <a:gd name="T28" fmla="*/ 371 w 371"/>
                <a:gd name="T29" fmla="*/ 900 h 1189"/>
                <a:gd name="T30" fmla="*/ 255 w 371"/>
                <a:gd name="T31" fmla="*/ 792 h 1189"/>
                <a:gd name="T32" fmla="*/ 245 w 371"/>
                <a:gd name="T33" fmla="*/ 850 h 1189"/>
                <a:gd name="T34" fmla="*/ 371 w 371"/>
                <a:gd name="T35" fmla="*/ 773 h 1189"/>
                <a:gd name="T36" fmla="*/ 255 w 371"/>
                <a:gd name="T37" fmla="*/ 665 h 1189"/>
                <a:gd name="T38" fmla="*/ 245 w 371"/>
                <a:gd name="T39" fmla="*/ 722 h 1189"/>
                <a:gd name="T40" fmla="*/ 371 w 371"/>
                <a:gd name="T41" fmla="*/ 645 h 1189"/>
                <a:gd name="T42" fmla="*/ 255 w 371"/>
                <a:gd name="T43" fmla="*/ 536 h 1189"/>
                <a:gd name="T44" fmla="*/ 245 w 371"/>
                <a:gd name="T45" fmla="*/ 594 h 1189"/>
                <a:gd name="T46" fmla="*/ 371 w 371"/>
                <a:gd name="T47" fmla="*/ 516 h 1189"/>
                <a:gd name="T48" fmla="*/ 255 w 371"/>
                <a:gd name="T49" fmla="*/ 409 h 1189"/>
                <a:gd name="T50" fmla="*/ 245 w 371"/>
                <a:gd name="T51" fmla="*/ 467 h 1189"/>
                <a:gd name="T52" fmla="*/ 371 w 371"/>
                <a:gd name="T53" fmla="*/ 390 h 1189"/>
                <a:gd name="T54" fmla="*/ 255 w 371"/>
                <a:gd name="T55" fmla="*/ 281 h 1189"/>
                <a:gd name="T56" fmla="*/ 245 w 371"/>
                <a:gd name="T57" fmla="*/ 339 h 1189"/>
                <a:gd name="T58" fmla="*/ 371 w 371"/>
                <a:gd name="T59" fmla="*/ 262 h 1189"/>
                <a:gd name="T60" fmla="*/ 368 w 371"/>
                <a:gd name="T61" fmla="*/ 153 h 1189"/>
                <a:gd name="T62" fmla="*/ 255 w 371"/>
                <a:gd name="T63" fmla="*/ 211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1" h="1189">
                  <a:moveTo>
                    <a:pt x="255" y="211"/>
                  </a:moveTo>
                  <a:lnTo>
                    <a:pt x="245" y="211"/>
                  </a:lnTo>
                  <a:lnTo>
                    <a:pt x="245" y="134"/>
                  </a:lnTo>
                  <a:lnTo>
                    <a:pt x="255" y="134"/>
                  </a:lnTo>
                  <a:lnTo>
                    <a:pt x="364" y="134"/>
                  </a:lnTo>
                  <a:cubicBezTo>
                    <a:pt x="348" y="79"/>
                    <a:pt x="307" y="35"/>
                    <a:pt x="255" y="14"/>
                  </a:cubicBezTo>
                  <a:lnTo>
                    <a:pt x="255" y="83"/>
                  </a:lnTo>
                  <a:lnTo>
                    <a:pt x="245" y="83"/>
                  </a:lnTo>
                  <a:lnTo>
                    <a:pt x="245" y="10"/>
                  </a:lnTo>
                  <a:cubicBezTo>
                    <a:pt x="226" y="4"/>
                    <a:pt x="207" y="0"/>
                    <a:pt x="186" y="0"/>
                  </a:cubicBezTo>
                  <a:cubicBezTo>
                    <a:pt x="83" y="0"/>
                    <a:pt x="0" y="83"/>
                    <a:pt x="0" y="186"/>
                  </a:cubicBezTo>
                  <a:lnTo>
                    <a:pt x="0" y="1003"/>
                  </a:lnTo>
                  <a:cubicBezTo>
                    <a:pt x="0" y="1105"/>
                    <a:pt x="83" y="1189"/>
                    <a:pt x="186" y="1189"/>
                  </a:cubicBezTo>
                  <a:cubicBezTo>
                    <a:pt x="207" y="1189"/>
                    <a:pt x="226" y="1185"/>
                    <a:pt x="245" y="1179"/>
                  </a:cubicBezTo>
                  <a:lnTo>
                    <a:pt x="245" y="1156"/>
                  </a:lnTo>
                  <a:lnTo>
                    <a:pt x="255" y="1156"/>
                  </a:lnTo>
                  <a:lnTo>
                    <a:pt x="255" y="1175"/>
                  </a:lnTo>
                  <a:cubicBezTo>
                    <a:pt x="310" y="1153"/>
                    <a:pt x="351" y="1106"/>
                    <a:pt x="366" y="1048"/>
                  </a:cubicBezTo>
                  <a:lnTo>
                    <a:pt x="255" y="1048"/>
                  </a:lnTo>
                  <a:lnTo>
                    <a:pt x="255" y="1105"/>
                  </a:lnTo>
                  <a:lnTo>
                    <a:pt x="245" y="1105"/>
                  </a:lnTo>
                  <a:lnTo>
                    <a:pt x="245" y="1028"/>
                  </a:lnTo>
                  <a:lnTo>
                    <a:pt x="370" y="1028"/>
                  </a:lnTo>
                  <a:cubicBezTo>
                    <a:pt x="371" y="1020"/>
                    <a:pt x="371" y="1012"/>
                    <a:pt x="371" y="1003"/>
                  </a:cubicBezTo>
                  <a:lnTo>
                    <a:pt x="371" y="920"/>
                  </a:lnTo>
                  <a:lnTo>
                    <a:pt x="255" y="920"/>
                  </a:lnTo>
                  <a:lnTo>
                    <a:pt x="255" y="977"/>
                  </a:lnTo>
                  <a:lnTo>
                    <a:pt x="245" y="977"/>
                  </a:lnTo>
                  <a:lnTo>
                    <a:pt x="245" y="900"/>
                  </a:lnTo>
                  <a:lnTo>
                    <a:pt x="371" y="900"/>
                  </a:lnTo>
                  <a:lnTo>
                    <a:pt x="371" y="792"/>
                  </a:lnTo>
                  <a:lnTo>
                    <a:pt x="255" y="792"/>
                  </a:lnTo>
                  <a:lnTo>
                    <a:pt x="255" y="850"/>
                  </a:lnTo>
                  <a:lnTo>
                    <a:pt x="245" y="850"/>
                  </a:lnTo>
                  <a:lnTo>
                    <a:pt x="245" y="773"/>
                  </a:lnTo>
                  <a:lnTo>
                    <a:pt x="371" y="773"/>
                  </a:lnTo>
                  <a:lnTo>
                    <a:pt x="371" y="665"/>
                  </a:lnTo>
                  <a:lnTo>
                    <a:pt x="255" y="665"/>
                  </a:lnTo>
                  <a:lnTo>
                    <a:pt x="255" y="722"/>
                  </a:lnTo>
                  <a:lnTo>
                    <a:pt x="245" y="722"/>
                  </a:lnTo>
                  <a:lnTo>
                    <a:pt x="245" y="645"/>
                  </a:lnTo>
                  <a:lnTo>
                    <a:pt x="371" y="645"/>
                  </a:lnTo>
                  <a:lnTo>
                    <a:pt x="371" y="536"/>
                  </a:lnTo>
                  <a:lnTo>
                    <a:pt x="255" y="536"/>
                  </a:lnTo>
                  <a:lnTo>
                    <a:pt x="255" y="594"/>
                  </a:lnTo>
                  <a:lnTo>
                    <a:pt x="245" y="594"/>
                  </a:lnTo>
                  <a:lnTo>
                    <a:pt x="245" y="516"/>
                  </a:lnTo>
                  <a:lnTo>
                    <a:pt x="371" y="516"/>
                  </a:lnTo>
                  <a:lnTo>
                    <a:pt x="371" y="409"/>
                  </a:lnTo>
                  <a:lnTo>
                    <a:pt x="255" y="409"/>
                  </a:lnTo>
                  <a:lnTo>
                    <a:pt x="255" y="467"/>
                  </a:lnTo>
                  <a:lnTo>
                    <a:pt x="245" y="467"/>
                  </a:lnTo>
                  <a:lnTo>
                    <a:pt x="245" y="390"/>
                  </a:lnTo>
                  <a:lnTo>
                    <a:pt x="371" y="390"/>
                  </a:lnTo>
                  <a:lnTo>
                    <a:pt x="371" y="281"/>
                  </a:lnTo>
                  <a:lnTo>
                    <a:pt x="255" y="281"/>
                  </a:lnTo>
                  <a:lnTo>
                    <a:pt x="255" y="339"/>
                  </a:lnTo>
                  <a:lnTo>
                    <a:pt x="245" y="339"/>
                  </a:lnTo>
                  <a:lnTo>
                    <a:pt x="245" y="262"/>
                  </a:lnTo>
                  <a:lnTo>
                    <a:pt x="371" y="262"/>
                  </a:lnTo>
                  <a:lnTo>
                    <a:pt x="371" y="186"/>
                  </a:lnTo>
                  <a:cubicBezTo>
                    <a:pt x="371" y="175"/>
                    <a:pt x="370" y="164"/>
                    <a:pt x="368" y="153"/>
                  </a:cubicBezTo>
                  <a:lnTo>
                    <a:pt x="255" y="153"/>
                  </a:lnTo>
                  <a:lnTo>
                    <a:pt x="255" y="211"/>
                  </a:lnTo>
                </a:path>
              </a:pathLst>
            </a:custGeom>
            <a:solidFill>
              <a:srgbClr val="6568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12">
              <a:extLst>
                <a:ext uri="{FF2B5EF4-FFF2-40B4-BE49-F238E27FC236}">
                  <a16:creationId xmlns:a16="http://schemas.microsoft.com/office/drawing/2014/main" id="{56661E55-13B6-4F01-AE19-49C1E4154E58}"/>
                </a:ext>
              </a:extLst>
            </p:cNvPr>
            <p:cNvSpPr>
              <a:spLocks/>
            </p:cNvSpPr>
            <p:nvPr/>
          </p:nvSpPr>
          <p:spPr bwMode="auto">
            <a:xfrm>
              <a:off x="7387676" y="3176272"/>
              <a:ext cx="4175" cy="33400"/>
            </a:xfrm>
            <a:custGeom>
              <a:avLst/>
              <a:gdLst>
                <a:gd name="T0" fmla="*/ 10 w 10"/>
                <a:gd name="T1" fmla="*/ 73 h 73"/>
                <a:gd name="T2" fmla="*/ 10 w 10"/>
                <a:gd name="T3" fmla="*/ 4 h 73"/>
                <a:gd name="T4" fmla="*/ 0 w 10"/>
                <a:gd name="T5" fmla="*/ 0 h 73"/>
                <a:gd name="T6" fmla="*/ 0 w 10"/>
                <a:gd name="T7" fmla="*/ 73 h 73"/>
                <a:gd name="T8" fmla="*/ 10 w 10"/>
                <a:gd name="T9" fmla="*/ 73 h 73"/>
              </a:gdLst>
              <a:ahLst/>
              <a:cxnLst>
                <a:cxn ang="0">
                  <a:pos x="T0" y="T1"/>
                </a:cxn>
                <a:cxn ang="0">
                  <a:pos x="T2" y="T3"/>
                </a:cxn>
                <a:cxn ang="0">
                  <a:pos x="T4" y="T5"/>
                </a:cxn>
                <a:cxn ang="0">
                  <a:pos x="T6" y="T7"/>
                </a:cxn>
                <a:cxn ang="0">
                  <a:pos x="T8" y="T9"/>
                </a:cxn>
              </a:cxnLst>
              <a:rect l="0" t="0" r="r" b="b"/>
              <a:pathLst>
                <a:path w="10" h="73">
                  <a:moveTo>
                    <a:pt x="10" y="73"/>
                  </a:moveTo>
                  <a:lnTo>
                    <a:pt x="10" y="4"/>
                  </a:lnTo>
                  <a:cubicBezTo>
                    <a:pt x="6" y="2"/>
                    <a:pt x="3" y="1"/>
                    <a:pt x="0" y="0"/>
                  </a:cubicBezTo>
                  <a:lnTo>
                    <a:pt x="0" y="73"/>
                  </a:lnTo>
                  <a:lnTo>
                    <a:pt x="10" y="73"/>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13">
              <a:extLst>
                <a:ext uri="{FF2B5EF4-FFF2-40B4-BE49-F238E27FC236}">
                  <a16:creationId xmlns:a16="http://schemas.microsoft.com/office/drawing/2014/main" id="{AD457E0B-68C0-4CE3-9163-665152CC1BF7}"/>
                </a:ext>
              </a:extLst>
            </p:cNvPr>
            <p:cNvSpPr>
              <a:spLocks/>
            </p:cNvSpPr>
            <p:nvPr/>
          </p:nvSpPr>
          <p:spPr bwMode="auto">
            <a:xfrm>
              <a:off x="7387676" y="3232634"/>
              <a:ext cx="54275" cy="35487"/>
            </a:xfrm>
            <a:custGeom>
              <a:avLst/>
              <a:gdLst>
                <a:gd name="T0" fmla="*/ 10 w 123"/>
                <a:gd name="T1" fmla="*/ 0 h 77"/>
                <a:gd name="T2" fmla="*/ 0 w 123"/>
                <a:gd name="T3" fmla="*/ 0 h 77"/>
                <a:gd name="T4" fmla="*/ 0 w 123"/>
                <a:gd name="T5" fmla="*/ 77 h 77"/>
                <a:gd name="T6" fmla="*/ 10 w 123"/>
                <a:gd name="T7" fmla="*/ 77 h 77"/>
                <a:gd name="T8" fmla="*/ 10 w 123"/>
                <a:gd name="T9" fmla="*/ 19 h 77"/>
                <a:gd name="T10" fmla="*/ 123 w 123"/>
                <a:gd name="T11" fmla="*/ 19 h 77"/>
                <a:gd name="T12" fmla="*/ 119 w 123"/>
                <a:gd name="T13" fmla="*/ 0 h 77"/>
                <a:gd name="T14" fmla="*/ 10 w 123"/>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77">
                  <a:moveTo>
                    <a:pt x="10" y="0"/>
                  </a:moveTo>
                  <a:lnTo>
                    <a:pt x="0" y="0"/>
                  </a:lnTo>
                  <a:lnTo>
                    <a:pt x="0" y="77"/>
                  </a:lnTo>
                  <a:lnTo>
                    <a:pt x="10" y="77"/>
                  </a:lnTo>
                  <a:lnTo>
                    <a:pt x="10" y="19"/>
                  </a:lnTo>
                  <a:lnTo>
                    <a:pt x="123" y="19"/>
                  </a:lnTo>
                  <a:cubicBezTo>
                    <a:pt x="122" y="13"/>
                    <a:pt x="121" y="6"/>
                    <a:pt x="119" y="0"/>
                  </a:cubicBezTo>
                  <a:lnTo>
                    <a:pt x="10" y="0"/>
                  </a:lnTo>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14">
              <a:extLst>
                <a:ext uri="{FF2B5EF4-FFF2-40B4-BE49-F238E27FC236}">
                  <a16:creationId xmlns:a16="http://schemas.microsoft.com/office/drawing/2014/main" id="{B8F1AA12-7A00-4E66-81B6-61E394518D75}"/>
                </a:ext>
              </a:extLst>
            </p:cNvPr>
            <p:cNvSpPr>
              <a:spLocks/>
            </p:cNvSpPr>
            <p:nvPr/>
          </p:nvSpPr>
          <p:spPr bwMode="auto">
            <a:xfrm>
              <a:off x="7387676" y="3291084"/>
              <a:ext cx="56363" cy="35487"/>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15">
              <a:extLst>
                <a:ext uri="{FF2B5EF4-FFF2-40B4-BE49-F238E27FC236}">
                  <a16:creationId xmlns:a16="http://schemas.microsoft.com/office/drawing/2014/main" id="{F64DE259-D075-4D74-A923-C40EE4CB3BD1}"/>
                </a:ext>
              </a:extLst>
            </p:cNvPr>
            <p:cNvSpPr>
              <a:spLocks/>
            </p:cNvSpPr>
            <p:nvPr/>
          </p:nvSpPr>
          <p:spPr bwMode="auto">
            <a:xfrm>
              <a:off x="7387676" y="3349534"/>
              <a:ext cx="56363" cy="35487"/>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16">
              <a:extLst>
                <a:ext uri="{FF2B5EF4-FFF2-40B4-BE49-F238E27FC236}">
                  <a16:creationId xmlns:a16="http://schemas.microsoft.com/office/drawing/2014/main" id="{31B40E4C-B397-49F5-80EB-A1362D07C30B}"/>
                </a:ext>
              </a:extLst>
            </p:cNvPr>
            <p:cNvSpPr>
              <a:spLocks/>
            </p:cNvSpPr>
            <p:nvPr/>
          </p:nvSpPr>
          <p:spPr bwMode="auto">
            <a:xfrm>
              <a:off x="7387676" y="3407984"/>
              <a:ext cx="56363" cy="35487"/>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17">
              <a:extLst>
                <a:ext uri="{FF2B5EF4-FFF2-40B4-BE49-F238E27FC236}">
                  <a16:creationId xmlns:a16="http://schemas.microsoft.com/office/drawing/2014/main" id="{BF9F76E1-0B73-42B9-B524-CD777623EE1F}"/>
                </a:ext>
              </a:extLst>
            </p:cNvPr>
            <p:cNvSpPr>
              <a:spLocks/>
            </p:cNvSpPr>
            <p:nvPr/>
          </p:nvSpPr>
          <p:spPr bwMode="auto">
            <a:xfrm>
              <a:off x="7387676" y="3466434"/>
              <a:ext cx="56363" cy="35487"/>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18">
              <a:extLst>
                <a:ext uri="{FF2B5EF4-FFF2-40B4-BE49-F238E27FC236}">
                  <a16:creationId xmlns:a16="http://schemas.microsoft.com/office/drawing/2014/main" id="{06F9EDA5-0221-4A0B-AEA5-ED12E437698C}"/>
                </a:ext>
              </a:extLst>
            </p:cNvPr>
            <p:cNvSpPr>
              <a:spLocks/>
            </p:cNvSpPr>
            <p:nvPr/>
          </p:nvSpPr>
          <p:spPr bwMode="auto">
            <a:xfrm>
              <a:off x="7387676" y="3524885"/>
              <a:ext cx="56363" cy="33400"/>
            </a:xfrm>
            <a:custGeom>
              <a:avLst/>
              <a:gdLst>
                <a:gd name="T0" fmla="*/ 0 w 27"/>
                <a:gd name="T1" fmla="*/ 0 h 16"/>
                <a:gd name="T2" fmla="*/ 0 w 27"/>
                <a:gd name="T3" fmla="*/ 16 h 16"/>
                <a:gd name="T4" fmla="*/ 2 w 27"/>
                <a:gd name="T5" fmla="*/ 16 h 16"/>
                <a:gd name="T6" fmla="*/ 2 w 27"/>
                <a:gd name="T7" fmla="*/ 4 h 16"/>
                <a:gd name="T8" fmla="*/ 27 w 27"/>
                <a:gd name="T9" fmla="*/ 4 h 16"/>
                <a:gd name="T10" fmla="*/ 27 w 27"/>
                <a:gd name="T11" fmla="*/ 0 h 16"/>
                <a:gd name="T12" fmla="*/ 0 w 27"/>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27" h="16">
                  <a:moveTo>
                    <a:pt x="0" y="0"/>
                  </a:moveTo>
                  <a:lnTo>
                    <a:pt x="0" y="16"/>
                  </a:lnTo>
                  <a:lnTo>
                    <a:pt x="2" y="16"/>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57" name="Freeform 19">
              <a:extLst>
                <a:ext uri="{FF2B5EF4-FFF2-40B4-BE49-F238E27FC236}">
                  <a16:creationId xmlns:a16="http://schemas.microsoft.com/office/drawing/2014/main" id="{36BC10EF-7081-4C09-8470-62E01A7E44C9}"/>
                </a:ext>
              </a:extLst>
            </p:cNvPr>
            <p:cNvSpPr>
              <a:spLocks/>
            </p:cNvSpPr>
            <p:nvPr/>
          </p:nvSpPr>
          <p:spPr bwMode="auto">
            <a:xfrm>
              <a:off x="7387676" y="3581248"/>
              <a:ext cx="56363" cy="35487"/>
            </a:xfrm>
            <a:custGeom>
              <a:avLst/>
              <a:gdLst>
                <a:gd name="T0" fmla="*/ 0 w 27"/>
                <a:gd name="T1" fmla="*/ 0 h 17"/>
                <a:gd name="T2" fmla="*/ 0 w 27"/>
                <a:gd name="T3" fmla="*/ 17 h 17"/>
                <a:gd name="T4" fmla="*/ 2 w 27"/>
                <a:gd name="T5" fmla="*/ 17 h 17"/>
                <a:gd name="T6" fmla="*/ 2 w 27"/>
                <a:gd name="T7" fmla="*/ 5 h 17"/>
                <a:gd name="T8" fmla="*/ 27 w 27"/>
                <a:gd name="T9" fmla="*/ 5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5"/>
                  </a:lnTo>
                  <a:lnTo>
                    <a:pt x="27" y="5"/>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58" name="Freeform 20">
              <a:extLst>
                <a:ext uri="{FF2B5EF4-FFF2-40B4-BE49-F238E27FC236}">
                  <a16:creationId xmlns:a16="http://schemas.microsoft.com/office/drawing/2014/main" id="{B82F7696-3B1A-40B2-B7A7-7A64F1AFA03C}"/>
                </a:ext>
              </a:extLst>
            </p:cNvPr>
            <p:cNvSpPr>
              <a:spLocks/>
            </p:cNvSpPr>
            <p:nvPr/>
          </p:nvSpPr>
          <p:spPr bwMode="auto">
            <a:xfrm>
              <a:off x="7387676" y="3639698"/>
              <a:ext cx="56363" cy="35487"/>
            </a:xfrm>
            <a:custGeom>
              <a:avLst/>
              <a:gdLst>
                <a:gd name="T0" fmla="*/ 0 w 125"/>
                <a:gd name="T1" fmla="*/ 0 h 77"/>
                <a:gd name="T2" fmla="*/ 0 w 125"/>
                <a:gd name="T3" fmla="*/ 77 h 77"/>
                <a:gd name="T4" fmla="*/ 10 w 125"/>
                <a:gd name="T5" fmla="*/ 77 h 77"/>
                <a:gd name="T6" fmla="*/ 10 w 125"/>
                <a:gd name="T7" fmla="*/ 20 h 77"/>
                <a:gd name="T8" fmla="*/ 121 w 125"/>
                <a:gd name="T9" fmla="*/ 20 h 77"/>
                <a:gd name="T10" fmla="*/ 125 w 125"/>
                <a:gd name="T11" fmla="*/ 0 h 77"/>
                <a:gd name="T12" fmla="*/ 0 w 125"/>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125" h="77">
                  <a:moveTo>
                    <a:pt x="0" y="0"/>
                  </a:moveTo>
                  <a:lnTo>
                    <a:pt x="0" y="77"/>
                  </a:lnTo>
                  <a:lnTo>
                    <a:pt x="10" y="77"/>
                  </a:lnTo>
                  <a:lnTo>
                    <a:pt x="10" y="20"/>
                  </a:lnTo>
                  <a:lnTo>
                    <a:pt x="121" y="20"/>
                  </a:lnTo>
                  <a:cubicBezTo>
                    <a:pt x="122" y="13"/>
                    <a:pt x="124" y="7"/>
                    <a:pt x="125" y="0"/>
                  </a:cubicBez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59" name="Freeform 21">
              <a:extLst>
                <a:ext uri="{FF2B5EF4-FFF2-40B4-BE49-F238E27FC236}">
                  <a16:creationId xmlns:a16="http://schemas.microsoft.com/office/drawing/2014/main" id="{D1B40B33-6819-4C2E-BE04-2A4FE944EACF}"/>
                </a:ext>
              </a:extLst>
            </p:cNvPr>
            <p:cNvSpPr>
              <a:spLocks/>
            </p:cNvSpPr>
            <p:nvPr/>
          </p:nvSpPr>
          <p:spPr bwMode="auto">
            <a:xfrm>
              <a:off x="7387676" y="3698148"/>
              <a:ext cx="4175" cy="10437"/>
            </a:xfrm>
            <a:custGeom>
              <a:avLst/>
              <a:gdLst>
                <a:gd name="T0" fmla="*/ 0 w 10"/>
                <a:gd name="T1" fmla="*/ 0 h 23"/>
                <a:gd name="T2" fmla="*/ 0 w 10"/>
                <a:gd name="T3" fmla="*/ 23 h 23"/>
                <a:gd name="T4" fmla="*/ 10 w 10"/>
                <a:gd name="T5" fmla="*/ 19 h 23"/>
                <a:gd name="T6" fmla="*/ 10 w 10"/>
                <a:gd name="T7" fmla="*/ 0 h 23"/>
                <a:gd name="T8" fmla="*/ 0 w 10"/>
                <a:gd name="T9" fmla="*/ 0 h 23"/>
              </a:gdLst>
              <a:ahLst/>
              <a:cxnLst>
                <a:cxn ang="0">
                  <a:pos x="T0" y="T1"/>
                </a:cxn>
                <a:cxn ang="0">
                  <a:pos x="T2" y="T3"/>
                </a:cxn>
                <a:cxn ang="0">
                  <a:pos x="T4" y="T5"/>
                </a:cxn>
                <a:cxn ang="0">
                  <a:pos x="T6" y="T7"/>
                </a:cxn>
                <a:cxn ang="0">
                  <a:pos x="T8" y="T9"/>
                </a:cxn>
              </a:cxnLst>
              <a:rect l="0" t="0" r="r" b="b"/>
              <a:pathLst>
                <a:path w="10" h="23">
                  <a:moveTo>
                    <a:pt x="0" y="0"/>
                  </a:moveTo>
                  <a:lnTo>
                    <a:pt x="0" y="23"/>
                  </a:lnTo>
                  <a:cubicBezTo>
                    <a:pt x="3" y="22"/>
                    <a:pt x="6" y="21"/>
                    <a:pt x="10" y="19"/>
                  </a:cubicBezTo>
                  <a:lnTo>
                    <a:pt x="10" y="0"/>
                  </a:lnTo>
                  <a:lnTo>
                    <a:pt x="0" y="0"/>
                  </a:lnTo>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60" name="Freeform 22">
              <a:extLst>
                <a:ext uri="{FF2B5EF4-FFF2-40B4-BE49-F238E27FC236}">
                  <a16:creationId xmlns:a16="http://schemas.microsoft.com/office/drawing/2014/main" id="{EC45CFCB-664E-4163-8981-87756C6A55E3}"/>
                </a:ext>
              </a:extLst>
            </p:cNvPr>
            <p:cNvSpPr>
              <a:spLocks/>
            </p:cNvSpPr>
            <p:nvPr/>
          </p:nvSpPr>
          <p:spPr bwMode="auto">
            <a:xfrm>
              <a:off x="7274951" y="3172097"/>
              <a:ext cx="169089" cy="540663"/>
            </a:xfrm>
            <a:custGeom>
              <a:avLst/>
              <a:gdLst>
                <a:gd name="T0" fmla="*/ 245 w 371"/>
                <a:gd name="T1" fmla="*/ 1156 h 1189"/>
                <a:gd name="T2" fmla="*/ 291 w 371"/>
                <a:gd name="T3" fmla="*/ 1156 h 1189"/>
                <a:gd name="T4" fmla="*/ 341 w 371"/>
                <a:gd name="T5" fmla="*/ 1105 h 1189"/>
                <a:gd name="T6" fmla="*/ 245 w 371"/>
                <a:gd name="T7" fmla="*/ 1105 h 1189"/>
                <a:gd name="T8" fmla="*/ 245 w 371"/>
                <a:gd name="T9" fmla="*/ 1028 h 1189"/>
                <a:gd name="T10" fmla="*/ 370 w 371"/>
                <a:gd name="T11" fmla="*/ 1028 h 1189"/>
                <a:gd name="T12" fmla="*/ 371 w 371"/>
                <a:gd name="T13" fmla="*/ 1003 h 1189"/>
                <a:gd name="T14" fmla="*/ 371 w 371"/>
                <a:gd name="T15" fmla="*/ 978 h 1189"/>
                <a:gd name="T16" fmla="*/ 245 w 371"/>
                <a:gd name="T17" fmla="*/ 978 h 1189"/>
                <a:gd name="T18" fmla="*/ 245 w 371"/>
                <a:gd name="T19" fmla="*/ 900 h 1189"/>
                <a:gd name="T20" fmla="*/ 371 w 371"/>
                <a:gd name="T21" fmla="*/ 900 h 1189"/>
                <a:gd name="T22" fmla="*/ 371 w 371"/>
                <a:gd name="T23" fmla="*/ 850 h 1189"/>
                <a:gd name="T24" fmla="*/ 245 w 371"/>
                <a:gd name="T25" fmla="*/ 850 h 1189"/>
                <a:gd name="T26" fmla="*/ 245 w 371"/>
                <a:gd name="T27" fmla="*/ 772 h 1189"/>
                <a:gd name="T28" fmla="*/ 371 w 371"/>
                <a:gd name="T29" fmla="*/ 772 h 1189"/>
                <a:gd name="T30" fmla="*/ 371 w 371"/>
                <a:gd name="T31" fmla="*/ 722 h 1189"/>
                <a:gd name="T32" fmla="*/ 245 w 371"/>
                <a:gd name="T33" fmla="*/ 722 h 1189"/>
                <a:gd name="T34" fmla="*/ 245 w 371"/>
                <a:gd name="T35" fmla="*/ 645 h 1189"/>
                <a:gd name="T36" fmla="*/ 371 w 371"/>
                <a:gd name="T37" fmla="*/ 645 h 1189"/>
                <a:gd name="T38" fmla="*/ 371 w 371"/>
                <a:gd name="T39" fmla="*/ 594 h 1189"/>
                <a:gd name="T40" fmla="*/ 245 w 371"/>
                <a:gd name="T41" fmla="*/ 594 h 1189"/>
                <a:gd name="T42" fmla="*/ 245 w 371"/>
                <a:gd name="T43" fmla="*/ 517 h 1189"/>
                <a:gd name="T44" fmla="*/ 371 w 371"/>
                <a:gd name="T45" fmla="*/ 517 h 1189"/>
                <a:gd name="T46" fmla="*/ 371 w 371"/>
                <a:gd name="T47" fmla="*/ 467 h 1189"/>
                <a:gd name="T48" fmla="*/ 245 w 371"/>
                <a:gd name="T49" fmla="*/ 467 h 1189"/>
                <a:gd name="T50" fmla="*/ 245 w 371"/>
                <a:gd name="T51" fmla="*/ 389 h 1189"/>
                <a:gd name="T52" fmla="*/ 371 w 371"/>
                <a:gd name="T53" fmla="*/ 389 h 1189"/>
                <a:gd name="T54" fmla="*/ 371 w 371"/>
                <a:gd name="T55" fmla="*/ 339 h 1189"/>
                <a:gd name="T56" fmla="*/ 245 w 371"/>
                <a:gd name="T57" fmla="*/ 339 h 1189"/>
                <a:gd name="T58" fmla="*/ 245 w 371"/>
                <a:gd name="T59" fmla="*/ 262 h 1189"/>
                <a:gd name="T60" fmla="*/ 371 w 371"/>
                <a:gd name="T61" fmla="*/ 262 h 1189"/>
                <a:gd name="T62" fmla="*/ 371 w 371"/>
                <a:gd name="T63" fmla="*/ 211 h 1189"/>
                <a:gd name="T64" fmla="*/ 245 w 371"/>
                <a:gd name="T65" fmla="*/ 211 h 1189"/>
                <a:gd name="T66" fmla="*/ 245 w 371"/>
                <a:gd name="T67" fmla="*/ 134 h 1189"/>
                <a:gd name="T68" fmla="*/ 364 w 371"/>
                <a:gd name="T69" fmla="*/ 134 h 1189"/>
                <a:gd name="T70" fmla="*/ 341 w 371"/>
                <a:gd name="T71" fmla="*/ 83 h 1189"/>
                <a:gd name="T72" fmla="*/ 245 w 371"/>
                <a:gd name="T73" fmla="*/ 83 h 1189"/>
                <a:gd name="T74" fmla="*/ 245 w 371"/>
                <a:gd name="T75" fmla="*/ 10 h 1189"/>
                <a:gd name="T76" fmla="*/ 186 w 371"/>
                <a:gd name="T77" fmla="*/ 0 h 1189"/>
                <a:gd name="T78" fmla="*/ 0 w 371"/>
                <a:gd name="T79" fmla="*/ 186 h 1189"/>
                <a:gd name="T80" fmla="*/ 0 w 371"/>
                <a:gd name="T81" fmla="*/ 1003 h 1189"/>
                <a:gd name="T82" fmla="*/ 186 w 371"/>
                <a:gd name="T83" fmla="*/ 1189 h 1189"/>
                <a:gd name="T84" fmla="*/ 245 w 371"/>
                <a:gd name="T85" fmla="*/ 1179 h 1189"/>
                <a:gd name="T86" fmla="*/ 245 w 371"/>
                <a:gd name="T87" fmla="*/ 1156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71" h="1189">
                  <a:moveTo>
                    <a:pt x="245" y="1156"/>
                  </a:moveTo>
                  <a:lnTo>
                    <a:pt x="291" y="1156"/>
                  </a:lnTo>
                  <a:cubicBezTo>
                    <a:pt x="311" y="1142"/>
                    <a:pt x="328" y="1125"/>
                    <a:pt x="341" y="1105"/>
                  </a:cubicBezTo>
                  <a:lnTo>
                    <a:pt x="245" y="1105"/>
                  </a:lnTo>
                  <a:lnTo>
                    <a:pt x="245" y="1028"/>
                  </a:lnTo>
                  <a:lnTo>
                    <a:pt x="370" y="1028"/>
                  </a:lnTo>
                  <a:cubicBezTo>
                    <a:pt x="371" y="1020"/>
                    <a:pt x="371" y="1011"/>
                    <a:pt x="371" y="1003"/>
                  </a:cubicBezTo>
                  <a:lnTo>
                    <a:pt x="371" y="978"/>
                  </a:lnTo>
                  <a:lnTo>
                    <a:pt x="245" y="978"/>
                  </a:lnTo>
                  <a:lnTo>
                    <a:pt x="245" y="900"/>
                  </a:lnTo>
                  <a:lnTo>
                    <a:pt x="371" y="900"/>
                  </a:lnTo>
                  <a:lnTo>
                    <a:pt x="371" y="850"/>
                  </a:lnTo>
                  <a:lnTo>
                    <a:pt x="245" y="850"/>
                  </a:lnTo>
                  <a:lnTo>
                    <a:pt x="245" y="772"/>
                  </a:lnTo>
                  <a:lnTo>
                    <a:pt x="371" y="772"/>
                  </a:lnTo>
                  <a:lnTo>
                    <a:pt x="371" y="722"/>
                  </a:lnTo>
                  <a:lnTo>
                    <a:pt x="245" y="722"/>
                  </a:lnTo>
                  <a:lnTo>
                    <a:pt x="245" y="645"/>
                  </a:lnTo>
                  <a:lnTo>
                    <a:pt x="371" y="645"/>
                  </a:lnTo>
                  <a:lnTo>
                    <a:pt x="371" y="594"/>
                  </a:lnTo>
                  <a:lnTo>
                    <a:pt x="245" y="594"/>
                  </a:lnTo>
                  <a:lnTo>
                    <a:pt x="245" y="517"/>
                  </a:lnTo>
                  <a:lnTo>
                    <a:pt x="371" y="517"/>
                  </a:lnTo>
                  <a:lnTo>
                    <a:pt x="371" y="467"/>
                  </a:lnTo>
                  <a:lnTo>
                    <a:pt x="245" y="467"/>
                  </a:lnTo>
                  <a:lnTo>
                    <a:pt x="245" y="389"/>
                  </a:lnTo>
                  <a:lnTo>
                    <a:pt x="371" y="389"/>
                  </a:lnTo>
                  <a:lnTo>
                    <a:pt x="371" y="339"/>
                  </a:lnTo>
                  <a:lnTo>
                    <a:pt x="245" y="339"/>
                  </a:lnTo>
                  <a:lnTo>
                    <a:pt x="245" y="262"/>
                  </a:lnTo>
                  <a:lnTo>
                    <a:pt x="371" y="262"/>
                  </a:lnTo>
                  <a:lnTo>
                    <a:pt x="371" y="211"/>
                  </a:lnTo>
                  <a:lnTo>
                    <a:pt x="245" y="211"/>
                  </a:lnTo>
                  <a:lnTo>
                    <a:pt x="245" y="134"/>
                  </a:lnTo>
                  <a:lnTo>
                    <a:pt x="364" y="134"/>
                  </a:lnTo>
                  <a:cubicBezTo>
                    <a:pt x="359" y="116"/>
                    <a:pt x="351" y="99"/>
                    <a:pt x="341" y="83"/>
                  </a:cubicBezTo>
                  <a:lnTo>
                    <a:pt x="245" y="83"/>
                  </a:lnTo>
                  <a:lnTo>
                    <a:pt x="245" y="10"/>
                  </a:lnTo>
                  <a:cubicBezTo>
                    <a:pt x="226" y="4"/>
                    <a:pt x="207" y="0"/>
                    <a:pt x="186" y="0"/>
                  </a:cubicBezTo>
                  <a:cubicBezTo>
                    <a:pt x="83" y="0"/>
                    <a:pt x="0" y="83"/>
                    <a:pt x="0" y="186"/>
                  </a:cubicBezTo>
                  <a:lnTo>
                    <a:pt x="0" y="1003"/>
                  </a:lnTo>
                  <a:cubicBezTo>
                    <a:pt x="0" y="1105"/>
                    <a:pt x="83" y="1189"/>
                    <a:pt x="186" y="1189"/>
                  </a:cubicBezTo>
                  <a:cubicBezTo>
                    <a:pt x="207" y="1189"/>
                    <a:pt x="226" y="1185"/>
                    <a:pt x="245" y="1179"/>
                  </a:cubicBezTo>
                  <a:lnTo>
                    <a:pt x="245" y="1156"/>
                  </a:lnTo>
                </a:path>
              </a:pathLst>
            </a:custGeom>
            <a:solidFill>
              <a:srgbClr val="848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61" name="Rectangle: Rounded Corners 60">
              <a:extLst>
                <a:ext uri="{FF2B5EF4-FFF2-40B4-BE49-F238E27FC236}">
                  <a16:creationId xmlns:a16="http://schemas.microsoft.com/office/drawing/2014/main" id="{4168A033-5D11-47B5-B66C-B017C26FB538}"/>
                </a:ext>
              </a:extLst>
            </p:cNvPr>
            <p:cNvSpPr/>
            <p:nvPr/>
          </p:nvSpPr>
          <p:spPr>
            <a:xfrm>
              <a:off x="4850315" y="2626215"/>
              <a:ext cx="2348444" cy="2747157"/>
            </a:xfrm>
            <a:prstGeom prst="roundRect">
              <a:avLst>
                <a:gd name="adj" fmla="val 16667"/>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83" name="Freeform 87">
            <a:extLst>
              <a:ext uri="{FF2B5EF4-FFF2-40B4-BE49-F238E27FC236}">
                <a16:creationId xmlns:a16="http://schemas.microsoft.com/office/drawing/2014/main" id="{1E41C643-B061-4289-8524-A99E96030DF1}"/>
              </a:ext>
            </a:extLst>
          </p:cNvPr>
          <p:cNvSpPr>
            <a:spLocks/>
          </p:cNvSpPr>
          <p:nvPr/>
        </p:nvSpPr>
        <p:spPr bwMode="auto">
          <a:xfrm>
            <a:off x="5877664" y="3003435"/>
            <a:ext cx="1450301" cy="140017"/>
          </a:xfrm>
          <a:custGeom>
            <a:avLst/>
            <a:gdLst>
              <a:gd name="T0" fmla="*/ 3577 w 3844"/>
              <a:gd name="T1" fmla="*/ 372 h 372"/>
              <a:gd name="T2" fmla="*/ 266 w 3844"/>
              <a:gd name="T3" fmla="*/ 372 h 372"/>
              <a:gd name="T4" fmla="*/ 0 w 3844"/>
              <a:gd name="T5" fmla="*/ 105 h 372"/>
              <a:gd name="T6" fmla="*/ 0 w 3844"/>
              <a:gd name="T7" fmla="*/ 4 h 372"/>
              <a:gd name="T8" fmla="*/ 8 w 3844"/>
              <a:gd name="T9" fmla="*/ 3 h 372"/>
              <a:gd name="T10" fmla="*/ 27 w 3844"/>
              <a:gd name="T11" fmla="*/ 2 h 372"/>
              <a:gd name="T12" fmla="*/ 47 w 3844"/>
              <a:gd name="T13" fmla="*/ 1 h 372"/>
              <a:gd name="T14" fmla="*/ 65 w 3844"/>
              <a:gd name="T15" fmla="*/ 0 h 372"/>
              <a:gd name="T16" fmla="*/ 79 w 3844"/>
              <a:gd name="T17" fmla="*/ 0 h 372"/>
              <a:gd name="T18" fmla="*/ 3713 w 3844"/>
              <a:gd name="T19" fmla="*/ 0 h 372"/>
              <a:gd name="T20" fmla="*/ 3772 w 3844"/>
              <a:gd name="T21" fmla="*/ 2 h 372"/>
              <a:gd name="T22" fmla="*/ 3792 w 3844"/>
              <a:gd name="T23" fmla="*/ 3 h 372"/>
              <a:gd name="T24" fmla="*/ 3812 w 3844"/>
              <a:gd name="T25" fmla="*/ 5 h 372"/>
              <a:gd name="T26" fmla="*/ 3832 w 3844"/>
              <a:gd name="T27" fmla="*/ 7 h 372"/>
              <a:gd name="T28" fmla="*/ 3844 w 3844"/>
              <a:gd name="T29" fmla="*/ 8 h 372"/>
              <a:gd name="T30" fmla="*/ 3844 w 3844"/>
              <a:gd name="T31" fmla="*/ 105 h 372"/>
              <a:gd name="T32" fmla="*/ 3577 w 3844"/>
              <a:gd name="T33" fmla="*/ 372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44" h="372">
                <a:moveTo>
                  <a:pt x="3577" y="372"/>
                </a:moveTo>
                <a:lnTo>
                  <a:pt x="266" y="372"/>
                </a:lnTo>
                <a:cubicBezTo>
                  <a:pt x="119" y="372"/>
                  <a:pt x="0" y="252"/>
                  <a:pt x="0" y="105"/>
                </a:cubicBezTo>
                <a:lnTo>
                  <a:pt x="0" y="4"/>
                </a:lnTo>
                <a:cubicBezTo>
                  <a:pt x="2" y="4"/>
                  <a:pt x="5" y="3"/>
                  <a:pt x="8" y="3"/>
                </a:cubicBezTo>
                <a:cubicBezTo>
                  <a:pt x="14" y="3"/>
                  <a:pt x="21" y="2"/>
                  <a:pt x="27" y="2"/>
                </a:cubicBezTo>
                <a:cubicBezTo>
                  <a:pt x="34" y="1"/>
                  <a:pt x="40" y="1"/>
                  <a:pt x="47" y="1"/>
                </a:cubicBezTo>
                <a:cubicBezTo>
                  <a:pt x="53" y="1"/>
                  <a:pt x="59" y="0"/>
                  <a:pt x="65" y="0"/>
                </a:cubicBezTo>
                <a:cubicBezTo>
                  <a:pt x="70" y="0"/>
                  <a:pt x="75" y="0"/>
                  <a:pt x="79" y="0"/>
                </a:cubicBezTo>
                <a:lnTo>
                  <a:pt x="3713" y="0"/>
                </a:lnTo>
                <a:cubicBezTo>
                  <a:pt x="3733" y="0"/>
                  <a:pt x="3753" y="1"/>
                  <a:pt x="3772" y="2"/>
                </a:cubicBezTo>
                <a:cubicBezTo>
                  <a:pt x="3779" y="2"/>
                  <a:pt x="3785" y="2"/>
                  <a:pt x="3792" y="3"/>
                </a:cubicBezTo>
                <a:cubicBezTo>
                  <a:pt x="3798" y="3"/>
                  <a:pt x="3805" y="4"/>
                  <a:pt x="3812" y="5"/>
                </a:cubicBezTo>
                <a:cubicBezTo>
                  <a:pt x="3819" y="5"/>
                  <a:pt x="3826" y="6"/>
                  <a:pt x="3832" y="7"/>
                </a:cubicBezTo>
                <a:cubicBezTo>
                  <a:pt x="3836" y="7"/>
                  <a:pt x="3840" y="8"/>
                  <a:pt x="3844" y="8"/>
                </a:cubicBezTo>
                <a:lnTo>
                  <a:pt x="3844" y="105"/>
                </a:lnTo>
                <a:cubicBezTo>
                  <a:pt x="3844" y="252"/>
                  <a:pt x="3725" y="372"/>
                  <a:pt x="3577" y="372"/>
                </a:cubicBezTo>
              </a:path>
            </a:pathLst>
          </a:custGeom>
          <a:solidFill>
            <a:schemeClr val="tx1">
              <a:alpha val="36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84" name="Freeform 111">
            <a:extLst>
              <a:ext uri="{FF2B5EF4-FFF2-40B4-BE49-F238E27FC236}">
                <a16:creationId xmlns:a16="http://schemas.microsoft.com/office/drawing/2014/main" id="{A98174DC-EC4D-4074-A43A-4DA872990253}"/>
              </a:ext>
            </a:extLst>
          </p:cNvPr>
          <p:cNvSpPr>
            <a:spLocks/>
          </p:cNvSpPr>
          <p:nvPr/>
        </p:nvSpPr>
        <p:spPr bwMode="auto">
          <a:xfrm>
            <a:off x="5877664" y="5159005"/>
            <a:ext cx="1450301" cy="121002"/>
          </a:xfrm>
          <a:custGeom>
            <a:avLst/>
            <a:gdLst>
              <a:gd name="T0" fmla="*/ 5 w 3844"/>
              <a:gd name="T1" fmla="*/ 320 h 320"/>
              <a:gd name="T2" fmla="*/ 0 w 3844"/>
              <a:gd name="T3" fmla="*/ 320 h 320"/>
              <a:gd name="T4" fmla="*/ 0 w 3844"/>
              <a:gd name="T5" fmla="*/ 267 h 320"/>
              <a:gd name="T6" fmla="*/ 266 w 3844"/>
              <a:gd name="T7" fmla="*/ 0 h 320"/>
              <a:gd name="T8" fmla="*/ 3577 w 3844"/>
              <a:gd name="T9" fmla="*/ 0 h 320"/>
              <a:gd name="T10" fmla="*/ 3844 w 3844"/>
              <a:gd name="T11" fmla="*/ 267 h 320"/>
              <a:gd name="T12" fmla="*/ 3844 w 3844"/>
              <a:gd name="T13" fmla="*/ 315 h 320"/>
              <a:gd name="T14" fmla="*/ 3833 w 3844"/>
              <a:gd name="T15" fmla="*/ 316 h 320"/>
              <a:gd name="T16" fmla="*/ 3813 w 3844"/>
              <a:gd name="T17" fmla="*/ 317 h 320"/>
              <a:gd name="T18" fmla="*/ 3794 w 3844"/>
              <a:gd name="T19" fmla="*/ 318 h 320"/>
              <a:gd name="T20" fmla="*/ 3776 w 3844"/>
              <a:gd name="T21" fmla="*/ 319 h 320"/>
              <a:gd name="T22" fmla="*/ 3744 w 3844"/>
              <a:gd name="T23" fmla="*/ 320 h 320"/>
              <a:gd name="T24" fmla="*/ 36 w 3844"/>
              <a:gd name="T25" fmla="*/ 320 h 320"/>
              <a:gd name="T26" fmla="*/ 28 w 3844"/>
              <a:gd name="T27" fmla="*/ 320 h 320"/>
              <a:gd name="T28" fmla="*/ 11 w 3844"/>
              <a:gd name="T29" fmla="*/ 320 h 320"/>
              <a:gd name="T30" fmla="*/ 5 w 3844"/>
              <a:gd name="T31" fmla="*/ 32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44" h="320">
                <a:moveTo>
                  <a:pt x="5" y="320"/>
                </a:moveTo>
                <a:cubicBezTo>
                  <a:pt x="3" y="320"/>
                  <a:pt x="2" y="320"/>
                  <a:pt x="0" y="320"/>
                </a:cubicBezTo>
                <a:lnTo>
                  <a:pt x="0" y="267"/>
                </a:lnTo>
                <a:cubicBezTo>
                  <a:pt x="0" y="120"/>
                  <a:pt x="119" y="0"/>
                  <a:pt x="266" y="0"/>
                </a:cubicBezTo>
                <a:lnTo>
                  <a:pt x="3577" y="0"/>
                </a:lnTo>
                <a:cubicBezTo>
                  <a:pt x="3725" y="0"/>
                  <a:pt x="3844" y="120"/>
                  <a:pt x="3844" y="267"/>
                </a:cubicBezTo>
                <a:lnTo>
                  <a:pt x="3844" y="315"/>
                </a:lnTo>
                <a:cubicBezTo>
                  <a:pt x="3840" y="315"/>
                  <a:pt x="3836" y="316"/>
                  <a:pt x="3833" y="316"/>
                </a:cubicBezTo>
                <a:cubicBezTo>
                  <a:pt x="3826" y="317"/>
                  <a:pt x="3820" y="317"/>
                  <a:pt x="3813" y="317"/>
                </a:cubicBezTo>
                <a:cubicBezTo>
                  <a:pt x="3807" y="318"/>
                  <a:pt x="3801" y="318"/>
                  <a:pt x="3794" y="318"/>
                </a:cubicBezTo>
                <a:cubicBezTo>
                  <a:pt x="3788" y="319"/>
                  <a:pt x="3782" y="319"/>
                  <a:pt x="3776" y="319"/>
                </a:cubicBezTo>
                <a:cubicBezTo>
                  <a:pt x="3765" y="319"/>
                  <a:pt x="3754" y="320"/>
                  <a:pt x="3744" y="320"/>
                </a:cubicBezTo>
                <a:lnTo>
                  <a:pt x="36" y="320"/>
                </a:lnTo>
                <a:cubicBezTo>
                  <a:pt x="33" y="320"/>
                  <a:pt x="30" y="320"/>
                  <a:pt x="28" y="320"/>
                </a:cubicBezTo>
                <a:cubicBezTo>
                  <a:pt x="22" y="320"/>
                  <a:pt x="16" y="320"/>
                  <a:pt x="11" y="320"/>
                </a:cubicBezTo>
                <a:cubicBezTo>
                  <a:pt x="9" y="320"/>
                  <a:pt x="7" y="320"/>
                  <a:pt x="5" y="320"/>
                </a:cubicBezTo>
                <a:close/>
              </a:path>
            </a:pathLst>
          </a:custGeom>
          <a:solidFill>
            <a:schemeClr val="tx1">
              <a:alpha val="36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62" name="Freeform 87">
            <a:extLst>
              <a:ext uri="{FF2B5EF4-FFF2-40B4-BE49-F238E27FC236}">
                <a16:creationId xmlns:a16="http://schemas.microsoft.com/office/drawing/2014/main" id="{69F38514-F2B5-4E7C-94BF-06F96633DD87}"/>
              </a:ext>
            </a:extLst>
          </p:cNvPr>
          <p:cNvSpPr>
            <a:spLocks/>
          </p:cNvSpPr>
          <p:nvPr/>
        </p:nvSpPr>
        <p:spPr bwMode="auto">
          <a:xfrm>
            <a:off x="7674695" y="2828276"/>
            <a:ext cx="1751417" cy="169087"/>
          </a:xfrm>
          <a:custGeom>
            <a:avLst/>
            <a:gdLst>
              <a:gd name="T0" fmla="*/ 3577 w 3844"/>
              <a:gd name="T1" fmla="*/ 372 h 372"/>
              <a:gd name="T2" fmla="*/ 266 w 3844"/>
              <a:gd name="T3" fmla="*/ 372 h 372"/>
              <a:gd name="T4" fmla="*/ 0 w 3844"/>
              <a:gd name="T5" fmla="*/ 105 h 372"/>
              <a:gd name="T6" fmla="*/ 0 w 3844"/>
              <a:gd name="T7" fmla="*/ 4 h 372"/>
              <a:gd name="T8" fmla="*/ 8 w 3844"/>
              <a:gd name="T9" fmla="*/ 3 h 372"/>
              <a:gd name="T10" fmla="*/ 27 w 3844"/>
              <a:gd name="T11" fmla="*/ 2 h 372"/>
              <a:gd name="T12" fmla="*/ 47 w 3844"/>
              <a:gd name="T13" fmla="*/ 1 h 372"/>
              <a:gd name="T14" fmla="*/ 65 w 3844"/>
              <a:gd name="T15" fmla="*/ 0 h 372"/>
              <a:gd name="T16" fmla="*/ 79 w 3844"/>
              <a:gd name="T17" fmla="*/ 0 h 372"/>
              <a:gd name="T18" fmla="*/ 3713 w 3844"/>
              <a:gd name="T19" fmla="*/ 0 h 372"/>
              <a:gd name="T20" fmla="*/ 3772 w 3844"/>
              <a:gd name="T21" fmla="*/ 2 h 372"/>
              <a:gd name="T22" fmla="*/ 3792 w 3844"/>
              <a:gd name="T23" fmla="*/ 3 h 372"/>
              <a:gd name="T24" fmla="*/ 3812 w 3844"/>
              <a:gd name="T25" fmla="*/ 5 h 372"/>
              <a:gd name="T26" fmla="*/ 3832 w 3844"/>
              <a:gd name="T27" fmla="*/ 7 h 372"/>
              <a:gd name="T28" fmla="*/ 3844 w 3844"/>
              <a:gd name="T29" fmla="*/ 8 h 372"/>
              <a:gd name="T30" fmla="*/ 3844 w 3844"/>
              <a:gd name="T31" fmla="*/ 105 h 372"/>
              <a:gd name="T32" fmla="*/ 3577 w 3844"/>
              <a:gd name="T33" fmla="*/ 372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44" h="372">
                <a:moveTo>
                  <a:pt x="3577" y="372"/>
                </a:moveTo>
                <a:lnTo>
                  <a:pt x="266" y="372"/>
                </a:lnTo>
                <a:cubicBezTo>
                  <a:pt x="119" y="372"/>
                  <a:pt x="0" y="252"/>
                  <a:pt x="0" y="105"/>
                </a:cubicBezTo>
                <a:lnTo>
                  <a:pt x="0" y="4"/>
                </a:lnTo>
                <a:cubicBezTo>
                  <a:pt x="2" y="4"/>
                  <a:pt x="5" y="3"/>
                  <a:pt x="8" y="3"/>
                </a:cubicBezTo>
                <a:cubicBezTo>
                  <a:pt x="14" y="3"/>
                  <a:pt x="21" y="2"/>
                  <a:pt x="27" y="2"/>
                </a:cubicBezTo>
                <a:cubicBezTo>
                  <a:pt x="34" y="1"/>
                  <a:pt x="40" y="1"/>
                  <a:pt x="47" y="1"/>
                </a:cubicBezTo>
                <a:cubicBezTo>
                  <a:pt x="53" y="1"/>
                  <a:pt x="59" y="0"/>
                  <a:pt x="65" y="0"/>
                </a:cubicBezTo>
                <a:cubicBezTo>
                  <a:pt x="70" y="0"/>
                  <a:pt x="75" y="0"/>
                  <a:pt x="79" y="0"/>
                </a:cubicBezTo>
                <a:lnTo>
                  <a:pt x="3713" y="0"/>
                </a:lnTo>
                <a:cubicBezTo>
                  <a:pt x="3733" y="0"/>
                  <a:pt x="3753" y="1"/>
                  <a:pt x="3772" y="2"/>
                </a:cubicBezTo>
                <a:cubicBezTo>
                  <a:pt x="3779" y="2"/>
                  <a:pt x="3785" y="2"/>
                  <a:pt x="3792" y="3"/>
                </a:cubicBezTo>
                <a:cubicBezTo>
                  <a:pt x="3798" y="3"/>
                  <a:pt x="3805" y="4"/>
                  <a:pt x="3812" y="5"/>
                </a:cubicBezTo>
                <a:cubicBezTo>
                  <a:pt x="3819" y="5"/>
                  <a:pt x="3826" y="6"/>
                  <a:pt x="3832" y="7"/>
                </a:cubicBezTo>
                <a:cubicBezTo>
                  <a:pt x="3836" y="7"/>
                  <a:pt x="3840" y="8"/>
                  <a:pt x="3844" y="8"/>
                </a:cubicBezTo>
                <a:lnTo>
                  <a:pt x="3844" y="105"/>
                </a:lnTo>
                <a:cubicBezTo>
                  <a:pt x="3844" y="252"/>
                  <a:pt x="3725" y="372"/>
                  <a:pt x="3577" y="372"/>
                </a:cubicBezTo>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63" name="Freeform 111">
            <a:extLst>
              <a:ext uri="{FF2B5EF4-FFF2-40B4-BE49-F238E27FC236}">
                <a16:creationId xmlns:a16="http://schemas.microsoft.com/office/drawing/2014/main" id="{BF023FE4-0206-41F0-A3CC-1905D9A000BC}"/>
              </a:ext>
            </a:extLst>
          </p:cNvPr>
          <p:cNvSpPr>
            <a:spLocks/>
          </p:cNvSpPr>
          <p:nvPr/>
        </p:nvSpPr>
        <p:spPr bwMode="auto">
          <a:xfrm>
            <a:off x="7674695" y="5431394"/>
            <a:ext cx="1751417" cy="146125"/>
          </a:xfrm>
          <a:custGeom>
            <a:avLst/>
            <a:gdLst>
              <a:gd name="T0" fmla="*/ 5 w 3844"/>
              <a:gd name="T1" fmla="*/ 320 h 320"/>
              <a:gd name="T2" fmla="*/ 0 w 3844"/>
              <a:gd name="T3" fmla="*/ 320 h 320"/>
              <a:gd name="T4" fmla="*/ 0 w 3844"/>
              <a:gd name="T5" fmla="*/ 267 h 320"/>
              <a:gd name="T6" fmla="*/ 266 w 3844"/>
              <a:gd name="T7" fmla="*/ 0 h 320"/>
              <a:gd name="T8" fmla="*/ 3577 w 3844"/>
              <a:gd name="T9" fmla="*/ 0 h 320"/>
              <a:gd name="T10" fmla="*/ 3844 w 3844"/>
              <a:gd name="T11" fmla="*/ 267 h 320"/>
              <a:gd name="T12" fmla="*/ 3844 w 3844"/>
              <a:gd name="T13" fmla="*/ 315 h 320"/>
              <a:gd name="T14" fmla="*/ 3833 w 3844"/>
              <a:gd name="T15" fmla="*/ 316 h 320"/>
              <a:gd name="T16" fmla="*/ 3813 w 3844"/>
              <a:gd name="T17" fmla="*/ 317 h 320"/>
              <a:gd name="T18" fmla="*/ 3794 w 3844"/>
              <a:gd name="T19" fmla="*/ 318 h 320"/>
              <a:gd name="T20" fmla="*/ 3776 w 3844"/>
              <a:gd name="T21" fmla="*/ 319 h 320"/>
              <a:gd name="T22" fmla="*/ 3744 w 3844"/>
              <a:gd name="T23" fmla="*/ 320 h 320"/>
              <a:gd name="T24" fmla="*/ 36 w 3844"/>
              <a:gd name="T25" fmla="*/ 320 h 320"/>
              <a:gd name="T26" fmla="*/ 28 w 3844"/>
              <a:gd name="T27" fmla="*/ 320 h 320"/>
              <a:gd name="T28" fmla="*/ 11 w 3844"/>
              <a:gd name="T29" fmla="*/ 320 h 320"/>
              <a:gd name="T30" fmla="*/ 5 w 3844"/>
              <a:gd name="T31" fmla="*/ 32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44" h="320">
                <a:moveTo>
                  <a:pt x="5" y="320"/>
                </a:moveTo>
                <a:cubicBezTo>
                  <a:pt x="3" y="320"/>
                  <a:pt x="2" y="320"/>
                  <a:pt x="0" y="320"/>
                </a:cubicBezTo>
                <a:lnTo>
                  <a:pt x="0" y="267"/>
                </a:lnTo>
                <a:cubicBezTo>
                  <a:pt x="0" y="120"/>
                  <a:pt x="119" y="0"/>
                  <a:pt x="266" y="0"/>
                </a:cubicBezTo>
                <a:lnTo>
                  <a:pt x="3577" y="0"/>
                </a:lnTo>
                <a:cubicBezTo>
                  <a:pt x="3725" y="0"/>
                  <a:pt x="3844" y="120"/>
                  <a:pt x="3844" y="267"/>
                </a:cubicBezTo>
                <a:lnTo>
                  <a:pt x="3844" y="315"/>
                </a:lnTo>
                <a:cubicBezTo>
                  <a:pt x="3840" y="315"/>
                  <a:pt x="3836" y="316"/>
                  <a:pt x="3833" y="316"/>
                </a:cubicBezTo>
                <a:cubicBezTo>
                  <a:pt x="3826" y="317"/>
                  <a:pt x="3820" y="317"/>
                  <a:pt x="3813" y="317"/>
                </a:cubicBezTo>
                <a:cubicBezTo>
                  <a:pt x="3807" y="318"/>
                  <a:pt x="3801" y="318"/>
                  <a:pt x="3794" y="318"/>
                </a:cubicBezTo>
                <a:cubicBezTo>
                  <a:pt x="3788" y="319"/>
                  <a:pt x="3782" y="319"/>
                  <a:pt x="3776" y="319"/>
                </a:cubicBezTo>
                <a:cubicBezTo>
                  <a:pt x="3765" y="319"/>
                  <a:pt x="3754" y="320"/>
                  <a:pt x="3744" y="320"/>
                </a:cubicBezTo>
                <a:lnTo>
                  <a:pt x="36" y="320"/>
                </a:lnTo>
                <a:cubicBezTo>
                  <a:pt x="33" y="320"/>
                  <a:pt x="30" y="320"/>
                  <a:pt x="28" y="320"/>
                </a:cubicBezTo>
                <a:cubicBezTo>
                  <a:pt x="22" y="320"/>
                  <a:pt x="16" y="320"/>
                  <a:pt x="11" y="320"/>
                </a:cubicBezTo>
                <a:cubicBezTo>
                  <a:pt x="9" y="320"/>
                  <a:pt x="7" y="320"/>
                  <a:pt x="5" y="320"/>
                </a:cubicBez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104" name="Freeform 87">
            <a:extLst>
              <a:ext uri="{FF2B5EF4-FFF2-40B4-BE49-F238E27FC236}">
                <a16:creationId xmlns:a16="http://schemas.microsoft.com/office/drawing/2014/main" id="{E5A25DE8-281D-4FA2-850B-537C442DF3D2}"/>
              </a:ext>
            </a:extLst>
          </p:cNvPr>
          <p:cNvSpPr>
            <a:spLocks/>
          </p:cNvSpPr>
          <p:nvPr/>
        </p:nvSpPr>
        <p:spPr bwMode="auto">
          <a:xfrm>
            <a:off x="9792941" y="3003435"/>
            <a:ext cx="1450301" cy="140017"/>
          </a:xfrm>
          <a:custGeom>
            <a:avLst/>
            <a:gdLst>
              <a:gd name="T0" fmla="*/ 3577 w 3844"/>
              <a:gd name="T1" fmla="*/ 372 h 372"/>
              <a:gd name="T2" fmla="*/ 266 w 3844"/>
              <a:gd name="T3" fmla="*/ 372 h 372"/>
              <a:gd name="T4" fmla="*/ 0 w 3844"/>
              <a:gd name="T5" fmla="*/ 105 h 372"/>
              <a:gd name="T6" fmla="*/ 0 w 3844"/>
              <a:gd name="T7" fmla="*/ 4 h 372"/>
              <a:gd name="T8" fmla="*/ 8 w 3844"/>
              <a:gd name="T9" fmla="*/ 3 h 372"/>
              <a:gd name="T10" fmla="*/ 27 w 3844"/>
              <a:gd name="T11" fmla="*/ 2 h 372"/>
              <a:gd name="T12" fmla="*/ 47 w 3844"/>
              <a:gd name="T13" fmla="*/ 1 h 372"/>
              <a:gd name="T14" fmla="*/ 65 w 3844"/>
              <a:gd name="T15" fmla="*/ 0 h 372"/>
              <a:gd name="T16" fmla="*/ 79 w 3844"/>
              <a:gd name="T17" fmla="*/ 0 h 372"/>
              <a:gd name="T18" fmla="*/ 3713 w 3844"/>
              <a:gd name="T19" fmla="*/ 0 h 372"/>
              <a:gd name="T20" fmla="*/ 3772 w 3844"/>
              <a:gd name="T21" fmla="*/ 2 h 372"/>
              <a:gd name="T22" fmla="*/ 3792 w 3844"/>
              <a:gd name="T23" fmla="*/ 3 h 372"/>
              <a:gd name="T24" fmla="*/ 3812 w 3844"/>
              <a:gd name="T25" fmla="*/ 5 h 372"/>
              <a:gd name="T26" fmla="*/ 3832 w 3844"/>
              <a:gd name="T27" fmla="*/ 7 h 372"/>
              <a:gd name="T28" fmla="*/ 3844 w 3844"/>
              <a:gd name="T29" fmla="*/ 8 h 372"/>
              <a:gd name="T30" fmla="*/ 3844 w 3844"/>
              <a:gd name="T31" fmla="*/ 105 h 372"/>
              <a:gd name="T32" fmla="*/ 3577 w 3844"/>
              <a:gd name="T33" fmla="*/ 372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44" h="372">
                <a:moveTo>
                  <a:pt x="3577" y="372"/>
                </a:moveTo>
                <a:lnTo>
                  <a:pt x="266" y="372"/>
                </a:lnTo>
                <a:cubicBezTo>
                  <a:pt x="119" y="372"/>
                  <a:pt x="0" y="252"/>
                  <a:pt x="0" y="105"/>
                </a:cubicBezTo>
                <a:lnTo>
                  <a:pt x="0" y="4"/>
                </a:lnTo>
                <a:cubicBezTo>
                  <a:pt x="2" y="4"/>
                  <a:pt x="5" y="3"/>
                  <a:pt x="8" y="3"/>
                </a:cubicBezTo>
                <a:cubicBezTo>
                  <a:pt x="14" y="3"/>
                  <a:pt x="21" y="2"/>
                  <a:pt x="27" y="2"/>
                </a:cubicBezTo>
                <a:cubicBezTo>
                  <a:pt x="34" y="1"/>
                  <a:pt x="40" y="1"/>
                  <a:pt x="47" y="1"/>
                </a:cubicBezTo>
                <a:cubicBezTo>
                  <a:pt x="53" y="1"/>
                  <a:pt x="59" y="0"/>
                  <a:pt x="65" y="0"/>
                </a:cubicBezTo>
                <a:cubicBezTo>
                  <a:pt x="70" y="0"/>
                  <a:pt x="75" y="0"/>
                  <a:pt x="79" y="0"/>
                </a:cubicBezTo>
                <a:lnTo>
                  <a:pt x="3713" y="0"/>
                </a:lnTo>
                <a:cubicBezTo>
                  <a:pt x="3733" y="0"/>
                  <a:pt x="3753" y="1"/>
                  <a:pt x="3772" y="2"/>
                </a:cubicBezTo>
                <a:cubicBezTo>
                  <a:pt x="3779" y="2"/>
                  <a:pt x="3785" y="2"/>
                  <a:pt x="3792" y="3"/>
                </a:cubicBezTo>
                <a:cubicBezTo>
                  <a:pt x="3798" y="3"/>
                  <a:pt x="3805" y="4"/>
                  <a:pt x="3812" y="5"/>
                </a:cubicBezTo>
                <a:cubicBezTo>
                  <a:pt x="3819" y="5"/>
                  <a:pt x="3826" y="6"/>
                  <a:pt x="3832" y="7"/>
                </a:cubicBezTo>
                <a:cubicBezTo>
                  <a:pt x="3836" y="7"/>
                  <a:pt x="3840" y="8"/>
                  <a:pt x="3844" y="8"/>
                </a:cubicBezTo>
                <a:lnTo>
                  <a:pt x="3844" y="105"/>
                </a:lnTo>
                <a:cubicBezTo>
                  <a:pt x="3844" y="252"/>
                  <a:pt x="3725" y="372"/>
                  <a:pt x="3577" y="372"/>
                </a:cubicBezTo>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105" name="Freeform 111">
            <a:extLst>
              <a:ext uri="{FF2B5EF4-FFF2-40B4-BE49-F238E27FC236}">
                <a16:creationId xmlns:a16="http://schemas.microsoft.com/office/drawing/2014/main" id="{3849117B-3CF6-476B-B975-0F3842665047}"/>
              </a:ext>
            </a:extLst>
          </p:cNvPr>
          <p:cNvSpPr>
            <a:spLocks/>
          </p:cNvSpPr>
          <p:nvPr/>
        </p:nvSpPr>
        <p:spPr bwMode="auto">
          <a:xfrm>
            <a:off x="9792941" y="5159005"/>
            <a:ext cx="1450301" cy="121002"/>
          </a:xfrm>
          <a:custGeom>
            <a:avLst/>
            <a:gdLst>
              <a:gd name="T0" fmla="*/ 5 w 3844"/>
              <a:gd name="T1" fmla="*/ 320 h 320"/>
              <a:gd name="T2" fmla="*/ 0 w 3844"/>
              <a:gd name="T3" fmla="*/ 320 h 320"/>
              <a:gd name="T4" fmla="*/ 0 w 3844"/>
              <a:gd name="T5" fmla="*/ 267 h 320"/>
              <a:gd name="T6" fmla="*/ 266 w 3844"/>
              <a:gd name="T7" fmla="*/ 0 h 320"/>
              <a:gd name="T8" fmla="*/ 3577 w 3844"/>
              <a:gd name="T9" fmla="*/ 0 h 320"/>
              <a:gd name="T10" fmla="*/ 3844 w 3844"/>
              <a:gd name="T11" fmla="*/ 267 h 320"/>
              <a:gd name="T12" fmla="*/ 3844 w 3844"/>
              <a:gd name="T13" fmla="*/ 315 h 320"/>
              <a:gd name="T14" fmla="*/ 3833 w 3844"/>
              <a:gd name="T15" fmla="*/ 316 h 320"/>
              <a:gd name="T16" fmla="*/ 3813 w 3844"/>
              <a:gd name="T17" fmla="*/ 317 h 320"/>
              <a:gd name="T18" fmla="*/ 3794 w 3844"/>
              <a:gd name="T19" fmla="*/ 318 h 320"/>
              <a:gd name="T20" fmla="*/ 3776 w 3844"/>
              <a:gd name="T21" fmla="*/ 319 h 320"/>
              <a:gd name="T22" fmla="*/ 3744 w 3844"/>
              <a:gd name="T23" fmla="*/ 320 h 320"/>
              <a:gd name="T24" fmla="*/ 36 w 3844"/>
              <a:gd name="T25" fmla="*/ 320 h 320"/>
              <a:gd name="T26" fmla="*/ 28 w 3844"/>
              <a:gd name="T27" fmla="*/ 320 h 320"/>
              <a:gd name="T28" fmla="*/ 11 w 3844"/>
              <a:gd name="T29" fmla="*/ 320 h 320"/>
              <a:gd name="T30" fmla="*/ 5 w 3844"/>
              <a:gd name="T31" fmla="*/ 32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44" h="320">
                <a:moveTo>
                  <a:pt x="5" y="320"/>
                </a:moveTo>
                <a:cubicBezTo>
                  <a:pt x="3" y="320"/>
                  <a:pt x="2" y="320"/>
                  <a:pt x="0" y="320"/>
                </a:cubicBezTo>
                <a:lnTo>
                  <a:pt x="0" y="267"/>
                </a:lnTo>
                <a:cubicBezTo>
                  <a:pt x="0" y="120"/>
                  <a:pt x="119" y="0"/>
                  <a:pt x="266" y="0"/>
                </a:cubicBezTo>
                <a:lnTo>
                  <a:pt x="3577" y="0"/>
                </a:lnTo>
                <a:cubicBezTo>
                  <a:pt x="3725" y="0"/>
                  <a:pt x="3844" y="120"/>
                  <a:pt x="3844" y="267"/>
                </a:cubicBezTo>
                <a:lnTo>
                  <a:pt x="3844" y="315"/>
                </a:lnTo>
                <a:cubicBezTo>
                  <a:pt x="3840" y="315"/>
                  <a:pt x="3836" y="316"/>
                  <a:pt x="3833" y="316"/>
                </a:cubicBezTo>
                <a:cubicBezTo>
                  <a:pt x="3826" y="317"/>
                  <a:pt x="3820" y="317"/>
                  <a:pt x="3813" y="317"/>
                </a:cubicBezTo>
                <a:cubicBezTo>
                  <a:pt x="3807" y="318"/>
                  <a:pt x="3801" y="318"/>
                  <a:pt x="3794" y="318"/>
                </a:cubicBezTo>
                <a:cubicBezTo>
                  <a:pt x="3788" y="319"/>
                  <a:pt x="3782" y="319"/>
                  <a:pt x="3776" y="319"/>
                </a:cubicBezTo>
                <a:cubicBezTo>
                  <a:pt x="3765" y="319"/>
                  <a:pt x="3754" y="320"/>
                  <a:pt x="3744" y="320"/>
                </a:cubicBezTo>
                <a:lnTo>
                  <a:pt x="36" y="320"/>
                </a:lnTo>
                <a:cubicBezTo>
                  <a:pt x="33" y="320"/>
                  <a:pt x="30" y="320"/>
                  <a:pt x="28" y="320"/>
                </a:cubicBezTo>
                <a:cubicBezTo>
                  <a:pt x="22" y="320"/>
                  <a:pt x="16" y="320"/>
                  <a:pt x="11" y="320"/>
                </a:cubicBezTo>
                <a:cubicBezTo>
                  <a:pt x="9" y="320"/>
                  <a:pt x="7" y="320"/>
                  <a:pt x="5" y="320"/>
                </a:cubicBezTo>
                <a:close/>
              </a:path>
            </a:pathLst>
          </a:custGeom>
          <a:solidFill>
            <a:schemeClr val="tx1">
              <a:alpha val="3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400">
              <a:latin typeface="Open Sans" panose="020B0606030504020204" pitchFamily="34" charset="0"/>
              <a:ea typeface="Open Sans" panose="020B0606030504020204" pitchFamily="34" charset="0"/>
              <a:cs typeface="Open Sans" panose="020B0606030504020204" pitchFamily="34" charset="0"/>
            </a:endParaRPr>
          </a:p>
        </p:txBody>
      </p:sp>
      <p:pic>
        <p:nvPicPr>
          <p:cNvPr id="13" name="Рисунок 12"/>
          <p:cNvPicPr>
            <a:picLocks noGrp="1" noChangeAspect="1"/>
          </p:cNvPicPr>
          <p:nvPr>
            <p:ph type="pic" sz="quarter" idx="27"/>
          </p:nvPr>
        </p:nvPicPr>
        <p:blipFill>
          <a:blip r:embed="rId2" cstate="print">
            <a:extLst>
              <a:ext uri="{28A0092B-C50C-407E-A947-70E740481C1C}">
                <a14:useLocalDpi xmlns:a14="http://schemas.microsoft.com/office/drawing/2010/main" val="0"/>
              </a:ext>
            </a:extLst>
          </a:blip>
          <a:srcRect l="13651" r="13651"/>
          <a:stretch>
            <a:fillRect/>
          </a:stretch>
        </p:blipFill>
        <p:spPr>
          <a:xfrm>
            <a:off x="5624603" y="2997362"/>
            <a:ext cx="2045918" cy="2288113"/>
          </a:xfrm>
        </p:spPr>
      </p:pic>
      <p:pic>
        <p:nvPicPr>
          <p:cNvPr id="12" name="Рисунок 11"/>
          <p:cNvPicPr>
            <a:picLocks noGrp="1" noChangeAspect="1"/>
          </p:cNvPicPr>
          <p:nvPr>
            <p:ph type="pic" sz="quarter" idx="26"/>
          </p:nvPr>
        </p:nvPicPr>
        <p:blipFill>
          <a:blip r:embed="rId3" cstate="print">
            <a:extLst>
              <a:ext uri="{28A0092B-C50C-407E-A947-70E740481C1C}">
                <a14:useLocalDpi xmlns:a14="http://schemas.microsoft.com/office/drawing/2010/main" val="0"/>
              </a:ext>
            </a:extLst>
          </a:blip>
          <a:srcRect t="7367" b="7367"/>
          <a:stretch>
            <a:fillRect/>
          </a:stretch>
        </p:blipFill>
        <p:spPr>
          <a:xfrm>
            <a:off x="7369235" y="2822987"/>
            <a:ext cx="2358886" cy="2753489"/>
          </a:xfrm>
        </p:spPr>
      </p:pic>
      <p:pic>
        <p:nvPicPr>
          <p:cNvPr id="11" name="Рисунок 10"/>
          <p:cNvPicPr>
            <a:picLocks noGrp="1" noChangeAspect="1"/>
          </p:cNvPicPr>
          <p:nvPr>
            <p:ph type="pic" sz="quarter" idx="28"/>
          </p:nvPr>
        </p:nvPicPr>
        <p:blipFill>
          <a:blip r:embed="rId4" cstate="print">
            <a:extLst>
              <a:ext uri="{28A0092B-C50C-407E-A947-70E740481C1C}">
                <a14:useLocalDpi xmlns:a14="http://schemas.microsoft.com/office/drawing/2010/main" val="0"/>
              </a:ext>
            </a:extLst>
          </a:blip>
          <a:srcRect l="17350" r="17350"/>
          <a:stretch>
            <a:fillRect/>
          </a:stretch>
        </p:blipFill>
        <p:spPr>
          <a:xfrm>
            <a:off x="9453158" y="2997362"/>
            <a:ext cx="2045918" cy="2288113"/>
          </a:xfrm>
        </p:spPr>
      </p:pic>
    </p:spTree>
    <p:extLst>
      <p:ext uri="{BB962C8B-B14F-4D97-AF65-F5344CB8AC3E}">
        <p14:creationId xmlns:p14="http://schemas.microsoft.com/office/powerpoint/2010/main" val="3634427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ana: “__” ______ 201__-yil">
            <a:extLst>
              <a:ext uri="{FF2B5EF4-FFF2-40B4-BE49-F238E27FC236}">
                <a16:creationId xmlns:a16="http://schemas.microsoft.com/office/drawing/2014/main" id="{274034DB-ACDC-405D-8AE2-D9D7B7D151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48" y="785961"/>
            <a:ext cx="5357191" cy="528607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265">
            <a:extLst>
              <a:ext uri="{FF2B5EF4-FFF2-40B4-BE49-F238E27FC236}">
                <a16:creationId xmlns:a16="http://schemas.microsoft.com/office/drawing/2014/main" id="{52970DD3-465F-4D56-A9C2-99F82AE62A47}"/>
              </a:ext>
            </a:extLst>
          </p:cNvPr>
          <p:cNvSpPr txBox="1"/>
          <p:nvPr/>
        </p:nvSpPr>
        <p:spPr>
          <a:xfrm>
            <a:off x="5703404" y="3786833"/>
            <a:ext cx="5734878" cy="954107"/>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err="1">
                <a:solidFill>
                  <a:srgbClr val="002060"/>
                </a:solidFill>
              </a:rPr>
              <a:t>Applikatsiya</a:t>
            </a:r>
            <a:r>
              <a:rPr lang="en-US" sz="2800" dirty="0">
                <a:solidFill>
                  <a:srgbClr val="002060"/>
                </a:solidFill>
              </a:rPr>
              <a:t> </a:t>
            </a:r>
            <a:r>
              <a:rPr lang="en-US" sz="2800" dirty="0" err="1">
                <a:solidFill>
                  <a:srgbClr val="002060"/>
                </a:solidFill>
              </a:rPr>
              <a:t>uchun</a:t>
            </a:r>
            <a:r>
              <a:rPr lang="en-US" sz="2800" dirty="0">
                <a:solidFill>
                  <a:srgbClr val="002060"/>
                </a:solidFill>
              </a:rPr>
              <a:t> </a:t>
            </a:r>
            <a:r>
              <a:rPr lang="en-US" sz="2800" dirty="0" err="1">
                <a:solidFill>
                  <a:srgbClr val="002060"/>
                </a:solidFill>
              </a:rPr>
              <a:t>kerakli</a:t>
            </a:r>
            <a:r>
              <a:rPr lang="en-US" sz="2800" dirty="0">
                <a:solidFill>
                  <a:srgbClr val="002060"/>
                </a:solidFill>
              </a:rPr>
              <a:t> </a:t>
            </a:r>
            <a:r>
              <a:rPr lang="en-US" sz="2800" dirty="0" err="1">
                <a:solidFill>
                  <a:srgbClr val="002060"/>
                </a:solidFill>
              </a:rPr>
              <a:t>o’quv</a:t>
            </a:r>
            <a:r>
              <a:rPr lang="en-US" sz="2800" dirty="0">
                <a:solidFill>
                  <a:srgbClr val="002060"/>
                </a:solidFill>
              </a:rPr>
              <a:t> </a:t>
            </a:r>
            <a:r>
              <a:rPr lang="en-US" sz="2800" dirty="0" err="1">
                <a:solidFill>
                  <a:srgbClr val="002060"/>
                </a:solidFill>
              </a:rPr>
              <a:t>qurollari</a:t>
            </a:r>
            <a:r>
              <a:rPr lang="en-US" sz="2800" dirty="0">
                <a:solidFill>
                  <a:srgbClr val="002060"/>
                </a:solidFill>
              </a:rPr>
              <a:t>.</a:t>
            </a:r>
            <a:endParaRPr lang="ru-RU" sz="2800" dirty="0">
              <a:solidFill>
                <a:srgbClr val="002060"/>
              </a:solidFill>
            </a:endParaRPr>
          </a:p>
        </p:txBody>
      </p:sp>
      <p:pic>
        <p:nvPicPr>
          <p:cNvPr id="7" name="Graphic 6" descr="Checkmark">
            <a:extLst>
              <a:ext uri="{FF2B5EF4-FFF2-40B4-BE49-F238E27FC236}">
                <a16:creationId xmlns:a16="http://schemas.microsoft.com/office/drawing/2014/main" id="{914CD034-5A56-4C63-9F04-C9CFA15BAF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64895" y="428153"/>
            <a:ext cx="2673626" cy="3126898"/>
          </a:xfrm>
          <a:prstGeom prst="rect">
            <a:avLst/>
          </a:prstGeom>
        </p:spPr>
      </p:pic>
    </p:spTree>
    <p:extLst>
      <p:ext uri="{BB962C8B-B14F-4D97-AF65-F5344CB8AC3E}">
        <p14:creationId xmlns:p14="http://schemas.microsoft.com/office/powerpoint/2010/main" val="3778985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EB36B484-AD0D-49E9-8349-998B6EA8DFD4}"/>
              </a:ext>
            </a:extLst>
          </p:cNvPr>
          <p:cNvSpPr>
            <a:spLocks noChangeArrowheads="1"/>
          </p:cNvSpPr>
          <p:nvPr/>
        </p:nvSpPr>
        <p:spPr bwMode="auto">
          <a:xfrm>
            <a:off x="559905" y="2737848"/>
            <a:ext cx="11351826" cy="3847207"/>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2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Ish</a:t>
            </a:r>
            <a:r>
              <a:rPr kumimoji="0" lang="ru-RU" altLang="ru-RU" sz="32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32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jarayonidagi</a:t>
            </a:r>
            <a:r>
              <a:rPr kumimoji="0" lang="ru-RU" altLang="ru-RU" sz="32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32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xavfsizlikning</a:t>
            </a:r>
            <a:r>
              <a:rPr kumimoji="0" lang="ru-RU" altLang="ru-RU" sz="32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32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qat‘iy</a:t>
            </a:r>
            <a:r>
              <a:rPr kumimoji="0" lang="ru-RU" altLang="ru-RU" sz="32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ru-RU" altLang="ru-RU" sz="3200" b="1"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qoidalari</a:t>
            </a:r>
            <a:r>
              <a:rPr kumimoji="0" lang="ru-RU" altLang="ru-RU" sz="32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a:t>
            </a:r>
            <a:endParaRPr kumimoji="0" lang="en-US" altLang="ru-RU" sz="32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2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br>
              <a:rPr kumimoji="0" lang="ru-RU" altLang="ru-RU" sz="32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b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1.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Ishni</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hech</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qachon</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o‘qituvchining</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ruxsatisiz</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boshlama</a:t>
            </a:r>
            <a:r>
              <a:rPr kumimoji="0" lang="en-US"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slik</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b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b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Asboblarni</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faqat</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o‘z</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o‘rnida</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ishlat</a:t>
            </a:r>
            <a:r>
              <a:rPr kumimoji="0" lang="en-US"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ish</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b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b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3.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Yaroqsiz</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asbob</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bilan</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ishlama</a:t>
            </a:r>
            <a:r>
              <a:rPr kumimoji="0" lang="en-US"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slik</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b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b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4.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Ishni</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chet</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ishlarga</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chalg‘imasdan</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bajar</a:t>
            </a:r>
            <a:r>
              <a:rPr kumimoji="0" lang="en-US"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ish</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b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b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5.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Asbob</a:t>
            </a:r>
            <a:r>
              <a:rPr kumimoji="0" lang="en-US"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uskunalarni</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o‘zi</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uchun</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belgilangan</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joyda</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ru-RU"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saqla</a:t>
            </a:r>
            <a:r>
              <a:rPr kumimoji="0" lang="en-US"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sh</a:t>
            </a: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b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br>
            <a:r>
              <a:rPr kumimoji="0" lang="ru-RU"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6. </a:t>
            </a:r>
            <a:r>
              <a:rPr kumimoji="0" lang="en-US"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Tig’li</a:t>
            </a:r>
            <a:r>
              <a:rPr kumimoji="0" lang="en-US"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pichoq</a:t>
            </a:r>
            <a:r>
              <a:rPr kumimoji="0" lang="en-US"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en-US" altLang="ru-RU" sz="2400" b="0" i="1"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qaychi</a:t>
            </a:r>
            <a:r>
              <a:rPr kumimoji="0" lang="en-US" altLang="ru-RU" sz="2400" b="0" i="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r>
              <a:rPr lang="ru-RU" altLang="ru-RU" sz="2400" i="1" dirty="0">
                <a:solidFill>
                  <a:srgbClr val="002060"/>
                </a:solidFill>
                <a:latin typeface="Times New Roman" panose="02020603050405020304" pitchFamily="18" charset="0"/>
                <a:cs typeface="Times New Roman" panose="02020603050405020304" pitchFamily="18" charset="0"/>
              </a:rPr>
              <a:t> </a:t>
            </a:r>
            <a:r>
              <a:rPr lang="en-US" altLang="ru-RU" sz="2400" i="1" dirty="0" err="1">
                <a:solidFill>
                  <a:srgbClr val="002060"/>
                </a:solidFill>
                <a:latin typeface="Times New Roman" panose="02020603050405020304" pitchFamily="18" charset="0"/>
                <a:cs typeface="Times New Roman" panose="02020603050405020304" pitchFamily="18" charset="0"/>
              </a:rPr>
              <a:t>vositalar</a:t>
            </a:r>
            <a:r>
              <a:rPr lang="en-US" altLang="ru-RU" sz="2400" i="1" dirty="0">
                <a:solidFill>
                  <a:srgbClr val="002060"/>
                </a:solidFill>
                <a:latin typeface="Times New Roman" panose="02020603050405020304" pitchFamily="18" charset="0"/>
                <a:cs typeface="Times New Roman" panose="02020603050405020304" pitchFamily="18" charset="0"/>
              </a:rPr>
              <a:t> </a:t>
            </a:r>
            <a:r>
              <a:rPr lang="ru-RU" altLang="ru-RU" sz="2400" i="1" dirty="0" err="1">
                <a:solidFill>
                  <a:srgbClr val="002060"/>
                </a:solidFill>
                <a:latin typeface="Times New Roman" panose="02020603050405020304" pitchFamily="18" charset="0"/>
                <a:cs typeface="Times New Roman" panose="02020603050405020304" pitchFamily="18" charset="0"/>
              </a:rPr>
              <a:t>bilan</a:t>
            </a:r>
            <a:r>
              <a:rPr lang="ru-RU" altLang="ru-RU" sz="2400" i="1" dirty="0">
                <a:solidFill>
                  <a:srgbClr val="002060"/>
                </a:solidFill>
                <a:latin typeface="Times New Roman" panose="02020603050405020304" pitchFamily="18" charset="0"/>
                <a:cs typeface="Times New Roman" panose="02020603050405020304" pitchFamily="18" charset="0"/>
              </a:rPr>
              <a:t> </a:t>
            </a:r>
            <a:r>
              <a:rPr lang="ru-RU" altLang="ru-RU" sz="2400" i="1" dirty="0" err="1">
                <a:solidFill>
                  <a:srgbClr val="002060"/>
                </a:solidFill>
                <a:latin typeface="Times New Roman" panose="02020603050405020304" pitchFamily="18" charset="0"/>
                <a:cs typeface="Times New Roman" panose="02020603050405020304" pitchFamily="18" charset="0"/>
              </a:rPr>
              <a:t>o‘zing</a:t>
            </a:r>
            <a:r>
              <a:rPr lang="ru-RU" altLang="ru-RU" sz="2400" i="1" dirty="0">
                <a:solidFill>
                  <a:srgbClr val="002060"/>
                </a:solidFill>
                <a:latin typeface="Times New Roman" panose="02020603050405020304" pitchFamily="18" charset="0"/>
                <a:cs typeface="Times New Roman" panose="02020603050405020304" pitchFamily="18" charset="0"/>
              </a:rPr>
              <a:t>, </a:t>
            </a:r>
            <a:r>
              <a:rPr lang="ru-RU" altLang="ru-RU" sz="2400" i="1" dirty="0" err="1">
                <a:solidFill>
                  <a:srgbClr val="002060"/>
                </a:solidFill>
                <a:latin typeface="Times New Roman" panose="02020603050405020304" pitchFamily="18" charset="0"/>
                <a:cs typeface="Times New Roman" panose="02020603050405020304" pitchFamily="18" charset="0"/>
              </a:rPr>
              <a:t>o‘rtog‘ing</a:t>
            </a:r>
            <a:r>
              <a:rPr lang="ru-RU" altLang="ru-RU" sz="2400" i="1" dirty="0">
                <a:solidFill>
                  <a:srgbClr val="002060"/>
                </a:solidFill>
                <a:latin typeface="Times New Roman" panose="02020603050405020304" pitchFamily="18" charset="0"/>
                <a:cs typeface="Times New Roman" panose="02020603050405020304" pitchFamily="18" charset="0"/>
              </a:rPr>
              <a:t> </a:t>
            </a:r>
            <a:r>
              <a:rPr lang="ru-RU" altLang="ru-RU" sz="2400" i="1" dirty="0" err="1">
                <a:solidFill>
                  <a:srgbClr val="002060"/>
                </a:solidFill>
                <a:latin typeface="Times New Roman" panose="02020603050405020304" pitchFamily="18" charset="0"/>
                <a:cs typeface="Times New Roman" panose="02020603050405020304" pitchFamily="18" charset="0"/>
              </a:rPr>
              <a:t>tomonga</a:t>
            </a:r>
            <a:r>
              <a:rPr lang="ru-RU" altLang="ru-RU" sz="2400" i="1" dirty="0">
                <a:solidFill>
                  <a:srgbClr val="002060"/>
                </a:solidFill>
                <a:latin typeface="Times New Roman" panose="02020603050405020304" pitchFamily="18" charset="0"/>
                <a:cs typeface="Times New Roman" panose="02020603050405020304" pitchFamily="18" charset="0"/>
              </a:rPr>
              <a:t> </a:t>
            </a:r>
            <a:r>
              <a:rPr lang="ru-RU" altLang="ru-RU" sz="2400" i="1" dirty="0" err="1">
                <a:solidFill>
                  <a:srgbClr val="002060"/>
                </a:solidFill>
                <a:latin typeface="Times New Roman" panose="02020603050405020304" pitchFamily="18" charset="0"/>
                <a:cs typeface="Times New Roman" panose="02020603050405020304" pitchFamily="18" charset="0"/>
              </a:rPr>
              <a:t>qarab</a:t>
            </a:r>
            <a:r>
              <a:rPr lang="ru-RU" altLang="ru-RU" sz="2400" i="1" dirty="0">
                <a:solidFill>
                  <a:srgbClr val="002060"/>
                </a:solidFill>
                <a:latin typeface="Times New Roman" panose="02020603050405020304" pitchFamily="18" charset="0"/>
                <a:cs typeface="Times New Roman" panose="02020603050405020304" pitchFamily="18" charset="0"/>
              </a:rPr>
              <a:t> </a:t>
            </a:r>
            <a:r>
              <a:rPr lang="en-US" altLang="ru-RU" sz="2400" i="1" dirty="0">
                <a:solidFill>
                  <a:srgbClr val="002060"/>
                </a:solidFill>
                <a:latin typeface="Times New Roman" panose="02020603050405020304" pitchFamily="18" charset="0"/>
                <a:cs typeface="Times New Roman" panose="02020603050405020304" pitchFamily="18" charset="0"/>
              </a:rPr>
              <a:t>harakat </a:t>
            </a:r>
            <a:r>
              <a:rPr lang="en-US" altLang="ru-RU" sz="2400" i="1" dirty="0" err="1">
                <a:solidFill>
                  <a:srgbClr val="002060"/>
                </a:solidFill>
                <a:latin typeface="Times New Roman" panose="02020603050405020304" pitchFamily="18" charset="0"/>
                <a:cs typeface="Times New Roman" panose="02020603050405020304" pitchFamily="18" charset="0"/>
              </a:rPr>
              <a:t>qilma</a:t>
            </a:r>
            <a:r>
              <a:rPr lang="ru-RU" altLang="ru-RU" sz="2400" i="1" dirty="0">
                <a:solidFill>
                  <a:srgbClr val="002060"/>
                </a:solidFill>
                <a:latin typeface="Times New Roman" panose="02020603050405020304" pitchFamily="18" charset="0"/>
                <a:cs typeface="Times New Roman" panose="02020603050405020304" pitchFamily="18" charset="0"/>
              </a:rPr>
              <a:t>! </a:t>
            </a:r>
            <a:br>
              <a:rPr lang="ru-RU" altLang="ru-RU" sz="2400" i="1" dirty="0">
                <a:solidFill>
                  <a:srgbClr val="002060"/>
                </a:solidFill>
                <a:latin typeface="Times New Roman" panose="02020603050405020304" pitchFamily="18" charset="0"/>
                <a:cs typeface="Times New Roman" panose="02020603050405020304" pitchFamily="18" charset="0"/>
              </a:rPr>
            </a:br>
            <a:br>
              <a:rPr kumimoji="0" lang="ru-RU" altLang="ru-RU" sz="1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b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7" name="Graphic 6" descr="Warning">
            <a:extLst>
              <a:ext uri="{FF2B5EF4-FFF2-40B4-BE49-F238E27FC236}">
                <a16:creationId xmlns:a16="http://schemas.microsoft.com/office/drawing/2014/main" id="{4A344212-B355-4E29-8C4D-4E531D223F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45494" y="-55047"/>
            <a:ext cx="2792895" cy="2792895"/>
          </a:xfrm>
          <a:prstGeom prst="rect">
            <a:avLst/>
          </a:prstGeom>
        </p:spPr>
      </p:pic>
    </p:spTree>
    <p:extLst>
      <p:ext uri="{BB962C8B-B14F-4D97-AF65-F5344CB8AC3E}">
        <p14:creationId xmlns:p14="http://schemas.microsoft.com/office/powerpoint/2010/main" val="727014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7C95B3-2226-43B0-AEA7-3F3326FF5C0D}"/>
              </a:ext>
            </a:extLst>
          </p:cNvPr>
          <p:cNvSpPr/>
          <p:nvPr/>
        </p:nvSpPr>
        <p:spPr>
          <a:xfrm>
            <a:off x="149087" y="796477"/>
            <a:ext cx="11194775" cy="523220"/>
          </a:xfrm>
          <a:prstGeom prst="rect">
            <a:avLst/>
          </a:prstGeom>
        </p:spPr>
        <p:txBody>
          <a:bodyPr wrap="square">
            <a:spAutoFit/>
          </a:bodyPr>
          <a:lstStyle/>
          <a:p>
            <a:r>
              <a:rPr lang="en-US" sz="2800" b="1" dirty="0" err="1">
                <a:solidFill>
                  <a:srgbClr val="002060"/>
                </a:solidFill>
              </a:rPr>
              <a:t>Hajmli</a:t>
            </a:r>
            <a:r>
              <a:rPr lang="en-US" sz="2800" b="1" dirty="0">
                <a:solidFill>
                  <a:srgbClr val="002060"/>
                </a:solidFill>
              </a:rPr>
              <a:t> </a:t>
            </a:r>
            <a:r>
              <a:rPr lang="en-US" sz="2800" b="1" dirty="0" err="1">
                <a:solidFill>
                  <a:srgbClr val="002060"/>
                </a:solidFill>
              </a:rPr>
              <a:t>applikatsiya</a:t>
            </a:r>
            <a:r>
              <a:rPr lang="en-US" sz="2800" b="1" dirty="0">
                <a:solidFill>
                  <a:srgbClr val="002060"/>
                </a:solidFill>
              </a:rPr>
              <a:t> </a:t>
            </a:r>
            <a:r>
              <a:rPr lang="en-US" sz="2800" b="1" dirty="0" err="1">
                <a:solidFill>
                  <a:srgbClr val="002060"/>
                </a:solidFill>
              </a:rPr>
              <a:t>yasash</a:t>
            </a:r>
            <a:endParaRPr lang="en-US" sz="2800" b="1" dirty="0">
              <a:solidFill>
                <a:srgbClr val="002060"/>
              </a:solidFill>
            </a:endParaRPr>
          </a:p>
        </p:txBody>
      </p:sp>
      <p:sp>
        <p:nvSpPr>
          <p:cNvPr id="4" name="Rectangle 3">
            <a:extLst>
              <a:ext uri="{FF2B5EF4-FFF2-40B4-BE49-F238E27FC236}">
                <a16:creationId xmlns:a16="http://schemas.microsoft.com/office/drawing/2014/main" id="{57206DF9-1544-4CF6-BBA9-DA795A8952FD}"/>
              </a:ext>
            </a:extLst>
          </p:cNvPr>
          <p:cNvSpPr/>
          <p:nvPr/>
        </p:nvSpPr>
        <p:spPr>
          <a:xfrm>
            <a:off x="149087" y="4599584"/>
            <a:ext cx="11522765" cy="1569660"/>
          </a:xfrm>
          <a:prstGeom prst="rect">
            <a:avLst/>
          </a:prstGeom>
        </p:spPr>
        <p:txBody>
          <a:bodyPr wrap="square">
            <a:spAutoFit/>
          </a:bodyPr>
          <a:lstStyle/>
          <a:p>
            <a:r>
              <a:rPr lang="en-US" sz="2400" dirty="0"/>
              <a:t>Bu </a:t>
            </a:r>
            <a:r>
              <a:rPr lang="en-US" sz="2400" dirty="0" err="1"/>
              <a:t>applikatsiyani</a:t>
            </a:r>
            <a:r>
              <a:rPr lang="en-US" sz="2400" dirty="0"/>
              <a:t> </a:t>
            </a:r>
            <a:r>
              <a:rPr lang="en-US" sz="2400" dirty="0" err="1"/>
              <a:t>yaratishda</a:t>
            </a:r>
            <a:r>
              <a:rPr lang="en-US" sz="2400" dirty="0"/>
              <a:t> </a:t>
            </a:r>
            <a:r>
              <a:rPr lang="en-US" sz="2400" dirty="0" err="1"/>
              <a:t>oldin</a:t>
            </a:r>
            <a:r>
              <a:rPr lang="en-US" sz="2400" dirty="0"/>
              <a:t> </a:t>
            </a:r>
            <a:r>
              <a:rPr lang="en-US" sz="2400" dirty="0" err="1"/>
              <a:t>qog’ozga</a:t>
            </a:r>
            <a:r>
              <a:rPr lang="en-US" sz="2400" dirty="0"/>
              <a:t> </a:t>
            </a:r>
            <a:r>
              <a:rPr lang="en-US" sz="2400" dirty="0" err="1"/>
              <a:t>sxematik</a:t>
            </a:r>
            <a:r>
              <a:rPr lang="en-US" sz="2400" dirty="0"/>
              <a:t> </a:t>
            </a:r>
            <a:r>
              <a:rPr lang="en-US" sz="2400" dirty="0" err="1"/>
              <a:t>rasm</a:t>
            </a:r>
            <a:r>
              <a:rPr lang="en-US" sz="2400" dirty="0"/>
              <a:t> </a:t>
            </a:r>
            <a:r>
              <a:rPr lang="en-US" sz="2400" dirty="0" err="1"/>
              <a:t>tushiriladi</a:t>
            </a:r>
            <a:r>
              <a:rPr lang="en-US" sz="2400" dirty="0"/>
              <a:t>, </a:t>
            </a:r>
            <a:r>
              <a:rPr lang="en-US" sz="2400" dirty="0" err="1"/>
              <a:t>keyin</a:t>
            </a:r>
            <a:r>
              <a:rPr lang="en-US" sz="2400" dirty="0"/>
              <a:t> </a:t>
            </a:r>
            <a:r>
              <a:rPr lang="en-US" sz="2400" dirty="0" err="1"/>
              <a:t>katta</a:t>
            </a:r>
            <a:r>
              <a:rPr lang="en-US" sz="2400" dirty="0"/>
              <a:t> </a:t>
            </a:r>
            <a:r>
              <a:rPr lang="en-US" sz="2400" dirty="0" err="1"/>
              <a:t>xajmdagi</a:t>
            </a:r>
            <a:r>
              <a:rPr lang="en-US" sz="2400" dirty="0"/>
              <a:t> </a:t>
            </a:r>
            <a:r>
              <a:rPr lang="en-US" sz="2400" dirty="0" err="1"/>
              <a:t>elementlarni</a:t>
            </a:r>
            <a:r>
              <a:rPr lang="en-US" sz="2400" dirty="0"/>
              <a:t> </a:t>
            </a:r>
            <a:r>
              <a:rPr lang="en-US" sz="2400" dirty="0" err="1"/>
              <a:t>tayyorlab</a:t>
            </a:r>
            <a:r>
              <a:rPr lang="en-US" sz="2400" dirty="0"/>
              <a:t> </a:t>
            </a:r>
            <a:r>
              <a:rPr lang="en-US" sz="2400" dirty="0" err="1"/>
              <a:t>olinadi</a:t>
            </a:r>
            <a:r>
              <a:rPr lang="en-US" sz="2400" dirty="0"/>
              <a:t>. Bu – </a:t>
            </a:r>
            <a:r>
              <a:rPr lang="en-US" sz="2400" dirty="0" err="1"/>
              <a:t>qog’ozdan</a:t>
            </a:r>
            <a:r>
              <a:rPr lang="en-US" sz="2400" dirty="0"/>
              <a:t> </a:t>
            </a:r>
            <a:r>
              <a:rPr lang="en-US" sz="2400" dirty="0" err="1"/>
              <a:t>katta</a:t>
            </a:r>
            <a:r>
              <a:rPr lang="en-US" sz="2400" dirty="0"/>
              <a:t> </a:t>
            </a:r>
            <a:r>
              <a:rPr lang="en-US" sz="2400" dirty="0" err="1"/>
              <a:t>doiralar</a:t>
            </a:r>
            <a:r>
              <a:rPr lang="en-US" sz="2400" dirty="0"/>
              <a:t>, </a:t>
            </a:r>
            <a:r>
              <a:rPr lang="en-US" sz="2400" dirty="0" err="1"/>
              <a:t>garmoshka</a:t>
            </a:r>
            <a:r>
              <a:rPr lang="en-US" sz="2400" dirty="0"/>
              <a:t>, </a:t>
            </a:r>
            <a:r>
              <a:rPr lang="en-US" sz="2400" dirty="0" err="1"/>
              <a:t>prujinka</a:t>
            </a:r>
            <a:r>
              <a:rPr lang="en-US" sz="2400" dirty="0"/>
              <a:t>, </a:t>
            </a:r>
            <a:r>
              <a:rPr lang="en-US" sz="2400" dirty="0" err="1"/>
              <a:t>va</a:t>
            </a:r>
            <a:r>
              <a:rPr lang="en-US" sz="2400" dirty="0"/>
              <a:t> </a:t>
            </a:r>
            <a:r>
              <a:rPr lang="en-US" sz="2400" dirty="0" err="1"/>
              <a:t>boshqa</a:t>
            </a:r>
            <a:r>
              <a:rPr lang="en-US" sz="2400" dirty="0"/>
              <a:t> </a:t>
            </a:r>
            <a:r>
              <a:rPr lang="en-US" sz="2400" dirty="0" err="1"/>
              <a:t>elementlar</a:t>
            </a:r>
            <a:r>
              <a:rPr lang="en-US" sz="2400" dirty="0"/>
              <a:t> </a:t>
            </a:r>
            <a:r>
              <a:rPr lang="en-US" sz="2400" dirty="0" err="1"/>
              <a:t>bo’lishi</a:t>
            </a:r>
            <a:r>
              <a:rPr lang="en-US" sz="2400" dirty="0"/>
              <a:t> </a:t>
            </a:r>
            <a:r>
              <a:rPr lang="en-US" sz="2400" dirty="0" err="1"/>
              <a:t>mumkin</a:t>
            </a:r>
            <a:r>
              <a:rPr lang="en-US" sz="2400" dirty="0"/>
              <a:t>. Katta </a:t>
            </a:r>
            <a:r>
              <a:rPr lang="en-US" sz="2400" dirty="0" err="1"/>
              <a:t>xajmdagi</a:t>
            </a:r>
            <a:r>
              <a:rPr lang="en-US" sz="2400" dirty="0"/>
              <a:t> </a:t>
            </a:r>
            <a:r>
              <a:rPr lang="en-US" sz="2400" dirty="0" err="1"/>
              <a:t>detallar</a:t>
            </a:r>
            <a:r>
              <a:rPr lang="en-US" sz="2400" dirty="0"/>
              <a:t> </a:t>
            </a:r>
            <a:r>
              <a:rPr lang="en-US" sz="2400" dirty="0" err="1"/>
              <a:t>oldin</a:t>
            </a:r>
            <a:r>
              <a:rPr lang="en-US" sz="2400" dirty="0"/>
              <a:t> </a:t>
            </a:r>
            <a:r>
              <a:rPr lang="en-US" sz="2400" dirty="0" err="1"/>
              <a:t>rasmga</a:t>
            </a:r>
            <a:r>
              <a:rPr lang="en-US" sz="2400" dirty="0"/>
              <a:t> </a:t>
            </a:r>
            <a:r>
              <a:rPr lang="en-US" sz="2400" dirty="0" err="1"/>
              <a:t>terib</a:t>
            </a:r>
            <a:r>
              <a:rPr lang="en-US" sz="2400" dirty="0"/>
              <a:t> </a:t>
            </a:r>
            <a:r>
              <a:rPr lang="en-US" sz="2400" dirty="0" err="1"/>
              <a:t>olinadi</a:t>
            </a:r>
            <a:r>
              <a:rPr lang="en-US" sz="2400" dirty="0"/>
              <a:t> , </a:t>
            </a:r>
            <a:r>
              <a:rPr lang="en-US" sz="2400" dirty="0" err="1"/>
              <a:t>so’ng</a:t>
            </a:r>
            <a:r>
              <a:rPr lang="en-US" sz="2400" dirty="0"/>
              <a:t> </a:t>
            </a:r>
            <a:r>
              <a:rPr lang="en-US" sz="2400" dirty="0" err="1"/>
              <a:t>yopishtiriladi</a:t>
            </a:r>
            <a:r>
              <a:rPr lang="en-US" sz="2400" dirty="0"/>
              <a:t>. </a:t>
            </a:r>
            <a:endParaRPr lang="ru-RU" sz="2400" dirty="0"/>
          </a:p>
        </p:txBody>
      </p:sp>
      <p:pic>
        <p:nvPicPr>
          <p:cNvPr id="2" name="Picture 1">
            <a:extLst>
              <a:ext uri="{FF2B5EF4-FFF2-40B4-BE49-F238E27FC236}">
                <a16:creationId xmlns:a16="http://schemas.microsoft.com/office/drawing/2014/main" id="{41B502DC-5556-4302-8767-A2A03891CB47}"/>
              </a:ext>
            </a:extLst>
          </p:cNvPr>
          <p:cNvPicPr>
            <a:picLocks noChangeAspect="1"/>
          </p:cNvPicPr>
          <p:nvPr/>
        </p:nvPicPr>
        <p:blipFill>
          <a:blip r:embed="rId2"/>
          <a:stretch>
            <a:fillRect/>
          </a:stretch>
        </p:blipFill>
        <p:spPr>
          <a:xfrm>
            <a:off x="900436" y="1583082"/>
            <a:ext cx="9401264" cy="2551595"/>
          </a:xfrm>
          <a:prstGeom prst="rect">
            <a:avLst/>
          </a:prstGeom>
        </p:spPr>
      </p:pic>
    </p:spTree>
    <p:extLst>
      <p:ext uri="{BB962C8B-B14F-4D97-AF65-F5344CB8AC3E}">
        <p14:creationId xmlns:p14="http://schemas.microsoft.com/office/powerpoint/2010/main" val="1667700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7C95B3-2226-43B0-AEA7-3F3326FF5C0D}"/>
              </a:ext>
            </a:extLst>
          </p:cNvPr>
          <p:cNvSpPr/>
          <p:nvPr/>
        </p:nvSpPr>
        <p:spPr>
          <a:xfrm>
            <a:off x="0" y="2521059"/>
            <a:ext cx="2484783" cy="1815882"/>
          </a:xfrm>
          <a:prstGeom prst="rect">
            <a:avLst/>
          </a:prstGeom>
        </p:spPr>
        <p:txBody>
          <a:bodyPr wrap="square">
            <a:spAutoFit/>
          </a:bodyPr>
          <a:lstStyle/>
          <a:p>
            <a:pPr algn="r"/>
            <a:r>
              <a:rPr lang="en-US" sz="2800" b="1" dirty="0" err="1">
                <a:solidFill>
                  <a:srgbClr val="002060"/>
                </a:solidFill>
              </a:rPr>
              <a:t>Tabiiy</a:t>
            </a:r>
            <a:r>
              <a:rPr lang="en-US" sz="2800" b="1" dirty="0">
                <a:solidFill>
                  <a:srgbClr val="002060"/>
                </a:solidFill>
              </a:rPr>
              <a:t> </a:t>
            </a:r>
            <a:r>
              <a:rPr lang="en-US" sz="2800" b="1" dirty="0" err="1">
                <a:solidFill>
                  <a:srgbClr val="002060"/>
                </a:solidFill>
              </a:rPr>
              <a:t>buyumlardan</a:t>
            </a:r>
            <a:r>
              <a:rPr lang="en-US" sz="2800" b="1" dirty="0">
                <a:solidFill>
                  <a:srgbClr val="002060"/>
                </a:solidFill>
              </a:rPr>
              <a:t> </a:t>
            </a:r>
            <a:r>
              <a:rPr lang="en-US" sz="2800" b="1" dirty="0" err="1">
                <a:solidFill>
                  <a:srgbClr val="002060"/>
                </a:solidFill>
              </a:rPr>
              <a:t>applikatsiya</a:t>
            </a:r>
            <a:r>
              <a:rPr lang="en-US" sz="2800" b="1" dirty="0">
                <a:solidFill>
                  <a:srgbClr val="002060"/>
                </a:solidFill>
              </a:rPr>
              <a:t> </a:t>
            </a:r>
            <a:r>
              <a:rPr lang="en-US" sz="2800" b="1" dirty="0" err="1">
                <a:solidFill>
                  <a:srgbClr val="002060"/>
                </a:solidFill>
              </a:rPr>
              <a:t>yasash</a:t>
            </a:r>
            <a:endParaRPr lang="en-US" sz="2800" b="1" dirty="0">
              <a:solidFill>
                <a:srgbClr val="002060"/>
              </a:solidFill>
            </a:endParaRPr>
          </a:p>
        </p:txBody>
      </p:sp>
      <p:pic>
        <p:nvPicPr>
          <p:cNvPr id="5122" name="Picture 2" descr="Аппликации из осенних листьев своими руками, 7 мастер-классов">
            <a:extLst>
              <a:ext uri="{FF2B5EF4-FFF2-40B4-BE49-F238E27FC236}">
                <a16:creationId xmlns:a16="http://schemas.microsoft.com/office/drawing/2014/main" id="{600EABF3-3C90-493B-9DCE-1BDCA03903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3534" y="0"/>
            <a:ext cx="94884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053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9D7FE8F-9C4E-4DC2-A3B1-A526C5EF81FB}"/>
              </a:ext>
            </a:extLst>
          </p:cNvPr>
          <p:cNvSpPr txBox="1"/>
          <p:nvPr/>
        </p:nvSpPr>
        <p:spPr>
          <a:xfrm>
            <a:off x="132941" y="4433440"/>
            <a:ext cx="11926117" cy="2246769"/>
          </a:xfrm>
          <a:prstGeom prst="rect">
            <a:avLst/>
          </a:prstGeom>
          <a:noFill/>
        </p:spPr>
        <p:txBody>
          <a:bodyPr wrap="square" rtlCol="0">
            <a:spAutoFit/>
          </a:bodyPr>
          <a:lstStyle/>
          <a:p>
            <a:pPr lvl="0" algn="ctr"/>
            <a:r>
              <a:rPr lang="en-US" sz="2800" dirty="0" err="1"/>
              <a:t>Applikatsiyalar</a:t>
            </a:r>
            <a:r>
              <a:rPr lang="en-US" sz="2800" dirty="0"/>
              <a:t> </a:t>
            </a:r>
            <a:r>
              <a:rPr lang="en-US" sz="2800" dirty="0" err="1"/>
              <a:t>o’quvchilarning</a:t>
            </a:r>
            <a:r>
              <a:rPr lang="en-US" sz="2800" dirty="0"/>
              <a:t> </a:t>
            </a:r>
            <a:r>
              <a:rPr lang="en-US" sz="2800" dirty="0" err="1"/>
              <a:t>badiiy</a:t>
            </a:r>
            <a:r>
              <a:rPr lang="en-US" sz="2800" dirty="0"/>
              <a:t> </a:t>
            </a:r>
            <a:r>
              <a:rPr lang="en-US" sz="2800" dirty="0" err="1"/>
              <a:t>didini</a:t>
            </a:r>
            <a:r>
              <a:rPr lang="en-US" sz="2800" dirty="0"/>
              <a:t> </a:t>
            </a:r>
            <a:r>
              <a:rPr lang="en-US" sz="2800" dirty="0" err="1"/>
              <a:t>o‘stiradi</a:t>
            </a:r>
            <a:r>
              <a:rPr lang="en-US" sz="2800" dirty="0"/>
              <a:t>, </a:t>
            </a:r>
            <a:r>
              <a:rPr lang="en-US" sz="2800" dirty="0" err="1"/>
              <a:t>geometrik</a:t>
            </a:r>
            <a:r>
              <a:rPr lang="en-US" sz="2800" dirty="0"/>
              <a:t> </a:t>
            </a:r>
            <a:r>
              <a:rPr lang="en-US" sz="2800" dirty="0" err="1"/>
              <a:t>shakllar</a:t>
            </a:r>
            <a:r>
              <a:rPr lang="en-US" sz="2800" dirty="0"/>
              <a:t> </a:t>
            </a:r>
            <a:r>
              <a:rPr lang="en-US" sz="2800" dirty="0" err="1"/>
              <a:t>va</a:t>
            </a:r>
            <a:r>
              <a:rPr lang="en-US" sz="2800" dirty="0"/>
              <a:t> </a:t>
            </a:r>
            <a:r>
              <a:rPr lang="en-US" sz="2800" dirty="0" err="1"/>
              <a:t>ornamentlar</a:t>
            </a:r>
            <a:r>
              <a:rPr lang="en-US" sz="2800" dirty="0"/>
              <a:t> </a:t>
            </a:r>
            <a:r>
              <a:rPr lang="en-US" sz="2800" dirty="0" err="1"/>
              <a:t>tuzish</a:t>
            </a:r>
            <a:r>
              <a:rPr lang="en-US" sz="2800" dirty="0"/>
              <a:t> </a:t>
            </a:r>
            <a:r>
              <a:rPr lang="en-US" sz="2800" dirty="0" err="1"/>
              <a:t>bo‘yicha</a:t>
            </a:r>
            <a:r>
              <a:rPr lang="en-US" sz="2800" dirty="0"/>
              <a:t> </a:t>
            </a:r>
            <a:r>
              <a:rPr lang="en-US" sz="2800" dirty="0" err="1"/>
              <a:t>olingan</a:t>
            </a:r>
            <a:r>
              <a:rPr lang="en-US" sz="2800" dirty="0"/>
              <a:t> </a:t>
            </a:r>
            <a:r>
              <a:rPr lang="en-US" sz="2800" dirty="0" err="1"/>
              <a:t>bilimlarni</a:t>
            </a:r>
            <a:r>
              <a:rPr lang="en-US" sz="2800" dirty="0"/>
              <a:t> </a:t>
            </a:r>
            <a:r>
              <a:rPr lang="en-US" sz="2800" dirty="0" err="1"/>
              <a:t>chuqurlashtiradilar</a:t>
            </a:r>
            <a:r>
              <a:rPr lang="en-US" sz="2800" dirty="0"/>
              <a:t>. </a:t>
            </a:r>
            <a:r>
              <a:rPr lang="en-US" sz="2800" dirty="0" err="1"/>
              <a:t>Ayrim</a:t>
            </a:r>
            <a:r>
              <a:rPr lang="en-US" sz="2800" dirty="0"/>
              <a:t> </a:t>
            </a:r>
            <a:r>
              <a:rPr lang="en-US" sz="2800" dirty="0" err="1"/>
              <a:t>predmetlarni</a:t>
            </a:r>
            <a:r>
              <a:rPr lang="en-US" sz="2800" dirty="0"/>
              <a:t> </a:t>
            </a:r>
            <a:r>
              <a:rPr lang="en-US" sz="2800" dirty="0" err="1"/>
              <a:t>detalma-detal</a:t>
            </a:r>
            <a:r>
              <a:rPr lang="en-US" sz="2800" dirty="0"/>
              <a:t> </a:t>
            </a:r>
            <a:r>
              <a:rPr lang="en-US" sz="2800" dirty="0" err="1"/>
              <a:t>tahlil</a:t>
            </a:r>
            <a:r>
              <a:rPr lang="en-US" sz="2800" dirty="0"/>
              <a:t> </a:t>
            </a:r>
            <a:r>
              <a:rPr lang="en-US" sz="2800" dirty="0" err="1"/>
              <a:t>qilib</a:t>
            </a:r>
            <a:r>
              <a:rPr lang="en-US" sz="2800" dirty="0"/>
              <a:t> </a:t>
            </a:r>
            <a:r>
              <a:rPr lang="en-US" sz="2800" dirty="0" err="1"/>
              <a:t>geometrik</a:t>
            </a:r>
            <a:r>
              <a:rPr lang="en-US" sz="2800" dirty="0"/>
              <a:t> </a:t>
            </a:r>
            <a:r>
              <a:rPr lang="en-US" sz="2800" dirty="0" err="1"/>
              <a:t>shakllarni</a:t>
            </a:r>
            <a:r>
              <a:rPr lang="en-US" sz="2800" dirty="0"/>
              <a:t> </a:t>
            </a:r>
            <a:r>
              <a:rPr lang="en-US" sz="2800" dirty="0" err="1"/>
              <a:t>to‘g‘ri</a:t>
            </a:r>
            <a:r>
              <a:rPr lang="en-US" sz="2800" dirty="0"/>
              <a:t> </a:t>
            </a:r>
            <a:r>
              <a:rPr lang="en-US" sz="2800" dirty="0" err="1"/>
              <a:t>idrok</a:t>
            </a:r>
            <a:r>
              <a:rPr lang="en-US" sz="2800" dirty="0"/>
              <a:t> </a:t>
            </a:r>
            <a:r>
              <a:rPr lang="en-US" sz="2800" dirty="0" err="1"/>
              <a:t>etishni</a:t>
            </a:r>
            <a:r>
              <a:rPr lang="en-US" sz="2800" dirty="0"/>
              <a:t> </a:t>
            </a:r>
            <a:r>
              <a:rPr lang="en-US" sz="2800" dirty="0" err="1"/>
              <a:t>o‘rganadilar</a:t>
            </a:r>
            <a:r>
              <a:rPr lang="en-US" sz="2800" dirty="0"/>
              <a:t>. </a:t>
            </a:r>
            <a:r>
              <a:rPr lang="en-US" sz="2800" dirty="0" err="1"/>
              <a:t>Shuningdek</a:t>
            </a:r>
            <a:r>
              <a:rPr lang="en-US" sz="2800" dirty="0"/>
              <a:t>, </a:t>
            </a:r>
            <a:r>
              <a:rPr lang="en-US" sz="2800" dirty="0" err="1"/>
              <a:t>qo’l</a:t>
            </a:r>
            <a:r>
              <a:rPr lang="en-US" sz="2800" dirty="0"/>
              <a:t> </a:t>
            </a:r>
            <a:r>
              <a:rPr lang="en-US" sz="2800" dirty="0" err="1"/>
              <a:t>motorikasining</a:t>
            </a:r>
            <a:r>
              <a:rPr lang="en-US" sz="2800" dirty="0"/>
              <a:t> </a:t>
            </a:r>
            <a:r>
              <a:rPr lang="en-US" sz="2800" dirty="0" err="1"/>
              <a:t>aktiv</a:t>
            </a:r>
            <a:r>
              <a:rPr lang="en-US" sz="2800" dirty="0"/>
              <a:t> </a:t>
            </a:r>
            <a:r>
              <a:rPr lang="en-US" sz="2800" dirty="0" err="1"/>
              <a:t>faoliyati</a:t>
            </a:r>
            <a:r>
              <a:rPr lang="en-US" sz="2800" dirty="0"/>
              <a:t> </a:t>
            </a:r>
            <a:r>
              <a:rPr lang="en-US" sz="2800" dirty="0" err="1"/>
              <a:t>sababli</a:t>
            </a:r>
            <a:r>
              <a:rPr lang="en-US" sz="2800" dirty="0"/>
              <a:t> </a:t>
            </a:r>
            <a:r>
              <a:rPr lang="en-US" sz="2800" dirty="0" err="1"/>
              <a:t>nutqning</a:t>
            </a:r>
            <a:r>
              <a:rPr lang="en-US" sz="2800" dirty="0"/>
              <a:t> </a:t>
            </a:r>
            <a:r>
              <a:rPr lang="en-US" sz="2800" dirty="0" err="1"/>
              <a:t>o’sishiga</a:t>
            </a:r>
            <a:r>
              <a:rPr lang="en-US" sz="2800" dirty="0"/>
              <a:t> ham </a:t>
            </a:r>
            <a:r>
              <a:rPr lang="en-US" sz="2800" dirty="0" err="1"/>
              <a:t>ko’maklashadi</a:t>
            </a:r>
            <a:r>
              <a:rPr lang="en-US" sz="2800" dirty="0"/>
              <a:t>.</a:t>
            </a:r>
            <a:endParaRPr lang="ru-RU" sz="2800" dirty="0"/>
          </a:p>
        </p:txBody>
      </p:sp>
      <p:pic>
        <p:nvPicPr>
          <p:cNvPr id="4" name="Рисунок 3"/>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7212" b="17212"/>
          <a:stretch>
            <a:fillRect/>
          </a:stretch>
        </p:blipFill>
        <p:spPr>
          <a:xfrm>
            <a:off x="2953797" y="0"/>
            <a:ext cx="6458559" cy="4234658"/>
          </a:xfrm>
        </p:spPr>
      </p:pic>
    </p:spTree>
    <p:extLst>
      <p:ext uri="{BB962C8B-B14F-4D97-AF65-F5344CB8AC3E}">
        <p14:creationId xmlns:p14="http://schemas.microsoft.com/office/powerpoint/2010/main" val="2377842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9D7FE8F-9C4E-4DC2-A3B1-A526C5EF81FB}"/>
              </a:ext>
            </a:extLst>
          </p:cNvPr>
          <p:cNvSpPr txBox="1"/>
          <p:nvPr/>
        </p:nvSpPr>
        <p:spPr>
          <a:xfrm>
            <a:off x="676070" y="461078"/>
            <a:ext cx="10839859" cy="1815882"/>
          </a:xfrm>
          <a:prstGeom prst="rect">
            <a:avLst/>
          </a:prstGeom>
          <a:noFill/>
        </p:spPr>
        <p:txBody>
          <a:bodyPr wrap="square" rtlCol="0">
            <a:spAutoFit/>
          </a:bodyPr>
          <a:lstStyle/>
          <a:p>
            <a:pPr algn="just"/>
            <a:r>
              <a:rPr lang="uz-Cyrl-UZ" sz="2800" dirty="0">
                <a:latin typeface="Times New Roman" panose="02020603050405020304" pitchFamily="18" charset="0"/>
                <a:cs typeface="Times New Roman" panose="02020603050405020304" pitchFamily="18" charset="0"/>
              </a:rPr>
              <a:t>Applikatsiya bilan shug’ullanish o’quvchilarni garmonik rivojlantirishda katta ahamiyatga ega. Applikatsiya ijodni rivojlantirishda katta yordam beradi tasavvurni boyitadi, ko’zatuvchanlik va diqqatni faollashtiradi, irodani tarbiyalaydi,  chamalash va rangni sezishni o’stiradi.</a:t>
            </a:r>
            <a:endParaRPr lang="ru-RU" sz="2800" dirty="0">
              <a:latin typeface="Times New Roman" panose="02020603050405020304" pitchFamily="18" charset="0"/>
              <a:cs typeface="Times New Roman" panose="02020603050405020304" pitchFamily="18" charset="0"/>
            </a:endParaRPr>
          </a:p>
        </p:txBody>
      </p:sp>
      <p:pic>
        <p:nvPicPr>
          <p:cNvPr id="2050" name="Picture 2" descr="APPLIKATSIYA ISHLARINI BAJARISH metodikasi">
            <a:extLst>
              <a:ext uri="{FF2B5EF4-FFF2-40B4-BE49-F238E27FC236}">
                <a16:creationId xmlns:a16="http://schemas.microsoft.com/office/drawing/2014/main" id="{6AE4D972-02EA-4A0D-A1FF-2FBBA6E14D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46" y="2354777"/>
            <a:ext cx="7013505" cy="4503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6332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69000">
              <a:srgbClr val="3E4C61"/>
            </a:gs>
            <a:gs pos="0">
              <a:srgbClr val="374457"/>
            </a:gs>
            <a:gs pos="100000">
              <a:schemeClr val="tx2"/>
            </a:gs>
          </a:gsLst>
          <a:lin ang="16200000" scaled="1"/>
        </a:gra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B8F4F03-6D87-47F9-BD57-5364E5B2A1D6}"/>
              </a:ext>
            </a:extLst>
          </p:cNvPr>
          <p:cNvSpPr txBox="1"/>
          <p:nvPr/>
        </p:nvSpPr>
        <p:spPr>
          <a:xfrm>
            <a:off x="898158" y="1999101"/>
            <a:ext cx="10700162" cy="2554545"/>
          </a:xfrm>
          <a:prstGeom prst="rect">
            <a:avLst/>
          </a:prstGeom>
          <a:noFill/>
        </p:spPr>
        <p:txBody>
          <a:bodyPr wrap="square" rtlCol="0">
            <a:spAutoFit/>
          </a:bodyPr>
          <a:lstStyle/>
          <a:p>
            <a:pPr algn="ctr"/>
            <a:r>
              <a:rPr lang="en-US" sz="8000" b="1" spc="3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E’TIBORINGIZ UCHUN RAHMAT</a:t>
            </a:r>
          </a:p>
        </p:txBody>
      </p:sp>
    </p:spTree>
    <p:extLst>
      <p:ext uri="{BB962C8B-B14F-4D97-AF65-F5344CB8AC3E}">
        <p14:creationId xmlns:p14="http://schemas.microsoft.com/office/powerpoint/2010/main" val="2031373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Freeform 9">
            <a:extLst>
              <a:ext uri="{FF2B5EF4-FFF2-40B4-BE49-F238E27FC236}">
                <a16:creationId xmlns:a16="http://schemas.microsoft.com/office/drawing/2014/main" id="{01B0604D-9EAA-44AC-86E6-C480A5D952D7}"/>
              </a:ext>
            </a:extLst>
          </p:cNvPr>
          <p:cNvSpPr>
            <a:spLocks/>
          </p:cNvSpPr>
          <p:nvPr/>
        </p:nvSpPr>
        <p:spPr bwMode="auto">
          <a:xfrm>
            <a:off x="991135" y="712824"/>
            <a:ext cx="2225188" cy="1100931"/>
          </a:xfrm>
          <a:custGeom>
            <a:avLst/>
            <a:gdLst>
              <a:gd name="T0" fmla="*/ 4371 w 4371"/>
              <a:gd name="T1" fmla="*/ 2163 h 2163"/>
              <a:gd name="T2" fmla="*/ 4366 w 4371"/>
              <a:gd name="T3" fmla="*/ 2163 h 2163"/>
              <a:gd name="T4" fmla="*/ 4356 w 4371"/>
              <a:gd name="T5" fmla="*/ 2161 h 2163"/>
              <a:gd name="T6" fmla="*/ 4333 w 4371"/>
              <a:gd name="T7" fmla="*/ 2156 h 2163"/>
              <a:gd name="T8" fmla="*/ 4310 w 4371"/>
              <a:gd name="T9" fmla="*/ 2152 h 2163"/>
              <a:gd name="T10" fmla="*/ 4288 w 4371"/>
              <a:gd name="T11" fmla="*/ 2148 h 2163"/>
              <a:gd name="T12" fmla="*/ 4267 w 4371"/>
              <a:gd name="T13" fmla="*/ 2146 h 2163"/>
              <a:gd name="T14" fmla="*/ 4246 w 4371"/>
              <a:gd name="T15" fmla="*/ 2143 h 2163"/>
              <a:gd name="T16" fmla="*/ 4226 w 4371"/>
              <a:gd name="T17" fmla="*/ 2141 h 2163"/>
              <a:gd name="T18" fmla="*/ 4206 w 4371"/>
              <a:gd name="T19" fmla="*/ 2140 h 2163"/>
              <a:gd name="T20" fmla="*/ 4186 w 4371"/>
              <a:gd name="T21" fmla="*/ 2138 h 2163"/>
              <a:gd name="T22" fmla="*/ 4167 w 4371"/>
              <a:gd name="T23" fmla="*/ 2138 h 2163"/>
              <a:gd name="T24" fmla="*/ 4148 w 4371"/>
              <a:gd name="T25" fmla="*/ 2137 h 2163"/>
              <a:gd name="T26" fmla="*/ 4129 w 4371"/>
              <a:gd name="T27" fmla="*/ 2137 h 2163"/>
              <a:gd name="T28" fmla="*/ 4125 w 4371"/>
              <a:gd name="T29" fmla="*/ 2137 h 2163"/>
              <a:gd name="T30" fmla="*/ 4046 w 4371"/>
              <a:gd name="T31" fmla="*/ 2137 h 2163"/>
              <a:gd name="T32" fmla="*/ 3853 w 4371"/>
              <a:gd name="T33" fmla="*/ 2055 h 2163"/>
              <a:gd name="T34" fmla="*/ 542 w 4371"/>
              <a:gd name="T35" fmla="*/ 2055 h 2163"/>
              <a:gd name="T36" fmla="*/ 350 w 4371"/>
              <a:gd name="T37" fmla="*/ 2137 h 2163"/>
              <a:gd name="T38" fmla="*/ 222 w 4371"/>
              <a:gd name="T39" fmla="*/ 2137 h 2163"/>
              <a:gd name="T40" fmla="*/ 204 w 4371"/>
              <a:gd name="T41" fmla="*/ 2137 h 2163"/>
              <a:gd name="T42" fmla="*/ 186 w 4371"/>
              <a:gd name="T43" fmla="*/ 2138 h 2163"/>
              <a:gd name="T44" fmla="*/ 166 w 4371"/>
              <a:gd name="T45" fmla="*/ 2139 h 2163"/>
              <a:gd name="T46" fmla="*/ 147 w 4371"/>
              <a:gd name="T47" fmla="*/ 2140 h 2163"/>
              <a:gd name="T48" fmla="*/ 126 w 4371"/>
              <a:gd name="T49" fmla="*/ 2142 h 2163"/>
              <a:gd name="T50" fmla="*/ 105 w 4371"/>
              <a:gd name="T51" fmla="*/ 2145 h 2163"/>
              <a:gd name="T52" fmla="*/ 84 w 4371"/>
              <a:gd name="T53" fmla="*/ 2148 h 2163"/>
              <a:gd name="T54" fmla="*/ 61 w 4371"/>
              <a:gd name="T55" fmla="*/ 2152 h 2163"/>
              <a:gd name="T56" fmla="*/ 38 w 4371"/>
              <a:gd name="T57" fmla="*/ 2157 h 2163"/>
              <a:gd name="T58" fmla="*/ 17 w 4371"/>
              <a:gd name="T59" fmla="*/ 2162 h 2163"/>
              <a:gd name="T60" fmla="*/ 0 w 4371"/>
              <a:gd name="T61" fmla="*/ 2162 h 2163"/>
              <a:gd name="T62" fmla="*/ 366 w 4371"/>
              <a:gd name="T63" fmla="*/ 1283 h 2163"/>
              <a:gd name="T64" fmla="*/ 773 w 4371"/>
              <a:gd name="T65" fmla="*/ 160 h 2163"/>
              <a:gd name="T66" fmla="*/ 2149 w 4371"/>
              <a:gd name="T67" fmla="*/ 0 h 2163"/>
              <a:gd name="T68" fmla="*/ 2194 w 4371"/>
              <a:gd name="T69" fmla="*/ 0 h 2163"/>
              <a:gd name="T70" fmla="*/ 3597 w 4371"/>
              <a:gd name="T71" fmla="*/ 162 h 2163"/>
              <a:gd name="T72" fmla="*/ 4004 w 4371"/>
              <a:gd name="T73" fmla="*/ 1284 h 2163"/>
              <a:gd name="T74" fmla="*/ 4371 w 4371"/>
              <a:gd name="T75" fmla="*/ 2163 h 2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71" h="2163">
                <a:moveTo>
                  <a:pt x="4371" y="2163"/>
                </a:moveTo>
                <a:lnTo>
                  <a:pt x="4366" y="2163"/>
                </a:lnTo>
                <a:cubicBezTo>
                  <a:pt x="4363" y="2163"/>
                  <a:pt x="4360" y="2162"/>
                  <a:pt x="4356" y="2161"/>
                </a:cubicBezTo>
                <a:cubicBezTo>
                  <a:pt x="4349" y="2159"/>
                  <a:pt x="4341" y="2158"/>
                  <a:pt x="4333" y="2156"/>
                </a:cubicBezTo>
                <a:cubicBezTo>
                  <a:pt x="4325" y="2155"/>
                  <a:pt x="4318" y="2153"/>
                  <a:pt x="4310" y="2152"/>
                </a:cubicBezTo>
                <a:cubicBezTo>
                  <a:pt x="4303" y="2151"/>
                  <a:pt x="4296" y="2150"/>
                  <a:pt x="4288" y="2148"/>
                </a:cubicBezTo>
                <a:cubicBezTo>
                  <a:pt x="4281" y="2147"/>
                  <a:pt x="4274" y="2146"/>
                  <a:pt x="4267" y="2146"/>
                </a:cubicBezTo>
                <a:cubicBezTo>
                  <a:pt x="4260" y="2145"/>
                  <a:pt x="4253" y="2144"/>
                  <a:pt x="4246" y="2143"/>
                </a:cubicBezTo>
                <a:cubicBezTo>
                  <a:pt x="4239" y="2142"/>
                  <a:pt x="4232" y="2142"/>
                  <a:pt x="4226" y="2141"/>
                </a:cubicBezTo>
                <a:cubicBezTo>
                  <a:pt x="4219" y="2141"/>
                  <a:pt x="4212" y="2140"/>
                  <a:pt x="4206" y="2140"/>
                </a:cubicBezTo>
                <a:cubicBezTo>
                  <a:pt x="4199" y="2139"/>
                  <a:pt x="4193" y="2139"/>
                  <a:pt x="4186" y="2138"/>
                </a:cubicBezTo>
                <a:cubicBezTo>
                  <a:pt x="4180" y="2138"/>
                  <a:pt x="4173" y="2138"/>
                  <a:pt x="4167" y="2138"/>
                </a:cubicBezTo>
                <a:cubicBezTo>
                  <a:pt x="4161" y="2137"/>
                  <a:pt x="4154" y="2137"/>
                  <a:pt x="4148" y="2137"/>
                </a:cubicBezTo>
                <a:cubicBezTo>
                  <a:pt x="4142" y="2137"/>
                  <a:pt x="4136" y="2137"/>
                  <a:pt x="4129" y="2137"/>
                </a:cubicBezTo>
                <a:lnTo>
                  <a:pt x="4125" y="2137"/>
                </a:lnTo>
                <a:lnTo>
                  <a:pt x="4046" y="2137"/>
                </a:lnTo>
                <a:cubicBezTo>
                  <a:pt x="3997" y="2086"/>
                  <a:pt x="3929" y="2055"/>
                  <a:pt x="3853" y="2055"/>
                </a:cubicBezTo>
                <a:lnTo>
                  <a:pt x="542" y="2055"/>
                </a:lnTo>
                <a:cubicBezTo>
                  <a:pt x="467" y="2055"/>
                  <a:pt x="399" y="2086"/>
                  <a:pt x="350" y="2137"/>
                </a:cubicBezTo>
                <a:lnTo>
                  <a:pt x="222" y="2137"/>
                </a:lnTo>
                <a:cubicBezTo>
                  <a:pt x="216" y="2137"/>
                  <a:pt x="210" y="2137"/>
                  <a:pt x="204" y="2137"/>
                </a:cubicBezTo>
                <a:cubicBezTo>
                  <a:pt x="198" y="2137"/>
                  <a:pt x="192" y="2137"/>
                  <a:pt x="186" y="2138"/>
                </a:cubicBezTo>
                <a:cubicBezTo>
                  <a:pt x="179" y="2138"/>
                  <a:pt x="173" y="2138"/>
                  <a:pt x="166" y="2139"/>
                </a:cubicBezTo>
                <a:cubicBezTo>
                  <a:pt x="160" y="2139"/>
                  <a:pt x="153" y="2140"/>
                  <a:pt x="147" y="2140"/>
                </a:cubicBezTo>
                <a:cubicBezTo>
                  <a:pt x="140" y="2141"/>
                  <a:pt x="133" y="2141"/>
                  <a:pt x="126" y="2142"/>
                </a:cubicBezTo>
                <a:cubicBezTo>
                  <a:pt x="119" y="2143"/>
                  <a:pt x="112" y="2144"/>
                  <a:pt x="105" y="2145"/>
                </a:cubicBezTo>
                <a:cubicBezTo>
                  <a:pt x="98" y="2146"/>
                  <a:pt x="91" y="2147"/>
                  <a:pt x="84" y="2148"/>
                </a:cubicBezTo>
                <a:cubicBezTo>
                  <a:pt x="76" y="2149"/>
                  <a:pt x="69" y="2150"/>
                  <a:pt x="61" y="2152"/>
                </a:cubicBezTo>
                <a:cubicBezTo>
                  <a:pt x="53" y="2153"/>
                  <a:pt x="45" y="2155"/>
                  <a:pt x="38" y="2157"/>
                </a:cubicBezTo>
                <a:cubicBezTo>
                  <a:pt x="31" y="2158"/>
                  <a:pt x="24" y="2160"/>
                  <a:pt x="17" y="2162"/>
                </a:cubicBezTo>
                <a:lnTo>
                  <a:pt x="0" y="2162"/>
                </a:lnTo>
                <a:cubicBezTo>
                  <a:pt x="0" y="2162"/>
                  <a:pt x="368" y="1839"/>
                  <a:pt x="366" y="1283"/>
                </a:cubicBezTo>
                <a:cubicBezTo>
                  <a:pt x="365" y="984"/>
                  <a:pt x="330" y="348"/>
                  <a:pt x="773" y="160"/>
                </a:cubicBezTo>
                <a:cubicBezTo>
                  <a:pt x="1098" y="23"/>
                  <a:pt x="1294" y="0"/>
                  <a:pt x="2149" y="0"/>
                </a:cubicBezTo>
                <a:cubicBezTo>
                  <a:pt x="2164" y="0"/>
                  <a:pt x="2179" y="0"/>
                  <a:pt x="2194" y="0"/>
                </a:cubicBezTo>
                <a:cubicBezTo>
                  <a:pt x="3073" y="1"/>
                  <a:pt x="3269" y="23"/>
                  <a:pt x="3597" y="162"/>
                </a:cubicBezTo>
                <a:cubicBezTo>
                  <a:pt x="4040" y="350"/>
                  <a:pt x="4005" y="986"/>
                  <a:pt x="4004" y="1284"/>
                </a:cubicBezTo>
                <a:cubicBezTo>
                  <a:pt x="4003" y="1841"/>
                  <a:pt x="4371" y="2163"/>
                  <a:pt x="4371" y="2163"/>
                </a:cubicBezTo>
              </a:path>
            </a:pathLst>
          </a:custGeom>
          <a:solidFill>
            <a:srgbClr val="FFCA2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7" name="Freeform 8">
            <a:extLst>
              <a:ext uri="{FF2B5EF4-FFF2-40B4-BE49-F238E27FC236}">
                <a16:creationId xmlns:a16="http://schemas.microsoft.com/office/drawing/2014/main" id="{637FDEC5-6AC6-42FF-8F1E-BAABACF25BB2}"/>
              </a:ext>
            </a:extLst>
          </p:cNvPr>
          <p:cNvSpPr>
            <a:spLocks/>
          </p:cNvSpPr>
          <p:nvPr/>
        </p:nvSpPr>
        <p:spPr bwMode="auto">
          <a:xfrm>
            <a:off x="1007462" y="5053572"/>
            <a:ext cx="2192534" cy="1084603"/>
          </a:xfrm>
          <a:custGeom>
            <a:avLst/>
            <a:gdLst>
              <a:gd name="T0" fmla="*/ 2114 w 4305"/>
              <a:gd name="T1" fmla="*/ 2133 h 2133"/>
              <a:gd name="T2" fmla="*/ 738 w 4305"/>
              <a:gd name="T3" fmla="*/ 1973 h 2133"/>
              <a:gd name="T4" fmla="*/ 331 w 4305"/>
              <a:gd name="T5" fmla="*/ 851 h 2133"/>
              <a:gd name="T6" fmla="*/ 0 w 4305"/>
              <a:gd name="T7" fmla="*/ 6 h 2133"/>
              <a:gd name="T8" fmla="*/ 1 w 4305"/>
              <a:gd name="T9" fmla="*/ 6 h 2133"/>
              <a:gd name="T10" fmla="*/ 22 w 4305"/>
              <a:gd name="T11" fmla="*/ 9 h 2133"/>
              <a:gd name="T12" fmla="*/ 43 w 4305"/>
              <a:gd name="T13" fmla="*/ 12 h 2133"/>
              <a:gd name="T14" fmla="*/ 62 w 4305"/>
              <a:gd name="T15" fmla="*/ 13 h 2133"/>
              <a:gd name="T16" fmla="*/ 81 w 4305"/>
              <a:gd name="T17" fmla="*/ 14 h 2133"/>
              <a:gd name="T18" fmla="*/ 99 w 4305"/>
              <a:gd name="T19" fmla="*/ 15 h 2133"/>
              <a:gd name="T20" fmla="*/ 109 w 4305"/>
              <a:gd name="T21" fmla="*/ 15 h 2133"/>
              <a:gd name="T22" fmla="*/ 117 w 4305"/>
              <a:gd name="T23" fmla="*/ 15 h 2133"/>
              <a:gd name="T24" fmla="*/ 134 w 4305"/>
              <a:gd name="T25" fmla="*/ 14 h 2133"/>
              <a:gd name="T26" fmla="*/ 141 w 4305"/>
              <a:gd name="T27" fmla="*/ 14 h 2133"/>
              <a:gd name="T28" fmla="*/ 286 w 4305"/>
              <a:gd name="T29" fmla="*/ 14 h 2133"/>
              <a:gd name="T30" fmla="*/ 508 w 4305"/>
              <a:gd name="T31" fmla="*/ 134 h 2133"/>
              <a:gd name="T32" fmla="*/ 3819 w 4305"/>
              <a:gd name="T33" fmla="*/ 134 h 2133"/>
              <a:gd name="T34" fmla="*/ 4042 w 4305"/>
              <a:gd name="T35" fmla="*/ 14 h 2133"/>
              <a:gd name="T36" fmla="*/ 4124 w 4305"/>
              <a:gd name="T37" fmla="*/ 14 h 2133"/>
              <a:gd name="T38" fmla="*/ 4133 w 4305"/>
              <a:gd name="T39" fmla="*/ 14 h 2133"/>
              <a:gd name="T40" fmla="*/ 4152 w 4305"/>
              <a:gd name="T41" fmla="*/ 14 h 2133"/>
              <a:gd name="T42" fmla="*/ 4170 w 4305"/>
              <a:gd name="T43" fmla="*/ 13 h 2133"/>
              <a:gd name="T44" fmla="*/ 4189 w 4305"/>
              <a:gd name="T45" fmla="*/ 12 h 2133"/>
              <a:gd name="T46" fmla="*/ 4208 w 4305"/>
              <a:gd name="T47" fmla="*/ 11 h 2133"/>
              <a:gd name="T48" fmla="*/ 4228 w 4305"/>
              <a:gd name="T49" fmla="*/ 10 h 2133"/>
              <a:gd name="T50" fmla="*/ 4248 w 4305"/>
              <a:gd name="T51" fmla="*/ 8 h 2133"/>
              <a:gd name="T52" fmla="*/ 4268 w 4305"/>
              <a:gd name="T53" fmla="*/ 5 h 2133"/>
              <a:gd name="T54" fmla="*/ 4289 w 4305"/>
              <a:gd name="T55" fmla="*/ 3 h 2133"/>
              <a:gd name="T56" fmla="*/ 4305 w 4305"/>
              <a:gd name="T57" fmla="*/ 0 h 2133"/>
              <a:gd name="T58" fmla="*/ 3969 w 4305"/>
              <a:gd name="T59" fmla="*/ 849 h 2133"/>
              <a:gd name="T60" fmla="*/ 3562 w 4305"/>
              <a:gd name="T61" fmla="*/ 1972 h 2133"/>
              <a:gd name="T62" fmla="*/ 2159 w 4305"/>
              <a:gd name="T63" fmla="*/ 2133 h 2133"/>
              <a:gd name="T64" fmla="*/ 2114 w 4305"/>
              <a:gd name="T65" fmla="*/ 2133 h 2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05" h="2133">
                <a:moveTo>
                  <a:pt x="2114" y="2133"/>
                </a:moveTo>
                <a:cubicBezTo>
                  <a:pt x="1259" y="2133"/>
                  <a:pt x="1063" y="2111"/>
                  <a:pt x="738" y="1973"/>
                </a:cubicBezTo>
                <a:cubicBezTo>
                  <a:pt x="295" y="1785"/>
                  <a:pt x="330" y="1149"/>
                  <a:pt x="331" y="851"/>
                </a:cubicBezTo>
                <a:cubicBezTo>
                  <a:pt x="333" y="400"/>
                  <a:pt x="91" y="103"/>
                  <a:pt x="0" y="6"/>
                </a:cubicBezTo>
                <a:cubicBezTo>
                  <a:pt x="0" y="6"/>
                  <a:pt x="1" y="6"/>
                  <a:pt x="1" y="6"/>
                </a:cubicBezTo>
                <a:cubicBezTo>
                  <a:pt x="8" y="7"/>
                  <a:pt x="15" y="8"/>
                  <a:pt x="22" y="9"/>
                </a:cubicBezTo>
                <a:cubicBezTo>
                  <a:pt x="29" y="10"/>
                  <a:pt x="36" y="11"/>
                  <a:pt x="43" y="12"/>
                </a:cubicBezTo>
                <a:cubicBezTo>
                  <a:pt x="49" y="12"/>
                  <a:pt x="56" y="13"/>
                  <a:pt x="62" y="13"/>
                </a:cubicBezTo>
                <a:cubicBezTo>
                  <a:pt x="69" y="14"/>
                  <a:pt x="75" y="14"/>
                  <a:pt x="81" y="14"/>
                </a:cubicBezTo>
                <a:cubicBezTo>
                  <a:pt x="87" y="14"/>
                  <a:pt x="93" y="15"/>
                  <a:pt x="99" y="15"/>
                </a:cubicBezTo>
                <a:cubicBezTo>
                  <a:pt x="102" y="15"/>
                  <a:pt x="106" y="15"/>
                  <a:pt x="109" y="15"/>
                </a:cubicBezTo>
                <a:cubicBezTo>
                  <a:pt x="111" y="15"/>
                  <a:pt x="114" y="15"/>
                  <a:pt x="117" y="15"/>
                </a:cubicBezTo>
                <a:cubicBezTo>
                  <a:pt x="123" y="15"/>
                  <a:pt x="129" y="14"/>
                  <a:pt x="134" y="14"/>
                </a:cubicBezTo>
                <a:cubicBezTo>
                  <a:pt x="137" y="14"/>
                  <a:pt x="139" y="14"/>
                  <a:pt x="141" y="14"/>
                </a:cubicBezTo>
                <a:lnTo>
                  <a:pt x="286" y="14"/>
                </a:lnTo>
                <a:cubicBezTo>
                  <a:pt x="334" y="86"/>
                  <a:pt x="415" y="134"/>
                  <a:pt x="508" y="134"/>
                </a:cubicBezTo>
                <a:lnTo>
                  <a:pt x="3819" y="134"/>
                </a:lnTo>
                <a:cubicBezTo>
                  <a:pt x="3912" y="134"/>
                  <a:pt x="3994" y="86"/>
                  <a:pt x="4042" y="14"/>
                </a:cubicBezTo>
                <a:lnTo>
                  <a:pt x="4124" y="14"/>
                </a:lnTo>
                <a:cubicBezTo>
                  <a:pt x="4127" y="14"/>
                  <a:pt x="4130" y="14"/>
                  <a:pt x="4133" y="14"/>
                </a:cubicBezTo>
                <a:cubicBezTo>
                  <a:pt x="4139" y="14"/>
                  <a:pt x="4145" y="14"/>
                  <a:pt x="4152" y="14"/>
                </a:cubicBezTo>
                <a:cubicBezTo>
                  <a:pt x="4158" y="14"/>
                  <a:pt x="4164" y="13"/>
                  <a:pt x="4170" y="13"/>
                </a:cubicBezTo>
                <a:cubicBezTo>
                  <a:pt x="4176" y="13"/>
                  <a:pt x="4183" y="13"/>
                  <a:pt x="4189" y="12"/>
                </a:cubicBezTo>
                <a:cubicBezTo>
                  <a:pt x="4195" y="12"/>
                  <a:pt x="4202" y="12"/>
                  <a:pt x="4208" y="11"/>
                </a:cubicBezTo>
                <a:cubicBezTo>
                  <a:pt x="4215" y="11"/>
                  <a:pt x="4221" y="10"/>
                  <a:pt x="4228" y="10"/>
                </a:cubicBezTo>
                <a:cubicBezTo>
                  <a:pt x="4234" y="9"/>
                  <a:pt x="4241" y="8"/>
                  <a:pt x="4248" y="8"/>
                </a:cubicBezTo>
                <a:cubicBezTo>
                  <a:pt x="4255" y="7"/>
                  <a:pt x="4261" y="6"/>
                  <a:pt x="4268" y="5"/>
                </a:cubicBezTo>
                <a:cubicBezTo>
                  <a:pt x="4275" y="5"/>
                  <a:pt x="4282" y="4"/>
                  <a:pt x="4289" y="3"/>
                </a:cubicBezTo>
                <a:cubicBezTo>
                  <a:pt x="4294" y="2"/>
                  <a:pt x="4300" y="1"/>
                  <a:pt x="4305" y="0"/>
                </a:cubicBezTo>
                <a:cubicBezTo>
                  <a:pt x="4217" y="92"/>
                  <a:pt x="3968" y="391"/>
                  <a:pt x="3969" y="849"/>
                </a:cubicBezTo>
                <a:cubicBezTo>
                  <a:pt x="3970" y="1148"/>
                  <a:pt x="4005" y="1784"/>
                  <a:pt x="3562" y="1972"/>
                </a:cubicBezTo>
                <a:cubicBezTo>
                  <a:pt x="3234" y="2111"/>
                  <a:pt x="3038" y="2133"/>
                  <a:pt x="2159" y="2133"/>
                </a:cubicBezTo>
                <a:cubicBezTo>
                  <a:pt x="2144" y="2133"/>
                  <a:pt x="2129" y="2133"/>
                  <a:pt x="2114" y="2133"/>
                </a:cubicBezTo>
              </a:path>
            </a:pathLst>
          </a:custGeom>
          <a:solidFill>
            <a:srgbClr val="FFCA2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8" name="Rectangle: Rounded Corners 47">
            <a:extLst>
              <a:ext uri="{FF2B5EF4-FFF2-40B4-BE49-F238E27FC236}">
                <a16:creationId xmlns:a16="http://schemas.microsoft.com/office/drawing/2014/main" id="{DBD20D9D-8A43-4168-B971-9B0E7210FF03}"/>
              </a:ext>
            </a:extLst>
          </p:cNvPr>
          <p:cNvSpPr/>
          <p:nvPr/>
        </p:nvSpPr>
        <p:spPr>
          <a:xfrm>
            <a:off x="648263" y="1783434"/>
            <a:ext cx="2910938" cy="329113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9" name="Freeform 6">
            <a:extLst>
              <a:ext uri="{FF2B5EF4-FFF2-40B4-BE49-F238E27FC236}">
                <a16:creationId xmlns:a16="http://schemas.microsoft.com/office/drawing/2014/main" id="{BF4F7553-86B2-46DA-97B7-E0D18A47775E}"/>
              </a:ext>
            </a:extLst>
          </p:cNvPr>
          <p:cNvSpPr>
            <a:spLocks/>
          </p:cNvSpPr>
          <p:nvPr/>
        </p:nvSpPr>
        <p:spPr bwMode="auto">
          <a:xfrm>
            <a:off x="3503218" y="3474483"/>
            <a:ext cx="79304" cy="944655"/>
          </a:xfrm>
          <a:custGeom>
            <a:avLst/>
            <a:gdLst>
              <a:gd name="T0" fmla="*/ 157 w 157"/>
              <a:gd name="T1" fmla="*/ 1806 h 1856"/>
              <a:gd name="T2" fmla="*/ 79 w 157"/>
              <a:gd name="T3" fmla="*/ 1856 h 1856"/>
              <a:gd name="T4" fmla="*/ 0 w 157"/>
              <a:gd name="T5" fmla="*/ 1806 h 1856"/>
              <a:gd name="T6" fmla="*/ 0 w 157"/>
              <a:gd name="T7" fmla="*/ 50 h 1856"/>
              <a:gd name="T8" fmla="*/ 79 w 157"/>
              <a:gd name="T9" fmla="*/ 0 h 1856"/>
              <a:gd name="T10" fmla="*/ 157 w 157"/>
              <a:gd name="T11" fmla="*/ 50 h 1856"/>
              <a:gd name="T12" fmla="*/ 157 w 157"/>
              <a:gd name="T13" fmla="*/ 1806 h 1856"/>
            </a:gdLst>
            <a:ahLst/>
            <a:cxnLst>
              <a:cxn ang="0">
                <a:pos x="T0" y="T1"/>
              </a:cxn>
              <a:cxn ang="0">
                <a:pos x="T2" y="T3"/>
              </a:cxn>
              <a:cxn ang="0">
                <a:pos x="T4" y="T5"/>
              </a:cxn>
              <a:cxn ang="0">
                <a:pos x="T6" y="T7"/>
              </a:cxn>
              <a:cxn ang="0">
                <a:pos x="T8" y="T9"/>
              </a:cxn>
              <a:cxn ang="0">
                <a:pos x="T10" y="T11"/>
              </a:cxn>
              <a:cxn ang="0">
                <a:pos x="T12" y="T13"/>
              </a:cxn>
            </a:cxnLst>
            <a:rect l="0" t="0" r="r" b="b"/>
            <a:pathLst>
              <a:path w="157" h="1856">
                <a:moveTo>
                  <a:pt x="157" y="1806"/>
                </a:moveTo>
                <a:cubicBezTo>
                  <a:pt x="157" y="1833"/>
                  <a:pt x="122" y="1856"/>
                  <a:pt x="79" y="1856"/>
                </a:cubicBezTo>
                <a:cubicBezTo>
                  <a:pt x="35" y="1856"/>
                  <a:pt x="0" y="1833"/>
                  <a:pt x="0" y="1806"/>
                </a:cubicBezTo>
                <a:lnTo>
                  <a:pt x="0" y="50"/>
                </a:lnTo>
                <a:cubicBezTo>
                  <a:pt x="0" y="23"/>
                  <a:pt x="35" y="0"/>
                  <a:pt x="79" y="0"/>
                </a:cubicBezTo>
                <a:cubicBezTo>
                  <a:pt x="122" y="0"/>
                  <a:pt x="157" y="23"/>
                  <a:pt x="157" y="50"/>
                </a:cubicBezTo>
                <a:lnTo>
                  <a:pt x="157" y="1806"/>
                </a:lnTo>
                <a:close/>
              </a:path>
            </a:pathLst>
          </a:custGeom>
          <a:solidFill>
            <a:srgbClr val="8F92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0" name="Freeform 7">
            <a:extLst>
              <a:ext uri="{FF2B5EF4-FFF2-40B4-BE49-F238E27FC236}">
                <a16:creationId xmlns:a16="http://schemas.microsoft.com/office/drawing/2014/main" id="{400AB709-99A9-4C8D-8644-E51ED2473A2E}"/>
              </a:ext>
            </a:extLst>
          </p:cNvPr>
          <p:cNvSpPr>
            <a:spLocks/>
          </p:cNvSpPr>
          <p:nvPr/>
        </p:nvSpPr>
        <p:spPr bwMode="auto">
          <a:xfrm>
            <a:off x="3500887" y="3474483"/>
            <a:ext cx="62977" cy="944655"/>
          </a:xfrm>
          <a:custGeom>
            <a:avLst/>
            <a:gdLst>
              <a:gd name="T0" fmla="*/ 125 w 125"/>
              <a:gd name="T1" fmla="*/ 1806 h 1856"/>
              <a:gd name="T2" fmla="*/ 63 w 125"/>
              <a:gd name="T3" fmla="*/ 1856 h 1856"/>
              <a:gd name="T4" fmla="*/ 0 w 125"/>
              <a:gd name="T5" fmla="*/ 1806 h 1856"/>
              <a:gd name="T6" fmla="*/ 0 w 125"/>
              <a:gd name="T7" fmla="*/ 50 h 1856"/>
              <a:gd name="T8" fmla="*/ 63 w 125"/>
              <a:gd name="T9" fmla="*/ 0 h 1856"/>
              <a:gd name="T10" fmla="*/ 125 w 125"/>
              <a:gd name="T11" fmla="*/ 50 h 1856"/>
              <a:gd name="T12" fmla="*/ 125 w 125"/>
              <a:gd name="T13" fmla="*/ 1806 h 1856"/>
            </a:gdLst>
            <a:ahLst/>
            <a:cxnLst>
              <a:cxn ang="0">
                <a:pos x="T0" y="T1"/>
              </a:cxn>
              <a:cxn ang="0">
                <a:pos x="T2" y="T3"/>
              </a:cxn>
              <a:cxn ang="0">
                <a:pos x="T4" y="T5"/>
              </a:cxn>
              <a:cxn ang="0">
                <a:pos x="T6" y="T7"/>
              </a:cxn>
              <a:cxn ang="0">
                <a:pos x="T8" y="T9"/>
              </a:cxn>
              <a:cxn ang="0">
                <a:pos x="T10" y="T11"/>
              </a:cxn>
              <a:cxn ang="0">
                <a:pos x="T12" y="T13"/>
              </a:cxn>
            </a:cxnLst>
            <a:rect l="0" t="0" r="r" b="b"/>
            <a:pathLst>
              <a:path w="125" h="1856">
                <a:moveTo>
                  <a:pt x="125" y="1806"/>
                </a:moveTo>
                <a:cubicBezTo>
                  <a:pt x="125" y="1833"/>
                  <a:pt x="97" y="1856"/>
                  <a:pt x="63" y="1856"/>
                </a:cubicBezTo>
                <a:cubicBezTo>
                  <a:pt x="28" y="1856"/>
                  <a:pt x="0" y="1833"/>
                  <a:pt x="0" y="1806"/>
                </a:cubicBezTo>
                <a:lnTo>
                  <a:pt x="0" y="50"/>
                </a:lnTo>
                <a:cubicBezTo>
                  <a:pt x="0" y="23"/>
                  <a:pt x="28" y="0"/>
                  <a:pt x="63" y="0"/>
                </a:cubicBezTo>
                <a:cubicBezTo>
                  <a:pt x="97" y="0"/>
                  <a:pt x="125" y="23"/>
                  <a:pt x="125" y="50"/>
                </a:cubicBezTo>
                <a:lnTo>
                  <a:pt x="125" y="1806"/>
                </a:lnTo>
                <a:close/>
              </a:path>
            </a:pathLst>
          </a:custGeom>
          <a:solidFill>
            <a:srgbClr val="848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1" name="Freeform 10">
            <a:extLst>
              <a:ext uri="{FF2B5EF4-FFF2-40B4-BE49-F238E27FC236}">
                <a16:creationId xmlns:a16="http://schemas.microsoft.com/office/drawing/2014/main" id="{C442B5FD-622F-4786-B90F-4100C7D93796}"/>
              </a:ext>
            </a:extLst>
          </p:cNvPr>
          <p:cNvSpPr>
            <a:spLocks/>
          </p:cNvSpPr>
          <p:nvPr/>
        </p:nvSpPr>
        <p:spPr bwMode="auto">
          <a:xfrm>
            <a:off x="3500887" y="2504171"/>
            <a:ext cx="200593" cy="604112"/>
          </a:xfrm>
          <a:custGeom>
            <a:avLst/>
            <a:gdLst>
              <a:gd name="T0" fmla="*/ 393 w 393"/>
              <a:gd name="T1" fmla="*/ 1016 h 1189"/>
              <a:gd name="T2" fmla="*/ 197 w 393"/>
              <a:gd name="T3" fmla="*/ 1189 h 1189"/>
              <a:gd name="T4" fmla="*/ 0 w 393"/>
              <a:gd name="T5" fmla="*/ 1016 h 1189"/>
              <a:gd name="T6" fmla="*/ 0 w 393"/>
              <a:gd name="T7" fmla="*/ 173 h 1189"/>
              <a:gd name="T8" fmla="*/ 197 w 393"/>
              <a:gd name="T9" fmla="*/ 0 h 1189"/>
              <a:gd name="T10" fmla="*/ 393 w 393"/>
              <a:gd name="T11" fmla="*/ 173 h 1189"/>
              <a:gd name="T12" fmla="*/ 393 w 393"/>
              <a:gd name="T13" fmla="*/ 1016 h 1189"/>
            </a:gdLst>
            <a:ahLst/>
            <a:cxnLst>
              <a:cxn ang="0">
                <a:pos x="T0" y="T1"/>
              </a:cxn>
              <a:cxn ang="0">
                <a:pos x="T2" y="T3"/>
              </a:cxn>
              <a:cxn ang="0">
                <a:pos x="T4" y="T5"/>
              </a:cxn>
              <a:cxn ang="0">
                <a:pos x="T6" y="T7"/>
              </a:cxn>
              <a:cxn ang="0">
                <a:pos x="T8" y="T9"/>
              </a:cxn>
              <a:cxn ang="0">
                <a:pos x="T10" y="T11"/>
              </a:cxn>
              <a:cxn ang="0">
                <a:pos x="T12" y="T13"/>
              </a:cxn>
            </a:cxnLst>
            <a:rect l="0" t="0" r="r" b="b"/>
            <a:pathLst>
              <a:path w="393" h="1189">
                <a:moveTo>
                  <a:pt x="393" y="1016"/>
                </a:moveTo>
                <a:cubicBezTo>
                  <a:pt x="393" y="1111"/>
                  <a:pt x="305" y="1189"/>
                  <a:pt x="197" y="1189"/>
                </a:cubicBezTo>
                <a:cubicBezTo>
                  <a:pt x="88" y="1189"/>
                  <a:pt x="0" y="1111"/>
                  <a:pt x="0" y="1016"/>
                </a:cubicBezTo>
                <a:lnTo>
                  <a:pt x="0" y="173"/>
                </a:lnTo>
                <a:cubicBezTo>
                  <a:pt x="0" y="78"/>
                  <a:pt x="88" y="0"/>
                  <a:pt x="197" y="0"/>
                </a:cubicBezTo>
                <a:cubicBezTo>
                  <a:pt x="305" y="0"/>
                  <a:pt x="393" y="78"/>
                  <a:pt x="393" y="173"/>
                </a:cubicBezTo>
                <a:lnTo>
                  <a:pt x="393" y="1016"/>
                </a:lnTo>
                <a:close/>
              </a:path>
            </a:pathLst>
          </a:custGeom>
          <a:solidFill>
            <a:srgbClr val="8F92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2" name="Freeform 11">
            <a:extLst>
              <a:ext uri="{FF2B5EF4-FFF2-40B4-BE49-F238E27FC236}">
                <a16:creationId xmlns:a16="http://schemas.microsoft.com/office/drawing/2014/main" id="{1B017B89-4DB5-47DD-807A-952704A29119}"/>
              </a:ext>
            </a:extLst>
          </p:cNvPr>
          <p:cNvSpPr>
            <a:spLocks/>
          </p:cNvSpPr>
          <p:nvPr/>
        </p:nvSpPr>
        <p:spPr bwMode="auto">
          <a:xfrm>
            <a:off x="3500887" y="2504171"/>
            <a:ext cx="188932" cy="604112"/>
          </a:xfrm>
          <a:custGeom>
            <a:avLst/>
            <a:gdLst>
              <a:gd name="T0" fmla="*/ 245 w 371"/>
              <a:gd name="T1" fmla="*/ 211 h 1189"/>
              <a:gd name="T2" fmla="*/ 255 w 371"/>
              <a:gd name="T3" fmla="*/ 134 h 1189"/>
              <a:gd name="T4" fmla="*/ 255 w 371"/>
              <a:gd name="T5" fmla="*/ 14 h 1189"/>
              <a:gd name="T6" fmla="*/ 245 w 371"/>
              <a:gd name="T7" fmla="*/ 83 h 1189"/>
              <a:gd name="T8" fmla="*/ 186 w 371"/>
              <a:gd name="T9" fmla="*/ 0 h 1189"/>
              <a:gd name="T10" fmla="*/ 0 w 371"/>
              <a:gd name="T11" fmla="*/ 1003 h 1189"/>
              <a:gd name="T12" fmla="*/ 245 w 371"/>
              <a:gd name="T13" fmla="*/ 1179 h 1189"/>
              <a:gd name="T14" fmla="*/ 255 w 371"/>
              <a:gd name="T15" fmla="*/ 1156 h 1189"/>
              <a:gd name="T16" fmla="*/ 366 w 371"/>
              <a:gd name="T17" fmla="*/ 1048 h 1189"/>
              <a:gd name="T18" fmla="*/ 255 w 371"/>
              <a:gd name="T19" fmla="*/ 1105 h 1189"/>
              <a:gd name="T20" fmla="*/ 245 w 371"/>
              <a:gd name="T21" fmla="*/ 1028 h 1189"/>
              <a:gd name="T22" fmla="*/ 371 w 371"/>
              <a:gd name="T23" fmla="*/ 1003 h 1189"/>
              <a:gd name="T24" fmla="*/ 255 w 371"/>
              <a:gd name="T25" fmla="*/ 920 h 1189"/>
              <a:gd name="T26" fmla="*/ 245 w 371"/>
              <a:gd name="T27" fmla="*/ 977 h 1189"/>
              <a:gd name="T28" fmla="*/ 371 w 371"/>
              <a:gd name="T29" fmla="*/ 900 h 1189"/>
              <a:gd name="T30" fmla="*/ 255 w 371"/>
              <a:gd name="T31" fmla="*/ 792 h 1189"/>
              <a:gd name="T32" fmla="*/ 245 w 371"/>
              <a:gd name="T33" fmla="*/ 850 h 1189"/>
              <a:gd name="T34" fmla="*/ 371 w 371"/>
              <a:gd name="T35" fmla="*/ 773 h 1189"/>
              <a:gd name="T36" fmla="*/ 255 w 371"/>
              <a:gd name="T37" fmla="*/ 665 h 1189"/>
              <a:gd name="T38" fmla="*/ 245 w 371"/>
              <a:gd name="T39" fmla="*/ 722 h 1189"/>
              <a:gd name="T40" fmla="*/ 371 w 371"/>
              <a:gd name="T41" fmla="*/ 645 h 1189"/>
              <a:gd name="T42" fmla="*/ 255 w 371"/>
              <a:gd name="T43" fmla="*/ 536 h 1189"/>
              <a:gd name="T44" fmla="*/ 245 w 371"/>
              <a:gd name="T45" fmla="*/ 594 h 1189"/>
              <a:gd name="T46" fmla="*/ 371 w 371"/>
              <a:gd name="T47" fmla="*/ 516 h 1189"/>
              <a:gd name="T48" fmla="*/ 255 w 371"/>
              <a:gd name="T49" fmla="*/ 409 h 1189"/>
              <a:gd name="T50" fmla="*/ 245 w 371"/>
              <a:gd name="T51" fmla="*/ 467 h 1189"/>
              <a:gd name="T52" fmla="*/ 371 w 371"/>
              <a:gd name="T53" fmla="*/ 390 h 1189"/>
              <a:gd name="T54" fmla="*/ 255 w 371"/>
              <a:gd name="T55" fmla="*/ 281 h 1189"/>
              <a:gd name="T56" fmla="*/ 245 w 371"/>
              <a:gd name="T57" fmla="*/ 339 h 1189"/>
              <a:gd name="T58" fmla="*/ 371 w 371"/>
              <a:gd name="T59" fmla="*/ 262 h 1189"/>
              <a:gd name="T60" fmla="*/ 368 w 371"/>
              <a:gd name="T61" fmla="*/ 153 h 1189"/>
              <a:gd name="T62" fmla="*/ 255 w 371"/>
              <a:gd name="T63" fmla="*/ 211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1" h="1189">
                <a:moveTo>
                  <a:pt x="255" y="211"/>
                </a:moveTo>
                <a:lnTo>
                  <a:pt x="245" y="211"/>
                </a:lnTo>
                <a:lnTo>
                  <a:pt x="245" y="134"/>
                </a:lnTo>
                <a:lnTo>
                  <a:pt x="255" y="134"/>
                </a:lnTo>
                <a:lnTo>
                  <a:pt x="364" y="134"/>
                </a:lnTo>
                <a:cubicBezTo>
                  <a:pt x="348" y="79"/>
                  <a:pt x="307" y="35"/>
                  <a:pt x="255" y="14"/>
                </a:cubicBezTo>
                <a:lnTo>
                  <a:pt x="255" y="83"/>
                </a:lnTo>
                <a:lnTo>
                  <a:pt x="245" y="83"/>
                </a:lnTo>
                <a:lnTo>
                  <a:pt x="245" y="10"/>
                </a:lnTo>
                <a:cubicBezTo>
                  <a:pt x="226" y="4"/>
                  <a:pt x="207" y="0"/>
                  <a:pt x="186" y="0"/>
                </a:cubicBezTo>
                <a:cubicBezTo>
                  <a:pt x="83" y="0"/>
                  <a:pt x="0" y="83"/>
                  <a:pt x="0" y="186"/>
                </a:cubicBezTo>
                <a:lnTo>
                  <a:pt x="0" y="1003"/>
                </a:lnTo>
                <a:cubicBezTo>
                  <a:pt x="0" y="1105"/>
                  <a:pt x="83" y="1189"/>
                  <a:pt x="186" y="1189"/>
                </a:cubicBezTo>
                <a:cubicBezTo>
                  <a:pt x="207" y="1189"/>
                  <a:pt x="226" y="1185"/>
                  <a:pt x="245" y="1179"/>
                </a:cubicBezTo>
                <a:lnTo>
                  <a:pt x="245" y="1156"/>
                </a:lnTo>
                <a:lnTo>
                  <a:pt x="255" y="1156"/>
                </a:lnTo>
                <a:lnTo>
                  <a:pt x="255" y="1175"/>
                </a:lnTo>
                <a:cubicBezTo>
                  <a:pt x="310" y="1153"/>
                  <a:pt x="351" y="1106"/>
                  <a:pt x="366" y="1048"/>
                </a:cubicBezTo>
                <a:lnTo>
                  <a:pt x="255" y="1048"/>
                </a:lnTo>
                <a:lnTo>
                  <a:pt x="255" y="1105"/>
                </a:lnTo>
                <a:lnTo>
                  <a:pt x="245" y="1105"/>
                </a:lnTo>
                <a:lnTo>
                  <a:pt x="245" y="1028"/>
                </a:lnTo>
                <a:lnTo>
                  <a:pt x="370" y="1028"/>
                </a:lnTo>
                <a:cubicBezTo>
                  <a:pt x="371" y="1020"/>
                  <a:pt x="371" y="1012"/>
                  <a:pt x="371" y="1003"/>
                </a:cubicBezTo>
                <a:lnTo>
                  <a:pt x="371" y="920"/>
                </a:lnTo>
                <a:lnTo>
                  <a:pt x="255" y="920"/>
                </a:lnTo>
                <a:lnTo>
                  <a:pt x="255" y="977"/>
                </a:lnTo>
                <a:lnTo>
                  <a:pt x="245" y="977"/>
                </a:lnTo>
                <a:lnTo>
                  <a:pt x="245" y="900"/>
                </a:lnTo>
                <a:lnTo>
                  <a:pt x="371" y="900"/>
                </a:lnTo>
                <a:lnTo>
                  <a:pt x="371" y="792"/>
                </a:lnTo>
                <a:lnTo>
                  <a:pt x="255" y="792"/>
                </a:lnTo>
                <a:lnTo>
                  <a:pt x="255" y="850"/>
                </a:lnTo>
                <a:lnTo>
                  <a:pt x="245" y="850"/>
                </a:lnTo>
                <a:lnTo>
                  <a:pt x="245" y="773"/>
                </a:lnTo>
                <a:lnTo>
                  <a:pt x="371" y="773"/>
                </a:lnTo>
                <a:lnTo>
                  <a:pt x="371" y="665"/>
                </a:lnTo>
                <a:lnTo>
                  <a:pt x="255" y="665"/>
                </a:lnTo>
                <a:lnTo>
                  <a:pt x="255" y="722"/>
                </a:lnTo>
                <a:lnTo>
                  <a:pt x="245" y="722"/>
                </a:lnTo>
                <a:lnTo>
                  <a:pt x="245" y="645"/>
                </a:lnTo>
                <a:lnTo>
                  <a:pt x="371" y="645"/>
                </a:lnTo>
                <a:lnTo>
                  <a:pt x="371" y="536"/>
                </a:lnTo>
                <a:lnTo>
                  <a:pt x="255" y="536"/>
                </a:lnTo>
                <a:lnTo>
                  <a:pt x="255" y="594"/>
                </a:lnTo>
                <a:lnTo>
                  <a:pt x="245" y="594"/>
                </a:lnTo>
                <a:lnTo>
                  <a:pt x="245" y="516"/>
                </a:lnTo>
                <a:lnTo>
                  <a:pt x="371" y="516"/>
                </a:lnTo>
                <a:lnTo>
                  <a:pt x="371" y="409"/>
                </a:lnTo>
                <a:lnTo>
                  <a:pt x="255" y="409"/>
                </a:lnTo>
                <a:lnTo>
                  <a:pt x="255" y="467"/>
                </a:lnTo>
                <a:lnTo>
                  <a:pt x="245" y="467"/>
                </a:lnTo>
                <a:lnTo>
                  <a:pt x="245" y="390"/>
                </a:lnTo>
                <a:lnTo>
                  <a:pt x="371" y="390"/>
                </a:lnTo>
                <a:lnTo>
                  <a:pt x="371" y="281"/>
                </a:lnTo>
                <a:lnTo>
                  <a:pt x="255" y="281"/>
                </a:lnTo>
                <a:lnTo>
                  <a:pt x="255" y="339"/>
                </a:lnTo>
                <a:lnTo>
                  <a:pt x="245" y="339"/>
                </a:lnTo>
                <a:lnTo>
                  <a:pt x="245" y="262"/>
                </a:lnTo>
                <a:lnTo>
                  <a:pt x="371" y="262"/>
                </a:lnTo>
                <a:lnTo>
                  <a:pt x="371" y="186"/>
                </a:lnTo>
                <a:cubicBezTo>
                  <a:pt x="371" y="175"/>
                  <a:pt x="370" y="164"/>
                  <a:pt x="368" y="153"/>
                </a:cubicBezTo>
                <a:lnTo>
                  <a:pt x="255" y="153"/>
                </a:lnTo>
                <a:lnTo>
                  <a:pt x="255" y="211"/>
                </a:lnTo>
              </a:path>
            </a:pathLst>
          </a:custGeom>
          <a:solidFill>
            <a:srgbClr val="6568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3" name="Freeform 12">
            <a:extLst>
              <a:ext uri="{FF2B5EF4-FFF2-40B4-BE49-F238E27FC236}">
                <a16:creationId xmlns:a16="http://schemas.microsoft.com/office/drawing/2014/main" id="{68BDB3AB-AFD3-4AD3-8890-2D4175567269}"/>
              </a:ext>
            </a:extLst>
          </p:cNvPr>
          <p:cNvSpPr>
            <a:spLocks/>
          </p:cNvSpPr>
          <p:nvPr/>
        </p:nvSpPr>
        <p:spPr bwMode="auto">
          <a:xfrm>
            <a:off x="3626841" y="2508836"/>
            <a:ext cx="4665" cy="37320"/>
          </a:xfrm>
          <a:custGeom>
            <a:avLst/>
            <a:gdLst>
              <a:gd name="T0" fmla="*/ 10 w 10"/>
              <a:gd name="T1" fmla="*/ 73 h 73"/>
              <a:gd name="T2" fmla="*/ 10 w 10"/>
              <a:gd name="T3" fmla="*/ 4 h 73"/>
              <a:gd name="T4" fmla="*/ 0 w 10"/>
              <a:gd name="T5" fmla="*/ 0 h 73"/>
              <a:gd name="T6" fmla="*/ 0 w 10"/>
              <a:gd name="T7" fmla="*/ 73 h 73"/>
              <a:gd name="T8" fmla="*/ 10 w 10"/>
              <a:gd name="T9" fmla="*/ 73 h 73"/>
            </a:gdLst>
            <a:ahLst/>
            <a:cxnLst>
              <a:cxn ang="0">
                <a:pos x="T0" y="T1"/>
              </a:cxn>
              <a:cxn ang="0">
                <a:pos x="T2" y="T3"/>
              </a:cxn>
              <a:cxn ang="0">
                <a:pos x="T4" y="T5"/>
              </a:cxn>
              <a:cxn ang="0">
                <a:pos x="T6" y="T7"/>
              </a:cxn>
              <a:cxn ang="0">
                <a:pos x="T8" y="T9"/>
              </a:cxn>
            </a:cxnLst>
            <a:rect l="0" t="0" r="r" b="b"/>
            <a:pathLst>
              <a:path w="10" h="73">
                <a:moveTo>
                  <a:pt x="10" y="73"/>
                </a:moveTo>
                <a:lnTo>
                  <a:pt x="10" y="4"/>
                </a:lnTo>
                <a:cubicBezTo>
                  <a:pt x="6" y="2"/>
                  <a:pt x="3" y="1"/>
                  <a:pt x="0" y="0"/>
                </a:cubicBezTo>
                <a:lnTo>
                  <a:pt x="0" y="73"/>
                </a:lnTo>
                <a:lnTo>
                  <a:pt x="10" y="73"/>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4" name="Freeform 13">
            <a:extLst>
              <a:ext uri="{FF2B5EF4-FFF2-40B4-BE49-F238E27FC236}">
                <a16:creationId xmlns:a16="http://schemas.microsoft.com/office/drawing/2014/main" id="{24EA9408-CA48-411D-9553-FD4BD31D5925}"/>
              </a:ext>
            </a:extLst>
          </p:cNvPr>
          <p:cNvSpPr>
            <a:spLocks/>
          </p:cNvSpPr>
          <p:nvPr/>
        </p:nvSpPr>
        <p:spPr bwMode="auto">
          <a:xfrm>
            <a:off x="3626841" y="2571812"/>
            <a:ext cx="60644" cy="39652"/>
          </a:xfrm>
          <a:custGeom>
            <a:avLst/>
            <a:gdLst>
              <a:gd name="T0" fmla="*/ 10 w 123"/>
              <a:gd name="T1" fmla="*/ 0 h 77"/>
              <a:gd name="T2" fmla="*/ 0 w 123"/>
              <a:gd name="T3" fmla="*/ 0 h 77"/>
              <a:gd name="T4" fmla="*/ 0 w 123"/>
              <a:gd name="T5" fmla="*/ 77 h 77"/>
              <a:gd name="T6" fmla="*/ 10 w 123"/>
              <a:gd name="T7" fmla="*/ 77 h 77"/>
              <a:gd name="T8" fmla="*/ 10 w 123"/>
              <a:gd name="T9" fmla="*/ 19 h 77"/>
              <a:gd name="T10" fmla="*/ 123 w 123"/>
              <a:gd name="T11" fmla="*/ 19 h 77"/>
              <a:gd name="T12" fmla="*/ 119 w 123"/>
              <a:gd name="T13" fmla="*/ 0 h 77"/>
              <a:gd name="T14" fmla="*/ 10 w 123"/>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77">
                <a:moveTo>
                  <a:pt x="10" y="0"/>
                </a:moveTo>
                <a:lnTo>
                  <a:pt x="0" y="0"/>
                </a:lnTo>
                <a:lnTo>
                  <a:pt x="0" y="77"/>
                </a:lnTo>
                <a:lnTo>
                  <a:pt x="10" y="77"/>
                </a:lnTo>
                <a:lnTo>
                  <a:pt x="10" y="19"/>
                </a:lnTo>
                <a:lnTo>
                  <a:pt x="123" y="19"/>
                </a:lnTo>
                <a:cubicBezTo>
                  <a:pt x="122" y="13"/>
                  <a:pt x="121" y="6"/>
                  <a:pt x="119" y="0"/>
                </a:cubicBezTo>
                <a:lnTo>
                  <a:pt x="10" y="0"/>
                </a:lnTo>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5" name="Freeform 14">
            <a:extLst>
              <a:ext uri="{FF2B5EF4-FFF2-40B4-BE49-F238E27FC236}">
                <a16:creationId xmlns:a16="http://schemas.microsoft.com/office/drawing/2014/main" id="{E1064BCA-BCD0-4EDD-BFD1-D26E105FD7F4}"/>
              </a:ext>
            </a:extLst>
          </p:cNvPr>
          <p:cNvSpPr>
            <a:spLocks/>
          </p:cNvSpPr>
          <p:nvPr/>
        </p:nvSpPr>
        <p:spPr bwMode="auto">
          <a:xfrm>
            <a:off x="3626841" y="2637121"/>
            <a:ext cx="62977" cy="39652"/>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6" name="Freeform 15">
            <a:extLst>
              <a:ext uri="{FF2B5EF4-FFF2-40B4-BE49-F238E27FC236}">
                <a16:creationId xmlns:a16="http://schemas.microsoft.com/office/drawing/2014/main" id="{F3CF0B9C-059E-4EBB-B1FB-0AE1112F992F}"/>
              </a:ext>
            </a:extLst>
          </p:cNvPr>
          <p:cNvSpPr>
            <a:spLocks/>
          </p:cNvSpPr>
          <p:nvPr/>
        </p:nvSpPr>
        <p:spPr bwMode="auto">
          <a:xfrm>
            <a:off x="3626841" y="2702431"/>
            <a:ext cx="62977" cy="39652"/>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7" name="Freeform 16">
            <a:extLst>
              <a:ext uri="{FF2B5EF4-FFF2-40B4-BE49-F238E27FC236}">
                <a16:creationId xmlns:a16="http://schemas.microsoft.com/office/drawing/2014/main" id="{3849C9AD-DA48-4322-8EEA-4C0BA34BF7EC}"/>
              </a:ext>
            </a:extLst>
          </p:cNvPr>
          <p:cNvSpPr>
            <a:spLocks/>
          </p:cNvSpPr>
          <p:nvPr/>
        </p:nvSpPr>
        <p:spPr bwMode="auto">
          <a:xfrm>
            <a:off x="3626841" y="2767740"/>
            <a:ext cx="62977" cy="39652"/>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8" name="Freeform 17">
            <a:extLst>
              <a:ext uri="{FF2B5EF4-FFF2-40B4-BE49-F238E27FC236}">
                <a16:creationId xmlns:a16="http://schemas.microsoft.com/office/drawing/2014/main" id="{A2D9832B-A776-4F05-BB25-E7D7A4E4B705}"/>
              </a:ext>
            </a:extLst>
          </p:cNvPr>
          <p:cNvSpPr>
            <a:spLocks/>
          </p:cNvSpPr>
          <p:nvPr/>
        </p:nvSpPr>
        <p:spPr bwMode="auto">
          <a:xfrm>
            <a:off x="3626841" y="2833049"/>
            <a:ext cx="62977" cy="39652"/>
          </a:xfrm>
          <a:custGeom>
            <a:avLst/>
            <a:gdLst>
              <a:gd name="T0" fmla="*/ 0 w 27"/>
              <a:gd name="T1" fmla="*/ 0 h 17"/>
              <a:gd name="T2" fmla="*/ 0 w 27"/>
              <a:gd name="T3" fmla="*/ 17 h 17"/>
              <a:gd name="T4" fmla="*/ 2 w 27"/>
              <a:gd name="T5" fmla="*/ 17 h 17"/>
              <a:gd name="T6" fmla="*/ 2 w 27"/>
              <a:gd name="T7" fmla="*/ 4 h 17"/>
              <a:gd name="T8" fmla="*/ 27 w 27"/>
              <a:gd name="T9" fmla="*/ 4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9" name="Freeform 18">
            <a:extLst>
              <a:ext uri="{FF2B5EF4-FFF2-40B4-BE49-F238E27FC236}">
                <a16:creationId xmlns:a16="http://schemas.microsoft.com/office/drawing/2014/main" id="{1D5B0722-D3E1-4341-AD08-9126FCFB9675}"/>
              </a:ext>
            </a:extLst>
          </p:cNvPr>
          <p:cNvSpPr>
            <a:spLocks/>
          </p:cNvSpPr>
          <p:nvPr/>
        </p:nvSpPr>
        <p:spPr bwMode="auto">
          <a:xfrm>
            <a:off x="3626841" y="2898360"/>
            <a:ext cx="62977" cy="37320"/>
          </a:xfrm>
          <a:custGeom>
            <a:avLst/>
            <a:gdLst>
              <a:gd name="T0" fmla="*/ 0 w 27"/>
              <a:gd name="T1" fmla="*/ 0 h 16"/>
              <a:gd name="T2" fmla="*/ 0 w 27"/>
              <a:gd name="T3" fmla="*/ 16 h 16"/>
              <a:gd name="T4" fmla="*/ 2 w 27"/>
              <a:gd name="T5" fmla="*/ 16 h 16"/>
              <a:gd name="T6" fmla="*/ 2 w 27"/>
              <a:gd name="T7" fmla="*/ 4 h 16"/>
              <a:gd name="T8" fmla="*/ 27 w 27"/>
              <a:gd name="T9" fmla="*/ 4 h 16"/>
              <a:gd name="T10" fmla="*/ 27 w 27"/>
              <a:gd name="T11" fmla="*/ 0 h 16"/>
              <a:gd name="T12" fmla="*/ 0 w 27"/>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27" h="16">
                <a:moveTo>
                  <a:pt x="0" y="0"/>
                </a:moveTo>
                <a:lnTo>
                  <a:pt x="0" y="16"/>
                </a:lnTo>
                <a:lnTo>
                  <a:pt x="2" y="16"/>
                </a:lnTo>
                <a:lnTo>
                  <a:pt x="2" y="4"/>
                </a:lnTo>
                <a:lnTo>
                  <a:pt x="27" y="4"/>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0" name="Freeform 19">
            <a:extLst>
              <a:ext uri="{FF2B5EF4-FFF2-40B4-BE49-F238E27FC236}">
                <a16:creationId xmlns:a16="http://schemas.microsoft.com/office/drawing/2014/main" id="{2032C60F-C5CE-452D-904D-804C71977146}"/>
              </a:ext>
            </a:extLst>
          </p:cNvPr>
          <p:cNvSpPr>
            <a:spLocks/>
          </p:cNvSpPr>
          <p:nvPr/>
        </p:nvSpPr>
        <p:spPr bwMode="auto">
          <a:xfrm>
            <a:off x="3626841" y="2961337"/>
            <a:ext cx="62977" cy="39652"/>
          </a:xfrm>
          <a:custGeom>
            <a:avLst/>
            <a:gdLst>
              <a:gd name="T0" fmla="*/ 0 w 27"/>
              <a:gd name="T1" fmla="*/ 0 h 17"/>
              <a:gd name="T2" fmla="*/ 0 w 27"/>
              <a:gd name="T3" fmla="*/ 17 h 17"/>
              <a:gd name="T4" fmla="*/ 2 w 27"/>
              <a:gd name="T5" fmla="*/ 17 h 17"/>
              <a:gd name="T6" fmla="*/ 2 w 27"/>
              <a:gd name="T7" fmla="*/ 5 h 17"/>
              <a:gd name="T8" fmla="*/ 27 w 27"/>
              <a:gd name="T9" fmla="*/ 5 h 17"/>
              <a:gd name="T10" fmla="*/ 27 w 27"/>
              <a:gd name="T11" fmla="*/ 0 h 17"/>
              <a:gd name="T12" fmla="*/ 0 w 2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0" y="0"/>
                </a:moveTo>
                <a:lnTo>
                  <a:pt x="0" y="17"/>
                </a:lnTo>
                <a:lnTo>
                  <a:pt x="2" y="17"/>
                </a:lnTo>
                <a:lnTo>
                  <a:pt x="2" y="5"/>
                </a:lnTo>
                <a:lnTo>
                  <a:pt x="27" y="5"/>
                </a:lnTo>
                <a:lnTo>
                  <a:pt x="27" y="0"/>
                </a:ln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1" name="Freeform 20">
            <a:extLst>
              <a:ext uri="{FF2B5EF4-FFF2-40B4-BE49-F238E27FC236}">
                <a16:creationId xmlns:a16="http://schemas.microsoft.com/office/drawing/2014/main" id="{BCAB1DC9-B180-4A18-A40E-5CAC9C5D0F9B}"/>
              </a:ext>
            </a:extLst>
          </p:cNvPr>
          <p:cNvSpPr>
            <a:spLocks/>
          </p:cNvSpPr>
          <p:nvPr/>
        </p:nvSpPr>
        <p:spPr bwMode="auto">
          <a:xfrm>
            <a:off x="3626841" y="3026647"/>
            <a:ext cx="62977" cy="39652"/>
          </a:xfrm>
          <a:custGeom>
            <a:avLst/>
            <a:gdLst>
              <a:gd name="T0" fmla="*/ 0 w 125"/>
              <a:gd name="T1" fmla="*/ 0 h 77"/>
              <a:gd name="T2" fmla="*/ 0 w 125"/>
              <a:gd name="T3" fmla="*/ 77 h 77"/>
              <a:gd name="T4" fmla="*/ 10 w 125"/>
              <a:gd name="T5" fmla="*/ 77 h 77"/>
              <a:gd name="T6" fmla="*/ 10 w 125"/>
              <a:gd name="T7" fmla="*/ 20 h 77"/>
              <a:gd name="T8" fmla="*/ 121 w 125"/>
              <a:gd name="T9" fmla="*/ 20 h 77"/>
              <a:gd name="T10" fmla="*/ 125 w 125"/>
              <a:gd name="T11" fmla="*/ 0 h 77"/>
              <a:gd name="T12" fmla="*/ 0 w 125"/>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125" h="77">
                <a:moveTo>
                  <a:pt x="0" y="0"/>
                </a:moveTo>
                <a:lnTo>
                  <a:pt x="0" y="77"/>
                </a:lnTo>
                <a:lnTo>
                  <a:pt x="10" y="77"/>
                </a:lnTo>
                <a:lnTo>
                  <a:pt x="10" y="20"/>
                </a:lnTo>
                <a:lnTo>
                  <a:pt x="121" y="20"/>
                </a:lnTo>
                <a:cubicBezTo>
                  <a:pt x="122" y="13"/>
                  <a:pt x="124" y="7"/>
                  <a:pt x="125" y="0"/>
                </a:cubicBezTo>
                <a:lnTo>
                  <a:pt x="0" y="0"/>
                </a:lnTo>
                <a:close/>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2" name="Freeform 21">
            <a:extLst>
              <a:ext uri="{FF2B5EF4-FFF2-40B4-BE49-F238E27FC236}">
                <a16:creationId xmlns:a16="http://schemas.microsoft.com/office/drawing/2014/main" id="{1ACCF969-5E38-42D4-A87F-0440AD970911}"/>
              </a:ext>
            </a:extLst>
          </p:cNvPr>
          <p:cNvSpPr>
            <a:spLocks/>
          </p:cNvSpPr>
          <p:nvPr/>
        </p:nvSpPr>
        <p:spPr bwMode="auto">
          <a:xfrm>
            <a:off x="3626841" y="3091956"/>
            <a:ext cx="4665" cy="11662"/>
          </a:xfrm>
          <a:custGeom>
            <a:avLst/>
            <a:gdLst>
              <a:gd name="T0" fmla="*/ 0 w 10"/>
              <a:gd name="T1" fmla="*/ 0 h 23"/>
              <a:gd name="T2" fmla="*/ 0 w 10"/>
              <a:gd name="T3" fmla="*/ 23 h 23"/>
              <a:gd name="T4" fmla="*/ 10 w 10"/>
              <a:gd name="T5" fmla="*/ 19 h 23"/>
              <a:gd name="T6" fmla="*/ 10 w 10"/>
              <a:gd name="T7" fmla="*/ 0 h 23"/>
              <a:gd name="T8" fmla="*/ 0 w 10"/>
              <a:gd name="T9" fmla="*/ 0 h 23"/>
            </a:gdLst>
            <a:ahLst/>
            <a:cxnLst>
              <a:cxn ang="0">
                <a:pos x="T0" y="T1"/>
              </a:cxn>
              <a:cxn ang="0">
                <a:pos x="T2" y="T3"/>
              </a:cxn>
              <a:cxn ang="0">
                <a:pos x="T4" y="T5"/>
              </a:cxn>
              <a:cxn ang="0">
                <a:pos x="T6" y="T7"/>
              </a:cxn>
              <a:cxn ang="0">
                <a:pos x="T8" y="T9"/>
              </a:cxn>
            </a:cxnLst>
            <a:rect l="0" t="0" r="r" b="b"/>
            <a:pathLst>
              <a:path w="10" h="23">
                <a:moveTo>
                  <a:pt x="0" y="0"/>
                </a:moveTo>
                <a:lnTo>
                  <a:pt x="0" y="23"/>
                </a:lnTo>
                <a:cubicBezTo>
                  <a:pt x="3" y="22"/>
                  <a:pt x="6" y="21"/>
                  <a:pt x="10" y="19"/>
                </a:cubicBezTo>
                <a:lnTo>
                  <a:pt x="10" y="0"/>
                </a:lnTo>
                <a:lnTo>
                  <a:pt x="0" y="0"/>
                </a:lnTo>
              </a:path>
            </a:pathLst>
          </a:custGeom>
          <a:solidFill>
            <a:srgbClr val="50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3" name="Freeform 22">
            <a:extLst>
              <a:ext uri="{FF2B5EF4-FFF2-40B4-BE49-F238E27FC236}">
                <a16:creationId xmlns:a16="http://schemas.microsoft.com/office/drawing/2014/main" id="{2D9E3457-2D9E-44B4-A235-59487CD0CD7C}"/>
              </a:ext>
            </a:extLst>
          </p:cNvPr>
          <p:cNvSpPr>
            <a:spLocks/>
          </p:cNvSpPr>
          <p:nvPr/>
        </p:nvSpPr>
        <p:spPr bwMode="auto">
          <a:xfrm>
            <a:off x="3500887" y="2504171"/>
            <a:ext cx="188932" cy="604112"/>
          </a:xfrm>
          <a:custGeom>
            <a:avLst/>
            <a:gdLst>
              <a:gd name="T0" fmla="*/ 245 w 371"/>
              <a:gd name="T1" fmla="*/ 1156 h 1189"/>
              <a:gd name="T2" fmla="*/ 291 w 371"/>
              <a:gd name="T3" fmla="*/ 1156 h 1189"/>
              <a:gd name="T4" fmla="*/ 341 w 371"/>
              <a:gd name="T5" fmla="*/ 1105 h 1189"/>
              <a:gd name="T6" fmla="*/ 245 w 371"/>
              <a:gd name="T7" fmla="*/ 1105 h 1189"/>
              <a:gd name="T8" fmla="*/ 245 w 371"/>
              <a:gd name="T9" fmla="*/ 1028 h 1189"/>
              <a:gd name="T10" fmla="*/ 370 w 371"/>
              <a:gd name="T11" fmla="*/ 1028 h 1189"/>
              <a:gd name="T12" fmla="*/ 371 w 371"/>
              <a:gd name="T13" fmla="*/ 1003 h 1189"/>
              <a:gd name="T14" fmla="*/ 371 w 371"/>
              <a:gd name="T15" fmla="*/ 978 h 1189"/>
              <a:gd name="T16" fmla="*/ 245 w 371"/>
              <a:gd name="T17" fmla="*/ 978 h 1189"/>
              <a:gd name="T18" fmla="*/ 245 w 371"/>
              <a:gd name="T19" fmla="*/ 900 h 1189"/>
              <a:gd name="T20" fmla="*/ 371 w 371"/>
              <a:gd name="T21" fmla="*/ 900 h 1189"/>
              <a:gd name="T22" fmla="*/ 371 w 371"/>
              <a:gd name="T23" fmla="*/ 850 h 1189"/>
              <a:gd name="T24" fmla="*/ 245 w 371"/>
              <a:gd name="T25" fmla="*/ 850 h 1189"/>
              <a:gd name="T26" fmla="*/ 245 w 371"/>
              <a:gd name="T27" fmla="*/ 772 h 1189"/>
              <a:gd name="T28" fmla="*/ 371 w 371"/>
              <a:gd name="T29" fmla="*/ 772 h 1189"/>
              <a:gd name="T30" fmla="*/ 371 w 371"/>
              <a:gd name="T31" fmla="*/ 722 h 1189"/>
              <a:gd name="T32" fmla="*/ 245 w 371"/>
              <a:gd name="T33" fmla="*/ 722 h 1189"/>
              <a:gd name="T34" fmla="*/ 245 w 371"/>
              <a:gd name="T35" fmla="*/ 645 h 1189"/>
              <a:gd name="T36" fmla="*/ 371 w 371"/>
              <a:gd name="T37" fmla="*/ 645 h 1189"/>
              <a:gd name="T38" fmla="*/ 371 w 371"/>
              <a:gd name="T39" fmla="*/ 594 h 1189"/>
              <a:gd name="T40" fmla="*/ 245 w 371"/>
              <a:gd name="T41" fmla="*/ 594 h 1189"/>
              <a:gd name="T42" fmla="*/ 245 w 371"/>
              <a:gd name="T43" fmla="*/ 517 h 1189"/>
              <a:gd name="T44" fmla="*/ 371 w 371"/>
              <a:gd name="T45" fmla="*/ 517 h 1189"/>
              <a:gd name="T46" fmla="*/ 371 w 371"/>
              <a:gd name="T47" fmla="*/ 467 h 1189"/>
              <a:gd name="T48" fmla="*/ 245 w 371"/>
              <a:gd name="T49" fmla="*/ 467 h 1189"/>
              <a:gd name="T50" fmla="*/ 245 w 371"/>
              <a:gd name="T51" fmla="*/ 389 h 1189"/>
              <a:gd name="T52" fmla="*/ 371 w 371"/>
              <a:gd name="T53" fmla="*/ 389 h 1189"/>
              <a:gd name="T54" fmla="*/ 371 w 371"/>
              <a:gd name="T55" fmla="*/ 339 h 1189"/>
              <a:gd name="T56" fmla="*/ 245 w 371"/>
              <a:gd name="T57" fmla="*/ 339 h 1189"/>
              <a:gd name="T58" fmla="*/ 245 w 371"/>
              <a:gd name="T59" fmla="*/ 262 h 1189"/>
              <a:gd name="T60" fmla="*/ 371 w 371"/>
              <a:gd name="T61" fmla="*/ 262 h 1189"/>
              <a:gd name="T62" fmla="*/ 371 w 371"/>
              <a:gd name="T63" fmla="*/ 211 h 1189"/>
              <a:gd name="T64" fmla="*/ 245 w 371"/>
              <a:gd name="T65" fmla="*/ 211 h 1189"/>
              <a:gd name="T66" fmla="*/ 245 w 371"/>
              <a:gd name="T67" fmla="*/ 134 h 1189"/>
              <a:gd name="T68" fmla="*/ 364 w 371"/>
              <a:gd name="T69" fmla="*/ 134 h 1189"/>
              <a:gd name="T70" fmla="*/ 341 w 371"/>
              <a:gd name="T71" fmla="*/ 83 h 1189"/>
              <a:gd name="T72" fmla="*/ 245 w 371"/>
              <a:gd name="T73" fmla="*/ 83 h 1189"/>
              <a:gd name="T74" fmla="*/ 245 w 371"/>
              <a:gd name="T75" fmla="*/ 10 h 1189"/>
              <a:gd name="T76" fmla="*/ 186 w 371"/>
              <a:gd name="T77" fmla="*/ 0 h 1189"/>
              <a:gd name="T78" fmla="*/ 0 w 371"/>
              <a:gd name="T79" fmla="*/ 186 h 1189"/>
              <a:gd name="T80" fmla="*/ 0 w 371"/>
              <a:gd name="T81" fmla="*/ 1003 h 1189"/>
              <a:gd name="T82" fmla="*/ 186 w 371"/>
              <a:gd name="T83" fmla="*/ 1189 h 1189"/>
              <a:gd name="T84" fmla="*/ 245 w 371"/>
              <a:gd name="T85" fmla="*/ 1179 h 1189"/>
              <a:gd name="T86" fmla="*/ 245 w 371"/>
              <a:gd name="T87" fmla="*/ 1156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71" h="1189">
                <a:moveTo>
                  <a:pt x="245" y="1156"/>
                </a:moveTo>
                <a:lnTo>
                  <a:pt x="291" y="1156"/>
                </a:lnTo>
                <a:cubicBezTo>
                  <a:pt x="311" y="1142"/>
                  <a:pt x="328" y="1125"/>
                  <a:pt x="341" y="1105"/>
                </a:cubicBezTo>
                <a:lnTo>
                  <a:pt x="245" y="1105"/>
                </a:lnTo>
                <a:lnTo>
                  <a:pt x="245" y="1028"/>
                </a:lnTo>
                <a:lnTo>
                  <a:pt x="370" y="1028"/>
                </a:lnTo>
                <a:cubicBezTo>
                  <a:pt x="371" y="1020"/>
                  <a:pt x="371" y="1011"/>
                  <a:pt x="371" y="1003"/>
                </a:cubicBezTo>
                <a:lnTo>
                  <a:pt x="371" y="978"/>
                </a:lnTo>
                <a:lnTo>
                  <a:pt x="245" y="978"/>
                </a:lnTo>
                <a:lnTo>
                  <a:pt x="245" y="900"/>
                </a:lnTo>
                <a:lnTo>
                  <a:pt x="371" y="900"/>
                </a:lnTo>
                <a:lnTo>
                  <a:pt x="371" y="850"/>
                </a:lnTo>
                <a:lnTo>
                  <a:pt x="245" y="850"/>
                </a:lnTo>
                <a:lnTo>
                  <a:pt x="245" y="772"/>
                </a:lnTo>
                <a:lnTo>
                  <a:pt x="371" y="772"/>
                </a:lnTo>
                <a:lnTo>
                  <a:pt x="371" y="722"/>
                </a:lnTo>
                <a:lnTo>
                  <a:pt x="245" y="722"/>
                </a:lnTo>
                <a:lnTo>
                  <a:pt x="245" y="645"/>
                </a:lnTo>
                <a:lnTo>
                  <a:pt x="371" y="645"/>
                </a:lnTo>
                <a:lnTo>
                  <a:pt x="371" y="594"/>
                </a:lnTo>
                <a:lnTo>
                  <a:pt x="245" y="594"/>
                </a:lnTo>
                <a:lnTo>
                  <a:pt x="245" y="517"/>
                </a:lnTo>
                <a:lnTo>
                  <a:pt x="371" y="517"/>
                </a:lnTo>
                <a:lnTo>
                  <a:pt x="371" y="467"/>
                </a:lnTo>
                <a:lnTo>
                  <a:pt x="245" y="467"/>
                </a:lnTo>
                <a:lnTo>
                  <a:pt x="245" y="389"/>
                </a:lnTo>
                <a:lnTo>
                  <a:pt x="371" y="389"/>
                </a:lnTo>
                <a:lnTo>
                  <a:pt x="371" y="339"/>
                </a:lnTo>
                <a:lnTo>
                  <a:pt x="245" y="339"/>
                </a:lnTo>
                <a:lnTo>
                  <a:pt x="245" y="262"/>
                </a:lnTo>
                <a:lnTo>
                  <a:pt x="371" y="262"/>
                </a:lnTo>
                <a:lnTo>
                  <a:pt x="371" y="211"/>
                </a:lnTo>
                <a:lnTo>
                  <a:pt x="245" y="211"/>
                </a:lnTo>
                <a:lnTo>
                  <a:pt x="245" y="134"/>
                </a:lnTo>
                <a:lnTo>
                  <a:pt x="364" y="134"/>
                </a:lnTo>
                <a:cubicBezTo>
                  <a:pt x="359" y="116"/>
                  <a:pt x="351" y="99"/>
                  <a:pt x="341" y="83"/>
                </a:cubicBezTo>
                <a:lnTo>
                  <a:pt x="245" y="83"/>
                </a:lnTo>
                <a:lnTo>
                  <a:pt x="245" y="10"/>
                </a:lnTo>
                <a:cubicBezTo>
                  <a:pt x="226" y="4"/>
                  <a:pt x="207" y="0"/>
                  <a:pt x="186" y="0"/>
                </a:cubicBezTo>
                <a:cubicBezTo>
                  <a:pt x="83" y="0"/>
                  <a:pt x="0" y="83"/>
                  <a:pt x="0" y="186"/>
                </a:cubicBezTo>
                <a:lnTo>
                  <a:pt x="0" y="1003"/>
                </a:lnTo>
                <a:cubicBezTo>
                  <a:pt x="0" y="1105"/>
                  <a:pt x="83" y="1189"/>
                  <a:pt x="186" y="1189"/>
                </a:cubicBezTo>
                <a:cubicBezTo>
                  <a:pt x="207" y="1189"/>
                  <a:pt x="226" y="1185"/>
                  <a:pt x="245" y="1179"/>
                </a:cubicBezTo>
                <a:lnTo>
                  <a:pt x="245" y="1156"/>
                </a:lnTo>
              </a:path>
            </a:pathLst>
          </a:custGeom>
          <a:solidFill>
            <a:srgbClr val="8487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4" name="Rectangle: Rounded Corners 63">
            <a:extLst>
              <a:ext uri="{FF2B5EF4-FFF2-40B4-BE49-F238E27FC236}">
                <a16:creationId xmlns:a16="http://schemas.microsoft.com/office/drawing/2014/main" id="{ED841CBF-7B5B-4042-8198-1639E95CC79A}"/>
              </a:ext>
            </a:extLst>
          </p:cNvPr>
          <p:cNvSpPr/>
          <p:nvPr/>
        </p:nvSpPr>
        <p:spPr>
          <a:xfrm>
            <a:off x="791710" y="1894227"/>
            <a:ext cx="2624044" cy="3069547"/>
          </a:xfrm>
          <a:prstGeom prst="roundRect">
            <a:avLst>
              <a:gd name="adj" fmla="val 16667"/>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5" name="Freeform 87">
            <a:extLst>
              <a:ext uri="{FF2B5EF4-FFF2-40B4-BE49-F238E27FC236}">
                <a16:creationId xmlns:a16="http://schemas.microsoft.com/office/drawing/2014/main" id="{8195A49C-F197-46D6-BE93-41A4EF889E1F}"/>
              </a:ext>
            </a:extLst>
          </p:cNvPr>
          <p:cNvSpPr>
            <a:spLocks/>
          </p:cNvSpPr>
          <p:nvPr/>
        </p:nvSpPr>
        <p:spPr bwMode="auto">
          <a:xfrm>
            <a:off x="1131085" y="1893061"/>
            <a:ext cx="1956953" cy="188930"/>
          </a:xfrm>
          <a:custGeom>
            <a:avLst/>
            <a:gdLst>
              <a:gd name="T0" fmla="*/ 3577 w 3844"/>
              <a:gd name="T1" fmla="*/ 372 h 372"/>
              <a:gd name="T2" fmla="*/ 266 w 3844"/>
              <a:gd name="T3" fmla="*/ 372 h 372"/>
              <a:gd name="T4" fmla="*/ 0 w 3844"/>
              <a:gd name="T5" fmla="*/ 105 h 372"/>
              <a:gd name="T6" fmla="*/ 0 w 3844"/>
              <a:gd name="T7" fmla="*/ 4 h 372"/>
              <a:gd name="T8" fmla="*/ 8 w 3844"/>
              <a:gd name="T9" fmla="*/ 3 h 372"/>
              <a:gd name="T10" fmla="*/ 27 w 3844"/>
              <a:gd name="T11" fmla="*/ 2 h 372"/>
              <a:gd name="T12" fmla="*/ 47 w 3844"/>
              <a:gd name="T13" fmla="*/ 1 h 372"/>
              <a:gd name="T14" fmla="*/ 65 w 3844"/>
              <a:gd name="T15" fmla="*/ 0 h 372"/>
              <a:gd name="T16" fmla="*/ 79 w 3844"/>
              <a:gd name="T17" fmla="*/ 0 h 372"/>
              <a:gd name="T18" fmla="*/ 3713 w 3844"/>
              <a:gd name="T19" fmla="*/ 0 h 372"/>
              <a:gd name="T20" fmla="*/ 3772 w 3844"/>
              <a:gd name="T21" fmla="*/ 2 h 372"/>
              <a:gd name="T22" fmla="*/ 3792 w 3844"/>
              <a:gd name="T23" fmla="*/ 3 h 372"/>
              <a:gd name="T24" fmla="*/ 3812 w 3844"/>
              <a:gd name="T25" fmla="*/ 5 h 372"/>
              <a:gd name="T26" fmla="*/ 3832 w 3844"/>
              <a:gd name="T27" fmla="*/ 7 h 372"/>
              <a:gd name="T28" fmla="*/ 3844 w 3844"/>
              <a:gd name="T29" fmla="*/ 8 h 372"/>
              <a:gd name="T30" fmla="*/ 3844 w 3844"/>
              <a:gd name="T31" fmla="*/ 105 h 372"/>
              <a:gd name="T32" fmla="*/ 3577 w 3844"/>
              <a:gd name="T33" fmla="*/ 372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44" h="372">
                <a:moveTo>
                  <a:pt x="3577" y="372"/>
                </a:moveTo>
                <a:lnTo>
                  <a:pt x="266" y="372"/>
                </a:lnTo>
                <a:cubicBezTo>
                  <a:pt x="119" y="372"/>
                  <a:pt x="0" y="252"/>
                  <a:pt x="0" y="105"/>
                </a:cubicBezTo>
                <a:lnTo>
                  <a:pt x="0" y="4"/>
                </a:lnTo>
                <a:cubicBezTo>
                  <a:pt x="2" y="4"/>
                  <a:pt x="5" y="3"/>
                  <a:pt x="8" y="3"/>
                </a:cubicBezTo>
                <a:cubicBezTo>
                  <a:pt x="14" y="3"/>
                  <a:pt x="21" y="2"/>
                  <a:pt x="27" y="2"/>
                </a:cubicBezTo>
                <a:cubicBezTo>
                  <a:pt x="34" y="1"/>
                  <a:pt x="40" y="1"/>
                  <a:pt x="47" y="1"/>
                </a:cubicBezTo>
                <a:cubicBezTo>
                  <a:pt x="53" y="1"/>
                  <a:pt x="59" y="0"/>
                  <a:pt x="65" y="0"/>
                </a:cubicBezTo>
                <a:cubicBezTo>
                  <a:pt x="70" y="0"/>
                  <a:pt x="75" y="0"/>
                  <a:pt x="79" y="0"/>
                </a:cubicBezTo>
                <a:lnTo>
                  <a:pt x="3713" y="0"/>
                </a:lnTo>
                <a:cubicBezTo>
                  <a:pt x="3733" y="0"/>
                  <a:pt x="3753" y="1"/>
                  <a:pt x="3772" y="2"/>
                </a:cubicBezTo>
                <a:cubicBezTo>
                  <a:pt x="3779" y="2"/>
                  <a:pt x="3785" y="2"/>
                  <a:pt x="3792" y="3"/>
                </a:cubicBezTo>
                <a:cubicBezTo>
                  <a:pt x="3798" y="3"/>
                  <a:pt x="3805" y="4"/>
                  <a:pt x="3812" y="5"/>
                </a:cubicBezTo>
                <a:cubicBezTo>
                  <a:pt x="3819" y="5"/>
                  <a:pt x="3826" y="6"/>
                  <a:pt x="3832" y="7"/>
                </a:cubicBezTo>
                <a:cubicBezTo>
                  <a:pt x="3836" y="7"/>
                  <a:pt x="3840" y="8"/>
                  <a:pt x="3844" y="8"/>
                </a:cubicBezTo>
                <a:lnTo>
                  <a:pt x="3844" y="105"/>
                </a:lnTo>
                <a:cubicBezTo>
                  <a:pt x="3844" y="252"/>
                  <a:pt x="3725" y="372"/>
                  <a:pt x="3577" y="372"/>
                </a:cubicBezTo>
              </a:path>
            </a:pathLst>
          </a:custGeom>
          <a:solidFill>
            <a:schemeClr val="tx1">
              <a:alpha val="50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6" name="Freeform 111">
            <a:extLst>
              <a:ext uri="{FF2B5EF4-FFF2-40B4-BE49-F238E27FC236}">
                <a16:creationId xmlns:a16="http://schemas.microsoft.com/office/drawing/2014/main" id="{D25DA222-AEA0-43C1-88B1-ED64BB190B0D}"/>
              </a:ext>
            </a:extLst>
          </p:cNvPr>
          <p:cNvSpPr>
            <a:spLocks/>
          </p:cNvSpPr>
          <p:nvPr/>
        </p:nvSpPr>
        <p:spPr bwMode="auto">
          <a:xfrm>
            <a:off x="1131085" y="4801665"/>
            <a:ext cx="1956953" cy="163273"/>
          </a:xfrm>
          <a:custGeom>
            <a:avLst/>
            <a:gdLst>
              <a:gd name="T0" fmla="*/ 5 w 3844"/>
              <a:gd name="T1" fmla="*/ 320 h 320"/>
              <a:gd name="T2" fmla="*/ 0 w 3844"/>
              <a:gd name="T3" fmla="*/ 320 h 320"/>
              <a:gd name="T4" fmla="*/ 0 w 3844"/>
              <a:gd name="T5" fmla="*/ 267 h 320"/>
              <a:gd name="T6" fmla="*/ 266 w 3844"/>
              <a:gd name="T7" fmla="*/ 0 h 320"/>
              <a:gd name="T8" fmla="*/ 3577 w 3844"/>
              <a:gd name="T9" fmla="*/ 0 h 320"/>
              <a:gd name="T10" fmla="*/ 3844 w 3844"/>
              <a:gd name="T11" fmla="*/ 267 h 320"/>
              <a:gd name="T12" fmla="*/ 3844 w 3844"/>
              <a:gd name="T13" fmla="*/ 315 h 320"/>
              <a:gd name="T14" fmla="*/ 3833 w 3844"/>
              <a:gd name="T15" fmla="*/ 316 h 320"/>
              <a:gd name="T16" fmla="*/ 3813 w 3844"/>
              <a:gd name="T17" fmla="*/ 317 h 320"/>
              <a:gd name="T18" fmla="*/ 3794 w 3844"/>
              <a:gd name="T19" fmla="*/ 318 h 320"/>
              <a:gd name="T20" fmla="*/ 3776 w 3844"/>
              <a:gd name="T21" fmla="*/ 319 h 320"/>
              <a:gd name="T22" fmla="*/ 3744 w 3844"/>
              <a:gd name="T23" fmla="*/ 320 h 320"/>
              <a:gd name="T24" fmla="*/ 36 w 3844"/>
              <a:gd name="T25" fmla="*/ 320 h 320"/>
              <a:gd name="T26" fmla="*/ 28 w 3844"/>
              <a:gd name="T27" fmla="*/ 320 h 320"/>
              <a:gd name="T28" fmla="*/ 11 w 3844"/>
              <a:gd name="T29" fmla="*/ 320 h 320"/>
              <a:gd name="T30" fmla="*/ 5 w 3844"/>
              <a:gd name="T31" fmla="*/ 32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44" h="320">
                <a:moveTo>
                  <a:pt x="5" y="320"/>
                </a:moveTo>
                <a:cubicBezTo>
                  <a:pt x="3" y="320"/>
                  <a:pt x="2" y="320"/>
                  <a:pt x="0" y="320"/>
                </a:cubicBezTo>
                <a:lnTo>
                  <a:pt x="0" y="267"/>
                </a:lnTo>
                <a:cubicBezTo>
                  <a:pt x="0" y="120"/>
                  <a:pt x="119" y="0"/>
                  <a:pt x="266" y="0"/>
                </a:cubicBezTo>
                <a:lnTo>
                  <a:pt x="3577" y="0"/>
                </a:lnTo>
                <a:cubicBezTo>
                  <a:pt x="3725" y="0"/>
                  <a:pt x="3844" y="120"/>
                  <a:pt x="3844" y="267"/>
                </a:cubicBezTo>
                <a:lnTo>
                  <a:pt x="3844" y="315"/>
                </a:lnTo>
                <a:cubicBezTo>
                  <a:pt x="3840" y="315"/>
                  <a:pt x="3836" y="316"/>
                  <a:pt x="3833" y="316"/>
                </a:cubicBezTo>
                <a:cubicBezTo>
                  <a:pt x="3826" y="317"/>
                  <a:pt x="3820" y="317"/>
                  <a:pt x="3813" y="317"/>
                </a:cubicBezTo>
                <a:cubicBezTo>
                  <a:pt x="3807" y="318"/>
                  <a:pt x="3801" y="318"/>
                  <a:pt x="3794" y="318"/>
                </a:cubicBezTo>
                <a:cubicBezTo>
                  <a:pt x="3788" y="319"/>
                  <a:pt x="3782" y="319"/>
                  <a:pt x="3776" y="319"/>
                </a:cubicBezTo>
                <a:cubicBezTo>
                  <a:pt x="3765" y="319"/>
                  <a:pt x="3754" y="320"/>
                  <a:pt x="3744" y="320"/>
                </a:cubicBezTo>
                <a:lnTo>
                  <a:pt x="36" y="320"/>
                </a:lnTo>
                <a:cubicBezTo>
                  <a:pt x="33" y="320"/>
                  <a:pt x="30" y="320"/>
                  <a:pt x="28" y="320"/>
                </a:cubicBezTo>
                <a:cubicBezTo>
                  <a:pt x="22" y="320"/>
                  <a:pt x="16" y="320"/>
                  <a:pt x="11" y="320"/>
                </a:cubicBezTo>
                <a:cubicBezTo>
                  <a:pt x="9" y="320"/>
                  <a:pt x="7" y="320"/>
                  <a:pt x="5" y="320"/>
                </a:cubicBezTo>
                <a:close/>
              </a:path>
            </a:pathLst>
          </a:custGeom>
          <a:solidFill>
            <a:schemeClr val="tx1">
              <a:alpha val="50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5" name="Рисунок 4"/>
          <p:cNvPicPr>
            <a:picLocks noGrp="1" noChangeAspect="1"/>
          </p:cNvPicPr>
          <p:nvPr>
            <p:ph type="pic" sz="quarter" idx="26"/>
          </p:nvPr>
        </p:nvPicPr>
        <p:blipFill>
          <a:blip r:embed="rId2" cstate="print">
            <a:extLst>
              <a:ext uri="{28A0092B-C50C-407E-A947-70E740481C1C}">
                <a14:useLocalDpi xmlns:a14="http://schemas.microsoft.com/office/drawing/2010/main" val="0"/>
              </a:ext>
            </a:extLst>
          </a:blip>
          <a:srcRect l="19749" r="19749"/>
          <a:stretch>
            <a:fillRect/>
          </a:stretch>
        </p:blipFill>
        <p:spPr>
          <a:xfrm>
            <a:off x="791710" y="1893060"/>
            <a:ext cx="2624044" cy="3069547"/>
          </a:xfrm>
        </p:spPr>
      </p:pic>
      <p:sp>
        <p:nvSpPr>
          <p:cNvPr id="26" name="Заголовок 1">
            <a:extLst>
              <a:ext uri="{FF2B5EF4-FFF2-40B4-BE49-F238E27FC236}">
                <a16:creationId xmlns:a16="http://schemas.microsoft.com/office/drawing/2014/main" id="{F533D3F7-042D-45BA-972E-7B956727DB11}"/>
              </a:ext>
            </a:extLst>
          </p:cNvPr>
          <p:cNvSpPr txBox="1">
            <a:spLocks/>
          </p:cNvSpPr>
          <p:nvPr/>
        </p:nvSpPr>
        <p:spPr>
          <a:xfrm>
            <a:off x="3199996" y="973162"/>
            <a:ext cx="8892480" cy="1484784"/>
          </a:xfrm>
          <a:prstGeom prst="rect">
            <a:avLst/>
          </a:prstGeom>
        </p:spPr>
        <p:txBody>
          <a:bodyPr rtlCol="0">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b="1" dirty="0">
                <a:solidFill>
                  <a:srgbClr val="002060"/>
                </a:solidFill>
              </a:rPr>
              <a:t>MAVZU: </a:t>
            </a:r>
            <a:r>
              <a:rPr lang="en-US" altLang="ru-RU" b="1" dirty="0">
                <a:solidFill>
                  <a:srgbClr val="002060"/>
                </a:solidFill>
              </a:rPr>
              <a:t>APPLIKATSIYA DARSLARINI TASHKIL ETISH METODIKASI</a:t>
            </a:r>
            <a:r>
              <a:rPr lang="ru-RU" altLang="ru-RU" b="1" dirty="0">
                <a:solidFill>
                  <a:srgbClr val="002060"/>
                </a:solidFill>
              </a:rPr>
              <a:t> </a:t>
            </a:r>
            <a:br>
              <a:rPr lang="ru-RU" altLang="ru-RU" b="1" dirty="0">
                <a:latin typeface="Arial Black" panose="020B0A04020102020204" pitchFamily="34" charset="0"/>
              </a:rPr>
            </a:br>
            <a:endParaRPr lang="ru-RU" b="1" dirty="0">
              <a:solidFill>
                <a:srgbClr val="00B0F0"/>
              </a:solidFill>
            </a:endParaRPr>
          </a:p>
        </p:txBody>
      </p:sp>
      <p:sp>
        <p:nvSpPr>
          <p:cNvPr id="27" name="Прямоугольник 2">
            <a:extLst>
              <a:ext uri="{FF2B5EF4-FFF2-40B4-BE49-F238E27FC236}">
                <a16:creationId xmlns:a16="http://schemas.microsoft.com/office/drawing/2014/main" id="{EE31C9F8-1B53-40B8-84AE-886C10F72C53}"/>
              </a:ext>
            </a:extLst>
          </p:cNvPr>
          <p:cNvSpPr/>
          <p:nvPr/>
        </p:nvSpPr>
        <p:spPr>
          <a:xfrm>
            <a:off x="4803995" y="2838949"/>
            <a:ext cx="6906837" cy="2123658"/>
          </a:xfrm>
          <a:prstGeom prst="rect">
            <a:avLst/>
          </a:prstGeom>
        </p:spPr>
        <p:txBody>
          <a:bodyPr wrap="square">
            <a:spAutoFit/>
          </a:bodyPr>
          <a:lstStyle/>
          <a:p>
            <a:pPr marL="342900" lvl="0" indent="-342900" algn="just">
              <a:spcAft>
                <a:spcPts val="0"/>
              </a:spcAft>
              <a:buFont typeface="+mj-lt"/>
              <a:buAutoNum type="arabicPeriod"/>
              <a:tabLst>
                <a:tab pos="228600" algn="l"/>
                <a:tab pos="504825" algn="l"/>
              </a:tabLst>
            </a:pPr>
            <a:r>
              <a:rPr lang="uz-Cyrl-UZ"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Applikatsiya</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uz-Cyrl-UZ"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haqida tushuncha.</a:t>
            </a:r>
            <a:endPar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0"/>
              </a:spcAft>
              <a:buFont typeface="+mj-lt"/>
              <a:buAutoNum type="arabicPeriod"/>
              <a:tabLst>
                <a:tab pos="228600" algn="l"/>
                <a:tab pos="504825" algn="l"/>
              </a:tabLst>
            </a:pP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Applikatsiyaning</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turlari</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spcAft>
                <a:spcPts val="0"/>
              </a:spcAft>
              <a:tabLst>
                <a:tab pos="228600" algn="l"/>
                <a:tab pos="504825" algn="l"/>
              </a:tabLst>
            </a:pPr>
            <a:r>
              <a:rPr lang="en-US" sz="2800" dirty="0">
                <a:solidFill>
                  <a:schemeClr val="accent6">
                    <a:lumMod val="50000"/>
                  </a:schemeClr>
                </a:solidFill>
                <a:latin typeface="Times New Roman" panose="02020603050405020304" pitchFamily="18" charset="0"/>
                <a:cs typeface="Times New Roman" panose="02020603050405020304" pitchFamily="18" charset="0"/>
              </a:rPr>
              <a:t>3.Applikatsiya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darslarini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tashkil</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etish</a:t>
            </a:r>
            <a:r>
              <a:rPr lang="en-US" sz="2800" dirty="0">
                <a:solidFill>
                  <a:schemeClr val="accent6">
                    <a:lumMod val="50000"/>
                  </a:schemeClr>
                </a:solidFill>
                <a:latin typeface="Times New Roman" panose="02020603050405020304" pitchFamily="18" charset="0"/>
                <a:cs typeface="Times New Roman" panose="02020603050405020304" pitchFamily="18" charset="0"/>
              </a:rPr>
              <a:t>.</a:t>
            </a:r>
          </a:p>
          <a:p>
            <a:pPr algn="just">
              <a:spcAft>
                <a:spcPts val="0"/>
              </a:spcAft>
              <a:tabLst>
                <a:tab pos="228600" algn="l"/>
                <a:tab pos="504825" algn="l"/>
              </a:tabLst>
            </a:pPr>
            <a:r>
              <a:rPr lang="en-US" sz="2800" dirty="0">
                <a:solidFill>
                  <a:schemeClr val="accent6">
                    <a:lumMod val="50000"/>
                  </a:schemeClr>
                </a:solidFill>
                <a:latin typeface="Times New Roman" panose="02020603050405020304" pitchFamily="18" charset="0"/>
                <a:cs typeface="Times New Roman" panose="02020603050405020304" pitchFamily="18" charset="0"/>
              </a:rPr>
              <a:t>4.Applikatsiya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ishlarining</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tarbiyaviy</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ahamiyati</a:t>
            </a:r>
            <a:endParaRPr lang="ru-RU" sz="2800" dirty="0">
              <a:solidFill>
                <a:schemeClr val="accent6">
                  <a:lumMod val="50000"/>
                </a:schemeClr>
              </a:solidFill>
              <a:latin typeface="Times New Roman" panose="02020603050405020304" pitchFamily="18" charset="0"/>
              <a:cs typeface="Times New Roman" panose="02020603050405020304" pitchFamily="18" charset="0"/>
            </a:endParaRPr>
          </a:p>
          <a:p>
            <a:pPr marL="342900" lvl="0" indent="-342900">
              <a:spcAft>
                <a:spcPts val="0"/>
              </a:spcAft>
              <a:buFont typeface="+mj-lt"/>
              <a:buAutoNum type="arabicPeriod"/>
              <a:tabLst>
                <a:tab pos="228600" algn="l"/>
                <a:tab pos="504825" algn="l"/>
              </a:tabLst>
            </a:pPr>
            <a:endParaRPr lang="ru-RU"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28" name="Прямоугольник 3">
            <a:extLst>
              <a:ext uri="{FF2B5EF4-FFF2-40B4-BE49-F238E27FC236}">
                <a16:creationId xmlns:a16="http://schemas.microsoft.com/office/drawing/2014/main" id="{1399DB23-4242-4785-924B-A75401AC8930}"/>
              </a:ext>
            </a:extLst>
          </p:cNvPr>
          <p:cNvSpPr/>
          <p:nvPr/>
        </p:nvSpPr>
        <p:spPr>
          <a:xfrm>
            <a:off x="4803995" y="2022936"/>
            <a:ext cx="1013419" cy="523220"/>
          </a:xfrm>
          <a:prstGeom prst="rect">
            <a:avLst/>
          </a:prstGeom>
        </p:spPr>
        <p:txBody>
          <a:bodyPr wrap="none">
            <a:spAutoFit/>
          </a:bodyPr>
          <a:lstStyle/>
          <a:p>
            <a:r>
              <a:rPr lang="en-US" sz="2800" b="1" dirty="0" err="1">
                <a:solidFill>
                  <a:srgbClr val="00B0F0"/>
                </a:solidFill>
              </a:rPr>
              <a:t>Reja</a:t>
            </a:r>
            <a:r>
              <a:rPr lang="en-US" sz="2800" b="1" dirty="0">
                <a:solidFill>
                  <a:srgbClr val="00B0F0"/>
                </a:solidFill>
              </a:rPr>
              <a:t>:</a:t>
            </a:r>
            <a:endParaRPr lang="ru-RU" sz="2800" dirty="0"/>
          </a:p>
        </p:txBody>
      </p:sp>
    </p:spTree>
    <p:extLst>
      <p:ext uri="{BB962C8B-B14F-4D97-AF65-F5344CB8AC3E}">
        <p14:creationId xmlns:p14="http://schemas.microsoft.com/office/powerpoint/2010/main" val="3905542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6A8417A-3FD1-4FE4-8527-92C42B85F423}"/>
              </a:ext>
            </a:extLst>
          </p:cNvPr>
          <p:cNvSpPr txBox="1"/>
          <p:nvPr/>
        </p:nvSpPr>
        <p:spPr>
          <a:xfrm>
            <a:off x="577297" y="4796570"/>
            <a:ext cx="11236600" cy="1569660"/>
          </a:xfrm>
          <a:prstGeom prst="rect">
            <a:avLst/>
          </a:prstGeom>
          <a:noFill/>
        </p:spPr>
        <p:txBody>
          <a:bodyPr wrap="square" rtlCol="0">
            <a:spAutoFit/>
          </a:bodyPr>
          <a:lstStyle/>
          <a:p>
            <a:r>
              <a:rPr lang="en-US" sz="3200" dirty="0" err="1">
                <a:solidFill>
                  <a:srgbClr val="00B0F0"/>
                </a:solidFill>
              </a:rPr>
              <a:t>Applikatsiya</a:t>
            </a:r>
            <a:r>
              <a:rPr lang="en-US" sz="3200" dirty="0"/>
              <a:t> - </a:t>
            </a:r>
            <a:r>
              <a:rPr lang="en-US" sz="3200" dirty="0" err="1"/>
              <a:t>tasvirlash</a:t>
            </a:r>
            <a:r>
              <a:rPr lang="en-US" sz="3200" dirty="0"/>
              <a:t> </a:t>
            </a:r>
            <a:r>
              <a:rPr lang="en-US" sz="3200" dirty="0" err="1"/>
              <a:t>texnikasining</a:t>
            </a:r>
            <a:r>
              <a:rPr lang="en-US" sz="3200" dirty="0"/>
              <a:t> </a:t>
            </a:r>
            <a:r>
              <a:rPr lang="en-US" sz="3200" dirty="0" err="1"/>
              <a:t>turli</a:t>
            </a:r>
            <a:r>
              <a:rPr lang="en-US" sz="3200" dirty="0"/>
              <a:t> </a:t>
            </a:r>
            <a:r>
              <a:rPr lang="en-US" sz="3200" dirty="0" err="1"/>
              <a:t>formalarni</a:t>
            </a:r>
            <a:r>
              <a:rPr lang="en-US" sz="3200" dirty="0"/>
              <a:t> </a:t>
            </a:r>
            <a:r>
              <a:rPr lang="en-US" sz="3200" dirty="0" err="1"/>
              <a:t>qirqish</a:t>
            </a:r>
            <a:r>
              <a:rPr lang="en-US" sz="3200" dirty="0"/>
              <a:t> </a:t>
            </a:r>
            <a:r>
              <a:rPr lang="en-US" sz="3200" dirty="0" err="1"/>
              <a:t>va</a:t>
            </a:r>
            <a:r>
              <a:rPr lang="en-US" sz="3200" dirty="0"/>
              <a:t> </a:t>
            </a:r>
            <a:r>
              <a:rPr lang="en-US" sz="3200" dirty="0" err="1"/>
              <a:t>ularni</a:t>
            </a:r>
            <a:r>
              <a:rPr lang="en-US" sz="3200" dirty="0"/>
              <a:t> </a:t>
            </a:r>
            <a:r>
              <a:rPr lang="en-US" sz="3200" dirty="0" err="1"/>
              <a:t>fon</a:t>
            </a:r>
            <a:r>
              <a:rPr lang="en-US" sz="3200" dirty="0"/>
              <a:t> </a:t>
            </a:r>
            <a:r>
              <a:rPr lang="en-US" sz="3200" dirty="0" err="1"/>
              <a:t>tarzida</a:t>
            </a:r>
            <a:r>
              <a:rPr lang="en-US" sz="3200" dirty="0"/>
              <a:t> </a:t>
            </a:r>
            <a:r>
              <a:rPr lang="en-US" sz="3200" dirty="0" err="1"/>
              <a:t>qabul</a:t>
            </a:r>
            <a:r>
              <a:rPr lang="en-US" sz="3200" dirty="0"/>
              <a:t> </a:t>
            </a:r>
            <a:r>
              <a:rPr lang="en-US" sz="3200" dirty="0" err="1"/>
              <a:t>qilingan</a:t>
            </a:r>
            <a:r>
              <a:rPr lang="en-US" sz="3200" dirty="0"/>
              <a:t> </a:t>
            </a:r>
            <a:r>
              <a:rPr lang="en-US" sz="3200" dirty="0" err="1"/>
              <a:t>materiallar</a:t>
            </a:r>
            <a:r>
              <a:rPr lang="en-US" sz="3200" dirty="0"/>
              <a:t> </a:t>
            </a:r>
            <a:r>
              <a:rPr lang="en-US" sz="3200" dirty="0" err="1"/>
              <a:t>hisobiga</a:t>
            </a:r>
            <a:r>
              <a:rPr lang="en-US" sz="3200" dirty="0"/>
              <a:t> </a:t>
            </a:r>
          </a:p>
          <a:p>
            <a:r>
              <a:rPr lang="en-US" sz="3200" dirty="0" err="1"/>
              <a:t>mustahkamlashga</a:t>
            </a:r>
            <a:r>
              <a:rPr lang="en-US" sz="3200" dirty="0"/>
              <a:t> </a:t>
            </a:r>
            <a:r>
              <a:rPr lang="en-US" sz="3200" dirty="0" err="1"/>
              <a:t>asoslanuvchi</a:t>
            </a:r>
            <a:r>
              <a:rPr lang="en-US" sz="3200" dirty="0"/>
              <a:t> </a:t>
            </a:r>
            <a:r>
              <a:rPr lang="en-US" sz="3200" dirty="0" err="1"/>
              <a:t>turidir</a:t>
            </a:r>
            <a:r>
              <a:rPr lang="en-US" sz="3200" dirty="0"/>
              <a:t>.</a:t>
            </a:r>
            <a:endParaRPr lang="ru-RU" sz="3200" dirty="0"/>
          </a:p>
        </p:txBody>
      </p:sp>
      <p:pic>
        <p:nvPicPr>
          <p:cNvPr id="10" name="Рисунок 9"/>
          <p:cNvPicPr>
            <a:picLocks noGrp="1" noChangeAspect="1"/>
          </p:cNvPicPr>
          <p:nvPr>
            <p:ph type="pic" sz="quarter" idx="26"/>
          </p:nvPr>
        </p:nvPicPr>
        <p:blipFill>
          <a:blip r:embed="rId2">
            <a:extLst>
              <a:ext uri="{28A0092B-C50C-407E-A947-70E740481C1C}">
                <a14:useLocalDpi xmlns:a14="http://schemas.microsoft.com/office/drawing/2010/main" val="0"/>
              </a:ext>
            </a:extLst>
          </a:blip>
          <a:srcRect t="16463" b="16463"/>
          <a:stretch>
            <a:fillRect/>
          </a:stretch>
        </p:blipFill>
        <p:spPr>
          <a:xfrm>
            <a:off x="577297" y="809625"/>
            <a:ext cx="7552911" cy="3600450"/>
          </a:xfrm>
        </p:spPr>
      </p:pic>
    </p:spTree>
    <p:extLst>
      <p:ext uri="{BB962C8B-B14F-4D97-AF65-F5344CB8AC3E}">
        <p14:creationId xmlns:p14="http://schemas.microsoft.com/office/powerpoint/2010/main" val="1999935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9AF56A72-70B1-465D-A525-F678FB361B5D}"/>
              </a:ext>
            </a:extLst>
          </p:cNvPr>
          <p:cNvSpPr txBox="1"/>
          <p:nvPr/>
        </p:nvSpPr>
        <p:spPr>
          <a:xfrm>
            <a:off x="3836915" y="366623"/>
            <a:ext cx="7612961" cy="6124754"/>
          </a:xfrm>
          <a:prstGeom prst="rect">
            <a:avLst/>
          </a:prstGeom>
          <a:noFill/>
        </p:spPr>
        <p:txBody>
          <a:bodyPr wrap="square" rtlCol="0">
            <a:spAutoFit/>
          </a:bodyPr>
          <a:lstStyle/>
          <a:p>
            <a:r>
              <a:rPr lang="en-US" sz="2800" dirty="0" err="1"/>
              <a:t>Applikatsiya</a:t>
            </a:r>
            <a:r>
              <a:rPr lang="en-US" sz="2800" dirty="0"/>
              <a:t> </a:t>
            </a:r>
            <a:r>
              <a:rPr lang="en-US" sz="2800" dirty="0" err="1"/>
              <a:t>tushunchasi</a:t>
            </a:r>
            <a:r>
              <a:rPr lang="en-US" sz="2800" dirty="0"/>
              <a:t> </a:t>
            </a:r>
            <a:r>
              <a:rPr lang="en-US" sz="2800" dirty="0" err="1"/>
              <a:t>xususiyatlari</a:t>
            </a:r>
            <a:r>
              <a:rPr lang="en-US" sz="2800" dirty="0"/>
              <a:t> </a:t>
            </a:r>
            <a:r>
              <a:rPr lang="en-US" sz="2800" dirty="0" err="1"/>
              <a:t>va</a:t>
            </a:r>
            <a:r>
              <a:rPr lang="en-US" sz="2800" dirty="0"/>
              <a:t> </a:t>
            </a:r>
            <a:r>
              <a:rPr lang="en-US" sz="2800" dirty="0" err="1"/>
              <a:t>materiallariga</a:t>
            </a:r>
            <a:r>
              <a:rPr lang="en-US" sz="2800" dirty="0"/>
              <a:t> </a:t>
            </a:r>
            <a:r>
              <a:rPr lang="en-US" sz="2800" dirty="0" err="1"/>
              <a:t>ko‘ra</a:t>
            </a:r>
            <a:r>
              <a:rPr lang="en-US" sz="2800" dirty="0"/>
              <a:t> </a:t>
            </a:r>
            <a:r>
              <a:rPr lang="en-US" sz="2800" dirty="0" err="1"/>
              <a:t>xilma-xil</a:t>
            </a:r>
            <a:r>
              <a:rPr lang="en-US" sz="2800" dirty="0"/>
              <a:t> </a:t>
            </a:r>
            <a:r>
              <a:rPr lang="en-US" sz="2800" dirty="0" err="1"/>
              <a:t>bajarilish</a:t>
            </a:r>
            <a:r>
              <a:rPr lang="en-US" sz="2800" dirty="0"/>
              <a:t> </a:t>
            </a:r>
            <a:r>
              <a:rPr lang="en-US" sz="2800" dirty="0" err="1"/>
              <a:t>texnikasining</a:t>
            </a:r>
            <a:r>
              <a:rPr lang="en-US" sz="2800" dirty="0"/>
              <a:t> </a:t>
            </a:r>
            <a:r>
              <a:rPr lang="en-US" sz="2800" dirty="0" err="1"/>
              <a:t>o‘xshashligi</a:t>
            </a:r>
            <a:r>
              <a:rPr lang="en-US" sz="2800" dirty="0"/>
              <a:t> </a:t>
            </a:r>
            <a:r>
              <a:rPr lang="en-US" sz="2800" dirty="0" err="1"/>
              <a:t>bilan</a:t>
            </a:r>
            <a:r>
              <a:rPr lang="en-US" sz="2800" dirty="0"/>
              <a:t> </a:t>
            </a:r>
            <a:r>
              <a:rPr lang="en-US" sz="2800" dirty="0" err="1"/>
              <a:t>birlashgan</a:t>
            </a:r>
            <a:r>
              <a:rPr lang="en-US" sz="2800" dirty="0"/>
              <a:t> </a:t>
            </a:r>
            <a:r>
              <a:rPr lang="en-US" sz="2800" dirty="0" err="1"/>
              <a:t>ijodiy</a:t>
            </a:r>
            <a:r>
              <a:rPr lang="en-US" sz="2800" dirty="0"/>
              <a:t> </a:t>
            </a:r>
            <a:r>
              <a:rPr lang="en-US" sz="2800" dirty="0" err="1"/>
              <a:t>ish</a:t>
            </a:r>
            <a:r>
              <a:rPr lang="en-US" sz="2800" dirty="0"/>
              <a:t> </a:t>
            </a:r>
            <a:r>
              <a:rPr lang="en-US" sz="2800" dirty="0" err="1"/>
              <a:t>yaratish</a:t>
            </a:r>
            <a:r>
              <a:rPr lang="en-US" sz="2800" dirty="0"/>
              <a:t> </a:t>
            </a:r>
            <a:r>
              <a:rPr lang="en-US" sz="2800" dirty="0" err="1"/>
              <a:t>usullarini</a:t>
            </a:r>
            <a:r>
              <a:rPr lang="en-US" sz="2800" dirty="0"/>
              <a:t> </a:t>
            </a:r>
            <a:r>
              <a:rPr lang="en-US" sz="2800" dirty="0" err="1"/>
              <a:t>o‘z</a:t>
            </a:r>
            <a:r>
              <a:rPr lang="en-US" sz="2800" dirty="0"/>
              <a:t> </a:t>
            </a:r>
            <a:r>
              <a:rPr lang="en-US" sz="2800" dirty="0" err="1"/>
              <a:t>ichiga</a:t>
            </a:r>
            <a:r>
              <a:rPr lang="en-US" sz="2800" dirty="0"/>
              <a:t> </a:t>
            </a:r>
            <a:r>
              <a:rPr lang="en-US" sz="2800" dirty="0" err="1"/>
              <a:t>oladi</a:t>
            </a:r>
            <a:r>
              <a:rPr lang="en-US" sz="2800" dirty="0"/>
              <a:t>. </a:t>
            </a:r>
          </a:p>
          <a:p>
            <a:r>
              <a:rPr lang="en-US" sz="2800" dirty="0"/>
              <a:t>Har </a:t>
            </a:r>
            <a:r>
              <a:rPr lang="en-US" sz="2800" dirty="0" err="1"/>
              <a:t>bir</a:t>
            </a:r>
            <a:r>
              <a:rPr lang="en-US" sz="2800" dirty="0"/>
              <a:t> material </a:t>
            </a:r>
            <a:r>
              <a:rPr lang="en-US" sz="2800" dirty="0" err="1"/>
              <a:t>applikatsiyaning</a:t>
            </a:r>
            <a:r>
              <a:rPr lang="en-US" sz="2800" dirty="0"/>
              <a:t> </a:t>
            </a:r>
            <a:r>
              <a:rPr lang="en-US" sz="2800" dirty="0" err="1"/>
              <a:t>bajarilish</a:t>
            </a:r>
            <a:r>
              <a:rPr lang="en-US" sz="2800" dirty="0"/>
              <a:t> </a:t>
            </a:r>
            <a:r>
              <a:rPr lang="en-US" sz="2800" dirty="0" err="1"/>
              <a:t>texnikasiga</a:t>
            </a:r>
            <a:r>
              <a:rPr lang="en-US" sz="2800" dirty="0"/>
              <a:t> </a:t>
            </a:r>
            <a:r>
              <a:rPr lang="en-US" sz="2800" dirty="0" err="1"/>
              <a:t>jiddiy</a:t>
            </a:r>
            <a:r>
              <a:rPr lang="en-US" sz="2800" dirty="0"/>
              <a:t> </a:t>
            </a:r>
            <a:r>
              <a:rPr lang="en-US" sz="2800" dirty="0" err="1"/>
              <a:t>ta’sir</a:t>
            </a:r>
            <a:r>
              <a:rPr lang="en-US" sz="2800" dirty="0"/>
              <a:t> </a:t>
            </a:r>
            <a:r>
              <a:rPr lang="en-US" sz="2800" dirty="0" err="1"/>
              <a:t>ko'rsatuvchi</a:t>
            </a:r>
            <a:r>
              <a:rPr lang="en-US" sz="2800" dirty="0"/>
              <a:t> </a:t>
            </a:r>
            <a:r>
              <a:rPr lang="en-US" sz="2800" dirty="0" err="1"/>
              <a:t>xususiyatlarga</a:t>
            </a:r>
            <a:r>
              <a:rPr lang="en-US" sz="2800" dirty="0"/>
              <a:t> </a:t>
            </a:r>
            <a:r>
              <a:rPr lang="en-US" sz="2800" dirty="0" err="1"/>
              <a:t>ega</a:t>
            </a:r>
            <a:r>
              <a:rPr lang="en-US" sz="2800" dirty="0"/>
              <a:t>, </a:t>
            </a:r>
            <a:r>
              <a:rPr lang="en-US" sz="2800" dirty="0" err="1"/>
              <a:t>masalan</a:t>
            </a:r>
            <a:r>
              <a:rPr lang="en-US" sz="2800" dirty="0"/>
              <a:t>, </a:t>
            </a:r>
            <a:r>
              <a:rPr lang="en-US" sz="2800" dirty="0" err="1"/>
              <a:t>qog‘oz</a:t>
            </a:r>
            <a:r>
              <a:rPr lang="en-US" sz="2800" dirty="0"/>
              <a:t>, </a:t>
            </a:r>
            <a:r>
              <a:rPr lang="en-US" sz="2800" dirty="0" err="1"/>
              <a:t>limon</a:t>
            </a:r>
            <a:r>
              <a:rPr lang="en-US" sz="2800" dirty="0"/>
              <a:t>, </a:t>
            </a:r>
            <a:r>
              <a:rPr lang="en-US" sz="2800" dirty="0" err="1"/>
              <a:t>daraxtlar</a:t>
            </a:r>
            <a:r>
              <a:rPr lang="en-US" sz="2800" dirty="0"/>
              <a:t> </a:t>
            </a:r>
            <a:r>
              <a:rPr lang="en-US" sz="2800" dirty="0" err="1"/>
              <a:t>po‘stloqlari</a:t>
            </a:r>
            <a:r>
              <a:rPr lang="en-US" sz="2800" dirty="0"/>
              <a:t> </a:t>
            </a:r>
            <a:r>
              <a:rPr lang="en-US" sz="2800" dirty="0" err="1"/>
              <a:t>fonga</a:t>
            </a:r>
            <a:r>
              <a:rPr lang="en-US" sz="2800" dirty="0"/>
              <a:t> </a:t>
            </a:r>
            <a:r>
              <a:rPr lang="en-US" sz="2800" dirty="0" err="1"/>
              <a:t>turli</a:t>
            </a:r>
            <a:r>
              <a:rPr lang="en-US" sz="2800" dirty="0"/>
              <a:t> </a:t>
            </a:r>
            <a:r>
              <a:rPr lang="en-US" sz="2800" dirty="0" err="1"/>
              <a:t>yelimlar</a:t>
            </a:r>
            <a:r>
              <a:rPr lang="en-US" sz="2800" dirty="0"/>
              <a:t> </a:t>
            </a:r>
            <a:r>
              <a:rPr lang="en-US" sz="2800" dirty="0" err="1"/>
              <a:t>bilan</a:t>
            </a:r>
            <a:r>
              <a:rPr lang="en-US" sz="2800" dirty="0"/>
              <a:t> </a:t>
            </a:r>
            <a:r>
              <a:rPr lang="en-US" sz="2800" dirty="0" err="1"/>
              <a:t>yopishtiriladi</a:t>
            </a:r>
            <a:r>
              <a:rPr lang="en-US" sz="2800" dirty="0"/>
              <a:t>.</a:t>
            </a:r>
          </a:p>
          <a:p>
            <a:r>
              <a:rPr lang="uz-Cyrl-UZ" sz="2800" dirty="0"/>
              <a:t>Tayyorlangan detallar yelimlanadigan sath, ya’ni fonga joylashtiriladi va o’ylangan  tasvir hosil qilinadi, agarda bu tasvir ma’qul bo’lmasa detallar boshqacha joylashtiriladi. Detallarni yopishtirishda joyni adashtirmaslik uchun ularning o’rnini qalam bilan belgilab qo’yiladi.</a:t>
            </a:r>
            <a:endParaRPr lang="en-ID" sz="3600" dirty="0">
              <a:solidFill>
                <a:schemeClr val="tx1">
                  <a:lumMod val="85000"/>
                  <a:lumOff val="15000"/>
                </a:schemeClr>
              </a:solidFill>
              <a:latin typeface="Roboto" pitchFamily="2" charset="0"/>
              <a:ea typeface="Roboto" pitchFamily="2" charset="0"/>
            </a:endParaRPr>
          </a:p>
        </p:txBody>
      </p:sp>
      <p:pic>
        <p:nvPicPr>
          <p:cNvPr id="9" name="Рисунок 8"/>
          <p:cNvPicPr>
            <a:picLocks noGrp="1" noChangeAspect="1"/>
          </p:cNvPicPr>
          <p:nvPr>
            <p:ph type="pic" sz="quarter" idx="27"/>
          </p:nvPr>
        </p:nvPicPr>
        <p:blipFill>
          <a:blip r:embed="rId2" cstate="print">
            <a:extLst>
              <a:ext uri="{28A0092B-C50C-407E-A947-70E740481C1C}">
                <a14:useLocalDpi xmlns:a14="http://schemas.microsoft.com/office/drawing/2010/main" val="0"/>
              </a:ext>
            </a:extLst>
          </a:blip>
          <a:srcRect l="11731" r="11731"/>
          <a:stretch>
            <a:fillRect/>
          </a:stretch>
        </p:blipFill>
        <p:spPr>
          <a:xfrm>
            <a:off x="556176" y="3429000"/>
            <a:ext cx="2890758" cy="2832652"/>
          </a:xfrm>
        </p:spPr>
      </p:pic>
      <p:pic>
        <p:nvPicPr>
          <p:cNvPr id="8" name="Рисунок 7"/>
          <p:cNvPicPr>
            <a:picLocks noGrp="1" noChangeAspect="1"/>
          </p:cNvPicPr>
          <p:nvPr>
            <p:ph type="pic" sz="quarter" idx="28"/>
          </p:nvPr>
        </p:nvPicPr>
        <p:blipFill>
          <a:blip r:embed="rId3" cstate="hqprint">
            <a:extLst>
              <a:ext uri="{28A0092B-C50C-407E-A947-70E740481C1C}">
                <a14:useLocalDpi xmlns:a14="http://schemas.microsoft.com/office/drawing/2010/main" val="0"/>
              </a:ext>
            </a:extLst>
          </a:blip>
          <a:srcRect t="14617" b="14617"/>
          <a:stretch>
            <a:fillRect/>
          </a:stretch>
        </p:blipFill>
        <p:spPr>
          <a:xfrm>
            <a:off x="556176" y="491362"/>
            <a:ext cx="2890758" cy="2832652"/>
          </a:xfrm>
        </p:spPr>
      </p:pic>
    </p:spTree>
    <p:extLst>
      <p:ext uri="{BB962C8B-B14F-4D97-AF65-F5344CB8AC3E}">
        <p14:creationId xmlns:p14="http://schemas.microsoft.com/office/powerpoint/2010/main" val="1350363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69000">
              <a:srgbClr val="3E4C61"/>
            </a:gs>
            <a:gs pos="0">
              <a:srgbClr val="374457"/>
            </a:gs>
            <a:gs pos="100000">
              <a:schemeClr val="tx2"/>
            </a:gs>
          </a:gsLst>
          <a:lin ang="16200000" scaled="1"/>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3F4830C-3C8B-4D75-8E85-03669FDF52A4}"/>
              </a:ext>
            </a:extLst>
          </p:cNvPr>
          <p:cNvSpPr/>
          <p:nvPr/>
        </p:nvSpPr>
        <p:spPr>
          <a:xfrm>
            <a:off x="5575853" y="1659285"/>
            <a:ext cx="6480312" cy="3539430"/>
          </a:xfrm>
          <a:prstGeom prst="rect">
            <a:avLst/>
          </a:prstGeom>
        </p:spPr>
        <p:txBody>
          <a:bodyPr wrap="square">
            <a:spAutoFit/>
          </a:bodyPr>
          <a:lstStyle/>
          <a:p>
            <a:r>
              <a:rPr lang="en-US" sz="3200" b="1" dirty="0" err="1">
                <a:solidFill>
                  <a:srgbClr val="FFFF00"/>
                </a:solidFill>
              </a:rPr>
              <a:t>Predmetli</a:t>
            </a:r>
            <a:r>
              <a:rPr lang="en-US" sz="3200" b="1" dirty="0">
                <a:solidFill>
                  <a:srgbClr val="FFFF00"/>
                </a:solidFill>
              </a:rPr>
              <a:t> </a:t>
            </a:r>
            <a:r>
              <a:rPr lang="en-US" sz="3200" b="1" dirty="0" err="1">
                <a:solidFill>
                  <a:srgbClr val="FFFF00"/>
                </a:solidFill>
              </a:rPr>
              <a:t>applikatsiya</a:t>
            </a:r>
            <a:r>
              <a:rPr lang="en-US" sz="3200" b="1" dirty="0">
                <a:solidFill>
                  <a:srgbClr val="FFFF00"/>
                </a:solidFill>
              </a:rPr>
              <a:t>. </a:t>
            </a:r>
          </a:p>
          <a:p>
            <a:r>
              <a:rPr lang="en-US" sz="3200" dirty="0" err="1">
                <a:solidFill>
                  <a:schemeClr val="bg1"/>
                </a:solidFill>
              </a:rPr>
              <a:t>Uncha</a:t>
            </a:r>
            <a:r>
              <a:rPr lang="en-US" sz="3200" dirty="0">
                <a:solidFill>
                  <a:schemeClr val="bg1"/>
                </a:solidFill>
              </a:rPr>
              <a:t> </a:t>
            </a:r>
            <a:r>
              <a:rPr lang="en-US" sz="3200" dirty="0" err="1">
                <a:solidFill>
                  <a:schemeClr val="bg1"/>
                </a:solidFill>
              </a:rPr>
              <a:t>murakkab</a:t>
            </a:r>
            <a:r>
              <a:rPr lang="en-US" sz="3200" dirty="0">
                <a:solidFill>
                  <a:schemeClr val="bg1"/>
                </a:solidFill>
              </a:rPr>
              <a:t> </a:t>
            </a:r>
            <a:r>
              <a:rPr lang="en-US" sz="3200" dirty="0" err="1">
                <a:solidFill>
                  <a:schemeClr val="bg1"/>
                </a:solidFill>
              </a:rPr>
              <a:t>bo’lmagan</a:t>
            </a:r>
            <a:r>
              <a:rPr lang="en-US" sz="3200" dirty="0">
                <a:solidFill>
                  <a:schemeClr val="bg1"/>
                </a:solidFill>
              </a:rPr>
              <a:t> </a:t>
            </a:r>
            <a:r>
              <a:rPr lang="en-US" sz="3200" dirty="0" err="1">
                <a:solidFill>
                  <a:schemeClr val="bg1"/>
                </a:solidFill>
              </a:rPr>
              <a:t>applikatsiya</a:t>
            </a:r>
            <a:r>
              <a:rPr lang="en-US" sz="3200" dirty="0">
                <a:solidFill>
                  <a:schemeClr val="bg1"/>
                </a:solidFill>
              </a:rPr>
              <a:t> </a:t>
            </a:r>
            <a:r>
              <a:rPr lang="en-US" sz="3200" dirty="0" err="1">
                <a:solidFill>
                  <a:schemeClr val="bg1"/>
                </a:solidFill>
              </a:rPr>
              <a:t>bo’lib</a:t>
            </a:r>
            <a:r>
              <a:rPr lang="en-US" sz="3200" dirty="0">
                <a:solidFill>
                  <a:schemeClr val="bg1"/>
                </a:solidFill>
              </a:rPr>
              <a:t> </a:t>
            </a:r>
            <a:r>
              <a:rPr lang="en-US" sz="3200" dirty="0" err="1">
                <a:solidFill>
                  <a:schemeClr val="bg1"/>
                </a:solidFill>
              </a:rPr>
              <a:t>uni</a:t>
            </a:r>
            <a:r>
              <a:rPr lang="en-US" sz="3200" dirty="0">
                <a:solidFill>
                  <a:schemeClr val="bg1"/>
                </a:solidFill>
              </a:rPr>
              <a:t> </a:t>
            </a:r>
            <a:r>
              <a:rPr lang="en-US" sz="3200" dirty="0" err="1">
                <a:solidFill>
                  <a:schemeClr val="bg1"/>
                </a:solidFill>
              </a:rPr>
              <a:t>qog’oz</a:t>
            </a:r>
            <a:r>
              <a:rPr lang="en-US" sz="3200" dirty="0">
                <a:solidFill>
                  <a:schemeClr val="bg1"/>
                </a:solidFill>
              </a:rPr>
              <a:t>, </a:t>
            </a:r>
            <a:r>
              <a:rPr lang="en-US" sz="3200" dirty="0" err="1">
                <a:solidFill>
                  <a:schemeClr val="bg1"/>
                </a:solidFill>
              </a:rPr>
              <a:t>mato</a:t>
            </a:r>
            <a:r>
              <a:rPr lang="en-US" sz="3200" dirty="0">
                <a:solidFill>
                  <a:schemeClr val="bg1"/>
                </a:solidFill>
              </a:rPr>
              <a:t> </a:t>
            </a:r>
            <a:r>
              <a:rPr lang="en-US" sz="3200" dirty="0" err="1">
                <a:solidFill>
                  <a:schemeClr val="bg1"/>
                </a:solidFill>
              </a:rPr>
              <a:t>va</a:t>
            </a:r>
            <a:r>
              <a:rPr lang="en-US" sz="3200" dirty="0">
                <a:solidFill>
                  <a:schemeClr val="bg1"/>
                </a:solidFill>
              </a:rPr>
              <a:t> </a:t>
            </a:r>
            <a:r>
              <a:rPr lang="en-US" sz="3200" dirty="0" err="1">
                <a:solidFill>
                  <a:schemeClr val="bg1"/>
                </a:solidFill>
              </a:rPr>
              <a:t>boshqa</a:t>
            </a:r>
            <a:r>
              <a:rPr lang="en-US" sz="3200" dirty="0">
                <a:solidFill>
                  <a:schemeClr val="bg1"/>
                </a:solidFill>
              </a:rPr>
              <a:t> </a:t>
            </a:r>
            <a:r>
              <a:rPr lang="en-US" sz="3200" dirty="0" err="1">
                <a:solidFill>
                  <a:schemeClr val="bg1"/>
                </a:solidFill>
              </a:rPr>
              <a:t>materiallardan</a:t>
            </a:r>
            <a:r>
              <a:rPr lang="en-US" sz="3200" dirty="0">
                <a:solidFill>
                  <a:schemeClr val="bg1"/>
                </a:solidFill>
              </a:rPr>
              <a:t> </a:t>
            </a:r>
            <a:r>
              <a:rPr lang="en-US" sz="3200" dirty="0" err="1">
                <a:solidFill>
                  <a:schemeClr val="bg1"/>
                </a:solidFill>
              </a:rPr>
              <a:t>shakl</a:t>
            </a:r>
            <a:r>
              <a:rPr lang="en-US" sz="3200" dirty="0">
                <a:solidFill>
                  <a:schemeClr val="bg1"/>
                </a:solidFill>
              </a:rPr>
              <a:t> </a:t>
            </a:r>
            <a:r>
              <a:rPr lang="en-US" sz="3200" dirty="0" err="1">
                <a:solidFill>
                  <a:schemeClr val="bg1"/>
                </a:solidFill>
              </a:rPr>
              <a:t>qirqib</a:t>
            </a:r>
            <a:r>
              <a:rPr lang="en-US" sz="3200" dirty="0">
                <a:solidFill>
                  <a:schemeClr val="bg1"/>
                </a:solidFill>
              </a:rPr>
              <a:t> </a:t>
            </a:r>
            <a:r>
              <a:rPr lang="en-US" sz="3200" dirty="0" err="1">
                <a:solidFill>
                  <a:schemeClr val="bg1"/>
                </a:solidFill>
              </a:rPr>
              <a:t>asosga</a:t>
            </a:r>
            <a:r>
              <a:rPr lang="en-US" sz="3200" dirty="0">
                <a:solidFill>
                  <a:schemeClr val="bg1"/>
                </a:solidFill>
              </a:rPr>
              <a:t> </a:t>
            </a:r>
            <a:r>
              <a:rPr lang="en-US" sz="3200" dirty="0" err="1">
                <a:solidFill>
                  <a:schemeClr val="bg1"/>
                </a:solidFill>
              </a:rPr>
              <a:t>yopishtiriladi</a:t>
            </a:r>
            <a:r>
              <a:rPr lang="en-US" sz="3200" dirty="0">
                <a:solidFill>
                  <a:schemeClr val="bg1"/>
                </a:solidFill>
              </a:rPr>
              <a:t>, </a:t>
            </a:r>
            <a:r>
              <a:rPr lang="en-US" sz="3200" dirty="0" err="1">
                <a:solidFill>
                  <a:schemeClr val="bg1"/>
                </a:solidFill>
              </a:rPr>
              <a:t>tasvirlar</a:t>
            </a:r>
            <a:r>
              <a:rPr lang="en-US" sz="3200" dirty="0">
                <a:solidFill>
                  <a:schemeClr val="bg1"/>
                </a:solidFill>
              </a:rPr>
              <a:t>: </a:t>
            </a:r>
            <a:r>
              <a:rPr lang="en-US" sz="3200" dirty="0" err="1">
                <a:solidFill>
                  <a:schemeClr val="bg1"/>
                </a:solidFill>
              </a:rPr>
              <a:t>barg</a:t>
            </a:r>
            <a:r>
              <a:rPr lang="en-US" sz="3200" dirty="0">
                <a:solidFill>
                  <a:schemeClr val="bg1"/>
                </a:solidFill>
              </a:rPr>
              <a:t>, </a:t>
            </a:r>
            <a:r>
              <a:rPr lang="en-US" sz="3200" dirty="0" err="1">
                <a:solidFill>
                  <a:schemeClr val="bg1"/>
                </a:solidFill>
              </a:rPr>
              <a:t>xayvon</a:t>
            </a:r>
            <a:r>
              <a:rPr lang="en-US" sz="3200" dirty="0">
                <a:solidFill>
                  <a:schemeClr val="bg1"/>
                </a:solidFill>
              </a:rPr>
              <a:t>, </a:t>
            </a:r>
            <a:r>
              <a:rPr lang="en-US" sz="3200" dirty="0" err="1">
                <a:solidFill>
                  <a:schemeClr val="bg1"/>
                </a:solidFill>
              </a:rPr>
              <a:t>uy</a:t>
            </a:r>
            <a:r>
              <a:rPr lang="en-US" sz="3200" dirty="0">
                <a:solidFill>
                  <a:schemeClr val="bg1"/>
                </a:solidFill>
              </a:rPr>
              <a:t>, </a:t>
            </a:r>
            <a:r>
              <a:rPr lang="en-US" sz="3200" dirty="0" err="1">
                <a:solidFill>
                  <a:schemeClr val="bg1"/>
                </a:solidFill>
              </a:rPr>
              <a:t>qushlar</a:t>
            </a:r>
            <a:r>
              <a:rPr lang="en-US" sz="3200" dirty="0">
                <a:solidFill>
                  <a:schemeClr val="bg1"/>
                </a:solidFill>
              </a:rPr>
              <a:t> </a:t>
            </a:r>
            <a:r>
              <a:rPr lang="en-US" sz="3200" dirty="0" err="1">
                <a:solidFill>
                  <a:schemeClr val="bg1"/>
                </a:solidFill>
              </a:rPr>
              <a:t>va</a:t>
            </a:r>
            <a:r>
              <a:rPr lang="en-US" sz="3200" dirty="0">
                <a:solidFill>
                  <a:schemeClr val="bg1"/>
                </a:solidFill>
              </a:rPr>
              <a:t> </a:t>
            </a:r>
            <a:r>
              <a:rPr lang="en-US" sz="3200" dirty="0" err="1">
                <a:solidFill>
                  <a:schemeClr val="bg1"/>
                </a:solidFill>
              </a:rPr>
              <a:t>x.k.</a:t>
            </a:r>
            <a:r>
              <a:rPr lang="en-US" sz="3200" dirty="0">
                <a:solidFill>
                  <a:schemeClr val="bg1"/>
                </a:solidFill>
              </a:rPr>
              <a:t> </a:t>
            </a:r>
            <a:r>
              <a:rPr lang="en-US" sz="3200" dirty="0" err="1">
                <a:solidFill>
                  <a:schemeClr val="bg1"/>
                </a:solidFill>
              </a:rPr>
              <a:t>bo’lishi</a:t>
            </a:r>
            <a:r>
              <a:rPr lang="en-US" sz="3200" dirty="0">
                <a:solidFill>
                  <a:schemeClr val="bg1"/>
                </a:solidFill>
              </a:rPr>
              <a:t> </a:t>
            </a:r>
            <a:r>
              <a:rPr lang="en-US" sz="3200" dirty="0" err="1">
                <a:solidFill>
                  <a:schemeClr val="bg1"/>
                </a:solidFill>
              </a:rPr>
              <a:t>mumkin</a:t>
            </a:r>
            <a:r>
              <a:rPr lang="en-US" sz="3200" dirty="0">
                <a:solidFill>
                  <a:schemeClr val="bg1"/>
                </a:solidFill>
              </a:rPr>
              <a:t>.</a:t>
            </a:r>
            <a:endParaRPr lang="ru-RU" sz="3200" dirty="0">
              <a:solidFill>
                <a:schemeClr val="bg1"/>
              </a:solidFill>
            </a:endParaRPr>
          </a:p>
        </p:txBody>
      </p:sp>
      <p:pic>
        <p:nvPicPr>
          <p:cNvPr id="11" name="Рисунок 5">
            <a:extLst>
              <a:ext uri="{FF2B5EF4-FFF2-40B4-BE49-F238E27FC236}">
                <a16:creationId xmlns:a16="http://schemas.microsoft.com/office/drawing/2014/main" id="{DD934555-79E7-4D5F-B576-79A1B5F3AC06}"/>
              </a:ext>
            </a:extLst>
          </p:cNvPr>
          <p:cNvPicPr>
            <a:picLocks noChangeAspect="1"/>
          </p:cNvPicPr>
          <p:nvPr/>
        </p:nvPicPr>
        <p:blipFill>
          <a:blip r:embed="rId2" cstate="print">
            <a:extLst>
              <a:ext uri="{28A0092B-C50C-407E-A947-70E740481C1C}">
                <a14:useLocalDpi xmlns:a14="http://schemas.microsoft.com/office/drawing/2010/main" val="0"/>
              </a:ext>
            </a:extLst>
          </a:blip>
          <a:srcRect t="2667" b="2667"/>
          <a:stretch>
            <a:fillRect/>
          </a:stretch>
        </p:blipFill>
        <p:spPr>
          <a:xfrm>
            <a:off x="552449" y="438150"/>
            <a:ext cx="4764986" cy="6176834"/>
          </a:xfrm>
          <a:prstGeom prst="rect">
            <a:avLst/>
          </a:prstGeom>
        </p:spPr>
      </p:pic>
    </p:spTree>
    <p:extLst>
      <p:ext uri="{BB962C8B-B14F-4D97-AF65-F5344CB8AC3E}">
        <p14:creationId xmlns:p14="http://schemas.microsoft.com/office/powerpoint/2010/main" val="1428289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69000">
              <a:srgbClr val="3E4C61"/>
            </a:gs>
            <a:gs pos="0">
              <a:srgbClr val="374457"/>
            </a:gs>
            <a:gs pos="100000">
              <a:schemeClr val="tx2"/>
            </a:gs>
          </a:gsLst>
          <a:lin ang="16200000" scaled="1"/>
        </a:gradFill>
        <a:effectLst/>
      </p:bgPr>
    </p:bg>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0C46D4F8-2879-4FD9-AC8E-1541CCA46ADD}"/>
              </a:ext>
            </a:extLst>
          </p:cNvPr>
          <p:cNvSpPr txBox="1"/>
          <p:nvPr/>
        </p:nvSpPr>
        <p:spPr>
          <a:xfrm>
            <a:off x="6473895" y="755883"/>
            <a:ext cx="4909981" cy="2554545"/>
          </a:xfrm>
          <a:prstGeom prst="rect">
            <a:avLst/>
          </a:prstGeom>
          <a:noFill/>
        </p:spPr>
        <p:txBody>
          <a:bodyPr wrap="square" rtlCol="0">
            <a:spAutoFit/>
          </a:bodyPr>
          <a:lstStyle/>
          <a:p>
            <a:r>
              <a:rPr lang="en-US" sz="3200" dirty="0" err="1">
                <a:solidFill>
                  <a:srgbClr val="FFFF00"/>
                </a:solidFill>
              </a:rPr>
              <a:t>Suyjetli</a:t>
            </a:r>
            <a:r>
              <a:rPr lang="en-US" sz="3200" dirty="0">
                <a:solidFill>
                  <a:srgbClr val="FFFF00"/>
                </a:solidFill>
              </a:rPr>
              <a:t> </a:t>
            </a:r>
            <a:r>
              <a:rPr lang="en-US" sz="3200" dirty="0" err="1">
                <a:solidFill>
                  <a:srgbClr val="FFFF00"/>
                </a:solidFill>
              </a:rPr>
              <a:t>applikatsiya</a:t>
            </a:r>
            <a:r>
              <a:rPr lang="en-US" sz="3200" dirty="0">
                <a:solidFill>
                  <a:srgbClr val="FFFF00"/>
                </a:solidFill>
              </a:rPr>
              <a:t> </a:t>
            </a:r>
            <a:r>
              <a:rPr lang="en-US" sz="3200" dirty="0">
                <a:solidFill>
                  <a:schemeClr val="bg1"/>
                </a:solidFill>
              </a:rPr>
              <a:t>– </a:t>
            </a:r>
            <a:r>
              <a:rPr lang="en-US" sz="3200" dirty="0" err="1">
                <a:solidFill>
                  <a:schemeClr val="bg1"/>
                </a:solidFill>
              </a:rPr>
              <a:t>bu</a:t>
            </a:r>
            <a:r>
              <a:rPr lang="en-US" sz="3200" dirty="0">
                <a:solidFill>
                  <a:schemeClr val="bg1"/>
                </a:solidFill>
              </a:rPr>
              <a:t> </a:t>
            </a:r>
            <a:r>
              <a:rPr lang="en-US" sz="3200" dirty="0" err="1">
                <a:solidFill>
                  <a:schemeClr val="bg1"/>
                </a:solidFill>
              </a:rPr>
              <a:t>biror</a:t>
            </a:r>
            <a:r>
              <a:rPr lang="en-US" sz="3200" dirty="0">
                <a:solidFill>
                  <a:schemeClr val="bg1"/>
                </a:solidFill>
              </a:rPr>
              <a:t> </a:t>
            </a:r>
            <a:r>
              <a:rPr lang="en-US" sz="3200" dirty="0" err="1">
                <a:solidFill>
                  <a:schemeClr val="bg1"/>
                </a:solidFill>
              </a:rPr>
              <a:t>xarakatni</a:t>
            </a:r>
            <a:r>
              <a:rPr lang="en-US" sz="3200" dirty="0">
                <a:solidFill>
                  <a:schemeClr val="bg1"/>
                </a:solidFill>
              </a:rPr>
              <a:t> </a:t>
            </a:r>
            <a:r>
              <a:rPr lang="en-US" sz="3200" dirty="0" err="1">
                <a:solidFill>
                  <a:schemeClr val="bg1"/>
                </a:solidFill>
              </a:rPr>
              <a:t>yoki</a:t>
            </a:r>
            <a:r>
              <a:rPr lang="en-US" sz="3200" dirty="0">
                <a:solidFill>
                  <a:schemeClr val="bg1"/>
                </a:solidFill>
              </a:rPr>
              <a:t> </a:t>
            </a:r>
            <a:r>
              <a:rPr lang="en-US" sz="3200" dirty="0" err="1">
                <a:solidFill>
                  <a:schemeClr val="bg1"/>
                </a:solidFill>
              </a:rPr>
              <a:t>voqeani</a:t>
            </a:r>
            <a:r>
              <a:rPr lang="en-US" sz="3200" dirty="0">
                <a:solidFill>
                  <a:schemeClr val="bg1"/>
                </a:solidFill>
              </a:rPr>
              <a:t> </a:t>
            </a:r>
            <a:r>
              <a:rPr lang="en-US" sz="3200" dirty="0" err="1">
                <a:solidFill>
                  <a:schemeClr val="bg1"/>
                </a:solidFill>
              </a:rPr>
              <a:t>tasvirlaydigan</a:t>
            </a:r>
            <a:r>
              <a:rPr lang="en-US" sz="3200" dirty="0">
                <a:solidFill>
                  <a:schemeClr val="bg1"/>
                </a:solidFill>
              </a:rPr>
              <a:t> </a:t>
            </a:r>
            <a:r>
              <a:rPr lang="en-US" sz="3200" dirty="0" err="1">
                <a:solidFill>
                  <a:schemeClr val="bg1"/>
                </a:solidFill>
              </a:rPr>
              <a:t>tasvir</a:t>
            </a:r>
            <a:r>
              <a:rPr lang="en-US" sz="3200" dirty="0">
                <a:solidFill>
                  <a:schemeClr val="bg1"/>
                </a:solidFill>
              </a:rPr>
              <a:t> </a:t>
            </a:r>
            <a:r>
              <a:rPr lang="en-US" sz="3200" dirty="0" err="1">
                <a:solidFill>
                  <a:schemeClr val="bg1"/>
                </a:solidFill>
              </a:rPr>
              <a:t>bo’lib</a:t>
            </a:r>
            <a:r>
              <a:rPr lang="en-US" sz="3200" dirty="0">
                <a:solidFill>
                  <a:schemeClr val="bg1"/>
                </a:solidFill>
              </a:rPr>
              <a:t> </a:t>
            </a:r>
            <a:r>
              <a:rPr lang="en-US" sz="3200" dirty="0" err="1">
                <a:solidFill>
                  <a:schemeClr val="bg1"/>
                </a:solidFill>
              </a:rPr>
              <a:t>bir</a:t>
            </a:r>
            <a:r>
              <a:rPr lang="en-US" sz="3200" dirty="0">
                <a:solidFill>
                  <a:schemeClr val="bg1"/>
                </a:solidFill>
              </a:rPr>
              <a:t> </a:t>
            </a:r>
            <a:r>
              <a:rPr lang="en-US" sz="3200" dirty="0" err="1">
                <a:solidFill>
                  <a:schemeClr val="bg1"/>
                </a:solidFill>
              </a:rPr>
              <a:t>necha</a:t>
            </a:r>
            <a:r>
              <a:rPr lang="en-US" sz="3200" dirty="0">
                <a:solidFill>
                  <a:schemeClr val="bg1"/>
                </a:solidFill>
              </a:rPr>
              <a:t> </a:t>
            </a:r>
            <a:r>
              <a:rPr lang="en-US" sz="3200" dirty="0" err="1">
                <a:solidFill>
                  <a:schemeClr val="bg1"/>
                </a:solidFill>
              </a:rPr>
              <a:t>detallarga</a:t>
            </a:r>
            <a:r>
              <a:rPr lang="en-US" sz="3200" dirty="0">
                <a:solidFill>
                  <a:schemeClr val="bg1"/>
                </a:solidFill>
              </a:rPr>
              <a:t> </a:t>
            </a:r>
            <a:r>
              <a:rPr lang="en-US" sz="3200" dirty="0" err="1">
                <a:solidFill>
                  <a:schemeClr val="bg1"/>
                </a:solidFill>
              </a:rPr>
              <a:t>bo’linib</a:t>
            </a:r>
            <a:r>
              <a:rPr lang="en-US" sz="3200" dirty="0">
                <a:solidFill>
                  <a:schemeClr val="bg1"/>
                </a:solidFill>
              </a:rPr>
              <a:t> </a:t>
            </a:r>
            <a:r>
              <a:rPr lang="en-US" sz="3200" dirty="0" err="1">
                <a:solidFill>
                  <a:schemeClr val="bg1"/>
                </a:solidFill>
              </a:rPr>
              <a:t>yopishtiriladi</a:t>
            </a:r>
            <a:r>
              <a:rPr lang="en-US" sz="3200" dirty="0">
                <a:solidFill>
                  <a:schemeClr val="bg1"/>
                </a:solidFill>
              </a:rPr>
              <a:t>.</a:t>
            </a:r>
            <a:endParaRPr lang="ru-RU" sz="3200" dirty="0">
              <a:solidFill>
                <a:schemeClr val="bg1"/>
              </a:solidFill>
            </a:endParaRPr>
          </a:p>
        </p:txBody>
      </p:sp>
      <p:pic>
        <p:nvPicPr>
          <p:cNvPr id="8" name="Picture 6" descr="Bolalar uchun applikatsiya trafaretlari. Rangli qog'ozdan ilovalar.  Volumetrik qog'oz applikatsiyasi: &quot;Rowan novdasi&quot;">
            <a:extLst>
              <a:ext uri="{FF2B5EF4-FFF2-40B4-BE49-F238E27FC236}">
                <a16:creationId xmlns:a16="http://schemas.microsoft.com/office/drawing/2014/main" id="{99B2E1B5-56BC-4AC3-B7EC-59BA985F5C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250" y="358318"/>
            <a:ext cx="5936975" cy="6218073"/>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a:extLst>
              <a:ext uri="{FF2B5EF4-FFF2-40B4-BE49-F238E27FC236}">
                <a16:creationId xmlns:a16="http://schemas.microsoft.com/office/drawing/2014/main" id="{072E294C-62D0-4447-B4A2-E4EF0DD6708E}"/>
              </a:ext>
            </a:extLst>
          </p:cNvPr>
          <p:cNvPicPr>
            <a:picLocks noChangeAspect="1"/>
          </p:cNvPicPr>
          <p:nvPr/>
        </p:nvPicPr>
        <p:blipFill>
          <a:blip r:embed="rId3" cstate="print">
            <a:extLst>
              <a:ext uri="{28A0092B-C50C-407E-A947-70E740481C1C}">
                <a14:useLocalDpi xmlns:a14="http://schemas.microsoft.com/office/drawing/2010/main" val="0"/>
              </a:ext>
            </a:extLst>
          </a:blip>
          <a:srcRect l="8734" r="8734"/>
          <a:stretch>
            <a:fillRect/>
          </a:stretch>
        </p:blipFill>
        <p:spPr>
          <a:xfrm>
            <a:off x="6473895" y="3428434"/>
            <a:ext cx="3196879" cy="3147957"/>
          </a:xfrm>
          <a:prstGeom prst="rect">
            <a:avLst/>
          </a:prstGeom>
          <a:pattFill prst="pct20">
            <a:fgClr>
              <a:schemeClr val="accent1"/>
            </a:fgClr>
            <a:bgClr>
              <a:schemeClr val="bg1"/>
            </a:bgClr>
          </a:pattFill>
        </p:spPr>
      </p:pic>
    </p:spTree>
    <p:extLst>
      <p:ext uri="{BB962C8B-B14F-4D97-AF65-F5344CB8AC3E}">
        <p14:creationId xmlns:p14="http://schemas.microsoft.com/office/powerpoint/2010/main" val="1835400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69000">
              <a:srgbClr val="3E4C61"/>
            </a:gs>
            <a:gs pos="0">
              <a:srgbClr val="374457"/>
            </a:gs>
            <a:gs pos="100000">
              <a:schemeClr val="tx2"/>
            </a:gs>
          </a:gsLst>
          <a:lin ang="16200000" scaled="1"/>
        </a:gradFill>
        <a:effectLst/>
      </p:bgPr>
    </p:bg>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0C46D4F8-2879-4FD9-AC8E-1541CCA46ADD}"/>
              </a:ext>
            </a:extLst>
          </p:cNvPr>
          <p:cNvSpPr txBox="1"/>
          <p:nvPr/>
        </p:nvSpPr>
        <p:spPr>
          <a:xfrm>
            <a:off x="357809" y="527283"/>
            <a:ext cx="10867041" cy="1815882"/>
          </a:xfrm>
          <a:prstGeom prst="rect">
            <a:avLst/>
          </a:prstGeom>
          <a:noFill/>
        </p:spPr>
        <p:txBody>
          <a:bodyPr wrap="square" rtlCol="0">
            <a:spAutoFit/>
          </a:bodyPr>
          <a:lstStyle/>
          <a:p>
            <a:r>
              <a:rPr lang="en-US" sz="2800" b="1" dirty="0" err="1">
                <a:solidFill>
                  <a:srgbClr val="FFFF00"/>
                </a:solidFill>
              </a:rPr>
              <a:t>Dekorativ</a:t>
            </a:r>
            <a:r>
              <a:rPr lang="en-US" sz="2800" b="1" dirty="0">
                <a:solidFill>
                  <a:srgbClr val="FFFF00"/>
                </a:solidFill>
              </a:rPr>
              <a:t> </a:t>
            </a:r>
            <a:r>
              <a:rPr lang="en-US" sz="2800" b="1" dirty="0" err="1">
                <a:solidFill>
                  <a:srgbClr val="FFFF00"/>
                </a:solidFill>
              </a:rPr>
              <a:t>applikatsiya</a:t>
            </a:r>
            <a:r>
              <a:rPr lang="en-US" sz="2800" b="1" dirty="0">
                <a:solidFill>
                  <a:srgbClr val="FFFF00"/>
                </a:solidFill>
              </a:rPr>
              <a:t> </a:t>
            </a:r>
            <a:r>
              <a:rPr lang="en-US" sz="2800" dirty="0">
                <a:solidFill>
                  <a:schemeClr val="bg1"/>
                </a:solidFill>
              </a:rPr>
              <a:t>– </a:t>
            </a:r>
          </a:p>
          <a:p>
            <a:r>
              <a:rPr lang="en-US" sz="2800" dirty="0">
                <a:solidFill>
                  <a:schemeClr val="bg1"/>
                </a:solidFill>
              </a:rPr>
              <a:t>u </a:t>
            </a:r>
            <a:r>
              <a:rPr lang="en-US" sz="2800" dirty="0" err="1">
                <a:solidFill>
                  <a:schemeClr val="bg1"/>
                </a:solidFill>
              </a:rPr>
              <a:t>naqsh</a:t>
            </a:r>
            <a:r>
              <a:rPr lang="en-US" sz="2800" dirty="0">
                <a:solidFill>
                  <a:schemeClr val="bg1"/>
                </a:solidFill>
              </a:rPr>
              <a:t>, </a:t>
            </a:r>
            <a:r>
              <a:rPr lang="en-US" sz="2800" dirty="0" err="1">
                <a:solidFill>
                  <a:schemeClr val="bg1"/>
                </a:solidFill>
              </a:rPr>
              <a:t>gullardan</a:t>
            </a:r>
            <a:r>
              <a:rPr lang="en-US" sz="2800" dirty="0">
                <a:solidFill>
                  <a:schemeClr val="bg1"/>
                </a:solidFill>
              </a:rPr>
              <a:t> </a:t>
            </a:r>
            <a:r>
              <a:rPr lang="en-US" sz="2800" dirty="0" err="1">
                <a:solidFill>
                  <a:schemeClr val="bg1"/>
                </a:solidFill>
              </a:rPr>
              <a:t>tashkil</a:t>
            </a:r>
            <a:r>
              <a:rPr lang="en-US" sz="2800" dirty="0">
                <a:solidFill>
                  <a:schemeClr val="bg1"/>
                </a:solidFill>
              </a:rPr>
              <a:t> </a:t>
            </a:r>
            <a:r>
              <a:rPr lang="en-US" sz="2800" dirty="0" err="1">
                <a:solidFill>
                  <a:schemeClr val="bg1"/>
                </a:solidFill>
              </a:rPr>
              <a:t>topib</a:t>
            </a:r>
            <a:r>
              <a:rPr lang="en-US" sz="2800" dirty="0">
                <a:solidFill>
                  <a:schemeClr val="bg1"/>
                </a:solidFill>
              </a:rPr>
              <a:t>, </a:t>
            </a:r>
            <a:r>
              <a:rPr lang="en-US" sz="2800" dirty="0" err="1">
                <a:solidFill>
                  <a:schemeClr val="bg1"/>
                </a:solidFill>
              </a:rPr>
              <a:t>alohida-alohida</a:t>
            </a:r>
            <a:r>
              <a:rPr lang="en-US" sz="2800" dirty="0">
                <a:solidFill>
                  <a:schemeClr val="bg1"/>
                </a:solidFill>
              </a:rPr>
              <a:t> </a:t>
            </a:r>
            <a:r>
              <a:rPr lang="en-US" sz="2800" dirty="0" err="1">
                <a:solidFill>
                  <a:schemeClr val="bg1"/>
                </a:solidFill>
              </a:rPr>
              <a:t>tasvirlardan</a:t>
            </a:r>
            <a:r>
              <a:rPr lang="en-US" sz="2800" dirty="0">
                <a:solidFill>
                  <a:schemeClr val="bg1"/>
                </a:solidFill>
              </a:rPr>
              <a:t> </a:t>
            </a:r>
            <a:r>
              <a:rPr lang="en-US" sz="2800" dirty="0" err="1">
                <a:solidFill>
                  <a:schemeClr val="bg1"/>
                </a:solidFill>
              </a:rPr>
              <a:t>tarkib</a:t>
            </a:r>
            <a:r>
              <a:rPr lang="en-US" sz="2800" dirty="0">
                <a:solidFill>
                  <a:schemeClr val="bg1"/>
                </a:solidFill>
              </a:rPr>
              <a:t> </a:t>
            </a:r>
            <a:r>
              <a:rPr lang="en-US" sz="2800" dirty="0" err="1">
                <a:solidFill>
                  <a:schemeClr val="bg1"/>
                </a:solidFill>
              </a:rPr>
              <a:t>topuvchi</a:t>
            </a:r>
            <a:r>
              <a:rPr lang="en-US" sz="2800" dirty="0">
                <a:solidFill>
                  <a:schemeClr val="bg1"/>
                </a:solidFill>
              </a:rPr>
              <a:t> </a:t>
            </a:r>
            <a:r>
              <a:rPr lang="en-US" sz="2800" dirty="0" err="1">
                <a:solidFill>
                  <a:schemeClr val="bg1"/>
                </a:solidFill>
              </a:rPr>
              <a:t>predmetli</a:t>
            </a:r>
            <a:r>
              <a:rPr lang="en-US" sz="2800" dirty="0">
                <a:solidFill>
                  <a:schemeClr val="bg1"/>
                </a:solidFill>
              </a:rPr>
              <a:t>, </a:t>
            </a:r>
            <a:r>
              <a:rPr lang="en-US" sz="2800" dirty="0" err="1">
                <a:solidFill>
                  <a:schemeClr val="bg1"/>
                </a:solidFill>
              </a:rPr>
              <a:t>hodisa</a:t>
            </a:r>
            <a:r>
              <a:rPr lang="en-US" sz="2800" dirty="0">
                <a:solidFill>
                  <a:schemeClr val="bg1"/>
                </a:solidFill>
              </a:rPr>
              <a:t>, </a:t>
            </a:r>
            <a:r>
              <a:rPr lang="en-US" sz="2800" dirty="0" err="1">
                <a:solidFill>
                  <a:schemeClr val="bg1"/>
                </a:solidFill>
              </a:rPr>
              <a:t>harakatlar</a:t>
            </a:r>
            <a:r>
              <a:rPr lang="en-US" sz="2800" dirty="0">
                <a:solidFill>
                  <a:schemeClr val="bg1"/>
                </a:solidFill>
              </a:rPr>
              <a:t> </a:t>
            </a:r>
            <a:r>
              <a:rPr lang="en-US" sz="2800" dirty="0" err="1">
                <a:solidFill>
                  <a:schemeClr val="bg1"/>
                </a:solidFill>
              </a:rPr>
              <a:t>uyg‘unligini</a:t>
            </a:r>
            <a:r>
              <a:rPr lang="en-US" sz="2800" dirty="0">
                <a:solidFill>
                  <a:schemeClr val="bg1"/>
                </a:solidFill>
              </a:rPr>
              <a:t> </a:t>
            </a:r>
            <a:r>
              <a:rPr lang="en-US" sz="2800" dirty="0" err="1">
                <a:solidFill>
                  <a:schemeClr val="bg1"/>
                </a:solidFill>
              </a:rPr>
              <a:t>aks</a:t>
            </a:r>
            <a:r>
              <a:rPr lang="en-US" sz="2800" dirty="0">
                <a:solidFill>
                  <a:schemeClr val="bg1"/>
                </a:solidFill>
              </a:rPr>
              <a:t> </a:t>
            </a:r>
            <a:r>
              <a:rPr lang="en-US" sz="2800" dirty="0" err="1">
                <a:solidFill>
                  <a:schemeClr val="bg1"/>
                </a:solidFill>
              </a:rPr>
              <a:t>ettiruvchi</a:t>
            </a:r>
            <a:r>
              <a:rPr lang="en-US" sz="2800" dirty="0">
                <a:solidFill>
                  <a:schemeClr val="bg1"/>
                </a:solidFill>
              </a:rPr>
              <a:t> </a:t>
            </a:r>
            <a:r>
              <a:rPr lang="en-US" sz="2800" dirty="0" err="1">
                <a:solidFill>
                  <a:schemeClr val="bg1"/>
                </a:solidFill>
              </a:rPr>
              <a:t>sujetdan</a:t>
            </a:r>
            <a:r>
              <a:rPr lang="en-US" sz="2800" dirty="0">
                <a:solidFill>
                  <a:schemeClr val="bg1"/>
                </a:solidFill>
              </a:rPr>
              <a:t> </a:t>
            </a:r>
            <a:r>
              <a:rPr lang="en-US" sz="2800" dirty="0" err="1">
                <a:solidFill>
                  <a:schemeClr val="bg1"/>
                </a:solidFill>
              </a:rPr>
              <a:t>iborat</a:t>
            </a:r>
            <a:r>
              <a:rPr lang="en-US" sz="2800" dirty="0">
                <a:solidFill>
                  <a:schemeClr val="bg1"/>
                </a:solidFill>
              </a:rPr>
              <a:t> </a:t>
            </a:r>
            <a:r>
              <a:rPr lang="en-US" sz="2800" dirty="0" err="1">
                <a:solidFill>
                  <a:schemeClr val="bg1"/>
                </a:solidFill>
              </a:rPr>
              <a:t>bo’lishi</a:t>
            </a:r>
            <a:r>
              <a:rPr lang="en-US" sz="2800" dirty="0">
                <a:solidFill>
                  <a:schemeClr val="bg1"/>
                </a:solidFill>
              </a:rPr>
              <a:t> </a:t>
            </a:r>
            <a:r>
              <a:rPr lang="en-US" sz="2800" dirty="0" err="1">
                <a:solidFill>
                  <a:schemeClr val="bg1"/>
                </a:solidFill>
              </a:rPr>
              <a:t>mumkin</a:t>
            </a:r>
            <a:r>
              <a:rPr lang="en-US" sz="2800" dirty="0">
                <a:solidFill>
                  <a:schemeClr val="bg1"/>
                </a:solidFill>
              </a:rPr>
              <a:t>.</a:t>
            </a:r>
            <a:endParaRPr lang="ru-RU" sz="2800" dirty="0">
              <a:solidFill>
                <a:schemeClr val="bg1"/>
              </a:solidFill>
            </a:endParaRPr>
          </a:p>
        </p:txBody>
      </p:sp>
      <p:pic>
        <p:nvPicPr>
          <p:cNvPr id="3074" name="Picture 2" descr="WT393 Fancy Folds by nancy littrell - Cards and Paper Crafts at ...">
            <a:extLst>
              <a:ext uri="{FF2B5EF4-FFF2-40B4-BE49-F238E27FC236}">
                <a16:creationId xmlns:a16="http://schemas.microsoft.com/office/drawing/2014/main" id="{98F3D631-8360-488D-9D69-0C38F22871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910" y="2468188"/>
            <a:ext cx="5499445" cy="393210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Épinglé sur Noël">
            <a:extLst>
              <a:ext uri="{FF2B5EF4-FFF2-40B4-BE49-F238E27FC236}">
                <a16:creationId xmlns:a16="http://schemas.microsoft.com/office/drawing/2014/main" id="{D10A98EA-3C3D-4FB4-8DE1-B3A1D29B5F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1647" y="2468187"/>
            <a:ext cx="5772329" cy="3932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463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6E61B0-73C0-4CAF-898F-B0E06C0B34A7}"/>
              </a:ext>
            </a:extLst>
          </p:cNvPr>
          <p:cNvSpPr/>
          <p:nvPr/>
        </p:nvSpPr>
        <p:spPr>
          <a:xfrm>
            <a:off x="601661" y="691924"/>
            <a:ext cx="11295478" cy="584775"/>
          </a:xfrm>
          <a:prstGeom prst="rect">
            <a:avLst/>
          </a:prstGeom>
        </p:spPr>
        <p:txBody>
          <a:bodyPr wrap="square">
            <a:spAutoFit/>
          </a:bodyPr>
          <a:lstStyle/>
          <a:p>
            <a:r>
              <a:rPr lang="en-US" sz="3200" dirty="0" err="1"/>
              <a:t>Bundan</a:t>
            </a:r>
            <a:r>
              <a:rPr lang="en-US" sz="3200" dirty="0"/>
              <a:t> </a:t>
            </a:r>
            <a:r>
              <a:rPr lang="en-US" sz="3200" dirty="0" err="1"/>
              <a:t>tashqari</a:t>
            </a:r>
            <a:r>
              <a:rPr lang="en-US" sz="3200" dirty="0"/>
              <a:t> </a:t>
            </a:r>
            <a:r>
              <a:rPr lang="en-US" sz="3200" dirty="0" err="1"/>
              <a:t>applikatsiyalar</a:t>
            </a:r>
            <a:r>
              <a:rPr lang="en-US" sz="3200" dirty="0"/>
              <a:t> </a:t>
            </a:r>
            <a:r>
              <a:rPr lang="en-US" sz="3200" dirty="0" err="1"/>
              <a:t>quyidagi</a:t>
            </a:r>
            <a:r>
              <a:rPr lang="en-US" sz="3200" dirty="0"/>
              <a:t> 3 ta </a:t>
            </a:r>
            <a:r>
              <a:rPr lang="en-US" sz="3200" dirty="0" err="1"/>
              <a:t>asosiy</a:t>
            </a:r>
            <a:r>
              <a:rPr lang="en-US" sz="3200" dirty="0"/>
              <a:t> </a:t>
            </a:r>
            <a:r>
              <a:rPr lang="en-US" sz="3200" dirty="0" err="1"/>
              <a:t>turga</a:t>
            </a:r>
            <a:r>
              <a:rPr lang="en-US" sz="3200" dirty="0"/>
              <a:t> </a:t>
            </a:r>
            <a:r>
              <a:rPr lang="en-US" sz="3200" dirty="0" err="1"/>
              <a:t>bo’lindi</a:t>
            </a:r>
            <a:r>
              <a:rPr lang="en-US" sz="3200" dirty="0"/>
              <a:t>:</a:t>
            </a:r>
            <a:endParaRPr lang="ru-RU" sz="3200" dirty="0"/>
          </a:p>
        </p:txBody>
      </p:sp>
      <p:sp>
        <p:nvSpPr>
          <p:cNvPr id="6" name="Rectangle 5">
            <a:extLst>
              <a:ext uri="{FF2B5EF4-FFF2-40B4-BE49-F238E27FC236}">
                <a16:creationId xmlns:a16="http://schemas.microsoft.com/office/drawing/2014/main" id="{852D7D16-69D3-4F23-9593-FA6F6B24DE4C}"/>
              </a:ext>
            </a:extLst>
          </p:cNvPr>
          <p:cNvSpPr/>
          <p:nvPr/>
        </p:nvSpPr>
        <p:spPr>
          <a:xfrm>
            <a:off x="452573" y="1543704"/>
            <a:ext cx="2797522" cy="707886"/>
          </a:xfrm>
          <a:prstGeom prst="rect">
            <a:avLst/>
          </a:prstGeom>
        </p:spPr>
        <p:txBody>
          <a:bodyPr wrap="square">
            <a:spAutoFit/>
          </a:bodyPr>
          <a:lstStyle/>
          <a:p>
            <a:r>
              <a:rPr lang="en-US" sz="2000" b="1" dirty="0" err="1"/>
              <a:t>Tekis</a:t>
            </a:r>
            <a:r>
              <a:rPr lang="en-US" sz="2000" dirty="0">
                <a:solidFill>
                  <a:srgbClr val="FF0000"/>
                </a:solidFill>
              </a:rPr>
              <a:t>-Rangi </a:t>
            </a:r>
            <a:r>
              <a:rPr lang="en-US" sz="2000" dirty="0" err="1">
                <a:solidFill>
                  <a:srgbClr val="FF0000"/>
                </a:solidFill>
              </a:rPr>
              <a:t>bilan</a:t>
            </a:r>
            <a:r>
              <a:rPr lang="en-US" sz="2000" dirty="0">
                <a:solidFill>
                  <a:srgbClr val="FF0000"/>
                </a:solidFill>
              </a:rPr>
              <a:t>( </a:t>
            </a:r>
            <a:r>
              <a:rPr lang="en-US" sz="2000" dirty="0" err="1">
                <a:solidFill>
                  <a:srgbClr val="FF0000"/>
                </a:solidFill>
              </a:rPr>
              <a:t>rangli</a:t>
            </a:r>
            <a:r>
              <a:rPr lang="en-US" sz="2000" dirty="0">
                <a:solidFill>
                  <a:srgbClr val="FF0000"/>
                </a:solidFill>
              </a:rPr>
              <a:t>, </a:t>
            </a:r>
            <a:r>
              <a:rPr lang="en-US" sz="2000" dirty="0" err="1">
                <a:solidFill>
                  <a:srgbClr val="FF0000"/>
                </a:solidFill>
              </a:rPr>
              <a:t>oq-qora</a:t>
            </a:r>
            <a:r>
              <a:rPr lang="en-US" sz="2000" dirty="0">
                <a:solidFill>
                  <a:srgbClr val="FF0000"/>
                </a:solidFill>
              </a:rPr>
              <a:t>, </a:t>
            </a:r>
            <a:r>
              <a:rPr lang="en-US" sz="2000" dirty="0" err="1">
                <a:solidFill>
                  <a:srgbClr val="FF0000"/>
                </a:solidFill>
              </a:rPr>
              <a:t>bir</a:t>
            </a:r>
            <a:r>
              <a:rPr lang="en-US" sz="2000" dirty="0">
                <a:solidFill>
                  <a:srgbClr val="FF0000"/>
                </a:solidFill>
              </a:rPr>
              <a:t> </a:t>
            </a:r>
            <a:r>
              <a:rPr lang="en-US" sz="2000" dirty="0" err="1">
                <a:solidFill>
                  <a:srgbClr val="FF0000"/>
                </a:solidFill>
              </a:rPr>
              <a:t>xil</a:t>
            </a:r>
            <a:r>
              <a:rPr lang="en-US" sz="2000" dirty="0">
                <a:solidFill>
                  <a:srgbClr val="FF0000"/>
                </a:solidFill>
              </a:rPr>
              <a:t> </a:t>
            </a:r>
            <a:r>
              <a:rPr lang="en-US" sz="2000" dirty="0" err="1">
                <a:solidFill>
                  <a:srgbClr val="FF0000"/>
                </a:solidFill>
              </a:rPr>
              <a:t>rangda</a:t>
            </a:r>
            <a:r>
              <a:rPr lang="en-US" sz="2000" dirty="0">
                <a:solidFill>
                  <a:srgbClr val="FF0000"/>
                </a:solidFill>
              </a:rPr>
              <a:t>); </a:t>
            </a:r>
            <a:endParaRPr lang="ru-RU" sz="2000" dirty="0">
              <a:solidFill>
                <a:srgbClr val="FF0000"/>
              </a:solidFill>
            </a:endParaRPr>
          </a:p>
        </p:txBody>
      </p:sp>
      <p:sp>
        <p:nvSpPr>
          <p:cNvPr id="7" name="Rectangle 6">
            <a:extLst>
              <a:ext uri="{FF2B5EF4-FFF2-40B4-BE49-F238E27FC236}">
                <a16:creationId xmlns:a16="http://schemas.microsoft.com/office/drawing/2014/main" id="{E2F20351-3268-40CD-A9C3-2014186AF1FF}"/>
              </a:ext>
            </a:extLst>
          </p:cNvPr>
          <p:cNvSpPr/>
          <p:nvPr/>
        </p:nvSpPr>
        <p:spPr>
          <a:xfrm>
            <a:off x="3904490" y="1584040"/>
            <a:ext cx="3417218" cy="707886"/>
          </a:xfrm>
          <a:prstGeom prst="rect">
            <a:avLst/>
          </a:prstGeom>
        </p:spPr>
        <p:txBody>
          <a:bodyPr wrap="none">
            <a:spAutoFit/>
          </a:bodyPr>
          <a:lstStyle/>
          <a:p>
            <a:r>
              <a:rPr lang="en-US" sz="2000" b="1" dirty="0" err="1"/>
              <a:t>Xajmli</a:t>
            </a:r>
            <a:r>
              <a:rPr lang="en-US" sz="2000" dirty="0" err="1">
                <a:solidFill>
                  <a:srgbClr val="FF0000"/>
                </a:solidFill>
              </a:rPr>
              <a:t>-Xajmi</a:t>
            </a:r>
            <a:r>
              <a:rPr lang="en-US" sz="2000" dirty="0">
                <a:solidFill>
                  <a:srgbClr val="FF0000"/>
                </a:solidFill>
              </a:rPr>
              <a:t> </a:t>
            </a:r>
            <a:r>
              <a:rPr lang="en-US" sz="2000" dirty="0" err="1">
                <a:solidFill>
                  <a:srgbClr val="FF0000"/>
                </a:solidFill>
              </a:rPr>
              <a:t>bilan</a:t>
            </a:r>
            <a:r>
              <a:rPr lang="en-US" sz="2000" dirty="0">
                <a:solidFill>
                  <a:srgbClr val="FF0000"/>
                </a:solidFill>
              </a:rPr>
              <a:t>(</a:t>
            </a:r>
            <a:r>
              <a:rPr lang="en-US" sz="2000" dirty="0" err="1">
                <a:solidFill>
                  <a:srgbClr val="FF0000"/>
                </a:solidFill>
              </a:rPr>
              <a:t>yassi</a:t>
            </a:r>
            <a:r>
              <a:rPr lang="en-US" sz="2000" dirty="0">
                <a:solidFill>
                  <a:srgbClr val="FF0000"/>
                </a:solidFill>
              </a:rPr>
              <a:t>, </a:t>
            </a:r>
            <a:r>
              <a:rPr lang="en-US" sz="2000" dirty="0" err="1">
                <a:solidFill>
                  <a:srgbClr val="FF0000"/>
                </a:solidFill>
              </a:rPr>
              <a:t>bortib</a:t>
            </a:r>
            <a:endParaRPr lang="en-US" sz="2000" dirty="0">
              <a:solidFill>
                <a:srgbClr val="FF0000"/>
              </a:solidFill>
            </a:endParaRPr>
          </a:p>
          <a:p>
            <a:r>
              <a:rPr lang="en-US" sz="2000" dirty="0">
                <a:solidFill>
                  <a:srgbClr val="FF0000"/>
                </a:solidFill>
              </a:rPr>
              <a:t> </a:t>
            </a:r>
            <a:r>
              <a:rPr lang="en-US" sz="2000" dirty="0" err="1">
                <a:solidFill>
                  <a:srgbClr val="FF0000"/>
                </a:solidFill>
              </a:rPr>
              <a:t>chiqqan</a:t>
            </a:r>
            <a:r>
              <a:rPr lang="en-US" sz="2000" dirty="0">
                <a:solidFill>
                  <a:srgbClr val="FF0000"/>
                </a:solidFill>
              </a:rPr>
              <a:t>);</a:t>
            </a:r>
            <a:endParaRPr lang="ru-RU" sz="2000" dirty="0">
              <a:solidFill>
                <a:srgbClr val="FF0000"/>
              </a:solidFill>
            </a:endParaRPr>
          </a:p>
        </p:txBody>
      </p:sp>
      <p:sp>
        <p:nvSpPr>
          <p:cNvPr id="8" name="Rectangle 7">
            <a:extLst>
              <a:ext uri="{FF2B5EF4-FFF2-40B4-BE49-F238E27FC236}">
                <a16:creationId xmlns:a16="http://schemas.microsoft.com/office/drawing/2014/main" id="{88E8FF51-CF0C-4FEB-B8AF-C44F07E09415}"/>
              </a:ext>
            </a:extLst>
          </p:cNvPr>
          <p:cNvSpPr/>
          <p:nvPr/>
        </p:nvSpPr>
        <p:spPr>
          <a:xfrm>
            <a:off x="7606961" y="1559864"/>
            <a:ext cx="4440579" cy="707886"/>
          </a:xfrm>
          <a:prstGeom prst="rect">
            <a:avLst/>
          </a:prstGeom>
        </p:spPr>
        <p:txBody>
          <a:bodyPr wrap="square">
            <a:spAutoFit/>
          </a:bodyPr>
          <a:lstStyle/>
          <a:p>
            <a:r>
              <a:rPr lang="en-US" sz="2000" b="1" dirty="0" err="1"/>
              <a:t>Tabiiy</a:t>
            </a:r>
            <a:r>
              <a:rPr lang="en-US" sz="2000" b="1" dirty="0"/>
              <a:t> </a:t>
            </a:r>
            <a:r>
              <a:rPr lang="en-US" sz="2000" b="1" dirty="0" err="1"/>
              <a:t>materialli</a:t>
            </a:r>
            <a:r>
              <a:rPr lang="en-US" sz="2000" dirty="0" err="1">
                <a:solidFill>
                  <a:srgbClr val="FF0000"/>
                </a:solidFill>
              </a:rPr>
              <a:t>-Materiali</a:t>
            </a:r>
            <a:r>
              <a:rPr lang="en-US" sz="2000" dirty="0">
                <a:solidFill>
                  <a:srgbClr val="FF0000"/>
                </a:solidFill>
              </a:rPr>
              <a:t> </a:t>
            </a:r>
            <a:r>
              <a:rPr lang="en-US" sz="2000" dirty="0" err="1">
                <a:solidFill>
                  <a:srgbClr val="FF0000"/>
                </a:solidFill>
              </a:rPr>
              <a:t>bilan</a:t>
            </a:r>
            <a:r>
              <a:rPr lang="en-US" sz="2000" dirty="0">
                <a:solidFill>
                  <a:srgbClr val="FF0000"/>
                </a:solidFill>
              </a:rPr>
              <a:t> ( </a:t>
            </a:r>
            <a:r>
              <a:rPr lang="en-US" sz="2000" dirty="0" err="1">
                <a:solidFill>
                  <a:srgbClr val="FF0000"/>
                </a:solidFill>
              </a:rPr>
              <a:t>barg</a:t>
            </a:r>
            <a:r>
              <a:rPr lang="en-US" sz="2000" dirty="0">
                <a:solidFill>
                  <a:srgbClr val="FF0000"/>
                </a:solidFill>
              </a:rPr>
              <a:t>, </a:t>
            </a:r>
            <a:r>
              <a:rPr lang="en-US" sz="2000" dirty="0" err="1">
                <a:solidFill>
                  <a:srgbClr val="FF0000"/>
                </a:solidFill>
              </a:rPr>
              <a:t>mato</a:t>
            </a:r>
            <a:r>
              <a:rPr lang="en-US" sz="2000" dirty="0">
                <a:solidFill>
                  <a:srgbClr val="FF0000"/>
                </a:solidFill>
              </a:rPr>
              <a:t>, </a:t>
            </a:r>
            <a:r>
              <a:rPr lang="en-US" sz="2000" dirty="0" err="1">
                <a:solidFill>
                  <a:srgbClr val="FF0000"/>
                </a:solidFill>
              </a:rPr>
              <a:t>tabiiy</a:t>
            </a:r>
            <a:r>
              <a:rPr lang="en-US" sz="2000" dirty="0">
                <a:solidFill>
                  <a:srgbClr val="FF0000"/>
                </a:solidFill>
              </a:rPr>
              <a:t> </a:t>
            </a:r>
            <a:r>
              <a:rPr lang="en-US" sz="2000" dirty="0" err="1">
                <a:solidFill>
                  <a:srgbClr val="FF0000"/>
                </a:solidFill>
              </a:rPr>
              <a:t>buyumlar</a:t>
            </a:r>
            <a:r>
              <a:rPr lang="en-US" sz="2000" dirty="0">
                <a:solidFill>
                  <a:srgbClr val="FF0000"/>
                </a:solidFill>
              </a:rPr>
              <a:t>, tosh </a:t>
            </a:r>
            <a:r>
              <a:rPr lang="en-US" sz="2000" dirty="0" err="1">
                <a:solidFill>
                  <a:srgbClr val="FF0000"/>
                </a:solidFill>
              </a:rPr>
              <a:t>va</a:t>
            </a:r>
            <a:r>
              <a:rPr lang="en-US" sz="2000" dirty="0">
                <a:solidFill>
                  <a:srgbClr val="FF0000"/>
                </a:solidFill>
              </a:rPr>
              <a:t> </a:t>
            </a:r>
            <a:r>
              <a:rPr lang="en-US" sz="2000" dirty="0" err="1">
                <a:solidFill>
                  <a:srgbClr val="FF0000"/>
                </a:solidFill>
              </a:rPr>
              <a:t>x.k.</a:t>
            </a:r>
            <a:r>
              <a:rPr lang="en-US" sz="2000" dirty="0">
                <a:solidFill>
                  <a:srgbClr val="FF0000"/>
                </a:solidFill>
              </a:rPr>
              <a:t>) </a:t>
            </a:r>
            <a:endParaRPr lang="ru-RU" sz="2000" dirty="0">
              <a:solidFill>
                <a:srgbClr val="FF0000"/>
              </a:solidFill>
            </a:endParaRPr>
          </a:p>
        </p:txBody>
      </p:sp>
      <p:pic>
        <p:nvPicPr>
          <p:cNvPr id="9" name="Picture 4">
            <a:extLst>
              <a:ext uri="{FF2B5EF4-FFF2-40B4-BE49-F238E27FC236}">
                <a16:creationId xmlns:a16="http://schemas.microsoft.com/office/drawing/2014/main" id="{E4A646A7-0FEE-4C62-BD63-D794422CB6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40" y="2371845"/>
            <a:ext cx="3346450" cy="224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DA15FEC5-A974-423A-BE84-8183FD12D4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6217" y="2371845"/>
            <a:ext cx="2671693" cy="376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O'zbekiston Respublikasi Xalq ta'limi vazirligi nashrga tavsiya etgan  Umumiy o'rta ta'lim maktablarining 2-sinfi uchun d">
            <a:extLst>
              <a:ext uri="{FF2B5EF4-FFF2-40B4-BE49-F238E27FC236}">
                <a16:creationId xmlns:a16="http://schemas.microsoft.com/office/drawing/2014/main" id="{29739F8A-E2F9-4F22-BA17-24F1C3CFCE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614" y="2433524"/>
            <a:ext cx="2849004" cy="3702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361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68434C6-8D88-4370-9165-BD508AD93484}"/>
              </a:ext>
            </a:extLst>
          </p:cNvPr>
          <p:cNvSpPr/>
          <p:nvPr/>
        </p:nvSpPr>
        <p:spPr>
          <a:xfrm>
            <a:off x="3833191" y="4544483"/>
            <a:ext cx="6513444" cy="1015663"/>
          </a:xfrm>
          <a:prstGeom prst="rect">
            <a:avLst/>
          </a:prstGeom>
        </p:spPr>
        <p:txBody>
          <a:bodyPr wrap="square">
            <a:spAutoFit/>
          </a:bodyPr>
          <a:lstStyle/>
          <a:p>
            <a:r>
              <a:rPr lang="en-US" sz="3000" dirty="0" err="1"/>
              <a:t>Qog’ozni</a:t>
            </a:r>
            <a:r>
              <a:rPr lang="en-US" sz="3000" dirty="0"/>
              <a:t> 5-6 </a:t>
            </a:r>
            <a:r>
              <a:rPr lang="en-US" sz="3000" dirty="0" err="1"/>
              <a:t>qavat</a:t>
            </a:r>
            <a:r>
              <a:rPr lang="en-US" sz="3000" dirty="0"/>
              <a:t> </a:t>
            </a:r>
            <a:r>
              <a:rPr lang="en-US" sz="3000" dirty="0" err="1"/>
              <a:t>qilib</a:t>
            </a:r>
            <a:r>
              <a:rPr lang="en-US" sz="3000" dirty="0"/>
              <a:t> </a:t>
            </a:r>
            <a:r>
              <a:rPr lang="en-US" sz="3000" dirty="0" err="1"/>
              <a:t>buklab</a:t>
            </a:r>
            <a:r>
              <a:rPr lang="en-US" sz="3000" dirty="0"/>
              <a:t> </a:t>
            </a:r>
            <a:r>
              <a:rPr lang="en-US" sz="3000" dirty="0" err="1"/>
              <a:t>turib</a:t>
            </a:r>
            <a:r>
              <a:rPr lang="en-US" sz="3000" dirty="0"/>
              <a:t> </a:t>
            </a:r>
            <a:r>
              <a:rPr lang="en-US" sz="3000" dirty="0" err="1"/>
              <a:t>qirqishga</a:t>
            </a:r>
            <a:r>
              <a:rPr lang="en-US" sz="3000" dirty="0"/>
              <a:t> </a:t>
            </a:r>
            <a:r>
              <a:rPr lang="en-US" sz="3000" dirty="0" err="1"/>
              <a:t>murakkab</a:t>
            </a:r>
            <a:r>
              <a:rPr lang="en-US" sz="3000" dirty="0"/>
              <a:t> </a:t>
            </a:r>
            <a:r>
              <a:rPr lang="en-US" sz="3000" dirty="0" err="1"/>
              <a:t>qirqish</a:t>
            </a:r>
            <a:r>
              <a:rPr lang="en-US" sz="3000" dirty="0"/>
              <a:t> </a:t>
            </a:r>
            <a:r>
              <a:rPr lang="en-US" sz="3000" dirty="0" err="1"/>
              <a:t>usuli</a:t>
            </a:r>
            <a:r>
              <a:rPr lang="en-US" sz="3000" dirty="0"/>
              <a:t> </a:t>
            </a:r>
            <a:r>
              <a:rPr lang="en-US" sz="3000" dirty="0" err="1"/>
              <a:t>deyiladi</a:t>
            </a:r>
            <a:endParaRPr lang="ru-RU" sz="3000" dirty="0"/>
          </a:p>
        </p:txBody>
      </p:sp>
      <p:pic>
        <p:nvPicPr>
          <p:cNvPr id="6" name="Picture 5">
            <a:extLst>
              <a:ext uri="{FF2B5EF4-FFF2-40B4-BE49-F238E27FC236}">
                <a16:creationId xmlns:a16="http://schemas.microsoft.com/office/drawing/2014/main" id="{7D4D7BA2-9068-4BF1-8354-86356DD3BF07}"/>
              </a:ext>
            </a:extLst>
          </p:cNvPr>
          <p:cNvPicPr>
            <a:picLocks noChangeAspect="1"/>
          </p:cNvPicPr>
          <p:nvPr/>
        </p:nvPicPr>
        <p:blipFill>
          <a:blip r:embed="rId2"/>
          <a:stretch>
            <a:fillRect/>
          </a:stretch>
        </p:blipFill>
        <p:spPr>
          <a:xfrm>
            <a:off x="987909" y="4064209"/>
            <a:ext cx="2416036" cy="2604948"/>
          </a:xfrm>
          <a:prstGeom prst="rect">
            <a:avLst/>
          </a:prstGeom>
        </p:spPr>
      </p:pic>
      <p:pic>
        <p:nvPicPr>
          <p:cNvPr id="7" name="Picture 6">
            <a:extLst>
              <a:ext uri="{FF2B5EF4-FFF2-40B4-BE49-F238E27FC236}">
                <a16:creationId xmlns:a16="http://schemas.microsoft.com/office/drawing/2014/main" id="{98A3D5FC-ADA3-45CA-9F7F-72CAB338BEAE}"/>
              </a:ext>
            </a:extLst>
          </p:cNvPr>
          <p:cNvPicPr>
            <a:picLocks noChangeAspect="1"/>
          </p:cNvPicPr>
          <p:nvPr/>
        </p:nvPicPr>
        <p:blipFill>
          <a:blip r:embed="rId3"/>
          <a:stretch>
            <a:fillRect/>
          </a:stretch>
        </p:blipFill>
        <p:spPr>
          <a:xfrm>
            <a:off x="987909" y="1646459"/>
            <a:ext cx="2416036" cy="2337514"/>
          </a:xfrm>
          <a:prstGeom prst="rect">
            <a:avLst/>
          </a:prstGeom>
        </p:spPr>
      </p:pic>
      <p:sp>
        <p:nvSpPr>
          <p:cNvPr id="8" name="Rectangle 7">
            <a:extLst>
              <a:ext uri="{FF2B5EF4-FFF2-40B4-BE49-F238E27FC236}">
                <a16:creationId xmlns:a16="http://schemas.microsoft.com/office/drawing/2014/main" id="{D8D16DC5-A22A-42C1-BF4C-BC2CADCC2136}"/>
              </a:ext>
            </a:extLst>
          </p:cNvPr>
          <p:cNvSpPr/>
          <p:nvPr/>
        </p:nvSpPr>
        <p:spPr>
          <a:xfrm>
            <a:off x="508552" y="353726"/>
            <a:ext cx="11289196" cy="1077218"/>
          </a:xfrm>
          <a:prstGeom prst="rect">
            <a:avLst/>
          </a:prstGeom>
        </p:spPr>
        <p:txBody>
          <a:bodyPr wrap="square">
            <a:spAutoFit/>
          </a:bodyPr>
          <a:lstStyle/>
          <a:p>
            <a:r>
              <a:rPr lang="en-US" sz="3200" dirty="0" err="1"/>
              <a:t>Applikatsiya</a:t>
            </a:r>
            <a:r>
              <a:rPr lang="en-US" sz="3200" dirty="0"/>
              <a:t> </a:t>
            </a:r>
            <a:r>
              <a:rPr lang="en-US" sz="3200" dirty="0" err="1"/>
              <a:t>tayyorlashda</a:t>
            </a:r>
            <a:r>
              <a:rPr lang="en-US" sz="3200" dirty="0"/>
              <a:t> </a:t>
            </a:r>
            <a:r>
              <a:rPr lang="en-US" sz="3200" dirty="0" err="1"/>
              <a:t>odiiy</a:t>
            </a:r>
            <a:r>
              <a:rPr lang="en-US" sz="3200" dirty="0"/>
              <a:t> </a:t>
            </a:r>
            <a:r>
              <a:rPr lang="en-US" sz="3200" dirty="0" err="1"/>
              <a:t>va</a:t>
            </a:r>
            <a:r>
              <a:rPr lang="en-US" sz="3200" dirty="0"/>
              <a:t> </a:t>
            </a:r>
            <a:r>
              <a:rPr lang="en-US" sz="3200" dirty="0" err="1"/>
              <a:t>murakkab</a:t>
            </a:r>
            <a:r>
              <a:rPr lang="en-US" sz="3200" dirty="0"/>
              <a:t> </a:t>
            </a:r>
            <a:r>
              <a:rPr lang="en-US" sz="3200" dirty="0" err="1"/>
              <a:t>qirqish</a:t>
            </a:r>
            <a:r>
              <a:rPr lang="en-US" sz="3200" dirty="0"/>
              <a:t> </a:t>
            </a:r>
            <a:r>
              <a:rPr lang="en-US" sz="3200" dirty="0" err="1"/>
              <a:t>usulidan</a:t>
            </a:r>
            <a:r>
              <a:rPr lang="en-US" sz="3200" dirty="0"/>
              <a:t> </a:t>
            </a:r>
            <a:r>
              <a:rPr lang="en-US" sz="3200" dirty="0" err="1"/>
              <a:t>foydalaniladi</a:t>
            </a:r>
            <a:r>
              <a:rPr lang="en-US" sz="3200" dirty="0"/>
              <a:t>. </a:t>
            </a:r>
            <a:endParaRPr lang="ru-RU" sz="3200" dirty="0"/>
          </a:p>
        </p:txBody>
      </p:sp>
      <p:sp>
        <p:nvSpPr>
          <p:cNvPr id="9" name="Rectangle 8">
            <a:extLst>
              <a:ext uri="{FF2B5EF4-FFF2-40B4-BE49-F238E27FC236}">
                <a16:creationId xmlns:a16="http://schemas.microsoft.com/office/drawing/2014/main" id="{8468B101-B686-4D05-855E-36423ADA5254}"/>
              </a:ext>
            </a:extLst>
          </p:cNvPr>
          <p:cNvSpPr/>
          <p:nvPr/>
        </p:nvSpPr>
        <p:spPr>
          <a:xfrm>
            <a:off x="3833191" y="2123441"/>
            <a:ext cx="6096000" cy="1384995"/>
          </a:xfrm>
          <a:prstGeom prst="rect">
            <a:avLst/>
          </a:prstGeom>
        </p:spPr>
        <p:txBody>
          <a:bodyPr>
            <a:spAutoFit/>
          </a:bodyPr>
          <a:lstStyle/>
          <a:p>
            <a:r>
              <a:rPr lang="en-US" sz="2800" dirty="0" err="1"/>
              <a:t>Oddiy</a:t>
            </a:r>
            <a:r>
              <a:rPr lang="en-US" sz="2800" dirty="0"/>
              <a:t> </a:t>
            </a:r>
            <a:r>
              <a:rPr lang="en-US" sz="2800" dirty="0" err="1"/>
              <a:t>qirqish</a:t>
            </a:r>
            <a:r>
              <a:rPr lang="en-US" sz="2800" dirty="0"/>
              <a:t> </a:t>
            </a:r>
            <a:r>
              <a:rPr lang="en-US" sz="2800" dirty="0" err="1"/>
              <a:t>usulibilan</a:t>
            </a:r>
            <a:r>
              <a:rPr lang="en-US" sz="2800" dirty="0"/>
              <a:t> </a:t>
            </a:r>
            <a:r>
              <a:rPr lang="en-US" sz="2800" dirty="0" err="1"/>
              <a:t>yaxlit</a:t>
            </a:r>
            <a:r>
              <a:rPr lang="en-US" sz="2800" dirty="0"/>
              <a:t> </a:t>
            </a:r>
            <a:r>
              <a:rPr lang="en-US" sz="2800" dirty="0" err="1"/>
              <a:t>shakl</a:t>
            </a:r>
            <a:r>
              <a:rPr lang="en-US" sz="2800" dirty="0"/>
              <a:t> </a:t>
            </a:r>
            <a:r>
              <a:rPr lang="en-US" sz="2800" dirty="0" err="1"/>
              <a:t>hosil</a:t>
            </a:r>
            <a:r>
              <a:rPr lang="en-US" sz="2800" dirty="0"/>
              <a:t> </a:t>
            </a:r>
            <a:r>
              <a:rPr lang="en-US" sz="2800" dirty="0" err="1"/>
              <a:t>qilinadi</a:t>
            </a:r>
            <a:r>
              <a:rPr lang="en-US" sz="2800" dirty="0"/>
              <a:t> </a:t>
            </a:r>
            <a:r>
              <a:rPr lang="en-US" sz="2800" dirty="0" err="1"/>
              <a:t>va</a:t>
            </a:r>
            <a:r>
              <a:rPr lang="en-US" sz="2800" dirty="0"/>
              <a:t> </a:t>
            </a:r>
            <a:r>
              <a:rPr lang="en-US" sz="2800" dirty="0" err="1"/>
              <a:t>qirqilgan</a:t>
            </a:r>
            <a:r>
              <a:rPr lang="en-US" sz="2800" dirty="0"/>
              <a:t> </a:t>
            </a:r>
            <a:r>
              <a:rPr lang="en-US" sz="2800" dirty="0" err="1"/>
              <a:t>shakl</a:t>
            </a:r>
            <a:r>
              <a:rPr lang="en-US" sz="2800" dirty="0"/>
              <a:t> </a:t>
            </a:r>
            <a:r>
              <a:rPr lang="en-US" sz="2800" dirty="0" err="1"/>
              <a:t>quyidagicha</a:t>
            </a:r>
            <a:r>
              <a:rPr lang="en-US" sz="2800" dirty="0"/>
              <a:t> </a:t>
            </a:r>
            <a:r>
              <a:rPr lang="en-US" sz="2800" dirty="0" err="1"/>
              <a:t>teng</a:t>
            </a:r>
            <a:r>
              <a:rPr lang="en-US" sz="2800" dirty="0"/>
              <a:t> </a:t>
            </a:r>
            <a:r>
              <a:rPr lang="en-US" sz="2800" dirty="0" err="1"/>
              <a:t>va</a:t>
            </a:r>
            <a:r>
              <a:rPr lang="en-US" sz="2800" dirty="0"/>
              <a:t> </a:t>
            </a:r>
            <a:r>
              <a:rPr lang="en-US" sz="2800" dirty="0" err="1"/>
              <a:t>tekis</a:t>
            </a:r>
            <a:r>
              <a:rPr lang="en-US" sz="2800" dirty="0"/>
              <a:t> </a:t>
            </a:r>
            <a:r>
              <a:rPr lang="en-US" sz="2800" dirty="0" err="1"/>
              <a:t>qirqiladi</a:t>
            </a:r>
            <a:r>
              <a:rPr lang="en-US" sz="2800" dirty="0"/>
              <a:t>. </a:t>
            </a:r>
            <a:endParaRPr lang="ru-RU" sz="2800" dirty="0"/>
          </a:p>
        </p:txBody>
      </p:sp>
    </p:spTree>
    <p:extLst>
      <p:ext uri="{BB962C8B-B14F-4D97-AF65-F5344CB8AC3E}">
        <p14:creationId xmlns:p14="http://schemas.microsoft.com/office/powerpoint/2010/main" val="39799186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6640bc610f2e3d8a82838e8acdd6667530d2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17234</TotalTime>
  <Words>692</Words>
  <Application>Microsoft Office PowerPoint</Application>
  <PresentationFormat>Широкоэкранный</PresentationFormat>
  <Paragraphs>40</Paragraphs>
  <Slides>19</Slides>
  <Notes>3</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19</vt:i4>
      </vt:variant>
    </vt:vector>
  </HeadingPairs>
  <TitlesOfParts>
    <vt:vector size="28" baseType="lpstr">
      <vt:lpstr>Arial</vt:lpstr>
      <vt:lpstr>Arial Black</vt:lpstr>
      <vt:lpstr>Calibri</vt:lpstr>
      <vt:lpstr>Calibri Light</vt:lpstr>
      <vt:lpstr>Open Sans</vt:lpstr>
      <vt:lpstr>Open Sans ExtraBold</vt:lpstr>
      <vt:lpstr>Roboto</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GD Design</dc:creator>
  <cp:lastModifiedBy>DILMUROD</cp:lastModifiedBy>
  <cp:revision>6591</cp:revision>
  <dcterms:created xsi:type="dcterms:W3CDTF">2020-10-27T13:35:18Z</dcterms:created>
  <dcterms:modified xsi:type="dcterms:W3CDTF">2023-11-22T08:04:22Z</dcterms:modified>
</cp:coreProperties>
</file>