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301" y="-4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2E579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rgbClr val="001F5F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2E579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50" b="0" i="0">
                <a:solidFill>
                  <a:srgbClr val="001F5F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2E579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7600" y="6499859"/>
            <a:ext cx="112775" cy="838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8951" y="6499859"/>
            <a:ext cx="112776" cy="838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2E579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7600" y="6499859"/>
            <a:ext cx="112775" cy="838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8951" y="6499859"/>
            <a:ext cx="112776" cy="838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732" y="1134109"/>
            <a:ext cx="11948160" cy="5599430"/>
          </a:xfrm>
          <a:custGeom>
            <a:avLst/>
            <a:gdLst/>
            <a:ahLst/>
            <a:cxnLst/>
            <a:rect l="l" t="t" r="r" b="b"/>
            <a:pathLst>
              <a:path w="11948160" h="5599430">
                <a:moveTo>
                  <a:pt x="11947868" y="51371"/>
                </a:moveTo>
                <a:lnTo>
                  <a:pt x="11896344" y="51371"/>
                </a:lnTo>
                <a:lnTo>
                  <a:pt x="11896344" y="5547360"/>
                </a:lnTo>
                <a:lnTo>
                  <a:pt x="51562" y="5547360"/>
                </a:lnTo>
                <a:lnTo>
                  <a:pt x="51562" y="50800"/>
                </a:lnTo>
                <a:lnTo>
                  <a:pt x="11947779" y="50800"/>
                </a:lnTo>
                <a:lnTo>
                  <a:pt x="11947779" y="0"/>
                </a:lnTo>
                <a:lnTo>
                  <a:pt x="0" y="0"/>
                </a:lnTo>
                <a:lnTo>
                  <a:pt x="0" y="50800"/>
                </a:lnTo>
                <a:lnTo>
                  <a:pt x="0" y="5547360"/>
                </a:lnTo>
                <a:lnTo>
                  <a:pt x="0" y="5599430"/>
                </a:lnTo>
                <a:lnTo>
                  <a:pt x="11947779" y="5599430"/>
                </a:lnTo>
                <a:lnTo>
                  <a:pt x="11947779" y="5547677"/>
                </a:lnTo>
                <a:lnTo>
                  <a:pt x="11947868" y="51371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2E5796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15105" y="1430883"/>
            <a:ext cx="8362315" cy="1693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rgbClr val="001F5F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6782" y="1660860"/>
            <a:ext cx="4999990" cy="2866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635" marR="5080" indent="-242570">
              <a:lnSpc>
                <a:spcPct val="114999"/>
              </a:lnSpc>
              <a:spcBef>
                <a:spcPts val="105"/>
              </a:spcBef>
            </a:pPr>
            <a:r>
              <a:rPr sz="5400" b="1" dirty="0">
                <a:solidFill>
                  <a:srgbClr val="000000"/>
                </a:solidFill>
                <a:latin typeface="Times New Roman"/>
                <a:cs typeface="Times New Roman"/>
              </a:rPr>
              <a:t>Kompleks</a:t>
            </a:r>
            <a:r>
              <a:rPr sz="5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5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sonlar </a:t>
            </a:r>
            <a:r>
              <a:rPr sz="5400" b="1" dirty="0">
                <a:solidFill>
                  <a:srgbClr val="000000"/>
                </a:solidFill>
                <a:latin typeface="Times New Roman"/>
                <a:cs typeface="Times New Roman"/>
              </a:rPr>
              <a:t>va</a:t>
            </a:r>
            <a:r>
              <a:rPr sz="5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5400" b="1" dirty="0">
                <a:solidFill>
                  <a:srgbClr val="000000"/>
                </a:solidFill>
                <a:latin typeface="Times New Roman"/>
                <a:cs typeface="Times New Roman"/>
              </a:rPr>
              <a:t>ular</a:t>
            </a:r>
            <a:r>
              <a:rPr sz="5400" b="1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5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ustida</a:t>
            </a:r>
            <a:endParaRPr sz="5400" dirty="0">
              <a:latin typeface="Times New Roman"/>
              <a:cs typeface="Times New Roman"/>
            </a:endParaRPr>
          </a:p>
          <a:p>
            <a:pPr marL="1125220">
              <a:lnSpc>
                <a:spcPct val="100000"/>
              </a:lnSpc>
              <a:spcBef>
                <a:spcPts val="975"/>
              </a:spcBef>
            </a:pPr>
            <a:r>
              <a:rPr sz="5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amallar</a:t>
            </a:r>
            <a:endParaRPr sz="5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1401" y="289052"/>
            <a:ext cx="725297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5155" marR="5080" indent="-593090" algn="ctr">
              <a:lnSpc>
                <a:spcPct val="100000"/>
              </a:lnSpc>
              <a:spcBef>
                <a:spcPts val="95"/>
              </a:spcBef>
            </a:pPr>
            <a:r>
              <a:rPr sz="2400" b="1" i="1" dirty="0" smtClean="0">
                <a:latin typeface="Times New Roman"/>
                <a:cs typeface="Times New Roman"/>
              </a:rPr>
              <a:t>“</a:t>
            </a:r>
            <a:r>
              <a:rPr lang="en-US" sz="2400" b="1" i="1" dirty="0" smtClean="0">
                <a:latin typeface="Times New Roman"/>
                <a:cs typeface="Times New Roman"/>
              </a:rPr>
              <a:t>NAMANGAN DAVLAT PEDAGOGIKA INSTITUTI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0181" y="5362849"/>
            <a:ext cx="8010399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800" b="1" dirty="0" err="1" smtClean="0"/>
              <a:t>Dars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shiori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Ilmning</a:t>
            </a:r>
            <a:r>
              <a:rPr lang="en-US" sz="2800" dirty="0" smtClean="0"/>
              <a:t> </a:t>
            </a:r>
            <a:r>
              <a:rPr lang="en-US" sz="2800" dirty="0" err="1"/>
              <a:t>avvali</a:t>
            </a:r>
            <a:r>
              <a:rPr lang="en-US" sz="2800" dirty="0"/>
              <a:t> </a:t>
            </a:r>
            <a:r>
              <a:rPr lang="en-US" sz="2800" dirty="0" err="1"/>
              <a:t>sukut</a:t>
            </a:r>
            <a:r>
              <a:rPr lang="en-US" sz="2800" dirty="0"/>
              <a:t>, </a:t>
            </a:r>
            <a:r>
              <a:rPr lang="en-US" sz="2800" dirty="0" err="1"/>
              <a:t>so’ng</a:t>
            </a:r>
            <a:r>
              <a:rPr lang="en-US" sz="2800" dirty="0"/>
              <a:t> </a:t>
            </a:r>
            <a:r>
              <a:rPr lang="en-US" sz="2800" dirty="0" err="1"/>
              <a:t>eshitish</a:t>
            </a:r>
            <a:r>
              <a:rPr lang="en-US" sz="2800" dirty="0"/>
              <a:t>, </a:t>
            </a:r>
            <a:r>
              <a:rPr lang="en-US" sz="2800" dirty="0" err="1"/>
              <a:t>so’ng</a:t>
            </a:r>
            <a:r>
              <a:rPr lang="en-US" sz="2800" dirty="0"/>
              <a:t> </a:t>
            </a:r>
            <a:r>
              <a:rPr lang="en-US" sz="2800" dirty="0" err="1"/>
              <a:t>yod</a:t>
            </a:r>
            <a:r>
              <a:rPr lang="en-US" sz="2800" dirty="0"/>
              <a:t> </a:t>
            </a:r>
            <a:r>
              <a:rPr lang="en-US" sz="2800" dirty="0" err="1"/>
              <a:t>olish</a:t>
            </a:r>
            <a:r>
              <a:rPr lang="en-US" sz="2800" dirty="0"/>
              <a:t>, </a:t>
            </a:r>
            <a:r>
              <a:rPr lang="en-US" sz="2800" dirty="0" err="1"/>
              <a:t>so’ng</a:t>
            </a:r>
            <a:r>
              <a:rPr lang="en-US" sz="2800" dirty="0"/>
              <a:t> </a:t>
            </a:r>
            <a:r>
              <a:rPr lang="en-US" sz="2800" dirty="0" err="1"/>
              <a:t>amal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, </a:t>
            </a:r>
            <a:r>
              <a:rPr lang="en-US" sz="2800" dirty="0" err="1"/>
              <a:t>so’ng</a:t>
            </a:r>
            <a:r>
              <a:rPr lang="en-US" sz="2800" dirty="0"/>
              <a:t> </a:t>
            </a:r>
            <a:r>
              <a:rPr lang="en-US" sz="2800" dirty="0" err="1"/>
              <a:t>uni</a:t>
            </a:r>
            <a:r>
              <a:rPr lang="en-US" sz="2800" dirty="0"/>
              <a:t> </a:t>
            </a:r>
            <a:r>
              <a:rPr lang="en-US" sz="2800" dirty="0" err="1"/>
              <a:t>tarqatish</a:t>
            </a:r>
            <a:r>
              <a:rPr lang="en-US" sz="2800" dirty="0" smtClean="0"/>
              <a:t>. </a:t>
            </a:r>
            <a:r>
              <a:rPr lang="en-US" sz="2800" dirty="0" err="1" smtClean="0"/>
              <a:t>I.G‘azzoliy</a:t>
            </a:r>
            <a:endParaRPr lang="en-US" sz="28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22" y="1600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600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6699" y="1625472"/>
            <a:ext cx="7381240" cy="349250"/>
          </a:xfrm>
          <a:custGeom>
            <a:avLst/>
            <a:gdLst/>
            <a:ahLst/>
            <a:cxnLst/>
            <a:rect l="l" t="t" r="r" b="b"/>
            <a:pathLst>
              <a:path w="7381240" h="349250">
                <a:moveTo>
                  <a:pt x="116205" y="14224"/>
                </a:moveTo>
                <a:lnTo>
                  <a:pt x="111252" y="0"/>
                </a:lnTo>
                <a:lnTo>
                  <a:pt x="85953" y="9182"/>
                </a:lnTo>
                <a:lnTo>
                  <a:pt x="63792" y="22415"/>
                </a:lnTo>
                <a:lnTo>
                  <a:pt x="28829" y="61214"/>
                </a:lnTo>
                <a:lnTo>
                  <a:pt x="7213" y="113004"/>
                </a:lnTo>
                <a:lnTo>
                  <a:pt x="101" y="172593"/>
                </a:lnTo>
                <a:lnTo>
                  <a:pt x="0" y="174498"/>
                </a:lnTo>
                <a:lnTo>
                  <a:pt x="1778" y="206527"/>
                </a:lnTo>
                <a:lnTo>
                  <a:pt x="16116" y="263194"/>
                </a:lnTo>
                <a:lnTo>
                  <a:pt x="44577" y="309168"/>
                </a:lnTo>
                <a:lnTo>
                  <a:pt x="85864" y="339648"/>
                </a:lnTo>
                <a:lnTo>
                  <a:pt x="111252" y="348742"/>
                </a:lnTo>
                <a:lnTo>
                  <a:pt x="115570" y="334645"/>
                </a:lnTo>
                <a:lnTo>
                  <a:pt x="95758" y="325818"/>
                </a:lnTo>
                <a:lnTo>
                  <a:pt x="78625" y="313563"/>
                </a:lnTo>
                <a:lnTo>
                  <a:pt x="52451" y="278765"/>
                </a:lnTo>
                <a:lnTo>
                  <a:pt x="37020" y="231355"/>
                </a:lnTo>
                <a:lnTo>
                  <a:pt x="31953" y="174498"/>
                </a:lnTo>
                <a:lnTo>
                  <a:pt x="31877" y="172593"/>
                </a:lnTo>
                <a:lnTo>
                  <a:pt x="33159" y="142862"/>
                </a:lnTo>
                <a:lnTo>
                  <a:pt x="43446" y="91287"/>
                </a:lnTo>
                <a:lnTo>
                  <a:pt x="64211" y="50596"/>
                </a:lnTo>
                <a:lnTo>
                  <a:pt x="96075" y="22974"/>
                </a:lnTo>
                <a:lnTo>
                  <a:pt x="116205" y="14224"/>
                </a:lnTo>
                <a:close/>
              </a:path>
              <a:path w="7381240" h="349250">
                <a:moveTo>
                  <a:pt x="2814955" y="174498"/>
                </a:moveTo>
                <a:lnTo>
                  <a:pt x="2813177" y="142862"/>
                </a:lnTo>
                <a:lnTo>
                  <a:pt x="2813164" y="142557"/>
                </a:lnTo>
                <a:lnTo>
                  <a:pt x="2807792" y="113004"/>
                </a:lnTo>
                <a:lnTo>
                  <a:pt x="2786253" y="61214"/>
                </a:lnTo>
                <a:lnTo>
                  <a:pt x="2751226" y="22415"/>
                </a:lnTo>
                <a:lnTo>
                  <a:pt x="2703830" y="0"/>
                </a:lnTo>
                <a:lnTo>
                  <a:pt x="2698877" y="14224"/>
                </a:lnTo>
                <a:lnTo>
                  <a:pt x="2719006" y="22974"/>
                </a:lnTo>
                <a:lnTo>
                  <a:pt x="2736367" y="35090"/>
                </a:lnTo>
                <a:lnTo>
                  <a:pt x="2762631" y="69469"/>
                </a:lnTo>
                <a:lnTo>
                  <a:pt x="2778061" y="115747"/>
                </a:lnTo>
                <a:lnTo>
                  <a:pt x="2783205" y="172593"/>
                </a:lnTo>
                <a:lnTo>
                  <a:pt x="2781909" y="203390"/>
                </a:lnTo>
                <a:lnTo>
                  <a:pt x="2771571" y="256489"/>
                </a:lnTo>
                <a:lnTo>
                  <a:pt x="2750832" y="297891"/>
                </a:lnTo>
                <a:lnTo>
                  <a:pt x="2719260" y="325818"/>
                </a:lnTo>
                <a:lnTo>
                  <a:pt x="2699385" y="334645"/>
                </a:lnTo>
                <a:lnTo>
                  <a:pt x="2703830" y="348742"/>
                </a:lnTo>
                <a:lnTo>
                  <a:pt x="2751340" y="326453"/>
                </a:lnTo>
                <a:lnTo>
                  <a:pt x="2786380" y="287782"/>
                </a:lnTo>
                <a:lnTo>
                  <a:pt x="2807805" y="236105"/>
                </a:lnTo>
                <a:lnTo>
                  <a:pt x="2813164" y="206527"/>
                </a:lnTo>
                <a:lnTo>
                  <a:pt x="2814955" y="174498"/>
                </a:lnTo>
                <a:close/>
              </a:path>
              <a:path w="7381240" h="349250">
                <a:moveTo>
                  <a:pt x="4663821" y="14224"/>
                </a:moveTo>
                <a:lnTo>
                  <a:pt x="4658868" y="0"/>
                </a:lnTo>
                <a:lnTo>
                  <a:pt x="4633569" y="9182"/>
                </a:lnTo>
                <a:lnTo>
                  <a:pt x="4611408" y="22415"/>
                </a:lnTo>
                <a:lnTo>
                  <a:pt x="4576445" y="61214"/>
                </a:lnTo>
                <a:lnTo>
                  <a:pt x="4554829" y="113004"/>
                </a:lnTo>
                <a:lnTo>
                  <a:pt x="4547717" y="172593"/>
                </a:lnTo>
                <a:lnTo>
                  <a:pt x="4547616" y="174498"/>
                </a:lnTo>
                <a:lnTo>
                  <a:pt x="4549394" y="206527"/>
                </a:lnTo>
                <a:lnTo>
                  <a:pt x="4563732" y="263194"/>
                </a:lnTo>
                <a:lnTo>
                  <a:pt x="4592193" y="309168"/>
                </a:lnTo>
                <a:lnTo>
                  <a:pt x="4633480" y="339648"/>
                </a:lnTo>
                <a:lnTo>
                  <a:pt x="4658868" y="348742"/>
                </a:lnTo>
                <a:lnTo>
                  <a:pt x="4663186" y="334645"/>
                </a:lnTo>
                <a:lnTo>
                  <a:pt x="4643374" y="325818"/>
                </a:lnTo>
                <a:lnTo>
                  <a:pt x="4626241" y="313563"/>
                </a:lnTo>
                <a:lnTo>
                  <a:pt x="4600067" y="278765"/>
                </a:lnTo>
                <a:lnTo>
                  <a:pt x="4584636" y="231355"/>
                </a:lnTo>
                <a:lnTo>
                  <a:pt x="4579569" y="174498"/>
                </a:lnTo>
                <a:lnTo>
                  <a:pt x="4579493" y="172593"/>
                </a:lnTo>
                <a:lnTo>
                  <a:pt x="4580775" y="142862"/>
                </a:lnTo>
                <a:lnTo>
                  <a:pt x="4591062" y="91287"/>
                </a:lnTo>
                <a:lnTo>
                  <a:pt x="4611827" y="50596"/>
                </a:lnTo>
                <a:lnTo>
                  <a:pt x="4643691" y="22974"/>
                </a:lnTo>
                <a:lnTo>
                  <a:pt x="4663821" y="14224"/>
                </a:lnTo>
                <a:close/>
              </a:path>
              <a:path w="7381240" h="349250">
                <a:moveTo>
                  <a:pt x="7380859" y="174498"/>
                </a:moveTo>
                <a:lnTo>
                  <a:pt x="7379081" y="142862"/>
                </a:lnTo>
                <a:lnTo>
                  <a:pt x="7379068" y="142557"/>
                </a:lnTo>
                <a:lnTo>
                  <a:pt x="7373696" y="113004"/>
                </a:lnTo>
                <a:lnTo>
                  <a:pt x="7352157" y="61214"/>
                </a:lnTo>
                <a:lnTo>
                  <a:pt x="7317130" y="22415"/>
                </a:lnTo>
                <a:lnTo>
                  <a:pt x="7269734" y="0"/>
                </a:lnTo>
                <a:lnTo>
                  <a:pt x="7264781" y="14224"/>
                </a:lnTo>
                <a:lnTo>
                  <a:pt x="7284910" y="22974"/>
                </a:lnTo>
                <a:lnTo>
                  <a:pt x="7302271" y="35090"/>
                </a:lnTo>
                <a:lnTo>
                  <a:pt x="7328535" y="69469"/>
                </a:lnTo>
                <a:lnTo>
                  <a:pt x="7343953" y="115747"/>
                </a:lnTo>
                <a:lnTo>
                  <a:pt x="7349109" y="172593"/>
                </a:lnTo>
                <a:lnTo>
                  <a:pt x="7347813" y="203390"/>
                </a:lnTo>
                <a:lnTo>
                  <a:pt x="7337476" y="256489"/>
                </a:lnTo>
                <a:lnTo>
                  <a:pt x="7316737" y="297891"/>
                </a:lnTo>
                <a:lnTo>
                  <a:pt x="7285164" y="325818"/>
                </a:lnTo>
                <a:lnTo>
                  <a:pt x="7265289" y="334645"/>
                </a:lnTo>
                <a:lnTo>
                  <a:pt x="7269734" y="348742"/>
                </a:lnTo>
                <a:lnTo>
                  <a:pt x="7317245" y="326453"/>
                </a:lnTo>
                <a:lnTo>
                  <a:pt x="7352284" y="287782"/>
                </a:lnTo>
                <a:lnTo>
                  <a:pt x="7373709" y="236105"/>
                </a:lnTo>
                <a:lnTo>
                  <a:pt x="7379068" y="206527"/>
                </a:lnTo>
                <a:lnTo>
                  <a:pt x="7380859" y="1744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0760" y="1080262"/>
            <a:ext cx="10883900" cy="9163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ts val="3500"/>
              </a:lnSpc>
              <a:spcBef>
                <a:spcPts val="110"/>
              </a:spcBef>
            </a:pPr>
            <a:r>
              <a:rPr sz="2950" dirty="0">
                <a:latin typeface="Arial MT"/>
                <a:cs typeface="Arial MT"/>
              </a:rPr>
              <a:t>Trigonometrik</a:t>
            </a:r>
            <a:r>
              <a:rPr sz="2950" spc="-3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ko‘rinishdagi</a:t>
            </a:r>
            <a:r>
              <a:rPr sz="2950" spc="-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-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sonlarni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bo‘lishni</a:t>
            </a:r>
            <a:r>
              <a:rPr sz="2950" spc="-4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qaraymiz.</a:t>
            </a:r>
            <a:endParaRPr sz="2950">
              <a:latin typeface="Arial MT"/>
              <a:cs typeface="Arial MT"/>
            </a:endParaRPr>
          </a:p>
          <a:p>
            <a:pPr marL="271780">
              <a:lnSpc>
                <a:spcPts val="3500"/>
              </a:lnSpc>
              <a:tabLst>
                <a:tab pos="1560195" algn="l"/>
                <a:tab pos="4284980" algn="l"/>
                <a:tab pos="4906645" algn="l"/>
                <a:tab pos="6108065" algn="l"/>
                <a:tab pos="8849995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1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3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5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254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94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7465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295"/>
              </a:spcBef>
              <a:tabLst>
                <a:tab pos="6755765" algn="l"/>
              </a:tabLst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SONLAR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USTIDA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	ARIFMETIK</a:t>
            </a:r>
            <a:r>
              <a:rPr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AMALLAR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57754" y="3964051"/>
            <a:ext cx="104013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47725" algn="l"/>
              </a:tabLst>
            </a:pP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27275" y="4040251"/>
            <a:ext cx="120332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150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  </a:t>
            </a:r>
            <a:r>
              <a:rPr sz="2150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r>
              <a:rPr sz="2150" spc="49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4425" baseline="-31073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4425" spc="254" baseline="-3107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150" u="heavy" spc="5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 </a:t>
            </a:r>
            <a:r>
              <a:rPr sz="2150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5082" y="4500498"/>
            <a:ext cx="123317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885825" algn="l"/>
              </a:tabLst>
            </a:pP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3225" spc="-37" baseline="-15503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08578" y="4302125"/>
            <a:ext cx="5219065" cy="455295"/>
          </a:xfrm>
          <a:custGeom>
            <a:avLst/>
            <a:gdLst/>
            <a:ahLst/>
            <a:cxnLst/>
            <a:rect l="l" t="t" r="r" b="b"/>
            <a:pathLst>
              <a:path w="5219065" h="455295">
                <a:moveTo>
                  <a:pt x="124079" y="15113"/>
                </a:moveTo>
                <a:lnTo>
                  <a:pt x="119507" y="0"/>
                </a:lnTo>
                <a:lnTo>
                  <a:pt x="92468" y="10604"/>
                </a:lnTo>
                <a:lnTo>
                  <a:pt x="68732" y="27165"/>
                </a:lnTo>
                <a:lnTo>
                  <a:pt x="31115" y="78232"/>
                </a:lnTo>
                <a:lnTo>
                  <a:pt x="7747" y="147040"/>
                </a:lnTo>
                <a:lnTo>
                  <a:pt x="1930" y="185788"/>
                </a:lnTo>
                <a:lnTo>
                  <a:pt x="0" y="227584"/>
                </a:lnTo>
                <a:lnTo>
                  <a:pt x="1854" y="267449"/>
                </a:lnTo>
                <a:lnTo>
                  <a:pt x="1930" y="269087"/>
                </a:lnTo>
                <a:lnTo>
                  <a:pt x="7747" y="307835"/>
                </a:lnTo>
                <a:lnTo>
                  <a:pt x="31115" y="376682"/>
                </a:lnTo>
                <a:lnTo>
                  <a:pt x="68732" y="427736"/>
                </a:lnTo>
                <a:lnTo>
                  <a:pt x="119507" y="454787"/>
                </a:lnTo>
                <a:lnTo>
                  <a:pt x="124079" y="439674"/>
                </a:lnTo>
                <a:lnTo>
                  <a:pt x="103162" y="428904"/>
                </a:lnTo>
                <a:lnTo>
                  <a:pt x="84975" y="413156"/>
                </a:lnTo>
                <a:lnTo>
                  <a:pt x="56642" y="366903"/>
                </a:lnTo>
                <a:lnTo>
                  <a:pt x="39497" y="303961"/>
                </a:lnTo>
                <a:lnTo>
                  <a:pt x="33782" y="227584"/>
                </a:lnTo>
                <a:lnTo>
                  <a:pt x="35204" y="187655"/>
                </a:lnTo>
                <a:lnTo>
                  <a:pt x="46634" y="117932"/>
                </a:lnTo>
                <a:lnTo>
                  <a:pt x="69481" y="62445"/>
                </a:lnTo>
                <a:lnTo>
                  <a:pt x="103162" y="25958"/>
                </a:lnTo>
                <a:lnTo>
                  <a:pt x="124079" y="15113"/>
                </a:lnTo>
                <a:close/>
              </a:path>
              <a:path w="5219065" h="455295">
                <a:moveTo>
                  <a:pt x="840105" y="66802"/>
                </a:moveTo>
                <a:lnTo>
                  <a:pt x="835152" y="52578"/>
                </a:lnTo>
                <a:lnTo>
                  <a:pt x="809840" y="61696"/>
                </a:lnTo>
                <a:lnTo>
                  <a:pt x="787628" y="74930"/>
                </a:lnTo>
                <a:lnTo>
                  <a:pt x="752602" y="113665"/>
                </a:lnTo>
                <a:lnTo>
                  <a:pt x="731050" y="165519"/>
                </a:lnTo>
                <a:lnTo>
                  <a:pt x="724001" y="225171"/>
                </a:lnTo>
                <a:lnTo>
                  <a:pt x="723900" y="227076"/>
                </a:lnTo>
                <a:lnTo>
                  <a:pt x="725678" y="259092"/>
                </a:lnTo>
                <a:lnTo>
                  <a:pt x="740016" y="315722"/>
                </a:lnTo>
                <a:lnTo>
                  <a:pt x="768477" y="361683"/>
                </a:lnTo>
                <a:lnTo>
                  <a:pt x="809764" y="392163"/>
                </a:lnTo>
                <a:lnTo>
                  <a:pt x="835152" y="401320"/>
                </a:lnTo>
                <a:lnTo>
                  <a:pt x="839470" y="387096"/>
                </a:lnTo>
                <a:lnTo>
                  <a:pt x="819594" y="378320"/>
                </a:lnTo>
                <a:lnTo>
                  <a:pt x="802474" y="366064"/>
                </a:lnTo>
                <a:lnTo>
                  <a:pt x="776351" y="331216"/>
                </a:lnTo>
                <a:lnTo>
                  <a:pt x="760857" y="283870"/>
                </a:lnTo>
                <a:lnTo>
                  <a:pt x="755726" y="227076"/>
                </a:lnTo>
                <a:lnTo>
                  <a:pt x="755650" y="225171"/>
                </a:lnTo>
                <a:lnTo>
                  <a:pt x="756945" y="195440"/>
                </a:lnTo>
                <a:lnTo>
                  <a:pt x="767321" y="143814"/>
                </a:lnTo>
                <a:lnTo>
                  <a:pt x="788111" y="103111"/>
                </a:lnTo>
                <a:lnTo>
                  <a:pt x="819975" y="75539"/>
                </a:lnTo>
                <a:lnTo>
                  <a:pt x="840105" y="66802"/>
                </a:lnTo>
                <a:close/>
              </a:path>
              <a:path w="5219065" h="455295">
                <a:moveTo>
                  <a:pt x="2264791" y="227076"/>
                </a:moveTo>
                <a:lnTo>
                  <a:pt x="2263013" y="195440"/>
                </a:lnTo>
                <a:lnTo>
                  <a:pt x="2263000" y="195072"/>
                </a:lnTo>
                <a:lnTo>
                  <a:pt x="2257628" y="165519"/>
                </a:lnTo>
                <a:lnTo>
                  <a:pt x="2236089" y="113665"/>
                </a:lnTo>
                <a:lnTo>
                  <a:pt x="2201062" y="74930"/>
                </a:lnTo>
                <a:lnTo>
                  <a:pt x="2153666" y="52578"/>
                </a:lnTo>
                <a:lnTo>
                  <a:pt x="2148586" y="66802"/>
                </a:lnTo>
                <a:lnTo>
                  <a:pt x="2168791" y="75539"/>
                </a:lnTo>
                <a:lnTo>
                  <a:pt x="2186190" y="87655"/>
                </a:lnTo>
                <a:lnTo>
                  <a:pt x="2212467" y="121920"/>
                </a:lnTo>
                <a:lnTo>
                  <a:pt x="2227897" y="168313"/>
                </a:lnTo>
                <a:lnTo>
                  <a:pt x="2233041" y="225171"/>
                </a:lnTo>
                <a:lnTo>
                  <a:pt x="2231733" y="255943"/>
                </a:lnTo>
                <a:lnTo>
                  <a:pt x="2221357" y="308952"/>
                </a:lnTo>
                <a:lnTo>
                  <a:pt x="2200618" y="350367"/>
                </a:lnTo>
                <a:lnTo>
                  <a:pt x="2169083" y="378320"/>
                </a:lnTo>
                <a:lnTo>
                  <a:pt x="2149221" y="387096"/>
                </a:lnTo>
                <a:lnTo>
                  <a:pt x="2153666" y="401320"/>
                </a:lnTo>
                <a:lnTo>
                  <a:pt x="2201164" y="378942"/>
                </a:lnTo>
                <a:lnTo>
                  <a:pt x="2236089" y="340360"/>
                </a:lnTo>
                <a:lnTo>
                  <a:pt x="2257628" y="288632"/>
                </a:lnTo>
                <a:lnTo>
                  <a:pt x="2263000" y="259092"/>
                </a:lnTo>
                <a:lnTo>
                  <a:pt x="2264791" y="227076"/>
                </a:lnTo>
                <a:close/>
              </a:path>
              <a:path w="5219065" h="455295">
                <a:moveTo>
                  <a:pt x="3622929" y="66802"/>
                </a:moveTo>
                <a:lnTo>
                  <a:pt x="3617976" y="52578"/>
                </a:lnTo>
                <a:lnTo>
                  <a:pt x="3592665" y="61696"/>
                </a:lnTo>
                <a:lnTo>
                  <a:pt x="3570452" y="74930"/>
                </a:lnTo>
                <a:lnTo>
                  <a:pt x="3535426" y="113665"/>
                </a:lnTo>
                <a:lnTo>
                  <a:pt x="3513874" y="165519"/>
                </a:lnTo>
                <a:lnTo>
                  <a:pt x="3506825" y="225171"/>
                </a:lnTo>
                <a:lnTo>
                  <a:pt x="3506724" y="227076"/>
                </a:lnTo>
                <a:lnTo>
                  <a:pt x="3508502" y="259092"/>
                </a:lnTo>
                <a:lnTo>
                  <a:pt x="3522840" y="315722"/>
                </a:lnTo>
                <a:lnTo>
                  <a:pt x="3551301" y="361683"/>
                </a:lnTo>
                <a:lnTo>
                  <a:pt x="3592588" y="392163"/>
                </a:lnTo>
                <a:lnTo>
                  <a:pt x="3617976" y="401320"/>
                </a:lnTo>
                <a:lnTo>
                  <a:pt x="3622294" y="387096"/>
                </a:lnTo>
                <a:lnTo>
                  <a:pt x="3602418" y="378320"/>
                </a:lnTo>
                <a:lnTo>
                  <a:pt x="3585299" y="366064"/>
                </a:lnTo>
                <a:lnTo>
                  <a:pt x="3559175" y="331216"/>
                </a:lnTo>
                <a:lnTo>
                  <a:pt x="3543681" y="283870"/>
                </a:lnTo>
                <a:lnTo>
                  <a:pt x="3538550" y="227076"/>
                </a:lnTo>
                <a:lnTo>
                  <a:pt x="3538474" y="225171"/>
                </a:lnTo>
                <a:lnTo>
                  <a:pt x="3539769" y="195440"/>
                </a:lnTo>
                <a:lnTo>
                  <a:pt x="3550145" y="143814"/>
                </a:lnTo>
                <a:lnTo>
                  <a:pt x="3570935" y="103111"/>
                </a:lnTo>
                <a:lnTo>
                  <a:pt x="3602799" y="75539"/>
                </a:lnTo>
                <a:lnTo>
                  <a:pt x="3622929" y="66802"/>
                </a:lnTo>
                <a:close/>
              </a:path>
              <a:path w="5219065" h="455295">
                <a:moveTo>
                  <a:pt x="5049139" y="227076"/>
                </a:moveTo>
                <a:lnTo>
                  <a:pt x="5047361" y="195440"/>
                </a:lnTo>
                <a:lnTo>
                  <a:pt x="5047348" y="195072"/>
                </a:lnTo>
                <a:lnTo>
                  <a:pt x="5041976" y="165519"/>
                </a:lnTo>
                <a:lnTo>
                  <a:pt x="5020437" y="113665"/>
                </a:lnTo>
                <a:lnTo>
                  <a:pt x="4985410" y="74930"/>
                </a:lnTo>
                <a:lnTo>
                  <a:pt x="4938014" y="52578"/>
                </a:lnTo>
                <a:lnTo>
                  <a:pt x="4932934" y="66802"/>
                </a:lnTo>
                <a:lnTo>
                  <a:pt x="4953139" y="75539"/>
                </a:lnTo>
                <a:lnTo>
                  <a:pt x="4970538" y="87655"/>
                </a:lnTo>
                <a:lnTo>
                  <a:pt x="4996815" y="121920"/>
                </a:lnTo>
                <a:lnTo>
                  <a:pt x="5012245" y="168313"/>
                </a:lnTo>
                <a:lnTo>
                  <a:pt x="5017389" y="225171"/>
                </a:lnTo>
                <a:lnTo>
                  <a:pt x="5016081" y="255943"/>
                </a:lnTo>
                <a:lnTo>
                  <a:pt x="5005705" y="308952"/>
                </a:lnTo>
                <a:lnTo>
                  <a:pt x="4984966" y="350367"/>
                </a:lnTo>
                <a:lnTo>
                  <a:pt x="4953432" y="378320"/>
                </a:lnTo>
                <a:lnTo>
                  <a:pt x="4933569" y="387096"/>
                </a:lnTo>
                <a:lnTo>
                  <a:pt x="4938014" y="401320"/>
                </a:lnTo>
                <a:lnTo>
                  <a:pt x="4985499" y="378942"/>
                </a:lnTo>
                <a:lnTo>
                  <a:pt x="5020437" y="340360"/>
                </a:lnTo>
                <a:lnTo>
                  <a:pt x="5041976" y="288632"/>
                </a:lnTo>
                <a:lnTo>
                  <a:pt x="5047348" y="259092"/>
                </a:lnTo>
                <a:lnTo>
                  <a:pt x="5049139" y="227076"/>
                </a:lnTo>
                <a:close/>
              </a:path>
              <a:path w="5219065" h="455295">
                <a:moveTo>
                  <a:pt x="5218925" y="227584"/>
                </a:moveTo>
                <a:lnTo>
                  <a:pt x="5217084" y="187655"/>
                </a:lnTo>
                <a:lnTo>
                  <a:pt x="5211203" y="147040"/>
                </a:lnTo>
                <a:lnTo>
                  <a:pt x="5187950" y="78232"/>
                </a:lnTo>
                <a:lnTo>
                  <a:pt x="5150320" y="27165"/>
                </a:lnTo>
                <a:lnTo>
                  <a:pt x="5099558" y="0"/>
                </a:lnTo>
                <a:lnTo>
                  <a:pt x="5094986" y="15113"/>
                </a:lnTo>
                <a:lnTo>
                  <a:pt x="5115839" y="25958"/>
                </a:lnTo>
                <a:lnTo>
                  <a:pt x="5134013" y="41719"/>
                </a:lnTo>
                <a:lnTo>
                  <a:pt x="5162296" y="88138"/>
                </a:lnTo>
                <a:lnTo>
                  <a:pt x="5179441" y="151104"/>
                </a:lnTo>
                <a:lnTo>
                  <a:pt x="5185156" y="227584"/>
                </a:lnTo>
                <a:lnTo>
                  <a:pt x="5183721" y="267449"/>
                </a:lnTo>
                <a:lnTo>
                  <a:pt x="5172291" y="337121"/>
                </a:lnTo>
                <a:lnTo>
                  <a:pt x="5149507" y="392480"/>
                </a:lnTo>
                <a:lnTo>
                  <a:pt x="5115839" y="428904"/>
                </a:lnTo>
                <a:lnTo>
                  <a:pt x="5094986" y="439674"/>
                </a:lnTo>
                <a:lnTo>
                  <a:pt x="5099558" y="454787"/>
                </a:lnTo>
                <a:lnTo>
                  <a:pt x="5150320" y="427736"/>
                </a:lnTo>
                <a:lnTo>
                  <a:pt x="5187950" y="376682"/>
                </a:lnTo>
                <a:lnTo>
                  <a:pt x="5211203" y="307835"/>
                </a:lnTo>
                <a:lnTo>
                  <a:pt x="5216995" y="269087"/>
                </a:lnTo>
                <a:lnTo>
                  <a:pt x="5218925" y="22758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07003" y="4249039"/>
            <a:ext cx="485203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749935" algn="l"/>
                <a:tab pos="2284095" algn="l"/>
                <a:tab pos="3533140" algn="l"/>
              </a:tabLst>
            </a:pP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𝑐𝑜𝑠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𝜑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1</a:t>
            </a:r>
            <a:r>
              <a:rPr sz="3225" spc="419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-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𝜑</a:t>
            </a:r>
            <a:r>
              <a:rPr sz="3225" spc="-37" baseline="-15503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𝑖</a:t>
            </a:r>
            <a:r>
              <a:rPr sz="2950" spc="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𝑠𝑖𝑛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𝜑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1</a:t>
            </a:r>
            <a:r>
              <a:rPr sz="3225" spc="442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-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𝜑</a:t>
            </a:r>
            <a:r>
              <a:rPr sz="3225" spc="-37" baseline="-15503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9532" y="5162295"/>
            <a:ext cx="7778750" cy="349250"/>
          </a:xfrm>
          <a:custGeom>
            <a:avLst/>
            <a:gdLst/>
            <a:ahLst/>
            <a:cxnLst/>
            <a:rect l="l" t="t" r="r" b="b"/>
            <a:pathLst>
              <a:path w="7778750" h="349250">
                <a:moveTo>
                  <a:pt x="116205" y="14224"/>
                </a:moveTo>
                <a:lnTo>
                  <a:pt x="111252" y="0"/>
                </a:lnTo>
                <a:lnTo>
                  <a:pt x="85953" y="9118"/>
                </a:lnTo>
                <a:lnTo>
                  <a:pt x="63792" y="22352"/>
                </a:lnTo>
                <a:lnTo>
                  <a:pt x="28829" y="61087"/>
                </a:lnTo>
                <a:lnTo>
                  <a:pt x="7213" y="112941"/>
                </a:lnTo>
                <a:lnTo>
                  <a:pt x="101" y="172593"/>
                </a:lnTo>
                <a:lnTo>
                  <a:pt x="0" y="174498"/>
                </a:lnTo>
                <a:lnTo>
                  <a:pt x="1803" y="206514"/>
                </a:lnTo>
                <a:lnTo>
                  <a:pt x="16179" y="263144"/>
                </a:lnTo>
                <a:lnTo>
                  <a:pt x="44627" y="309105"/>
                </a:lnTo>
                <a:lnTo>
                  <a:pt x="85877" y="339585"/>
                </a:lnTo>
                <a:lnTo>
                  <a:pt x="111252" y="348742"/>
                </a:lnTo>
                <a:lnTo>
                  <a:pt x="115697" y="334518"/>
                </a:lnTo>
                <a:lnTo>
                  <a:pt x="95808" y="325742"/>
                </a:lnTo>
                <a:lnTo>
                  <a:pt x="78651" y="313486"/>
                </a:lnTo>
                <a:lnTo>
                  <a:pt x="52578" y="278638"/>
                </a:lnTo>
                <a:lnTo>
                  <a:pt x="37033" y="231292"/>
                </a:lnTo>
                <a:lnTo>
                  <a:pt x="31953" y="174498"/>
                </a:lnTo>
                <a:lnTo>
                  <a:pt x="31877" y="172593"/>
                </a:lnTo>
                <a:lnTo>
                  <a:pt x="33159" y="142862"/>
                </a:lnTo>
                <a:lnTo>
                  <a:pt x="43497" y="91287"/>
                </a:lnTo>
                <a:lnTo>
                  <a:pt x="64262" y="50596"/>
                </a:lnTo>
                <a:lnTo>
                  <a:pt x="96075" y="22974"/>
                </a:lnTo>
                <a:lnTo>
                  <a:pt x="116205" y="14224"/>
                </a:lnTo>
                <a:close/>
              </a:path>
              <a:path w="7778750" h="349250">
                <a:moveTo>
                  <a:pt x="3077210" y="174498"/>
                </a:moveTo>
                <a:lnTo>
                  <a:pt x="3069983" y="112941"/>
                </a:lnTo>
                <a:lnTo>
                  <a:pt x="3048381" y="61087"/>
                </a:lnTo>
                <a:lnTo>
                  <a:pt x="3013405" y="22352"/>
                </a:lnTo>
                <a:lnTo>
                  <a:pt x="2965958" y="0"/>
                </a:lnTo>
                <a:lnTo>
                  <a:pt x="2961005" y="14224"/>
                </a:lnTo>
                <a:lnTo>
                  <a:pt x="2981198" y="22974"/>
                </a:lnTo>
                <a:lnTo>
                  <a:pt x="2998546" y="35090"/>
                </a:lnTo>
                <a:lnTo>
                  <a:pt x="3024759" y="69469"/>
                </a:lnTo>
                <a:lnTo>
                  <a:pt x="3040189" y="115747"/>
                </a:lnTo>
                <a:lnTo>
                  <a:pt x="3045333" y="172593"/>
                </a:lnTo>
                <a:lnTo>
                  <a:pt x="3044037" y="203365"/>
                </a:lnTo>
                <a:lnTo>
                  <a:pt x="3033699" y="256374"/>
                </a:lnTo>
                <a:lnTo>
                  <a:pt x="3012960" y="297789"/>
                </a:lnTo>
                <a:lnTo>
                  <a:pt x="2981388" y="325742"/>
                </a:lnTo>
                <a:lnTo>
                  <a:pt x="2961513" y="334518"/>
                </a:lnTo>
                <a:lnTo>
                  <a:pt x="2965958" y="348742"/>
                </a:lnTo>
                <a:lnTo>
                  <a:pt x="3013519" y="326364"/>
                </a:lnTo>
                <a:lnTo>
                  <a:pt x="3048508" y="287782"/>
                </a:lnTo>
                <a:lnTo>
                  <a:pt x="3069996" y="236054"/>
                </a:lnTo>
                <a:lnTo>
                  <a:pt x="3075394" y="206514"/>
                </a:lnTo>
                <a:lnTo>
                  <a:pt x="3077210" y="174498"/>
                </a:lnTo>
                <a:close/>
              </a:path>
              <a:path w="7778750" h="349250">
                <a:moveTo>
                  <a:pt x="4817745" y="14224"/>
                </a:moveTo>
                <a:lnTo>
                  <a:pt x="4812792" y="0"/>
                </a:lnTo>
                <a:lnTo>
                  <a:pt x="4787493" y="9118"/>
                </a:lnTo>
                <a:lnTo>
                  <a:pt x="4765332" y="22352"/>
                </a:lnTo>
                <a:lnTo>
                  <a:pt x="4730369" y="61087"/>
                </a:lnTo>
                <a:lnTo>
                  <a:pt x="4708753" y="112941"/>
                </a:lnTo>
                <a:lnTo>
                  <a:pt x="4701641" y="172593"/>
                </a:lnTo>
                <a:lnTo>
                  <a:pt x="4701540" y="174498"/>
                </a:lnTo>
                <a:lnTo>
                  <a:pt x="4703343" y="206514"/>
                </a:lnTo>
                <a:lnTo>
                  <a:pt x="4717720" y="263144"/>
                </a:lnTo>
                <a:lnTo>
                  <a:pt x="4746168" y="309105"/>
                </a:lnTo>
                <a:lnTo>
                  <a:pt x="4787417" y="339585"/>
                </a:lnTo>
                <a:lnTo>
                  <a:pt x="4812792" y="348742"/>
                </a:lnTo>
                <a:lnTo>
                  <a:pt x="4817237" y="334518"/>
                </a:lnTo>
                <a:lnTo>
                  <a:pt x="4797349" y="325742"/>
                </a:lnTo>
                <a:lnTo>
                  <a:pt x="4780191" y="313486"/>
                </a:lnTo>
                <a:lnTo>
                  <a:pt x="4754118" y="278638"/>
                </a:lnTo>
                <a:lnTo>
                  <a:pt x="4738573" y="231292"/>
                </a:lnTo>
                <a:lnTo>
                  <a:pt x="4733493" y="174498"/>
                </a:lnTo>
                <a:lnTo>
                  <a:pt x="4733417" y="172593"/>
                </a:lnTo>
                <a:lnTo>
                  <a:pt x="4734699" y="142862"/>
                </a:lnTo>
                <a:lnTo>
                  <a:pt x="4745037" y="91287"/>
                </a:lnTo>
                <a:lnTo>
                  <a:pt x="4765802" y="50596"/>
                </a:lnTo>
                <a:lnTo>
                  <a:pt x="4797615" y="22974"/>
                </a:lnTo>
                <a:lnTo>
                  <a:pt x="4817745" y="14224"/>
                </a:lnTo>
                <a:close/>
              </a:path>
              <a:path w="7778750" h="349250">
                <a:moveTo>
                  <a:pt x="7778750" y="174498"/>
                </a:moveTo>
                <a:lnTo>
                  <a:pt x="7771524" y="112941"/>
                </a:lnTo>
                <a:lnTo>
                  <a:pt x="7749921" y="61087"/>
                </a:lnTo>
                <a:lnTo>
                  <a:pt x="7714945" y="22352"/>
                </a:lnTo>
                <a:lnTo>
                  <a:pt x="7667498" y="0"/>
                </a:lnTo>
                <a:lnTo>
                  <a:pt x="7662545" y="14224"/>
                </a:lnTo>
                <a:lnTo>
                  <a:pt x="7682738" y="22974"/>
                </a:lnTo>
                <a:lnTo>
                  <a:pt x="7700086" y="35090"/>
                </a:lnTo>
                <a:lnTo>
                  <a:pt x="7726299" y="69469"/>
                </a:lnTo>
                <a:lnTo>
                  <a:pt x="7741717" y="115747"/>
                </a:lnTo>
                <a:lnTo>
                  <a:pt x="7746873" y="172593"/>
                </a:lnTo>
                <a:lnTo>
                  <a:pt x="7745577" y="203365"/>
                </a:lnTo>
                <a:lnTo>
                  <a:pt x="7735240" y="256374"/>
                </a:lnTo>
                <a:lnTo>
                  <a:pt x="7714501" y="297789"/>
                </a:lnTo>
                <a:lnTo>
                  <a:pt x="7682928" y="325742"/>
                </a:lnTo>
                <a:lnTo>
                  <a:pt x="7663053" y="334518"/>
                </a:lnTo>
                <a:lnTo>
                  <a:pt x="7667498" y="348742"/>
                </a:lnTo>
                <a:lnTo>
                  <a:pt x="7715059" y="326364"/>
                </a:lnTo>
                <a:lnTo>
                  <a:pt x="7750048" y="287782"/>
                </a:lnTo>
                <a:lnTo>
                  <a:pt x="7771536" y="236054"/>
                </a:lnTo>
                <a:lnTo>
                  <a:pt x="7776934" y="206514"/>
                </a:lnTo>
                <a:lnTo>
                  <a:pt x="7778750" y="1744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9493" y="5056758"/>
            <a:ext cx="908812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1243965" algn="l"/>
                <a:tab pos="4228465" algn="l"/>
                <a:tab pos="4848860" algn="l"/>
                <a:tab pos="5946140" algn="l"/>
                <a:tab pos="893191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1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3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6</a:t>
            </a:r>
            <a:r>
              <a:rPr sz="2950" dirty="0">
                <a:latin typeface="Cambria Math"/>
                <a:cs typeface="Cambria Math"/>
              </a:rPr>
              <a:t>	𝑐𝑜𝑠70°</a:t>
            </a:r>
            <a:r>
              <a:rPr sz="2950" spc="-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𝑠𝑖𝑛70°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254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4</a:t>
            </a:r>
            <a:r>
              <a:rPr sz="2950" dirty="0">
                <a:latin typeface="Cambria Math"/>
                <a:cs typeface="Cambria Math"/>
              </a:rPr>
              <a:t>	𝑐𝑜𝑠25°</a:t>
            </a:r>
            <a:r>
              <a:rPr sz="2950" spc="-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𝑠𝑖𝑛25°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46646" y="6040805"/>
            <a:ext cx="1042669" cy="24765"/>
          </a:xfrm>
          <a:custGeom>
            <a:avLst/>
            <a:gdLst/>
            <a:ahLst/>
            <a:cxnLst/>
            <a:rect l="l" t="t" r="r" b="b"/>
            <a:pathLst>
              <a:path w="1042669" h="24764">
                <a:moveTo>
                  <a:pt x="345948" y="0"/>
                </a:moveTo>
                <a:lnTo>
                  <a:pt x="0" y="0"/>
                </a:lnTo>
                <a:lnTo>
                  <a:pt x="0" y="24371"/>
                </a:lnTo>
                <a:lnTo>
                  <a:pt x="345948" y="24371"/>
                </a:lnTo>
                <a:lnTo>
                  <a:pt x="345948" y="0"/>
                </a:lnTo>
                <a:close/>
              </a:path>
              <a:path w="1042669" h="24764">
                <a:moveTo>
                  <a:pt x="1042377" y="0"/>
                </a:moveTo>
                <a:lnTo>
                  <a:pt x="835113" y="0"/>
                </a:lnTo>
                <a:lnTo>
                  <a:pt x="835113" y="24371"/>
                </a:lnTo>
                <a:lnTo>
                  <a:pt x="1042377" y="24371"/>
                </a:lnTo>
                <a:lnTo>
                  <a:pt x="10423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13283" y="5488330"/>
            <a:ext cx="1115695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52" baseline="-15503" dirty="0">
                <a:latin typeface="Cambria Math"/>
                <a:cs typeface="Cambria Math"/>
              </a:rPr>
              <a:t> </a:t>
            </a:r>
            <a:r>
              <a:rPr sz="4425" baseline="-42372" dirty="0">
                <a:latin typeface="Cambria Math"/>
                <a:cs typeface="Cambria Math"/>
              </a:rPr>
              <a:t>=</a:t>
            </a:r>
            <a:r>
              <a:rPr sz="4425" spc="195" baseline="-42372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6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6011" y="6024473"/>
            <a:ext cx="113284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4"/>
              </a:spcBef>
              <a:tabLst>
                <a:tab pos="885825" algn="l"/>
              </a:tabLst>
            </a:pPr>
            <a:r>
              <a:rPr sz="2950" spc="-25" dirty="0">
                <a:latin typeface="Cambria Math"/>
                <a:cs typeface="Cambria Math"/>
              </a:rPr>
              <a:t>𝑧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4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86179" y="5826302"/>
            <a:ext cx="9959975" cy="455295"/>
          </a:xfrm>
          <a:custGeom>
            <a:avLst/>
            <a:gdLst/>
            <a:ahLst/>
            <a:cxnLst/>
            <a:rect l="l" t="t" r="r" b="b"/>
            <a:pathLst>
              <a:path w="9959975" h="455295">
                <a:moveTo>
                  <a:pt x="124079" y="15074"/>
                </a:moveTo>
                <a:lnTo>
                  <a:pt x="119507" y="0"/>
                </a:lnTo>
                <a:lnTo>
                  <a:pt x="92456" y="10541"/>
                </a:lnTo>
                <a:lnTo>
                  <a:pt x="68668" y="27076"/>
                </a:lnTo>
                <a:lnTo>
                  <a:pt x="30988" y="78117"/>
                </a:lnTo>
                <a:lnTo>
                  <a:pt x="7721" y="146964"/>
                </a:lnTo>
                <a:lnTo>
                  <a:pt x="1930" y="185724"/>
                </a:lnTo>
                <a:lnTo>
                  <a:pt x="0" y="227368"/>
                </a:lnTo>
                <a:lnTo>
                  <a:pt x="1854" y="267411"/>
                </a:lnTo>
                <a:lnTo>
                  <a:pt x="7721" y="307784"/>
                </a:lnTo>
                <a:lnTo>
                  <a:pt x="30988" y="376618"/>
                </a:lnTo>
                <a:lnTo>
                  <a:pt x="68668" y="427672"/>
                </a:lnTo>
                <a:lnTo>
                  <a:pt x="119507" y="454723"/>
                </a:lnTo>
                <a:lnTo>
                  <a:pt x="124079" y="439661"/>
                </a:lnTo>
                <a:lnTo>
                  <a:pt x="103136" y="428840"/>
                </a:lnTo>
                <a:lnTo>
                  <a:pt x="84924" y="413080"/>
                </a:lnTo>
                <a:lnTo>
                  <a:pt x="56642" y="366776"/>
                </a:lnTo>
                <a:lnTo>
                  <a:pt x="39497" y="303898"/>
                </a:lnTo>
                <a:lnTo>
                  <a:pt x="33782" y="227545"/>
                </a:lnTo>
                <a:lnTo>
                  <a:pt x="35204" y="187617"/>
                </a:lnTo>
                <a:lnTo>
                  <a:pt x="46634" y="117856"/>
                </a:lnTo>
                <a:lnTo>
                  <a:pt x="69418" y="62395"/>
                </a:lnTo>
                <a:lnTo>
                  <a:pt x="103136" y="25908"/>
                </a:lnTo>
                <a:lnTo>
                  <a:pt x="124079" y="15074"/>
                </a:lnTo>
                <a:close/>
              </a:path>
              <a:path w="9959975" h="455295">
                <a:moveTo>
                  <a:pt x="838581" y="66687"/>
                </a:moveTo>
                <a:lnTo>
                  <a:pt x="833501" y="52527"/>
                </a:lnTo>
                <a:lnTo>
                  <a:pt x="808253" y="61658"/>
                </a:lnTo>
                <a:lnTo>
                  <a:pt x="786091" y="74891"/>
                </a:lnTo>
                <a:lnTo>
                  <a:pt x="751078" y="113639"/>
                </a:lnTo>
                <a:lnTo>
                  <a:pt x="729526" y="165468"/>
                </a:lnTo>
                <a:lnTo>
                  <a:pt x="722477" y="225120"/>
                </a:lnTo>
                <a:lnTo>
                  <a:pt x="722376" y="226961"/>
                </a:lnTo>
                <a:lnTo>
                  <a:pt x="724154" y="259003"/>
                </a:lnTo>
                <a:lnTo>
                  <a:pt x="738492" y="315658"/>
                </a:lnTo>
                <a:lnTo>
                  <a:pt x="766953" y="361632"/>
                </a:lnTo>
                <a:lnTo>
                  <a:pt x="808189" y="392099"/>
                </a:lnTo>
                <a:lnTo>
                  <a:pt x="833501" y="401205"/>
                </a:lnTo>
                <a:lnTo>
                  <a:pt x="837946" y="387057"/>
                </a:lnTo>
                <a:lnTo>
                  <a:pt x="818070" y="378269"/>
                </a:lnTo>
                <a:lnTo>
                  <a:pt x="800950" y="366014"/>
                </a:lnTo>
                <a:lnTo>
                  <a:pt x="774827" y="331177"/>
                </a:lnTo>
                <a:lnTo>
                  <a:pt x="759282" y="283806"/>
                </a:lnTo>
                <a:lnTo>
                  <a:pt x="754202" y="226961"/>
                </a:lnTo>
                <a:lnTo>
                  <a:pt x="754126" y="225120"/>
                </a:lnTo>
                <a:lnTo>
                  <a:pt x="755408" y="195376"/>
                </a:lnTo>
                <a:lnTo>
                  <a:pt x="765746" y="143776"/>
                </a:lnTo>
                <a:lnTo>
                  <a:pt x="786587" y="103060"/>
                </a:lnTo>
                <a:lnTo>
                  <a:pt x="818451" y="75450"/>
                </a:lnTo>
                <a:lnTo>
                  <a:pt x="838581" y="66687"/>
                </a:lnTo>
                <a:close/>
              </a:path>
              <a:path w="9959975" h="455295">
                <a:moveTo>
                  <a:pt x="2533015" y="226961"/>
                </a:moveTo>
                <a:lnTo>
                  <a:pt x="2531237" y="195376"/>
                </a:lnTo>
                <a:lnTo>
                  <a:pt x="2531224" y="195008"/>
                </a:lnTo>
                <a:lnTo>
                  <a:pt x="2525852" y="165468"/>
                </a:lnTo>
                <a:lnTo>
                  <a:pt x="2504313" y="113639"/>
                </a:lnTo>
                <a:lnTo>
                  <a:pt x="2469273" y="74891"/>
                </a:lnTo>
                <a:lnTo>
                  <a:pt x="2421763" y="52527"/>
                </a:lnTo>
                <a:lnTo>
                  <a:pt x="2416810" y="66687"/>
                </a:lnTo>
                <a:lnTo>
                  <a:pt x="2437003" y="75450"/>
                </a:lnTo>
                <a:lnTo>
                  <a:pt x="2454364" y="87579"/>
                </a:lnTo>
                <a:lnTo>
                  <a:pt x="2480691" y="121920"/>
                </a:lnTo>
                <a:lnTo>
                  <a:pt x="2496121" y="168262"/>
                </a:lnTo>
                <a:lnTo>
                  <a:pt x="2501265" y="225120"/>
                </a:lnTo>
                <a:lnTo>
                  <a:pt x="2499957" y="255879"/>
                </a:lnTo>
                <a:lnTo>
                  <a:pt x="2489581" y="308914"/>
                </a:lnTo>
                <a:lnTo>
                  <a:pt x="2468842" y="350316"/>
                </a:lnTo>
                <a:lnTo>
                  <a:pt x="2437307" y="378269"/>
                </a:lnTo>
                <a:lnTo>
                  <a:pt x="2417445" y="387057"/>
                </a:lnTo>
                <a:lnTo>
                  <a:pt x="2421763" y="401205"/>
                </a:lnTo>
                <a:lnTo>
                  <a:pt x="2469362" y="378904"/>
                </a:lnTo>
                <a:lnTo>
                  <a:pt x="2504313" y="340271"/>
                </a:lnTo>
                <a:lnTo>
                  <a:pt x="2525852" y="288569"/>
                </a:lnTo>
                <a:lnTo>
                  <a:pt x="2531224" y="259003"/>
                </a:lnTo>
                <a:lnTo>
                  <a:pt x="2533015" y="226961"/>
                </a:lnTo>
                <a:close/>
              </a:path>
              <a:path w="9959975" h="455295">
                <a:moveTo>
                  <a:pt x="3889629" y="66687"/>
                </a:moveTo>
                <a:lnTo>
                  <a:pt x="3884549" y="52527"/>
                </a:lnTo>
                <a:lnTo>
                  <a:pt x="3859301" y="61658"/>
                </a:lnTo>
                <a:lnTo>
                  <a:pt x="3837140" y="74891"/>
                </a:lnTo>
                <a:lnTo>
                  <a:pt x="3802126" y="113639"/>
                </a:lnTo>
                <a:lnTo>
                  <a:pt x="3780574" y="165468"/>
                </a:lnTo>
                <a:lnTo>
                  <a:pt x="3773525" y="225120"/>
                </a:lnTo>
                <a:lnTo>
                  <a:pt x="3773424" y="226961"/>
                </a:lnTo>
                <a:lnTo>
                  <a:pt x="3775202" y="259003"/>
                </a:lnTo>
                <a:lnTo>
                  <a:pt x="3789540" y="315658"/>
                </a:lnTo>
                <a:lnTo>
                  <a:pt x="3818001" y="361632"/>
                </a:lnTo>
                <a:lnTo>
                  <a:pt x="3859238" y="392099"/>
                </a:lnTo>
                <a:lnTo>
                  <a:pt x="3884549" y="401205"/>
                </a:lnTo>
                <a:lnTo>
                  <a:pt x="3888994" y="387057"/>
                </a:lnTo>
                <a:lnTo>
                  <a:pt x="3869118" y="378269"/>
                </a:lnTo>
                <a:lnTo>
                  <a:pt x="3851999" y="366014"/>
                </a:lnTo>
                <a:lnTo>
                  <a:pt x="3825875" y="331177"/>
                </a:lnTo>
                <a:lnTo>
                  <a:pt x="3810330" y="283806"/>
                </a:lnTo>
                <a:lnTo>
                  <a:pt x="3805250" y="226961"/>
                </a:lnTo>
                <a:lnTo>
                  <a:pt x="3805174" y="225120"/>
                </a:lnTo>
                <a:lnTo>
                  <a:pt x="3806456" y="195376"/>
                </a:lnTo>
                <a:lnTo>
                  <a:pt x="3816794" y="143776"/>
                </a:lnTo>
                <a:lnTo>
                  <a:pt x="3837635" y="103060"/>
                </a:lnTo>
                <a:lnTo>
                  <a:pt x="3869499" y="75450"/>
                </a:lnTo>
                <a:lnTo>
                  <a:pt x="3889629" y="66687"/>
                </a:lnTo>
                <a:close/>
              </a:path>
              <a:path w="9959975" h="455295">
                <a:moveTo>
                  <a:pt x="5582539" y="226961"/>
                </a:moveTo>
                <a:lnTo>
                  <a:pt x="5580761" y="195376"/>
                </a:lnTo>
                <a:lnTo>
                  <a:pt x="5580748" y="195008"/>
                </a:lnTo>
                <a:lnTo>
                  <a:pt x="5575376" y="165468"/>
                </a:lnTo>
                <a:lnTo>
                  <a:pt x="5553837" y="113639"/>
                </a:lnTo>
                <a:lnTo>
                  <a:pt x="5518797" y="74891"/>
                </a:lnTo>
                <a:lnTo>
                  <a:pt x="5471287" y="52527"/>
                </a:lnTo>
                <a:lnTo>
                  <a:pt x="5466334" y="66687"/>
                </a:lnTo>
                <a:lnTo>
                  <a:pt x="5486527" y="75450"/>
                </a:lnTo>
                <a:lnTo>
                  <a:pt x="5503888" y="87579"/>
                </a:lnTo>
                <a:lnTo>
                  <a:pt x="5530215" y="121920"/>
                </a:lnTo>
                <a:lnTo>
                  <a:pt x="5545645" y="168262"/>
                </a:lnTo>
                <a:lnTo>
                  <a:pt x="5550789" y="225120"/>
                </a:lnTo>
                <a:lnTo>
                  <a:pt x="5549481" y="255879"/>
                </a:lnTo>
                <a:lnTo>
                  <a:pt x="5539105" y="308914"/>
                </a:lnTo>
                <a:lnTo>
                  <a:pt x="5518366" y="350316"/>
                </a:lnTo>
                <a:lnTo>
                  <a:pt x="5486832" y="378269"/>
                </a:lnTo>
                <a:lnTo>
                  <a:pt x="5466969" y="387057"/>
                </a:lnTo>
                <a:lnTo>
                  <a:pt x="5471287" y="401205"/>
                </a:lnTo>
                <a:lnTo>
                  <a:pt x="5518886" y="378904"/>
                </a:lnTo>
                <a:lnTo>
                  <a:pt x="5553837" y="340271"/>
                </a:lnTo>
                <a:lnTo>
                  <a:pt x="5575376" y="288569"/>
                </a:lnTo>
                <a:lnTo>
                  <a:pt x="5580748" y="259003"/>
                </a:lnTo>
                <a:lnTo>
                  <a:pt x="5582539" y="226961"/>
                </a:lnTo>
                <a:close/>
              </a:path>
              <a:path w="9959975" h="455295">
                <a:moveTo>
                  <a:pt x="5752338" y="227368"/>
                </a:moveTo>
                <a:lnTo>
                  <a:pt x="5750484" y="187617"/>
                </a:lnTo>
                <a:lnTo>
                  <a:pt x="5744603" y="146964"/>
                </a:lnTo>
                <a:lnTo>
                  <a:pt x="5721350" y="78117"/>
                </a:lnTo>
                <a:lnTo>
                  <a:pt x="5683720" y="27076"/>
                </a:lnTo>
                <a:lnTo>
                  <a:pt x="5632958" y="0"/>
                </a:lnTo>
                <a:lnTo>
                  <a:pt x="5628259" y="15074"/>
                </a:lnTo>
                <a:lnTo>
                  <a:pt x="5649188" y="25908"/>
                </a:lnTo>
                <a:lnTo>
                  <a:pt x="5667400" y="41681"/>
                </a:lnTo>
                <a:lnTo>
                  <a:pt x="5695696" y="88036"/>
                </a:lnTo>
                <a:lnTo>
                  <a:pt x="5712841" y="151053"/>
                </a:lnTo>
                <a:lnTo>
                  <a:pt x="5718543" y="227368"/>
                </a:lnTo>
                <a:lnTo>
                  <a:pt x="5717121" y="267411"/>
                </a:lnTo>
                <a:lnTo>
                  <a:pt x="5705691" y="337032"/>
                </a:lnTo>
                <a:lnTo>
                  <a:pt x="5682907" y="392391"/>
                </a:lnTo>
                <a:lnTo>
                  <a:pt x="5649188" y="428840"/>
                </a:lnTo>
                <a:lnTo>
                  <a:pt x="5628259" y="439661"/>
                </a:lnTo>
                <a:lnTo>
                  <a:pt x="5632958" y="454723"/>
                </a:lnTo>
                <a:lnTo>
                  <a:pt x="5683720" y="427672"/>
                </a:lnTo>
                <a:lnTo>
                  <a:pt x="5721350" y="376618"/>
                </a:lnTo>
                <a:lnTo>
                  <a:pt x="5744603" y="307784"/>
                </a:lnTo>
                <a:lnTo>
                  <a:pt x="5750395" y="269024"/>
                </a:lnTo>
                <a:lnTo>
                  <a:pt x="5752325" y="227545"/>
                </a:lnTo>
                <a:lnTo>
                  <a:pt x="5752338" y="227368"/>
                </a:lnTo>
                <a:close/>
              </a:path>
              <a:path w="9959975" h="455295">
                <a:moveTo>
                  <a:pt x="7000113" y="66687"/>
                </a:moveTo>
                <a:lnTo>
                  <a:pt x="6995033" y="52527"/>
                </a:lnTo>
                <a:lnTo>
                  <a:pt x="6969785" y="61658"/>
                </a:lnTo>
                <a:lnTo>
                  <a:pt x="6947624" y="74891"/>
                </a:lnTo>
                <a:lnTo>
                  <a:pt x="6912610" y="113639"/>
                </a:lnTo>
                <a:lnTo>
                  <a:pt x="6891058" y="165468"/>
                </a:lnTo>
                <a:lnTo>
                  <a:pt x="6884009" y="225120"/>
                </a:lnTo>
                <a:lnTo>
                  <a:pt x="6883908" y="226961"/>
                </a:lnTo>
                <a:lnTo>
                  <a:pt x="6885686" y="259003"/>
                </a:lnTo>
                <a:lnTo>
                  <a:pt x="6900024" y="315658"/>
                </a:lnTo>
                <a:lnTo>
                  <a:pt x="6928485" y="361632"/>
                </a:lnTo>
                <a:lnTo>
                  <a:pt x="6969722" y="392099"/>
                </a:lnTo>
                <a:lnTo>
                  <a:pt x="6995033" y="401205"/>
                </a:lnTo>
                <a:lnTo>
                  <a:pt x="6999478" y="387057"/>
                </a:lnTo>
                <a:lnTo>
                  <a:pt x="6979602" y="378269"/>
                </a:lnTo>
                <a:lnTo>
                  <a:pt x="6962483" y="366014"/>
                </a:lnTo>
                <a:lnTo>
                  <a:pt x="6936359" y="331177"/>
                </a:lnTo>
                <a:lnTo>
                  <a:pt x="6920814" y="283806"/>
                </a:lnTo>
                <a:lnTo>
                  <a:pt x="6915734" y="226961"/>
                </a:lnTo>
                <a:lnTo>
                  <a:pt x="6915658" y="225120"/>
                </a:lnTo>
                <a:lnTo>
                  <a:pt x="6916941" y="195376"/>
                </a:lnTo>
                <a:lnTo>
                  <a:pt x="6927278" y="143776"/>
                </a:lnTo>
                <a:lnTo>
                  <a:pt x="6948119" y="103060"/>
                </a:lnTo>
                <a:lnTo>
                  <a:pt x="6979983" y="75450"/>
                </a:lnTo>
                <a:lnTo>
                  <a:pt x="7000113" y="66687"/>
                </a:lnTo>
                <a:close/>
              </a:path>
              <a:path w="9959975" h="455295">
                <a:moveTo>
                  <a:pt x="9959467" y="226961"/>
                </a:moveTo>
                <a:lnTo>
                  <a:pt x="9957689" y="195376"/>
                </a:lnTo>
                <a:lnTo>
                  <a:pt x="9957676" y="195008"/>
                </a:lnTo>
                <a:lnTo>
                  <a:pt x="9952304" y="165468"/>
                </a:lnTo>
                <a:lnTo>
                  <a:pt x="9930765" y="113639"/>
                </a:lnTo>
                <a:lnTo>
                  <a:pt x="9895726" y="74891"/>
                </a:lnTo>
                <a:lnTo>
                  <a:pt x="9848215" y="52527"/>
                </a:lnTo>
                <a:lnTo>
                  <a:pt x="9843262" y="66687"/>
                </a:lnTo>
                <a:lnTo>
                  <a:pt x="9863455" y="75450"/>
                </a:lnTo>
                <a:lnTo>
                  <a:pt x="9880816" y="87579"/>
                </a:lnTo>
                <a:lnTo>
                  <a:pt x="9907143" y="121920"/>
                </a:lnTo>
                <a:lnTo>
                  <a:pt x="9922561" y="168262"/>
                </a:lnTo>
                <a:lnTo>
                  <a:pt x="9927717" y="225120"/>
                </a:lnTo>
                <a:lnTo>
                  <a:pt x="9926409" y="255879"/>
                </a:lnTo>
                <a:lnTo>
                  <a:pt x="9916033" y="308914"/>
                </a:lnTo>
                <a:lnTo>
                  <a:pt x="9895294" y="350316"/>
                </a:lnTo>
                <a:lnTo>
                  <a:pt x="9863760" y="378269"/>
                </a:lnTo>
                <a:lnTo>
                  <a:pt x="9843897" y="387057"/>
                </a:lnTo>
                <a:lnTo>
                  <a:pt x="9848215" y="401205"/>
                </a:lnTo>
                <a:lnTo>
                  <a:pt x="9895815" y="378904"/>
                </a:lnTo>
                <a:lnTo>
                  <a:pt x="9930765" y="340271"/>
                </a:lnTo>
                <a:lnTo>
                  <a:pt x="9952304" y="288569"/>
                </a:lnTo>
                <a:lnTo>
                  <a:pt x="9957676" y="259003"/>
                </a:lnTo>
                <a:lnTo>
                  <a:pt x="9959467" y="2269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09750" y="5773318"/>
            <a:ext cx="9728200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722630" algn="l"/>
                <a:tab pos="2524125" algn="l"/>
                <a:tab pos="3773804" algn="l"/>
                <a:tab pos="5764530" algn="l"/>
                <a:tab pos="6883400" algn="l"/>
              </a:tabLst>
            </a:pPr>
            <a:r>
              <a:rPr sz="2950" spc="-25" dirty="0">
                <a:latin typeface="Cambria Math"/>
                <a:cs typeface="Cambria Math"/>
              </a:rPr>
              <a:t>𝑐𝑜𝑠</a:t>
            </a:r>
            <a:r>
              <a:rPr sz="2950" dirty="0">
                <a:latin typeface="Cambria Math"/>
                <a:cs typeface="Cambria Math"/>
              </a:rPr>
              <a:t>	70°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25°</a:t>
            </a:r>
            <a:r>
              <a:rPr sz="2950" dirty="0">
                <a:latin typeface="Cambria Math"/>
                <a:cs typeface="Cambria Math"/>
              </a:rPr>
              <a:t>	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𝑠𝑖𝑛</a:t>
            </a:r>
            <a:r>
              <a:rPr sz="2950" dirty="0">
                <a:latin typeface="Cambria Math"/>
                <a:cs typeface="Cambria Math"/>
              </a:rPr>
              <a:t>	70°</a:t>
            </a:r>
            <a:r>
              <a:rPr sz="2950" spc="-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25°</a:t>
            </a:r>
            <a:r>
              <a:rPr sz="2950" dirty="0">
                <a:latin typeface="Cambria Math"/>
                <a:cs typeface="Cambria Math"/>
              </a:rPr>
              <a:t>	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1,5</a:t>
            </a:r>
            <a:r>
              <a:rPr sz="2950" dirty="0">
                <a:latin typeface="Cambria Math"/>
                <a:cs typeface="Cambria Math"/>
              </a:rPr>
              <a:t>	𝑐𝑜𝑠45°</a:t>
            </a:r>
            <a:r>
              <a:rPr sz="2950" spc="-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𝑠𝑖𝑛45°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2016" y="2239263"/>
            <a:ext cx="4048125" cy="471805"/>
          </a:xfrm>
          <a:custGeom>
            <a:avLst/>
            <a:gdLst/>
            <a:ahLst/>
            <a:cxnLst/>
            <a:rect l="l" t="t" r="r" b="b"/>
            <a:pathLst>
              <a:path w="4048125" h="471805">
                <a:moveTo>
                  <a:pt x="345935" y="446913"/>
                </a:moveTo>
                <a:lnTo>
                  <a:pt x="0" y="446913"/>
                </a:lnTo>
                <a:lnTo>
                  <a:pt x="0" y="471297"/>
                </a:lnTo>
                <a:lnTo>
                  <a:pt x="345935" y="471297"/>
                </a:lnTo>
                <a:lnTo>
                  <a:pt x="345935" y="446913"/>
                </a:lnTo>
                <a:close/>
              </a:path>
              <a:path w="4048125" h="471805">
                <a:moveTo>
                  <a:pt x="1302893" y="14097"/>
                </a:moveTo>
                <a:lnTo>
                  <a:pt x="1297940" y="0"/>
                </a:lnTo>
                <a:lnTo>
                  <a:pt x="1272641" y="9118"/>
                </a:lnTo>
                <a:lnTo>
                  <a:pt x="1250480" y="22352"/>
                </a:lnTo>
                <a:lnTo>
                  <a:pt x="1215517" y="61087"/>
                </a:lnTo>
                <a:lnTo>
                  <a:pt x="1193901" y="112928"/>
                </a:lnTo>
                <a:lnTo>
                  <a:pt x="1186776" y="172593"/>
                </a:lnTo>
                <a:lnTo>
                  <a:pt x="1186688" y="174371"/>
                </a:lnTo>
                <a:lnTo>
                  <a:pt x="1188491" y="206451"/>
                </a:lnTo>
                <a:lnTo>
                  <a:pt x="1202867" y="263144"/>
                </a:lnTo>
                <a:lnTo>
                  <a:pt x="1231315" y="309092"/>
                </a:lnTo>
                <a:lnTo>
                  <a:pt x="1272565" y="339521"/>
                </a:lnTo>
                <a:lnTo>
                  <a:pt x="1297940" y="348615"/>
                </a:lnTo>
                <a:lnTo>
                  <a:pt x="1302385" y="334518"/>
                </a:lnTo>
                <a:lnTo>
                  <a:pt x="1282496" y="325742"/>
                </a:lnTo>
                <a:lnTo>
                  <a:pt x="1265339" y="313486"/>
                </a:lnTo>
                <a:lnTo>
                  <a:pt x="1239266" y="278638"/>
                </a:lnTo>
                <a:lnTo>
                  <a:pt x="1223721" y="231292"/>
                </a:lnTo>
                <a:lnTo>
                  <a:pt x="1218628" y="174371"/>
                </a:lnTo>
                <a:lnTo>
                  <a:pt x="1218565" y="172593"/>
                </a:lnTo>
                <a:lnTo>
                  <a:pt x="1219847" y="142862"/>
                </a:lnTo>
                <a:lnTo>
                  <a:pt x="1230185" y="91236"/>
                </a:lnTo>
                <a:lnTo>
                  <a:pt x="1250950" y="50533"/>
                </a:lnTo>
                <a:lnTo>
                  <a:pt x="1282763" y="22910"/>
                </a:lnTo>
                <a:lnTo>
                  <a:pt x="1302893" y="14097"/>
                </a:lnTo>
                <a:close/>
              </a:path>
              <a:path w="4048125" h="471805">
                <a:moveTo>
                  <a:pt x="4001770" y="174371"/>
                </a:moveTo>
                <a:lnTo>
                  <a:pt x="3994543" y="112928"/>
                </a:lnTo>
                <a:lnTo>
                  <a:pt x="3972941" y="61087"/>
                </a:lnTo>
                <a:lnTo>
                  <a:pt x="3937965" y="22352"/>
                </a:lnTo>
                <a:lnTo>
                  <a:pt x="3890518" y="0"/>
                </a:lnTo>
                <a:lnTo>
                  <a:pt x="3885565" y="14097"/>
                </a:lnTo>
                <a:lnTo>
                  <a:pt x="3905758" y="22910"/>
                </a:lnTo>
                <a:lnTo>
                  <a:pt x="3923106" y="35052"/>
                </a:lnTo>
                <a:lnTo>
                  <a:pt x="3949319" y="69342"/>
                </a:lnTo>
                <a:lnTo>
                  <a:pt x="3964749" y="115735"/>
                </a:lnTo>
                <a:lnTo>
                  <a:pt x="3969893" y="172593"/>
                </a:lnTo>
                <a:lnTo>
                  <a:pt x="3968597" y="203365"/>
                </a:lnTo>
                <a:lnTo>
                  <a:pt x="3958259" y="256374"/>
                </a:lnTo>
                <a:lnTo>
                  <a:pt x="3937520" y="297789"/>
                </a:lnTo>
                <a:lnTo>
                  <a:pt x="3905948" y="325742"/>
                </a:lnTo>
                <a:lnTo>
                  <a:pt x="3886073" y="334518"/>
                </a:lnTo>
                <a:lnTo>
                  <a:pt x="3890518" y="348615"/>
                </a:lnTo>
                <a:lnTo>
                  <a:pt x="3938079" y="326351"/>
                </a:lnTo>
                <a:lnTo>
                  <a:pt x="3973068" y="287782"/>
                </a:lnTo>
                <a:lnTo>
                  <a:pt x="3994556" y="236042"/>
                </a:lnTo>
                <a:lnTo>
                  <a:pt x="3999954" y="206451"/>
                </a:lnTo>
                <a:lnTo>
                  <a:pt x="4001770" y="174371"/>
                </a:lnTo>
                <a:close/>
              </a:path>
              <a:path w="4048125" h="471805">
                <a:moveTo>
                  <a:pt x="4047744" y="446913"/>
                </a:moveTo>
                <a:lnTo>
                  <a:pt x="836676" y="446913"/>
                </a:lnTo>
                <a:lnTo>
                  <a:pt x="836676" y="471297"/>
                </a:lnTo>
                <a:lnTo>
                  <a:pt x="4047744" y="471297"/>
                </a:lnTo>
                <a:lnTo>
                  <a:pt x="4047744" y="446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35991" y="2133092"/>
            <a:ext cx="395986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135636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82" baseline="-15503" dirty="0">
                <a:latin typeface="Cambria Math"/>
                <a:cs typeface="Cambria Math"/>
              </a:rPr>
              <a:t> </a:t>
            </a:r>
            <a:r>
              <a:rPr sz="4425" baseline="-42372" dirty="0">
                <a:latin typeface="Cambria Math"/>
                <a:cs typeface="Cambria Math"/>
              </a:rPr>
              <a:t>=</a:t>
            </a:r>
            <a:r>
              <a:rPr sz="4425" spc="330" baseline="-42372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5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1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64132" y="2239263"/>
            <a:ext cx="9738995" cy="885190"/>
          </a:xfrm>
          <a:custGeom>
            <a:avLst/>
            <a:gdLst/>
            <a:ahLst/>
            <a:cxnLst/>
            <a:rect l="l" t="t" r="r" b="b"/>
            <a:pathLst>
              <a:path w="9738995" h="885189">
                <a:moveTo>
                  <a:pt x="116205" y="550545"/>
                </a:moveTo>
                <a:lnTo>
                  <a:pt x="111252" y="536448"/>
                </a:lnTo>
                <a:lnTo>
                  <a:pt x="85953" y="545566"/>
                </a:lnTo>
                <a:lnTo>
                  <a:pt x="63792" y="558800"/>
                </a:lnTo>
                <a:lnTo>
                  <a:pt x="28829" y="597535"/>
                </a:lnTo>
                <a:lnTo>
                  <a:pt x="7213" y="649376"/>
                </a:lnTo>
                <a:lnTo>
                  <a:pt x="88" y="709041"/>
                </a:lnTo>
                <a:lnTo>
                  <a:pt x="0" y="710819"/>
                </a:lnTo>
                <a:lnTo>
                  <a:pt x="1803" y="742899"/>
                </a:lnTo>
                <a:lnTo>
                  <a:pt x="16179" y="799592"/>
                </a:lnTo>
                <a:lnTo>
                  <a:pt x="44627" y="845540"/>
                </a:lnTo>
                <a:lnTo>
                  <a:pt x="85877" y="875969"/>
                </a:lnTo>
                <a:lnTo>
                  <a:pt x="111252" y="885063"/>
                </a:lnTo>
                <a:lnTo>
                  <a:pt x="115697" y="870966"/>
                </a:lnTo>
                <a:lnTo>
                  <a:pt x="95808" y="862190"/>
                </a:lnTo>
                <a:lnTo>
                  <a:pt x="78651" y="849934"/>
                </a:lnTo>
                <a:lnTo>
                  <a:pt x="52578" y="815086"/>
                </a:lnTo>
                <a:lnTo>
                  <a:pt x="37033" y="767740"/>
                </a:lnTo>
                <a:lnTo>
                  <a:pt x="31940" y="710819"/>
                </a:lnTo>
                <a:lnTo>
                  <a:pt x="31877" y="709041"/>
                </a:lnTo>
                <a:lnTo>
                  <a:pt x="33159" y="679310"/>
                </a:lnTo>
                <a:lnTo>
                  <a:pt x="43497" y="627684"/>
                </a:lnTo>
                <a:lnTo>
                  <a:pt x="64262" y="586981"/>
                </a:lnTo>
                <a:lnTo>
                  <a:pt x="96075" y="559358"/>
                </a:lnTo>
                <a:lnTo>
                  <a:pt x="116205" y="550545"/>
                </a:lnTo>
                <a:close/>
              </a:path>
              <a:path w="9738995" h="885189">
                <a:moveTo>
                  <a:pt x="2831846" y="710819"/>
                </a:moveTo>
                <a:lnTo>
                  <a:pt x="2824619" y="649376"/>
                </a:lnTo>
                <a:lnTo>
                  <a:pt x="2803017" y="597535"/>
                </a:lnTo>
                <a:lnTo>
                  <a:pt x="2768041" y="558800"/>
                </a:lnTo>
                <a:lnTo>
                  <a:pt x="2720594" y="536448"/>
                </a:lnTo>
                <a:lnTo>
                  <a:pt x="2715641" y="550545"/>
                </a:lnTo>
                <a:lnTo>
                  <a:pt x="2735834" y="559358"/>
                </a:lnTo>
                <a:lnTo>
                  <a:pt x="2753182" y="571500"/>
                </a:lnTo>
                <a:lnTo>
                  <a:pt x="2779395" y="605790"/>
                </a:lnTo>
                <a:lnTo>
                  <a:pt x="2794825" y="652183"/>
                </a:lnTo>
                <a:lnTo>
                  <a:pt x="2799969" y="709041"/>
                </a:lnTo>
                <a:lnTo>
                  <a:pt x="2798673" y="739813"/>
                </a:lnTo>
                <a:lnTo>
                  <a:pt x="2788335" y="792822"/>
                </a:lnTo>
                <a:lnTo>
                  <a:pt x="2767596" y="834237"/>
                </a:lnTo>
                <a:lnTo>
                  <a:pt x="2736024" y="862190"/>
                </a:lnTo>
                <a:lnTo>
                  <a:pt x="2716149" y="870966"/>
                </a:lnTo>
                <a:lnTo>
                  <a:pt x="2720594" y="885063"/>
                </a:lnTo>
                <a:lnTo>
                  <a:pt x="2768155" y="862799"/>
                </a:lnTo>
                <a:lnTo>
                  <a:pt x="2803144" y="824230"/>
                </a:lnTo>
                <a:lnTo>
                  <a:pt x="2824632" y="772490"/>
                </a:lnTo>
                <a:lnTo>
                  <a:pt x="2830030" y="742899"/>
                </a:lnTo>
                <a:lnTo>
                  <a:pt x="2831846" y="710819"/>
                </a:lnTo>
                <a:close/>
              </a:path>
              <a:path w="9738995" h="885189">
                <a:moveTo>
                  <a:pt x="3667252" y="446913"/>
                </a:moveTo>
                <a:lnTo>
                  <a:pt x="3354832" y="446913"/>
                </a:lnTo>
                <a:lnTo>
                  <a:pt x="3354832" y="471297"/>
                </a:lnTo>
                <a:lnTo>
                  <a:pt x="3667252" y="471297"/>
                </a:lnTo>
                <a:lnTo>
                  <a:pt x="3667252" y="446913"/>
                </a:lnTo>
                <a:close/>
              </a:path>
              <a:path w="9738995" h="885189">
                <a:moveTo>
                  <a:pt x="4090797" y="550545"/>
                </a:moveTo>
                <a:lnTo>
                  <a:pt x="4085844" y="536448"/>
                </a:lnTo>
                <a:lnTo>
                  <a:pt x="4060545" y="545566"/>
                </a:lnTo>
                <a:lnTo>
                  <a:pt x="4038384" y="558800"/>
                </a:lnTo>
                <a:lnTo>
                  <a:pt x="4003421" y="597535"/>
                </a:lnTo>
                <a:lnTo>
                  <a:pt x="3981805" y="649376"/>
                </a:lnTo>
                <a:lnTo>
                  <a:pt x="3974681" y="709041"/>
                </a:lnTo>
                <a:lnTo>
                  <a:pt x="3974592" y="710819"/>
                </a:lnTo>
                <a:lnTo>
                  <a:pt x="3976395" y="742899"/>
                </a:lnTo>
                <a:lnTo>
                  <a:pt x="3990771" y="799592"/>
                </a:lnTo>
                <a:lnTo>
                  <a:pt x="4019219" y="845540"/>
                </a:lnTo>
                <a:lnTo>
                  <a:pt x="4060469" y="875969"/>
                </a:lnTo>
                <a:lnTo>
                  <a:pt x="4085844" y="885063"/>
                </a:lnTo>
                <a:lnTo>
                  <a:pt x="4090289" y="870966"/>
                </a:lnTo>
                <a:lnTo>
                  <a:pt x="4070400" y="862190"/>
                </a:lnTo>
                <a:lnTo>
                  <a:pt x="4053243" y="849934"/>
                </a:lnTo>
                <a:lnTo>
                  <a:pt x="4027170" y="815086"/>
                </a:lnTo>
                <a:lnTo>
                  <a:pt x="4011625" y="767740"/>
                </a:lnTo>
                <a:lnTo>
                  <a:pt x="4006532" y="710819"/>
                </a:lnTo>
                <a:lnTo>
                  <a:pt x="4006469" y="709041"/>
                </a:lnTo>
                <a:lnTo>
                  <a:pt x="4007751" y="679310"/>
                </a:lnTo>
                <a:lnTo>
                  <a:pt x="4018089" y="627684"/>
                </a:lnTo>
                <a:lnTo>
                  <a:pt x="4038854" y="586981"/>
                </a:lnTo>
                <a:lnTo>
                  <a:pt x="4070667" y="559358"/>
                </a:lnTo>
                <a:lnTo>
                  <a:pt x="4090797" y="550545"/>
                </a:lnTo>
                <a:close/>
              </a:path>
              <a:path w="9738995" h="885189">
                <a:moveTo>
                  <a:pt x="4099941" y="14097"/>
                </a:moveTo>
                <a:lnTo>
                  <a:pt x="4094988" y="0"/>
                </a:lnTo>
                <a:lnTo>
                  <a:pt x="4069689" y="9118"/>
                </a:lnTo>
                <a:lnTo>
                  <a:pt x="4047528" y="22352"/>
                </a:lnTo>
                <a:lnTo>
                  <a:pt x="4012565" y="61087"/>
                </a:lnTo>
                <a:lnTo>
                  <a:pt x="3990949" y="112928"/>
                </a:lnTo>
                <a:lnTo>
                  <a:pt x="3983825" y="172593"/>
                </a:lnTo>
                <a:lnTo>
                  <a:pt x="3983736" y="174371"/>
                </a:lnTo>
                <a:lnTo>
                  <a:pt x="3985539" y="206451"/>
                </a:lnTo>
                <a:lnTo>
                  <a:pt x="3999915" y="263144"/>
                </a:lnTo>
                <a:lnTo>
                  <a:pt x="4028363" y="309092"/>
                </a:lnTo>
                <a:lnTo>
                  <a:pt x="4069613" y="339521"/>
                </a:lnTo>
                <a:lnTo>
                  <a:pt x="4094988" y="348615"/>
                </a:lnTo>
                <a:lnTo>
                  <a:pt x="4099433" y="334518"/>
                </a:lnTo>
                <a:lnTo>
                  <a:pt x="4079544" y="325742"/>
                </a:lnTo>
                <a:lnTo>
                  <a:pt x="4062387" y="313486"/>
                </a:lnTo>
                <a:lnTo>
                  <a:pt x="4036314" y="278638"/>
                </a:lnTo>
                <a:lnTo>
                  <a:pt x="4020769" y="231292"/>
                </a:lnTo>
                <a:lnTo>
                  <a:pt x="4015676" y="174371"/>
                </a:lnTo>
                <a:lnTo>
                  <a:pt x="4015613" y="172593"/>
                </a:lnTo>
                <a:lnTo>
                  <a:pt x="4016895" y="142862"/>
                </a:lnTo>
                <a:lnTo>
                  <a:pt x="4027233" y="91236"/>
                </a:lnTo>
                <a:lnTo>
                  <a:pt x="4047998" y="50533"/>
                </a:lnTo>
                <a:lnTo>
                  <a:pt x="4079811" y="22910"/>
                </a:lnTo>
                <a:lnTo>
                  <a:pt x="4099941" y="14097"/>
                </a:lnTo>
                <a:close/>
              </a:path>
              <a:path w="9738995" h="885189">
                <a:moveTo>
                  <a:pt x="6797294" y="174371"/>
                </a:moveTo>
                <a:lnTo>
                  <a:pt x="6790068" y="112928"/>
                </a:lnTo>
                <a:lnTo>
                  <a:pt x="6768465" y="61087"/>
                </a:lnTo>
                <a:lnTo>
                  <a:pt x="6733489" y="22352"/>
                </a:lnTo>
                <a:lnTo>
                  <a:pt x="6686042" y="0"/>
                </a:lnTo>
                <a:lnTo>
                  <a:pt x="6681089" y="14097"/>
                </a:lnTo>
                <a:lnTo>
                  <a:pt x="6701282" y="22910"/>
                </a:lnTo>
                <a:lnTo>
                  <a:pt x="6718630" y="35052"/>
                </a:lnTo>
                <a:lnTo>
                  <a:pt x="6744843" y="69342"/>
                </a:lnTo>
                <a:lnTo>
                  <a:pt x="6760261" y="115735"/>
                </a:lnTo>
                <a:lnTo>
                  <a:pt x="6765417" y="172593"/>
                </a:lnTo>
                <a:lnTo>
                  <a:pt x="6764121" y="203365"/>
                </a:lnTo>
                <a:lnTo>
                  <a:pt x="6753784" y="256374"/>
                </a:lnTo>
                <a:lnTo>
                  <a:pt x="6733045" y="297789"/>
                </a:lnTo>
                <a:lnTo>
                  <a:pt x="6701472" y="325742"/>
                </a:lnTo>
                <a:lnTo>
                  <a:pt x="6681597" y="334518"/>
                </a:lnTo>
                <a:lnTo>
                  <a:pt x="6686042" y="348615"/>
                </a:lnTo>
                <a:lnTo>
                  <a:pt x="6733603" y="326351"/>
                </a:lnTo>
                <a:lnTo>
                  <a:pt x="6768592" y="287782"/>
                </a:lnTo>
                <a:lnTo>
                  <a:pt x="6790080" y="236042"/>
                </a:lnTo>
                <a:lnTo>
                  <a:pt x="6795478" y="206451"/>
                </a:lnTo>
                <a:lnTo>
                  <a:pt x="6797294" y="174371"/>
                </a:lnTo>
                <a:close/>
              </a:path>
              <a:path w="9738995" h="885189">
                <a:moveTo>
                  <a:pt x="6806438" y="710819"/>
                </a:moveTo>
                <a:lnTo>
                  <a:pt x="6799212" y="649376"/>
                </a:lnTo>
                <a:lnTo>
                  <a:pt x="6777609" y="597535"/>
                </a:lnTo>
                <a:lnTo>
                  <a:pt x="6742633" y="558800"/>
                </a:lnTo>
                <a:lnTo>
                  <a:pt x="6695186" y="536448"/>
                </a:lnTo>
                <a:lnTo>
                  <a:pt x="6690233" y="550545"/>
                </a:lnTo>
                <a:lnTo>
                  <a:pt x="6710426" y="559358"/>
                </a:lnTo>
                <a:lnTo>
                  <a:pt x="6727774" y="571500"/>
                </a:lnTo>
                <a:lnTo>
                  <a:pt x="6753987" y="605790"/>
                </a:lnTo>
                <a:lnTo>
                  <a:pt x="6769417" y="652183"/>
                </a:lnTo>
                <a:lnTo>
                  <a:pt x="6774561" y="709041"/>
                </a:lnTo>
                <a:lnTo>
                  <a:pt x="6773265" y="739813"/>
                </a:lnTo>
                <a:lnTo>
                  <a:pt x="6762928" y="792822"/>
                </a:lnTo>
                <a:lnTo>
                  <a:pt x="6742189" y="834237"/>
                </a:lnTo>
                <a:lnTo>
                  <a:pt x="6710616" y="862190"/>
                </a:lnTo>
                <a:lnTo>
                  <a:pt x="6690741" y="870966"/>
                </a:lnTo>
                <a:lnTo>
                  <a:pt x="6695186" y="885063"/>
                </a:lnTo>
                <a:lnTo>
                  <a:pt x="6742735" y="862799"/>
                </a:lnTo>
                <a:lnTo>
                  <a:pt x="6777736" y="824230"/>
                </a:lnTo>
                <a:lnTo>
                  <a:pt x="6799224" y="772490"/>
                </a:lnTo>
                <a:lnTo>
                  <a:pt x="6804622" y="742899"/>
                </a:lnTo>
                <a:lnTo>
                  <a:pt x="6806438" y="710819"/>
                </a:lnTo>
                <a:close/>
              </a:path>
              <a:path w="9738995" h="885189">
                <a:moveTo>
                  <a:pt x="6980301" y="14097"/>
                </a:moveTo>
                <a:lnTo>
                  <a:pt x="6975348" y="0"/>
                </a:lnTo>
                <a:lnTo>
                  <a:pt x="6950049" y="9118"/>
                </a:lnTo>
                <a:lnTo>
                  <a:pt x="6927888" y="22352"/>
                </a:lnTo>
                <a:lnTo>
                  <a:pt x="6892925" y="61087"/>
                </a:lnTo>
                <a:lnTo>
                  <a:pt x="6871309" y="112928"/>
                </a:lnTo>
                <a:lnTo>
                  <a:pt x="6864185" y="172593"/>
                </a:lnTo>
                <a:lnTo>
                  <a:pt x="6864096" y="174371"/>
                </a:lnTo>
                <a:lnTo>
                  <a:pt x="6865899" y="206451"/>
                </a:lnTo>
                <a:lnTo>
                  <a:pt x="6880276" y="263144"/>
                </a:lnTo>
                <a:lnTo>
                  <a:pt x="6908724" y="309092"/>
                </a:lnTo>
                <a:lnTo>
                  <a:pt x="6949973" y="339521"/>
                </a:lnTo>
                <a:lnTo>
                  <a:pt x="6975348" y="348615"/>
                </a:lnTo>
                <a:lnTo>
                  <a:pt x="6979793" y="334518"/>
                </a:lnTo>
                <a:lnTo>
                  <a:pt x="6959905" y="325742"/>
                </a:lnTo>
                <a:lnTo>
                  <a:pt x="6942747" y="313486"/>
                </a:lnTo>
                <a:lnTo>
                  <a:pt x="6916674" y="278638"/>
                </a:lnTo>
                <a:lnTo>
                  <a:pt x="6901129" y="231292"/>
                </a:lnTo>
                <a:lnTo>
                  <a:pt x="6896036" y="174371"/>
                </a:lnTo>
                <a:lnTo>
                  <a:pt x="6895973" y="172593"/>
                </a:lnTo>
                <a:lnTo>
                  <a:pt x="6897256" y="142862"/>
                </a:lnTo>
                <a:lnTo>
                  <a:pt x="6907593" y="91236"/>
                </a:lnTo>
                <a:lnTo>
                  <a:pt x="6928358" y="50533"/>
                </a:lnTo>
                <a:lnTo>
                  <a:pt x="6960171" y="22910"/>
                </a:lnTo>
                <a:lnTo>
                  <a:pt x="6980301" y="14097"/>
                </a:lnTo>
                <a:close/>
              </a:path>
              <a:path w="9738995" h="885189">
                <a:moveTo>
                  <a:pt x="6989445" y="550545"/>
                </a:moveTo>
                <a:lnTo>
                  <a:pt x="6984492" y="536448"/>
                </a:lnTo>
                <a:lnTo>
                  <a:pt x="6959193" y="545566"/>
                </a:lnTo>
                <a:lnTo>
                  <a:pt x="6937032" y="558800"/>
                </a:lnTo>
                <a:lnTo>
                  <a:pt x="6902069" y="597535"/>
                </a:lnTo>
                <a:lnTo>
                  <a:pt x="6880453" y="649376"/>
                </a:lnTo>
                <a:lnTo>
                  <a:pt x="6873329" y="709041"/>
                </a:lnTo>
                <a:lnTo>
                  <a:pt x="6873240" y="710819"/>
                </a:lnTo>
                <a:lnTo>
                  <a:pt x="6875043" y="742899"/>
                </a:lnTo>
                <a:lnTo>
                  <a:pt x="6889420" y="799592"/>
                </a:lnTo>
                <a:lnTo>
                  <a:pt x="6917868" y="845540"/>
                </a:lnTo>
                <a:lnTo>
                  <a:pt x="6959117" y="875969"/>
                </a:lnTo>
                <a:lnTo>
                  <a:pt x="6984492" y="885063"/>
                </a:lnTo>
                <a:lnTo>
                  <a:pt x="6988937" y="870966"/>
                </a:lnTo>
                <a:lnTo>
                  <a:pt x="6969049" y="862190"/>
                </a:lnTo>
                <a:lnTo>
                  <a:pt x="6951891" y="849934"/>
                </a:lnTo>
                <a:lnTo>
                  <a:pt x="6925818" y="815086"/>
                </a:lnTo>
                <a:lnTo>
                  <a:pt x="6910273" y="767740"/>
                </a:lnTo>
                <a:lnTo>
                  <a:pt x="6905180" y="710819"/>
                </a:lnTo>
                <a:lnTo>
                  <a:pt x="6905117" y="709041"/>
                </a:lnTo>
                <a:lnTo>
                  <a:pt x="6906400" y="679310"/>
                </a:lnTo>
                <a:lnTo>
                  <a:pt x="6916737" y="627684"/>
                </a:lnTo>
                <a:lnTo>
                  <a:pt x="6937502" y="586981"/>
                </a:lnTo>
                <a:lnTo>
                  <a:pt x="6969315" y="559358"/>
                </a:lnTo>
                <a:lnTo>
                  <a:pt x="6989445" y="550545"/>
                </a:lnTo>
                <a:close/>
              </a:path>
              <a:path w="9738995" h="885189">
                <a:moveTo>
                  <a:pt x="9695942" y="174371"/>
                </a:moveTo>
                <a:lnTo>
                  <a:pt x="9688716" y="112928"/>
                </a:lnTo>
                <a:lnTo>
                  <a:pt x="9667113" y="61087"/>
                </a:lnTo>
                <a:lnTo>
                  <a:pt x="9632137" y="22352"/>
                </a:lnTo>
                <a:lnTo>
                  <a:pt x="9584690" y="0"/>
                </a:lnTo>
                <a:lnTo>
                  <a:pt x="9579737" y="14097"/>
                </a:lnTo>
                <a:lnTo>
                  <a:pt x="9599930" y="22910"/>
                </a:lnTo>
                <a:lnTo>
                  <a:pt x="9617278" y="35052"/>
                </a:lnTo>
                <a:lnTo>
                  <a:pt x="9643491" y="69342"/>
                </a:lnTo>
                <a:lnTo>
                  <a:pt x="9658909" y="115735"/>
                </a:lnTo>
                <a:lnTo>
                  <a:pt x="9664065" y="172593"/>
                </a:lnTo>
                <a:lnTo>
                  <a:pt x="9662770" y="203365"/>
                </a:lnTo>
                <a:lnTo>
                  <a:pt x="9652432" y="256374"/>
                </a:lnTo>
                <a:lnTo>
                  <a:pt x="9631693" y="297789"/>
                </a:lnTo>
                <a:lnTo>
                  <a:pt x="9600120" y="325742"/>
                </a:lnTo>
                <a:lnTo>
                  <a:pt x="9580245" y="334518"/>
                </a:lnTo>
                <a:lnTo>
                  <a:pt x="9584690" y="348615"/>
                </a:lnTo>
                <a:lnTo>
                  <a:pt x="9632251" y="326351"/>
                </a:lnTo>
                <a:lnTo>
                  <a:pt x="9667240" y="287782"/>
                </a:lnTo>
                <a:lnTo>
                  <a:pt x="9688728" y="236042"/>
                </a:lnTo>
                <a:lnTo>
                  <a:pt x="9694126" y="206451"/>
                </a:lnTo>
                <a:lnTo>
                  <a:pt x="9695942" y="174371"/>
                </a:lnTo>
                <a:close/>
              </a:path>
              <a:path w="9738995" h="885189">
                <a:moveTo>
                  <a:pt x="9705086" y="710819"/>
                </a:moveTo>
                <a:lnTo>
                  <a:pt x="9697860" y="649376"/>
                </a:lnTo>
                <a:lnTo>
                  <a:pt x="9676257" y="597535"/>
                </a:lnTo>
                <a:lnTo>
                  <a:pt x="9641281" y="558800"/>
                </a:lnTo>
                <a:lnTo>
                  <a:pt x="9593834" y="536448"/>
                </a:lnTo>
                <a:lnTo>
                  <a:pt x="9588881" y="550545"/>
                </a:lnTo>
                <a:lnTo>
                  <a:pt x="9609074" y="559358"/>
                </a:lnTo>
                <a:lnTo>
                  <a:pt x="9626422" y="571500"/>
                </a:lnTo>
                <a:lnTo>
                  <a:pt x="9652635" y="605790"/>
                </a:lnTo>
                <a:lnTo>
                  <a:pt x="9668065" y="652183"/>
                </a:lnTo>
                <a:lnTo>
                  <a:pt x="9673209" y="709041"/>
                </a:lnTo>
                <a:lnTo>
                  <a:pt x="9671914" y="739813"/>
                </a:lnTo>
                <a:lnTo>
                  <a:pt x="9661576" y="792822"/>
                </a:lnTo>
                <a:lnTo>
                  <a:pt x="9640837" y="834237"/>
                </a:lnTo>
                <a:lnTo>
                  <a:pt x="9609264" y="862190"/>
                </a:lnTo>
                <a:lnTo>
                  <a:pt x="9589389" y="870966"/>
                </a:lnTo>
                <a:lnTo>
                  <a:pt x="9593834" y="885063"/>
                </a:lnTo>
                <a:lnTo>
                  <a:pt x="9641383" y="862799"/>
                </a:lnTo>
                <a:lnTo>
                  <a:pt x="9676384" y="824230"/>
                </a:lnTo>
                <a:lnTo>
                  <a:pt x="9697872" y="772490"/>
                </a:lnTo>
                <a:lnTo>
                  <a:pt x="9703270" y="742899"/>
                </a:lnTo>
                <a:lnTo>
                  <a:pt x="9705086" y="710819"/>
                </a:lnTo>
                <a:close/>
              </a:path>
              <a:path w="9738995" h="885189">
                <a:moveTo>
                  <a:pt x="9738868" y="446913"/>
                </a:moveTo>
                <a:lnTo>
                  <a:pt x="3941572" y="446913"/>
                </a:lnTo>
                <a:lnTo>
                  <a:pt x="3941572" y="471297"/>
                </a:lnTo>
                <a:lnTo>
                  <a:pt x="9738868" y="471297"/>
                </a:lnTo>
                <a:lnTo>
                  <a:pt x="9738868" y="446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445000" y="2133092"/>
            <a:ext cx="7295515" cy="1014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78790">
              <a:lnSpc>
                <a:spcPts val="2890"/>
              </a:lnSpc>
              <a:spcBef>
                <a:spcPts val="110"/>
              </a:spcBef>
              <a:tabLst>
                <a:tab pos="1227455" algn="l"/>
                <a:tab pos="4107815" algn="l"/>
              </a:tabLst>
            </a:pP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5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5" dirty="0">
                <a:latin typeface="Cambria Math"/>
                <a:cs typeface="Cambria Math"/>
              </a:rPr>
              <a:t> </a:t>
            </a:r>
            <a:r>
              <a:rPr sz="2950" spc="-20" dirty="0">
                <a:latin typeface="Cambria Math"/>
                <a:cs typeface="Cambria Math"/>
              </a:rPr>
              <a:t>𝑠𝑖𝑛𝜑</a:t>
            </a:r>
            <a:r>
              <a:rPr sz="3225" spc="-30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4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  <a:p>
            <a:pPr marL="88900">
              <a:lnSpc>
                <a:spcPts val="2110"/>
              </a:lnSpc>
              <a:tabLst>
                <a:tab pos="870585" algn="l"/>
                <a:tab pos="6962775" algn="l"/>
              </a:tabLst>
            </a:pP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  <a:p>
            <a:pPr marL="474345">
              <a:lnSpc>
                <a:spcPts val="2760"/>
              </a:lnSpc>
              <a:tabLst>
                <a:tab pos="1217930" algn="l"/>
                <a:tab pos="4117340" algn="l"/>
              </a:tabLst>
            </a:pP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6696" y="3784853"/>
            <a:ext cx="312420" cy="24765"/>
          </a:xfrm>
          <a:custGeom>
            <a:avLst/>
            <a:gdLst/>
            <a:ahLst/>
            <a:cxnLst/>
            <a:rect l="l" t="t" r="r" b="b"/>
            <a:pathLst>
              <a:path w="312419" h="24764">
                <a:moveTo>
                  <a:pt x="312420" y="0"/>
                </a:moveTo>
                <a:lnTo>
                  <a:pt x="0" y="0"/>
                </a:lnTo>
                <a:lnTo>
                  <a:pt x="0" y="24384"/>
                </a:lnTo>
                <a:lnTo>
                  <a:pt x="312420" y="24384"/>
                </a:lnTo>
                <a:lnTo>
                  <a:pt x="3124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08685" y="3768597"/>
            <a:ext cx="37211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0413" y="2558897"/>
            <a:ext cx="4111625" cy="1435735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985"/>
              </a:spcBef>
              <a:tabLst>
                <a:tab pos="1008380" algn="l"/>
                <a:tab pos="1477645" algn="l"/>
              </a:tabLst>
            </a:pPr>
            <a:r>
              <a:rPr sz="2950" spc="-25" dirty="0">
                <a:latin typeface="Cambria Math"/>
                <a:cs typeface="Cambria Math"/>
              </a:rPr>
              <a:t>𝑧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4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  <a:p>
            <a:pPr marL="440690">
              <a:lnSpc>
                <a:spcPts val="2890"/>
              </a:lnSpc>
              <a:spcBef>
                <a:spcPts val="885"/>
              </a:spcBef>
            </a:pP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endParaRPr sz="3225" baseline="-15503">
              <a:latin typeface="Cambria Math"/>
              <a:cs typeface="Cambria Math"/>
            </a:endParaRPr>
          </a:p>
          <a:p>
            <a:pPr marL="50800">
              <a:lnSpc>
                <a:spcPts val="2890"/>
              </a:lnSpc>
              <a:tabLst>
                <a:tab pos="832485" algn="l"/>
              </a:tabLst>
            </a:pP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33436" y="3337940"/>
            <a:ext cx="10858500" cy="471805"/>
          </a:xfrm>
          <a:custGeom>
            <a:avLst/>
            <a:gdLst/>
            <a:ahLst/>
            <a:cxnLst/>
            <a:rect l="l" t="t" r="r" b="b"/>
            <a:pathLst>
              <a:path w="10858500" h="471804">
                <a:moveTo>
                  <a:pt x="149212" y="14224"/>
                </a:moveTo>
                <a:lnTo>
                  <a:pt x="144259" y="0"/>
                </a:lnTo>
                <a:lnTo>
                  <a:pt x="119011" y="9118"/>
                </a:lnTo>
                <a:lnTo>
                  <a:pt x="96850" y="22352"/>
                </a:lnTo>
                <a:lnTo>
                  <a:pt x="61836" y="61087"/>
                </a:lnTo>
                <a:lnTo>
                  <a:pt x="40259" y="112941"/>
                </a:lnTo>
                <a:lnTo>
                  <a:pt x="33185" y="172593"/>
                </a:lnTo>
                <a:lnTo>
                  <a:pt x="33083" y="174498"/>
                </a:lnTo>
                <a:lnTo>
                  <a:pt x="34874" y="206514"/>
                </a:lnTo>
                <a:lnTo>
                  <a:pt x="49199" y="263144"/>
                </a:lnTo>
                <a:lnTo>
                  <a:pt x="77660" y="309105"/>
                </a:lnTo>
                <a:lnTo>
                  <a:pt x="118948" y="339585"/>
                </a:lnTo>
                <a:lnTo>
                  <a:pt x="144259" y="348742"/>
                </a:lnTo>
                <a:lnTo>
                  <a:pt x="148704" y="334518"/>
                </a:lnTo>
                <a:lnTo>
                  <a:pt x="128816" y="325742"/>
                </a:lnTo>
                <a:lnTo>
                  <a:pt x="111658" y="313486"/>
                </a:lnTo>
                <a:lnTo>
                  <a:pt x="85585" y="278638"/>
                </a:lnTo>
                <a:lnTo>
                  <a:pt x="70040" y="231292"/>
                </a:lnTo>
                <a:lnTo>
                  <a:pt x="64960" y="174498"/>
                </a:lnTo>
                <a:lnTo>
                  <a:pt x="64884" y="172593"/>
                </a:lnTo>
                <a:lnTo>
                  <a:pt x="66167" y="142862"/>
                </a:lnTo>
                <a:lnTo>
                  <a:pt x="76504" y="91287"/>
                </a:lnTo>
                <a:lnTo>
                  <a:pt x="97294" y="50596"/>
                </a:lnTo>
                <a:lnTo>
                  <a:pt x="129133" y="22974"/>
                </a:lnTo>
                <a:lnTo>
                  <a:pt x="149212" y="14224"/>
                </a:lnTo>
                <a:close/>
              </a:path>
              <a:path w="10858500" h="471804">
                <a:moveTo>
                  <a:pt x="5106657" y="174498"/>
                </a:moveTo>
                <a:lnTo>
                  <a:pt x="5099431" y="112941"/>
                </a:lnTo>
                <a:lnTo>
                  <a:pt x="5077828" y="61087"/>
                </a:lnTo>
                <a:lnTo>
                  <a:pt x="5042852" y="22352"/>
                </a:lnTo>
                <a:lnTo>
                  <a:pt x="4995405" y="0"/>
                </a:lnTo>
                <a:lnTo>
                  <a:pt x="4990452" y="14224"/>
                </a:lnTo>
                <a:lnTo>
                  <a:pt x="5010645" y="22974"/>
                </a:lnTo>
                <a:lnTo>
                  <a:pt x="5027993" y="35090"/>
                </a:lnTo>
                <a:lnTo>
                  <a:pt x="5054206" y="69469"/>
                </a:lnTo>
                <a:lnTo>
                  <a:pt x="5069637" y="115747"/>
                </a:lnTo>
                <a:lnTo>
                  <a:pt x="5074780" y="172593"/>
                </a:lnTo>
                <a:lnTo>
                  <a:pt x="5073485" y="203365"/>
                </a:lnTo>
                <a:lnTo>
                  <a:pt x="5063198" y="256374"/>
                </a:lnTo>
                <a:lnTo>
                  <a:pt x="5042459" y="297789"/>
                </a:lnTo>
                <a:lnTo>
                  <a:pt x="5010836" y="325742"/>
                </a:lnTo>
                <a:lnTo>
                  <a:pt x="4990960" y="334518"/>
                </a:lnTo>
                <a:lnTo>
                  <a:pt x="4995405" y="348742"/>
                </a:lnTo>
                <a:lnTo>
                  <a:pt x="5043005" y="326364"/>
                </a:lnTo>
                <a:lnTo>
                  <a:pt x="5077955" y="287782"/>
                </a:lnTo>
                <a:lnTo>
                  <a:pt x="5099494" y="236054"/>
                </a:lnTo>
                <a:lnTo>
                  <a:pt x="5104866" y="206514"/>
                </a:lnTo>
                <a:lnTo>
                  <a:pt x="5106657" y="174498"/>
                </a:lnTo>
                <a:close/>
              </a:path>
              <a:path w="10858500" h="471804">
                <a:moveTo>
                  <a:pt x="5867260" y="14224"/>
                </a:moveTo>
                <a:lnTo>
                  <a:pt x="5862307" y="0"/>
                </a:lnTo>
                <a:lnTo>
                  <a:pt x="5837059" y="9118"/>
                </a:lnTo>
                <a:lnTo>
                  <a:pt x="5814898" y="22352"/>
                </a:lnTo>
                <a:lnTo>
                  <a:pt x="5779884" y="61087"/>
                </a:lnTo>
                <a:lnTo>
                  <a:pt x="5758332" y="112941"/>
                </a:lnTo>
                <a:lnTo>
                  <a:pt x="5751284" y="172593"/>
                </a:lnTo>
                <a:lnTo>
                  <a:pt x="5751182" y="174498"/>
                </a:lnTo>
                <a:lnTo>
                  <a:pt x="5752960" y="206514"/>
                </a:lnTo>
                <a:lnTo>
                  <a:pt x="5767248" y="263144"/>
                </a:lnTo>
                <a:lnTo>
                  <a:pt x="5795708" y="309105"/>
                </a:lnTo>
                <a:lnTo>
                  <a:pt x="5836996" y="339585"/>
                </a:lnTo>
                <a:lnTo>
                  <a:pt x="5862307" y="348742"/>
                </a:lnTo>
                <a:lnTo>
                  <a:pt x="5866752" y="334518"/>
                </a:lnTo>
                <a:lnTo>
                  <a:pt x="5846864" y="325742"/>
                </a:lnTo>
                <a:lnTo>
                  <a:pt x="5829706" y="313486"/>
                </a:lnTo>
                <a:lnTo>
                  <a:pt x="5803633" y="278638"/>
                </a:lnTo>
                <a:lnTo>
                  <a:pt x="5788088" y="231292"/>
                </a:lnTo>
                <a:lnTo>
                  <a:pt x="5783008" y="174498"/>
                </a:lnTo>
                <a:lnTo>
                  <a:pt x="5782932" y="172593"/>
                </a:lnTo>
                <a:lnTo>
                  <a:pt x="5784215" y="142862"/>
                </a:lnTo>
                <a:lnTo>
                  <a:pt x="5794553" y="91287"/>
                </a:lnTo>
                <a:lnTo>
                  <a:pt x="5815342" y="50596"/>
                </a:lnTo>
                <a:lnTo>
                  <a:pt x="5847181" y="22974"/>
                </a:lnTo>
                <a:lnTo>
                  <a:pt x="5867260" y="14224"/>
                </a:lnTo>
                <a:close/>
              </a:path>
              <a:path w="10858500" h="471804">
                <a:moveTo>
                  <a:pt x="10824705" y="174498"/>
                </a:moveTo>
                <a:lnTo>
                  <a:pt x="10817479" y="112941"/>
                </a:lnTo>
                <a:lnTo>
                  <a:pt x="10795876" y="61087"/>
                </a:lnTo>
                <a:lnTo>
                  <a:pt x="10760901" y="22352"/>
                </a:lnTo>
                <a:lnTo>
                  <a:pt x="10713453" y="0"/>
                </a:lnTo>
                <a:lnTo>
                  <a:pt x="10708500" y="14224"/>
                </a:lnTo>
                <a:lnTo>
                  <a:pt x="10728693" y="22974"/>
                </a:lnTo>
                <a:lnTo>
                  <a:pt x="10746042" y="35090"/>
                </a:lnTo>
                <a:lnTo>
                  <a:pt x="10772254" y="69469"/>
                </a:lnTo>
                <a:lnTo>
                  <a:pt x="10787685" y="115747"/>
                </a:lnTo>
                <a:lnTo>
                  <a:pt x="10792828" y="172593"/>
                </a:lnTo>
                <a:lnTo>
                  <a:pt x="10791533" y="203365"/>
                </a:lnTo>
                <a:lnTo>
                  <a:pt x="10781246" y="256374"/>
                </a:lnTo>
                <a:lnTo>
                  <a:pt x="10760507" y="297789"/>
                </a:lnTo>
                <a:lnTo>
                  <a:pt x="10728884" y="325742"/>
                </a:lnTo>
                <a:lnTo>
                  <a:pt x="10709008" y="334518"/>
                </a:lnTo>
                <a:lnTo>
                  <a:pt x="10713453" y="348742"/>
                </a:lnTo>
                <a:lnTo>
                  <a:pt x="10761053" y="326364"/>
                </a:lnTo>
                <a:lnTo>
                  <a:pt x="10796003" y="287782"/>
                </a:lnTo>
                <a:lnTo>
                  <a:pt x="10817543" y="236054"/>
                </a:lnTo>
                <a:lnTo>
                  <a:pt x="10822915" y="206514"/>
                </a:lnTo>
                <a:lnTo>
                  <a:pt x="10824705" y="174498"/>
                </a:lnTo>
                <a:close/>
              </a:path>
              <a:path w="10858500" h="471804">
                <a:moveTo>
                  <a:pt x="10858487" y="446913"/>
                </a:moveTo>
                <a:lnTo>
                  <a:pt x="0" y="446913"/>
                </a:lnTo>
                <a:lnTo>
                  <a:pt x="0" y="471297"/>
                </a:lnTo>
                <a:lnTo>
                  <a:pt x="10858487" y="471297"/>
                </a:lnTo>
                <a:lnTo>
                  <a:pt x="10858487" y="446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339722" y="3231895"/>
            <a:ext cx="1063307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5116830" algn="l"/>
                <a:tab pos="5769610" algn="l"/>
              </a:tabLst>
            </a:pP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502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6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𝑠𝑖𝑛𝜑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3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+ 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r>
              <a:rPr sz="2950" dirty="0">
                <a:latin typeface="Cambria Math"/>
                <a:cs typeface="Cambria Math"/>
              </a:rPr>
              <a:t>	𝑠𝑖𝑛𝜑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87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22494" y="3768597"/>
            <a:ext cx="286575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1725295" algn="l"/>
              </a:tabLst>
            </a:pPr>
            <a:r>
              <a:rPr sz="2950" dirty="0">
                <a:latin typeface="Cambria Math"/>
                <a:cs typeface="Cambria Math"/>
              </a:rPr>
              <a:t>𝑐𝑜𝑠</a:t>
            </a:r>
            <a:r>
              <a:rPr sz="3225" baseline="23255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7" baseline="-15503" dirty="0">
                <a:latin typeface="Cambria Math"/>
                <a:cs typeface="Cambria Math"/>
              </a:rPr>
              <a:t>  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10" dirty="0">
                <a:latin typeface="Cambria Math"/>
                <a:cs typeface="Cambria Math"/>
              </a:rPr>
              <a:t>𝑠𝑖𝑛</a:t>
            </a:r>
            <a:r>
              <a:rPr sz="3225" spc="-15" baseline="23255" dirty="0">
                <a:latin typeface="Cambria Math"/>
                <a:cs typeface="Cambria Math"/>
              </a:rPr>
              <a:t>2</a:t>
            </a:r>
            <a:r>
              <a:rPr sz="2950" spc="-10" dirty="0">
                <a:latin typeface="Cambria Math"/>
                <a:cs typeface="Cambria Math"/>
              </a:rPr>
              <a:t>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93838" y="2546985"/>
            <a:ext cx="10643235" cy="3816350"/>
          </a:xfrm>
          <a:custGeom>
            <a:avLst/>
            <a:gdLst/>
            <a:ahLst/>
            <a:cxnLst/>
            <a:rect l="l" t="t" r="r" b="b"/>
            <a:pathLst>
              <a:path w="10643235" h="3816350">
                <a:moveTo>
                  <a:pt x="4483061" y="0"/>
                </a:moveTo>
                <a:lnTo>
                  <a:pt x="4489538" y="0"/>
                </a:lnTo>
                <a:lnTo>
                  <a:pt x="4508588" y="6476"/>
                </a:lnTo>
                <a:lnTo>
                  <a:pt x="4521288" y="6476"/>
                </a:lnTo>
                <a:lnTo>
                  <a:pt x="4635334" y="6476"/>
                </a:lnTo>
                <a:lnTo>
                  <a:pt x="4654384" y="12573"/>
                </a:lnTo>
                <a:lnTo>
                  <a:pt x="5238711" y="12573"/>
                </a:lnTo>
                <a:lnTo>
                  <a:pt x="5264238" y="19050"/>
                </a:lnTo>
                <a:lnTo>
                  <a:pt x="5308561" y="19050"/>
                </a:lnTo>
                <a:lnTo>
                  <a:pt x="5340184" y="19050"/>
                </a:lnTo>
                <a:lnTo>
                  <a:pt x="5378411" y="19050"/>
                </a:lnTo>
                <a:lnTo>
                  <a:pt x="5422988" y="19050"/>
                </a:lnTo>
                <a:lnTo>
                  <a:pt x="5461215" y="25526"/>
                </a:lnTo>
                <a:lnTo>
                  <a:pt x="5492838" y="25526"/>
                </a:lnTo>
                <a:lnTo>
                  <a:pt x="5537161" y="31623"/>
                </a:lnTo>
                <a:lnTo>
                  <a:pt x="5568784" y="31623"/>
                </a:lnTo>
                <a:lnTo>
                  <a:pt x="5600915" y="31623"/>
                </a:lnTo>
                <a:lnTo>
                  <a:pt x="5638634" y="38100"/>
                </a:lnTo>
                <a:lnTo>
                  <a:pt x="5683338" y="44576"/>
                </a:lnTo>
                <a:lnTo>
                  <a:pt x="5714961" y="44576"/>
                </a:lnTo>
                <a:lnTo>
                  <a:pt x="5746711" y="50673"/>
                </a:lnTo>
                <a:lnTo>
                  <a:pt x="5778715" y="50673"/>
                </a:lnTo>
                <a:lnTo>
                  <a:pt x="5803861" y="57276"/>
                </a:lnTo>
                <a:lnTo>
                  <a:pt x="5835611" y="57276"/>
                </a:lnTo>
                <a:lnTo>
                  <a:pt x="5861138" y="63753"/>
                </a:lnTo>
                <a:lnTo>
                  <a:pt x="5892888" y="63753"/>
                </a:lnTo>
                <a:lnTo>
                  <a:pt x="5924511" y="69850"/>
                </a:lnTo>
                <a:lnTo>
                  <a:pt x="5956261" y="69850"/>
                </a:lnTo>
                <a:lnTo>
                  <a:pt x="5981788" y="76326"/>
                </a:lnTo>
                <a:lnTo>
                  <a:pt x="6013411" y="76326"/>
                </a:lnTo>
                <a:lnTo>
                  <a:pt x="6038938" y="82423"/>
                </a:lnTo>
                <a:lnTo>
                  <a:pt x="6064211" y="82423"/>
                </a:lnTo>
                <a:lnTo>
                  <a:pt x="6102311" y="88900"/>
                </a:lnTo>
                <a:lnTo>
                  <a:pt x="6127965" y="88900"/>
                </a:lnTo>
                <a:lnTo>
                  <a:pt x="6153111" y="88900"/>
                </a:lnTo>
                <a:lnTo>
                  <a:pt x="6178638" y="88900"/>
                </a:lnTo>
                <a:lnTo>
                  <a:pt x="6210388" y="95376"/>
                </a:lnTo>
                <a:lnTo>
                  <a:pt x="6235915" y="95376"/>
                </a:lnTo>
                <a:lnTo>
                  <a:pt x="6254584" y="101473"/>
                </a:lnTo>
                <a:lnTo>
                  <a:pt x="6280238" y="101473"/>
                </a:lnTo>
                <a:lnTo>
                  <a:pt x="6305765" y="101473"/>
                </a:lnTo>
                <a:lnTo>
                  <a:pt x="6324434" y="107950"/>
                </a:lnTo>
                <a:lnTo>
                  <a:pt x="6356565" y="107950"/>
                </a:lnTo>
                <a:lnTo>
                  <a:pt x="6622884" y="107950"/>
                </a:lnTo>
                <a:lnTo>
                  <a:pt x="6642061" y="101473"/>
                </a:lnTo>
                <a:lnTo>
                  <a:pt x="6743915" y="101473"/>
                </a:lnTo>
                <a:lnTo>
                  <a:pt x="6750011" y="101473"/>
                </a:lnTo>
              </a:path>
              <a:path w="10643235" h="3816350">
                <a:moveTo>
                  <a:pt x="7397584" y="12573"/>
                </a:moveTo>
                <a:lnTo>
                  <a:pt x="7423238" y="12573"/>
                </a:lnTo>
                <a:lnTo>
                  <a:pt x="7454861" y="6476"/>
                </a:lnTo>
                <a:lnTo>
                  <a:pt x="7473911" y="6476"/>
                </a:lnTo>
                <a:lnTo>
                  <a:pt x="7493088" y="6476"/>
                </a:lnTo>
                <a:lnTo>
                  <a:pt x="7524711" y="0"/>
                </a:lnTo>
                <a:lnTo>
                  <a:pt x="7556461" y="0"/>
                </a:lnTo>
                <a:lnTo>
                  <a:pt x="8140661" y="0"/>
                </a:lnTo>
                <a:lnTo>
                  <a:pt x="8166188" y="6476"/>
                </a:lnTo>
                <a:lnTo>
                  <a:pt x="8191461" y="6476"/>
                </a:lnTo>
                <a:lnTo>
                  <a:pt x="8216988" y="6476"/>
                </a:lnTo>
                <a:lnTo>
                  <a:pt x="8242261" y="6476"/>
                </a:lnTo>
                <a:lnTo>
                  <a:pt x="8286838" y="12573"/>
                </a:lnTo>
                <a:lnTo>
                  <a:pt x="8401011" y="25526"/>
                </a:lnTo>
                <a:lnTo>
                  <a:pt x="8458161" y="31623"/>
                </a:lnTo>
                <a:lnTo>
                  <a:pt x="8528011" y="44576"/>
                </a:lnTo>
                <a:lnTo>
                  <a:pt x="8597861" y="57276"/>
                </a:lnTo>
                <a:lnTo>
                  <a:pt x="8667711" y="63753"/>
                </a:lnTo>
                <a:lnTo>
                  <a:pt x="8731465" y="69850"/>
                </a:lnTo>
                <a:lnTo>
                  <a:pt x="8794838" y="82423"/>
                </a:lnTo>
                <a:lnTo>
                  <a:pt x="8845511" y="88900"/>
                </a:lnTo>
                <a:lnTo>
                  <a:pt x="8890215" y="95376"/>
                </a:lnTo>
                <a:lnTo>
                  <a:pt x="8934538" y="101473"/>
                </a:lnTo>
                <a:lnTo>
                  <a:pt x="8960065" y="101473"/>
                </a:lnTo>
                <a:lnTo>
                  <a:pt x="8979115" y="107950"/>
                </a:lnTo>
                <a:lnTo>
                  <a:pt x="9067634" y="107950"/>
                </a:lnTo>
                <a:lnTo>
                  <a:pt x="9086811" y="114426"/>
                </a:lnTo>
                <a:lnTo>
                  <a:pt x="9105861" y="114426"/>
                </a:lnTo>
                <a:lnTo>
                  <a:pt x="9143961" y="120523"/>
                </a:lnTo>
                <a:lnTo>
                  <a:pt x="9175711" y="127000"/>
                </a:lnTo>
                <a:lnTo>
                  <a:pt x="9213811" y="133476"/>
                </a:lnTo>
                <a:lnTo>
                  <a:pt x="9258515" y="139700"/>
                </a:lnTo>
                <a:lnTo>
                  <a:pt x="9290138" y="146176"/>
                </a:lnTo>
                <a:lnTo>
                  <a:pt x="9328365" y="146176"/>
                </a:lnTo>
                <a:lnTo>
                  <a:pt x="9550488" y="146176"/>
                </a:lnTo>
                <a:lnTo>
                  <a:pt x="9588588" y="139700"/>
                </a:lnTo>
                <a:lnTo>
                  <a:pt x="9651961" y="133476"/>
                </a:lnTo>
                <a:lnTo>
                  <a:pt x="9671011" y="133476"/>
                </a:lnTo>
                <a:lnTo>
                  <a:pt x="9696538" y="127000"/>
                </a:lnTo>
                <a:lnTo>
                  <a:pt x="9721811" y="120523"/>
                </a:lnTo>
                <a:lnTo>
                  <a:pt x="9747338" y="120523"/>
                </a:lnTo>
                <a:lnTo>
                  <a:pt x="9766388" y="120523"/>
                </a:lnTo>
                <a:lnTo>
                  <a:pt x="9785565" y="120523"/>
                </a:lnTo>
                <a:lnTo>
                  <a:pt x="9804615" y="114426"/>
                </a:lnTo>
                <a:lnTo>
                  <a:pt x="9817188" y="114426"/>
                </a:lnTo>
                <a:lnTo>
                  <a:pt x="9823284" y="114426"/>
                </a:lnTo>
                <a:lnTo>
                  <a:pt x="9842461" y="107950"/>
                </a:lnTo>
                <a:lnTo>
                  <a:pt x="9861511" y="107950"/>
                </a:lnTo>
                <a:lnTo>
                  <a:pt x="9874465" y="101473"/>
                </a:lnTo>
                <a:lnTo>
                  <a:pt x="9899611" y="101473"/>
                </a:lnTo>
                <a:lnTo>
                  <a:pt x="9912184" y="101473"/>
                </a:lnTo>
                <a:lnTo>
                  <a:pt x="9931361" y="95376"/>
                </a:lnTo>
                <a:lnTo>
                  <a:pt x="9963365" y="95376"/>
                </a:lnTo>
                <a:lnTo>
                  <a:pt x="9975938" y="88900"/>
                </a:lnTo>
                <a:lnTo>
                  <a:pt x="9982034" y="88900"/>
                </a:lnTo>
                <a:lnTo>
                  <a:pt x="9988511" y="88900"/>
                </a:lnTo>
                <a:lnTo>
                  <a:pt x="9994988" y="88900"/>
                </a:lnTo>
                <a:lnTo>
                  <a:pt x="10001211" y="82423"/>
                </a:lnTo>
                <a:lnTo>
                  <a:pt x="10007688" y="82423"/>
                </a:lnTo>
                <a:lnTo>
                  <a:pt x="10014165" y="76326"/>
                </a:lnTo>
                <a:lnTo>
                  <a:pt x="10020261" y="76326"/>
                </a:lnTo>
                <a:lnTo>
                  <a:pt x="10020261" y="69850"/>
                </a:lnTo>
                <a:lnTo>
                  <a:pt x="10026738" y="69850"/>
                </a:lnTo>
              </a:path>
              <a:path w="10643235" h="3816350">
                <a:moveTo>
                  <a:pt x="3276688" y="2210054"/>
                </a:moveTo>
                <a:lnTo>
                  <a:pt x="3282784" y="2210054"/>
                </a:lnTo>
                <a:lnTo>
                  <a:pt x="3308438" y="2222627"/>
                </a:lnTo>
                <a:lnTo>
                  <a:pt x="3327488" y="2228722"/>
                </a:lnTo>
                <a:lnTo>
                  <a:pt x="3346538" y="2235200"/>
                </a:lnTo>
                <a:lnTo>
                  <a:pt x="3365588" y="2247772"/>
                </a:lnTo>
                <a:lnTo>
                  <a:pt x="3390861" y="2254250"/>
                </a:lnTo>
                <a:lnTo>
                  <a:pt x="3441661" y="2266950"/>
                </a:lnTo>
                <a:lnTo>
                  <a:pt x="3473665" y="2279904"/>
                </a:lnTo>
                <a:lnTo>
                  <a:pt x="3517861" y="2292477"/>
                </a:lnTo>
                <a:lnTo>
                  <a:pt x="3568661" y="2305050"/>
                </a:lnTo>
                <a:lnTo>
                  <a:pt x="3619461" y="2317622"/>
                </a:lnTo>
                <a:lnTo>
                  <a:pt x="3664038" y="2324100"/>
                </a:lnTo>
                <a:lnTo>
                  <a:pt x="3708361" y="2330577"/>
                </a:lnTo>
                <a:lnTo>
                  <a:pt x="3759161" y="2343277"/>
                </a:lnTo>
                <a:lnTo>
                  <a:pt x="3803738" y="2349754"/>
                </a:lnTo>
                <a:lnTo>
                  <a:pt x="3848061" y="2355850"/>
                </a:lnTo>
                <a:lnTo>
                  <a:pt x="3886161" y="2362327"/>
                </a:lnTo>
                <a:lnTo>
                  <a:pt x="3911815" y="2368422"/>
                </a:lnTo>
                <a:lnTo>
                  <a:pt x="3930865" y="2374900"/>
                </a:lnTo>
                <a:lnTo>
                  <a:pt x="3962488" y="2381377"/>
                </a:lnTo>
                <a:lnTo>
                  <a:pt x="3975061" y="2381377"/>
                </a:lnTo>
                <a:lnTo>
                  <a:pt x="4000715" y="2387472"/>
                </a:lnTo>
                <a:lnTo>
                  <a:pt x="4025861" y="2393950"/>
                </a:lnTo>
                <a:lnTo>
                  <a:pt x="4044911" y="2393950"/>
                </a:lnTo>
                <a:lnTo>
                  <a:pt x="4064088" y="2400427"/>
                </a:lnTo>
                <a:lnTo>
                  <a:pt x="4102188" y="2406522"/>
                </a:lnTo>
                <a:lnTo>
                  <a:pt x="4127461" y="2406522"/>
                </a:lnTo>
                <a:lnTo>
                  <a:pt x="4172038" y="2413000"/>
                </a:lnTo>
                <a:lnTo>
                  <a:pt x="4336884" y="2413000"/>
                </a:lnTo>
                <a:lnTo>
                  <a:pt x="4356061" y="2406522"/>
                </a:lnTo>
                <a:lnTo>
                  <a:pt x="4375111" y="2400427"/>
                </a:lnTo>
                <a:lnTo>
                  <a:pt x="4394161" y="2400427"/>
                </a:lnTo>
                <a:lnTo>
                  <a:pt x="4413211" y="2393950"/>
                </a:lnTo>
                <a:lnTo>
                  <a:pt x="4425784" y="2387472"/>
                </a:lnTo>
                <a:lnTo>
                  <a:pt x="4438738" y="2381377"/>
                </a:lnTo>
                <a:lnTo>
                  <a:pt x="4451438" y="2381377"/>
                </a:lnTo>
                <a:lnTo>
                  <a:pt x="4464011" y="2374900"/>
                </a:lnTo>
                <a:lnTo>
                  <a:pt x="4483061" y="2368422"/>
                </a:lnTo>
                <a:lnTo>
                  <a:pt x="4495634" y="2362327"/>
                </a:lnTo>
                <a:lnTo>
                  <a:pt x="4514811" y="2349754"/>
                </a:lnTo>
                <a:lnTo>
                  <a:pt x="4527765" y="2343277"/>
                </a:lnTo>
                <a:lnTo>
                  <a:pt x="4540338" y="2336672"/>
                </a:lnTo>
                <a:lnTo>
                  <a:pt x="4559388" y="2324100"/>
                </a:lnTo>
                <a:lnTo>
                  <a:pt x="4571961" y="2311527"/>
                </a:lnTo>
                <a:lnTo>
                  <a:pt x="4584661" y="2305050"/>
                </a:lnTo>
                <a:lnTo>
                  <a:pt x="4597615" y="2292477"/>
                </a:lnTo>
                <a:lnTo>
                  <a:pt x="4597615" y="2286000"/>
                </a:lnTo>
                <a:lnTo>
                  <a:pt x="4610188" y="2273427"/>
                </a:lnTo>
                <a:lnTo>
                  <a:pt x="4610188" y="2266950"/>
                </a:lnTo>
                <a:lnTo>
                  <a:pt x="4616665" y="2260727"/>
                </a:lnTo>
                <a:lnTo>
                  <a:pt x="4622761" y="2247772"/>
                </a:lnTo>
                <a:lnTo>
                  <a:pt x="4629238" y="2235200"/>
                </a:lnTo>
                <a:lnTo>
                  <a:pt x="4629238" y="2228722"/>
                </a:lnTo>
                <a:lnTo>
                  <a:pt x="4629238" y="2210054"/>
                </a:lnTo>
                <a:lnTo>
                  <a:pt x="4635334" y="2197100"/>
                </a:lnTo>
                <a:lnTo>
                  <a:pt x="4641811" y="2177922"/>
                </a:lnTo>
                <a:lnTo>
                  <a:pt x="4641811" y="2158872"/>
                </a:lnTo>
                <a:lnTo>
                  <a:pt x="4641811" y="2133727"/>
                </a:lnTo>
                <a:lnTo>
                  <a:pt x="4641811" y="2114677"/>
                </a:lnTo>
                <a:lnTo>
                  <a:pt x="4635334" y="2095500"/>
                </a:lnTo>
                <a:lnTo>
                  <a:pt x="4616665" y="2063877"/>
                </a:lnTo>
                <a:lnTo>
                  <a:pt x="4603711" y="2038350"/>
                </a:lnTo>
                <a:lnTo>
                  <a:pt x="4584661" y="2013077"/>
                </a:lnTo>
                <a:lnTo>
                  <a:pt x="4565484" y="1994027"/>
                </a:lnTo>
                <a:lnTo>
                  <a:pt x="4552911" y="1974977"/>
                </a:lnTo>
                <a:lnTo>
                  <a:pt x="4540338" y="1968500"/>
                </a:lnTo>
                <a:lnTo>
                  <a:pt x="4521288" y="1955800"/>
                </a:lnTo>
                <a:lnTo>
                  <a:pt x="4514811" y="1943227"/>
                </a:lnTo>
                <a:lnTo>
                  <a:pt x="4502111" y="1936750"/>
                </a:lnTo>
                <a:lnTo>
                  <a:pt x="4489538" y="1924177"/>
                </a:lnTo>
                <a:lnTo>
                  <a:pt x="4464011" y="1917700"/>
                </a:lnTo>
                <a:lnTo>
                  <a:pt x="4444961" y="1898650"/>
                </a:lnTo>
                <a:lnTo>
                  <a:pt x="4419688" y="1879472"/>
                </a:lnTo>
                <a:lnTo>
                  <a:pt x="4362538" y="1854327"/>
                </a:lnTo>
                <a:lnTo>
                  <a:pt x="4318215" y="1828800"/>
                </a:lnTo>
                <a:lnTo>
                  <a:pt x="4286211" y="1816227"/>
                </a:lnTo>
                <a:lnTo>
                  <a:pt x="4260938" y="1797050"/>
                </a:lnTo>
                <a:lnTo>
                  <a:pt x="4229315" y="1784477"/>
                </a:lnTo>
                <a:lnTo>
                  <a:pt x="4203661" y="1771522"/>
                </a:lnTo>
                <a:lnTo>
                  <a:pt x="4172038" y="1765427"/>
                </a:lnTo>
                <a:lnTo>
                  <a:pt x="4146511" y="1752853"/>
                </a:lnTo>
                <a:lnTo>
                  <a:pt x="4127461" y="1746377"/>
                </a:lnTo>
                <a:lnTo>
                  <a:pt x="4095711" y="1739900"/>
                </a:lnTo>
                <a:lnTo>
                  <a:pt x="4064088" y="1733677"/>
                </a:lnTo>
                <a:lnTo>
                  <a:pt x="4025861" y="1720722"/>
                </a:lnTo>
                <a:lnTo>
                  <a:pt x="4000715" y="1720722"/>
                </a:lnTo>
                <a:lnTo>
                  <a:pt x="3968584" y="1720722"/>
                </a:lnTo>
                <a:lnTo>
                  <a:pt x="3930865" y="1714627"/>
                </a:lnTo>
                <a:lnTo>
                  <a:pt x="3670261" y="1714627"/>
                </a:lnTo>
                <a:lnTo>
                  <a:pt x="3638511" y="1720722"/>
                </a:lnTo>
                <a:lnTo>
                  <a:pt x="3613365" y="1727200"/>
                </a:lnTo>
                <a:lnTo>
                  <a:pt x="3594188" y="1733677"/>
                </a:lnTo>
                <a:lnTo>
                  <a:pt x="3575138" y="1733677"/>
                </a:lnTo>
                <a:lnTo>
                  <a:pt x="3562565" y="1739900"/>
                </a:lnTo>
                <a:lnTo>
                  <a:pt x="3543515" y="1746377"/>
                </a:lnTo>
                <a:lnTo>
                  <a:pt x="3530561" y="1752853"/>
                </a:lnTo>
                <a:lnTo>
                  <a:pt x="3524338" y="1752853"/>
                </a:lnTo>
                <a:lnTo>
                  <a:pt x="3511384" y="1758950"/>
                </a:lnTo>
                <a:lnTo>
                  <a:pt x="3498811" y="1765427"/>
                </a:lnTo>
                <a:lnTo>
                  <a:pt x="3486238" y="1765427"/>
                </a:lnTo>
                <a:lnTo>
                  <a:pt x="3473665" y="1771522"/>
                </a:lnTo>
                <a:lnTo>
                  <a:pt x="3467188" y="1784477"/>
                </a:lnTo>
                <a:lnTo>
                  <a:pt x="3448138" y="1784477"/>
                </a:lnTo>
                <a:lnTo>
                  <a:pt x="3435438" y="1790572"/>
                </a:lnTo>
                <a:lnTo>
                  <a:pt x="3422484" y="1803527"/>
                </a:lnTo>
                <a:lnTo>
                  <a:pt x="3409911" y="1803527"/>
                </a:lnTo>
                <a:lnTo>
                  <a:pt x="3390861" y="1816227"/>
                </a:lnTo>
                <a:lnTo>
                  <a:pt x="3378288" y="1822703"/>
                </a:lnTo>
                <a:lnTo>
                  <a:pt x="3371811" y="1828800"/>
                </a:lnTo>
                <a:lnTo>
                  <a:pt x="3359111" y="1835277"/>
                </a:lnTo>
                <a:lnTo>
                  <a:pt x="3340061" y="1841372"/>
                </a:lnTo>
                <a:lnTo>
                  <a:pt x="3333965" y="1854327"/>
                </a:lnTo>
                <a:lnTo>
                  <a:pt x="3321011" y="1866900"/>
                </a:lnTo>
                <a:lnTo>
                  <a:pt x="3314915" y="1873377"/>
                </a:lnTo>
                <a:lnTo>
                  <a:pt x="3308438" y="1886077"/>
                </a:lnTo>
                <a:lnTo>
                  <a:pt x="3295738" y="1898650"/>
                </a:lnTo>
                <a:lnTo>
                  <a:pt x="3289261" y="1905127"/>
                </a:lnTo>
                <a:lnTo>
                  <a:pt x="3282784" y="1917700"/>
                </a:lnTo>
                <a:lnTo>
                  <a:pt x="3276688" y="1930272"/>
                </a:lnTo>
                <a:lnTo>
                  <a:pt x="3270211" y="1943227"/>
                </a:lnTo>
                <a:lnTo>
                  <a:pt x="3263734" y="1949322"/>
                </a:lnTo>
                <a:lnTo>
                  <a:pt x="3257638" y="1962277"/>
                </a:lnTo>
                <a:lnTo>
                  <a:pt x="3245065" y="1981453"/>
                </a:lnTo>
                <a:lnTo>
                  <a:pt x="3238588" y="2000122"/>
                </a:lnTo>
                <a:lnTo>
                  <a:pt x="3226015" y="2019172"/>
                </a:lnTo>
                <a:lnTo>
                  <a:pt x="3219538" y="2051303"/>
                </a:lnTo>
                <a:lnTo>
                  <a:pt x="3213061" y="2063877"/>
                </a:lnTo>
                <a:lnTo>
                  <a:pt x="3213061" y="2076450"/>
                </a:lnTo>
                <a:lnTo>
                  <a:pt x="3213061" y="2089022"/>
                </a:lnTo>
                <a:lnTo>
                  <a:pt x="3213061" y="2095500"/>
                </a:lnTo>
                <a:lnTo>
                  <a:pt x="3213061" y="2114677"/>
                </a:lnTo>
                <a:lnTo>
                  <a:pt x="3213061" y="2121154"/>
                </a:lnTo>
                <a:lnTo>
                  <a:pt x="3213061" y="2127250"/>
                </a:lnTo>
                <a:lnTo>
                  <a:pt x="3226015" y="2133727"/>
                </a:lnTo>
                <a:lnTo>
                  <a:pt x="3232111" y="2140204"/>
                </a:lnTo>
                <a:lnTo>
                  <a:pt x="3238588" y="2140204"/>
                </a:lnTo>
                <a:lnTo>
                  <a:pt x="3251161" y="2146300"/>
                </a:lnTo>
                <a:lnTo>
                  <a:pt x="3257638" y="2152777"/>
                </a:lnTo>
                <a:lnTo>
                  <a:pt x="3263734" y="2158872"/>
                </a:lnTo>
                <a:lnTo>
                  <a:pt x="3276688" y="2165350"/>
                </a:lnTo>
                <a:lnTo>
                  <a:pt x="3282784" y="2171827"/>
                </a:lnTo>
                <a:lnTo>
                  <a:pt x="3295738" y="2171827"/>
                </a:lnTo>
                <a:lnTo>
                  <a:pt x="3308438" y="2177922"/>
                </a:lnTo>
                <a:lnTo>
                  <a:pt x="3314915" y="2184400"/>
                </a:lnTo>
                <a:lnTo>
                  <a:pt x="3321011" y="2184400"/>
                </a:lnTo>
                <a:lnTo>
                  <a:pt x="3327488" y="2190877"/>
                </a:lnTo>
                <a:lnTo>
                  <a:pt x="3333965" y="2190877"/>
                </a:lnTo>
              </a:path>
              <a:path w="10643235" h="3816350">
                <a:moveTo>
                  <a:pt x="50761" y="2959227"/>
                </a:moveTo>
                <a:lnTo>
                  <a:pt x="57238" y="2959227"/>
                </a:lnTo>
                <a:lnTo>
                  <a:pt x="69837" y="2965704"/>
                </a:lnTo>
                <a:lnTo>
                  <a:pt x="88861" y="2971800"/>
                </a:lnTo>
                <a:lnTo>
                  <a:pt x="95338" y="2978277"/>
                </a:lnTo>
                <a:lnTo>
                  <a:pt x="114515" y="2978277"/>
                </a:lnTo>
                <a:lnTo>
                  <a:pt x="127088" y="2984373"/>
                </a:lnTo>
                <a:lnTo>
                  <a:pt x="139661" y="2984373"/>
                </a:lnTo>
                <a:lnTo>
                  <a:pt x="152234" y="2990850"/>
                </a:lnTo>
                <a:lnTo>
                  <a:pt x="165188" y="2990850"/>
                </a:lnTo>
                <a:lnTo>
                  <a:pt x="241261" y="2990850"/>
                </a:lnTo>
                <a:lnTo>
                  <a:pt x="247738" y="2984373"/>
                </a:lnTo>
                <a:lnTo>
                  <a:pt x="254215" y="2978277"/>
                </a:lnTo>
                <a:lnTo>
                  <a:pt x="260311" y="2978277"/>
                </a:lnTo>
                <a:lnTo>
                  <a:pt x="266788" y="2978277"/>
                </a:lnTo>
                <a:lnTo>
                  <a:pt x="266788" y="2971800"/>
                </a:lnTo>
                <a:lnTo>
                  <a:pt x="273265" y="2971800"/>
                </a:lnTo>
                <a:lnTo>
                  <a:pt x="279361" y="2965704"/>
                </a:lnTo>
                <a:lnTo>
                  <a:pt x="285838" y="2959227"/>
                </a:lnTo>
                <a:lnTo>
                  <a:pt x="298411" y="2959227"/>
                </a:lnTo>
                <a:lnTo>
                  <a:pt x="298411" y="2952750"/>
                </a:lnTo>
                <a:lnTo>
                  <a:pt x="310984" y="2946527"/>
                </a:lnTo>
                <a:lnTo>
                  <a:pt x="317461" y="2940050"/>
                </a:lnTo>
                <a:lnTo>
                  <a:pt x="323938" y="2940050"/>
                </a:lnTo>
                <a:lnTo>
                  <a:pt x="336638" y="2927477"/>
                </a:lnTo>
                <a:lnTo>
                  <a:pt x="343115" y="2921000"/>
                </a:lnTo>
                <a:lnTo>
                  <a:pt x="355688" y="2908427"/>
                </a:lnTo>
                <a:lnTo>
                  <a:pt x="368261" y="2895854"/>
                </a:lnTo>
                <a:lnTo>
                  <a:pt x="380834" y="2889377"/>
                </a:lnTo>
                <a:lnTo>
                  <a:pt x="387311" y="2870200"/>
                </a:lnTo>
                <a:lnTo>
                  <a:pt x="393788" y="2863723"/>
                </a:lnTo>
                <a:lnTo>
                  <a:pt x="393788" y="2851150"/>
                </a:lnTo>
                <a:lnTo>
                  <a:pt x="393788" y="2844673"/>
                </a:lnTo>
                <a:lnTo>
                  <a:pt x="393788" y="2768727"/>
                </a:lnTo>
                <a:lnTo>
                  <a:pt x="387311" y="2762250"/>
                </a:lnTo>
                <a:lnTo>
                  <a:pt x="387311" y="2755773"/>
                </a:lnTo>
                <a:lnTo>
                  <a:pt x="380834" y="2743200"/>
                </a:lnTo>
                <a:lnTo>
                  <a:pt x="380834" y="2737104"/>
                </a:lnTo>
                <a:lnTo>
                  <a:pt x="374738" y="2724150"/>
                </a:lnTo>
                <a:lnTo>
                  <a:pt x="368261" y="2717927"/>
                </a:lnTo>
                <a:lnTo>
                  <a:pt x="368261" y="2704973"/>
                </a:lnTo>
                <a:lnTo>
                  <a:pt x="355688" y="2698877"/>
                </a:lnTo>
                <a:lnTo>
                  <a:pt x="349211" y="2692400"/>
                </a:lnTo>
                <a:lnTo>
                  <a:pt x="343115" y="2679827"/>
                </a:lnTo>
                <a:lnTo>
                  <a:pt x="336638" y="2673350"/>
                </a:lnTo>
                <a:lnTo>
                  <a:pt x="330161" y="2673350"/>
                </a:lnTo>
                <a:lnTo>
                  <a:pt x="323938" y="2667254"/>
                </a:lnTo>
                <a:lnTo>
                  <a:pt x="310984" y="2660777"/>
                </a:lnTo>
                <a:lnTo>
                  <a:pt x="304888" y="2654300"/>
                </a:lnTo>
                <a:lnTo>
                  <a:pt x="292315" y="2654300"/>
                </a:lnTo>
                <a:lnTo>
                  <a:pt x="285838" y="2648077"/>
                </a:lnTo>
                <a:lnTo>
                  <a:pt x="266788" y="2641600"/>
                </a:lnTo>
                <a:lnTo>
                  <a:pt x="254215" y="2635122"/>
                </a:lnTo>
                <a:lnTo>
                  <a:pt x="241261" y="2635122"/>
                </a:lnTo>
                <a:lnTo>
                  <a:pt x="228561" y="2635122"/>
                </a:lnTo>
                <a:lnTo>
                  <a:pt x="215988" y="2629027"/>
                </a:lnTo>
                <a:lnTo>
                  <a:pt x="190461" y="2629027"/>
                </a:lnTo>
                <a:lnTo>
                  <a:pt x="114515" y="2629027"/>
                </a:lnTo>
                <a:lnTo>
                  <a:pt x="101561" y="2635122"/>
                </a:lnTo>
                <a:lnTo>
                  <a:pt x="95338" y="2641600"/>
                </a:lnTo>
                <a:lnTo>
                  <a:pt x="82384" y="2648077"/>
                </a:lnTo>
                <a:lnTo>
                  <a:pt x="76288" y="2654300"/>
                </a:lnTo>
                <a:lnTo>
                  <a:pt x="63360" y="2660777"/>
                </a:lnTo>
                <a:lnTo>
                  <a:pt x="50761" y="2673350"/>
                </a:lnTo>
                <a:lnTo>
                  <a:pt x="44640" y="2679827"/>
                </a:lnTo>
                <a:lnTo>
                  <a:pt x="31686" y="2692400"/>
                </a:lnTo>
                <a:lnTo>
                  <a:pt x="25565" y="2717927"/>
                </a:lnTo>
                <a:lnTo>
                  <a:pt x="12598" y="2737104"/>
                </a:lnTo>
                <a:lnTo>
                  <a:pt x="6477" y="2749677"/>
                </a:lnTo>
                <a:lnTo>
                  <a:pt x="0" y="2768727"/>
                </a:lnTo>
                <a:lnTo>
                  <a:pt x="0" y="2774823"/>
                </a:lnTo>
                <a:lnTo>
                  <a:pt x="0" y="2793873"/>
                </a:lnTo>
                <a:lnTo>
                  <a:pt x="0" y="2806954"/>
                </a:lnTo>
                <a:lnTo>
                  <a:pt x="0" y="2813050"/>
                </a:lnTo>
                <a:lnTo>
                  <a:pt x="0" y="2819527"/>
                </a:lnTo>
                <a:lnTo>
                  <a:pt x="0" y="2832100"/>
                </a:lnTo>
                <a:lnTo>
                  <a:pt x="6477" y="2838577"/>
                </a:lnTo>
                <a:lnTo>
                  <a:pt x="12598" y="2838577"/>
                </a:lnTo>
              </a:path>
              <a:path w="10643235" h="3816350">
                <a:moveTo>
                  <a:pt x="4902161" y="2990850"/>
                </a:moveTo>
                <a:lnTo>
                  <a:pt x="4908638" y="2990850"/>
                </a:lnTo>
                <a:lnTo>
                  <a:pt x="4921211" y="2997327"/>
                </a:lnTo>
                <a:lnTo>
                  <a:pt x="4927688" y="2997327"/>
                </a:lnTo>
                <a:lnTo>
                  <a:pt x="4940261" y="3003423"/>
                </a:lnTo>
                <a:lnTo>
                  <a:pt x="4952834" y="3009900"/>
                </a:lnTo>
                <a:lnTo>
                  <a:pt x="4965788" y="3016377"/>
                </a:lnTo>
                <a:lnTo>
                  <a:pt x="5022684" y="3016377"/>
                </a:lnTo>
                <a:lnTo>
                  <a:pt x="5029161" y="3009900"/>
                </a:lnTo>
                <a:lnTo>
                  <a:pt x="5035638" y="3009900"/>
                </a:lnTo>
                <a:lnTo>
                  <a:pt x="5048338" y="3003423"/>
                </a:lnTo>
                <a:lnTo>
                  <a:pt x="5054815" y="3003423"/>
                </a:lnTo>
                <a:lnTo>
                  <a:pt x="5060911" y="2997327"/>
                </a:lnTo>
                <a:lnTo>
                  <a:pt x="5060911" y="2990850"/>
                </a:lnTo>
                <a:lnTo>
                  <a:pt x="5067388" y="2990850"/>
                </a:lnTo>
                <a:lnTo>
                  <a:pt x="5073865" y="2984373"/>
                </a:lnTo>
                <a:lnTo>
                  <a:pt x="5079961" y="2978277"/>
                </a:lnTo>
                <a:lnTo>
                  <a:pt x="5079961" y="2971800"/>
                </a:lnTo>
                <a:lnTo>
                  <a:pt x="5079961" y="2793873"/>
                </a:lnTo>
                <a:lnTo>
                  <a:pt x="5086438" y="2774823"/>
                </a:lnTo>
                <a:lnTo>
                  <a:pt x="5086438" y="2654300"/>
                </a:lnTo>
                <a:lnTo>
                  <a:pt x="5079961" y="2654300"/>
                </a:lnTo>
                <a:lnTo>
                  <a:pt x="5079961" y="2648077"/>
                </a:lnTo>
                <a:lnTo>
                  <a:pt x="5067388" y="2641600"/>
                </a:lnTo>
                <a:lnTo>
                  <a:pt x="5067388" y="2635122"/>
                </a:lnTo>
                <a:lnTo>
                  <a:pt x="5060911" y="2635122"/>
                </a:lnTo>
                <a:lnTo>
                  <a:pt x="5060911" y="2629027"/>
                </a:lnTo>
                <a:lnTo>
                  <a:pt x="5054815" y="2629027"/>
                </a:lnTo>
                <a:lnTo>
                  <a:pt x="5048338" y="2629027"/>
                </a:lnTo>
                <a:lnTo>
                  <a:pt x="5048338" y="2622550"/>
                </a:lnTo>
                <a:lnTo>
                  <a:pt x="5041861" y="2622550"/>
                </a:lnTo>
                <a:lnTo>
                  <a:pt x="5004015" y="2622550"/>
                </a:lnTo>
                <a:lnTo>
                  <a:pt x="4991061" y="2629027"/>
                </a:lnTo>
                <a:lnTo>
                  <a:pt x="4978488" y="2635122"/>
                </a:lnTo>
                <a:lnTo>
                  <a:pt x="4972011" y="2641600"/>
                </a:lnTo>
                <a:lnTo>
                  <a:pt x="4959311" y="2654300"/>
                </a:lnTo>
                <a:lnTo>
                  <a:pt x="4946738" y="2660777"/>
                </a:lnTo>
                <a:lnTo>
                  <a:pt x="4934165" y="2673350"/>
                </a:lnTo>
                <a:lnTo>
                  <a:pt x="4921211" y="2692400"/>
                </a:lnTo>
                <a:lnTo>
                  <a:pt x="4908638" y="2698877"/>
                </a:lnTo>
                <a:lnTo>
                  <a:pt x="4895938" y="2717927"/>
                </a:lnTo>
                <a:lnTo>
                  <a:pt x="4882984" y="2737104"/>
                </a:lnTo>
                <a:lnTo>
                  <a:pt x="4876888" y="2749677"/>
                </a:lnTo>
                <a:lnTo>
                  <a:pt x="4864315" y="2768727"/>
                </a:lnTo>
                <a:lnTo>
                  <a:pt x="4857838" y="2787777"/>
                </a:lnTo>
                <a:lnTo>
                  <a:pt x="4857838" y="2800477"/>
                </a:lnTo>
                <a:lnTo>
                  <a:pt x="4851361" y="2819527"/>
                </a:lnTo>
                <a:lnTo>
                  <a:pt x="4851361" y="2838577"/>
                </a:lnTo>
                <a:lnTo>
                  <a:pt x="4845265" y="2851150"/>
                </a:lnTo>
                <a:lnTo>
                  <a:pt x="4845265" y="2863723"/>
                </a:lnTo>
                <a:lnTo>
                  <a:pt x="4845265" y="2876677"/>
                </a:lnTo>
                <a:lnTo>
                  <a:pt x="4845265" y="2889377"/>
                </a:lnTo>
                <a:lnTo>
                  <a:pt x="4838788" y="2901950"/>
                </a:lnTo>
                <a:lnTo>
                  <a:pt x="4838788" y="2914523"/>
                </a:lnTo>
                <a:lnTo>
                  <a:pt x="4838788" y="2927477"/>
                </a:lnTo>
                <a:lnTo>
                  <a:pt x="4838788" y="2933573"/>
                </a:lnTo>
                <a:lnTo>
                  <a:pt x="4838788" y="2940050"/>
                </a:lnTo>
                <a:lnTo>
                  <a:pt x="4845265" y="2952750"/>
                </a:lnTo>
                <a:lnTo>
                  <a:pt x="4845265" y="2959227"/>
                </a:lnTo>
                <a:lnTo>
                  <a:pt x="4851361" y="2965704"/>
                </a:lnTo>
                <a:lnTo>
                  <a:pt x="4857838" y="2965704"/>
                </a:lnTo>
              </a:path>
              <a:path w="10643235" h="3816350">
                <a:moveTo>
                  <a:pt x="1168615" y="2908427"/>
                </a:moveTo>
                <a:lnTo>
                  <a:pt x="1168615" y="2908427"/>
                </a:lnTo>
                <a:lnTo>
                  <a:pt x="1231861" y="2908427"/>
                </a:lnTo>
                <a:lnTo>
                  <a:pt x="1244561" y="2914523"/>
                </a:lnTo>
                <a:lnTo>
                  <a:pt x="1257515" y="2914523"/>
                </a:lnTo>
                <a:lnTo>
                  <a:pt x="1270088" y="2914523"/>
                </a:lnTo>
                <a:lnTo>
                  <a:pt x="1276565" y="2914523"/>
                </a:lnTo>
                <a:lnTo>
                  <a:pt x="1289138" y="2921000"/>
                </a:lnTo>
                <a:lnTo>
                  <a:pt x="1447888" y="2921000"/>
                </a:lnTo>
                <a:lnTo>
                  <a:pt x="1460461" y="2914523"/>
                </a:lnTo>
                <a:lnTo>
                  <a:pt x="1523834" y="2914523"/>
                </a:lnTo>
                <a:lnTo>
                  <a:pt x="1530311" y="2908427"/>
                </a:lnTo>
                <a:lnTo>
                  <a:pt x="1568538" y="2908427"/>
                </a:lnTo>
                <a:lnTo>
                  <a:pt x="1568538" y="2901950"/>
                </a:lnTo>
                <a:lnTo>
                  <a:pt x="1575015" y="2901950"/>
                </a:lnTo>
              </a:path>
              <a:path w="10643235" h="3816350">
                <a:moveTo>
                  <a:pt x="5823038" y="2940050"/>
                </a:moveTo>
                <a:lnTo>
                  <a:pt x="5835611" y="2940050"/>
                </a:lnTo>
                <a:lnTo>
                  <a:pt x="5835611" y="2946527"/>
                </a:lnTo>
                <a:lnTo>
                  <a:pt x="5842088" y="2946527"/>
                </a:lnTo>
                <a:lnTo>
                  <a:pt x="5854661" y="2952750"/>
                </a:lnTo>
                <a:lnTo>
                  <a:pt x="5861138" y="2959227"/>
                </a:lnTo>
                <a:lnTo>
                  <a:pt x="5867234" y="2959227"/>
                </a:lnTo>
                <a:lnTo>
                  <a:pt x="5867234" y="2965704"/>
                </a:lnTo>
                <a:lnTo>
                  <a:pt x="5880188" y="2971800"/>
                </a:lnTo>
                <a:lnTo>
                  <a:pt x="5886411" y="2971800"/>
                </a:lnTo>
                <a:lnTo>
                  <a:pt x="5892888" y="2978277"/>
                </a:lnTo>
                <a:lnTo>
                  <a:pt x="5899365" y="2978277"/>
                </a:lnTo>
                <a:lnTo>
                  <a:pt x="5905461" y="2984373"/>
                </a:lnTo>
                <a:lnTo>
                  <a:pt x="5911938" y="2990850"/>
                </a:lnTo>
                <a:lnTo>
                  <a:pt x="6006934" y="2990850"/>
                </a:lnTo>
                <a:lnTo>
                  <a:pt x="6013411" y="2997327"/>
                </a:lnTo>
                <a:lnTo>
                  <a:pt x="6108788" y="2997327"/>
                </a:lnTo>
                <a:lnTo>
                  <a:pt x="6127965" y="2990850"/>
                </a:lnTo>
                <a:lnTo>
                  <a:pt x="6147015" y="2990850"/>
                </a:lnTo>
                <a:lnTo>
                  <a:pt x="6153111" y="2984373"/>
                </a:lnTo>
                <a:lnTo>
                  <a:pt x="6165684" y="2978277"/>
                </a:lnTo>
                <a:lnTo>
                  <a:pt x="6184861" y="2971800"/>
                </a:lnTo>
                <a:lnTo>
                  <a:pt x="6191338" y="2965704"/>
                </a:lnTo>
                <a:lnTo>
                  <a:pt x="6197815" y="2959227"/>
                </a:lnTo>
                <a:lnTo>
                  <a:pt x="6210388" y="2959227"/>
                </a:lnTo>
                <a:lnTo>
                  <a:pt x="6216865" y="2952750"/>
                </a:lnTo>
                <a:lnTo>
                  <a:pt x="6222961" y="2952750"/>
                </a:lnTo>
                <a:lnTo>
                  <a:pt x="6235915" y="2946527"/>
                </a:lnTo>
                <a:lnTo>
                  <a:pt x="6235915" y="2940050"/>
                </a:lnTo>
                <a:lnTo>
                  <a:pt x="6242011" y="2940050"/>
                </a:lnTo>
                <a:lnTo>
                  <a:pt x="6242011" y="2933573"/>
                </a:lnTo>
                <a:lnTo>
                  <a:pt x="6248488" y="2933573"/>
                </a:lnTo>
                <a:lnTo>
                  <a:pt x="6248488" y="2927477"/>
                </a:lnTo>
                <a:lnTo>
                  <a:pt x="6254584" y="2927477"/>
                </a:lnTo>
                <a:lnTo>
                  <a:pt x="6254584" y="2921000"/>
                </a:lnTo>
                <a:lnTo>
                  <a:pt x="6254584" y="2914523"/>
                </a:lnTo>
                <a:lnTo>
                  <a:pt x="6254584" y="2908427"/>
                </a:lnTo>
              </a:path>
              <a:path w="10643235" h="3816350">
                <a:moveTo>
                  <a:pt x="7588465" y="3657574"/>
                </a:moveTo>
                <a:lnTo>
                  <a:pt x="7594561" y="3657574"/>
                </a:lnTo>
                <a:lnTo>
                  <a:pt x="7601038" y="3657574"/>
                </a:lnTo>
                <a:lnTo>
                  <a:pt x="7607515" y="3657574"/>
                </a:lnTo>
                <a:lnTo>
                  <a:pt x="7613611" y="3657574"/>
                </a:lnTo>
                <a:lnTo>
                  <a:pt x="7620088" y="3664051"/>
                </a:lnTo>
                <a:lnTo>
                  <a:pt x="7626184" y="3664051"/>
                </a:lnTo>
                <a:lnTo>
                  <a:pt x="7632661" y="3664051"/>
                </a:lnTo>
                <a:lnTo>
                  <a:pt x="7632661" y="3670173"/>
                </a:lnTo>
                <a:lnTo>
                  <a:pt x="7639138" y="3670173"/>
                </a:lnTo>
                <a:lnTo>
                  <a:pt x="7645361" y="3670173"/>
                </a:lnTo>
                <a:lnTo>
                  <a:pt x="7645361" y="3676650"/>
                </a:lnTo>
                <a:lnTo>
                  <a:pt x="7651838" y="3676650"/>
                </a:lnTo>
                <a:lnTo>
                  <a:pt x="7658315" y="3676650"/>
                </a:lnTo>
                <a:lnTo>
                  <a:pt x="7658315" y="3683139"/>
                </a:lnTo>
                <a:lnTo>
                  <a:pt x="7664411" y="3683139"/>
                </a:lnTo>
                <a:lnTo>
                  <a:pt x="7664411" y="3689248"/>
                </a:lnTo>
                <a:lnTo>
                  <a:pt x="7670888" y="3689248"/>
                </a:lnTo>
                <a:lnTo>
                  <a:pt x="7677365" y="3689248"/>
                </a:lnTo>
                <a:lnTo>
                  <a:pt x="7683461" y="3689248"/>
                </a:lnTo>
                <a:lnTo>
                  <a:pt x="7683461" y="3695738"/>
                </a:lnTo>
                <a:lnTo>
                  <a:pt x="7753311" y="3695738"/>
                </a:lnTo>
                <a:lnTo>
                  <a:pt x="7759788" y="3702215"/>
                </a:lnTo>
                <a:lnTo>
                  <a:pt x="7772361" y="3702215"/>
                </a:lnTo>
                <a:lnTo>
                  <a:pt x="7778838" y="3702215"/>
                </a:lnTo>
                <a:lnTo>
                  <a:pt x="7785061" y="3708336"/>
                </a:lnTo>
                <a:lnTo>
                  <a:pt x="8045665" y="3708336"/>
                </a:lnTo>
                <a:lnTo>
                  <a:pt x="8058238" y="3702215"/>
                </a:lnTo>
                <a:lnTo>
                  <a:pt x="8077288" y="3702215"/>
                </a:lnTo>
                <a:lnTo>
                  <a:pt x="8083384" y="3695738"/>
                </a:lnTo>
                <a:lnTo>
                  <a:pt x="8102561" y="3695738"/>
                </a:lnTo>
                <a:lnTo>
                  <a:pt x="8153234" y="3695738"/>
                </a:lnTo>
                <a:lnTo>
                  <a:pt x="8166188" y="3689248"/>
                </a:lnTo>
                <a:lnTo>
                  <a:pt x="8172411" y="3689248"/>
                </a:lnTo>
                <a:lnTo>
                  <a:pt x="8178888" y="3683139"/>
                </a:lnTo>
                <a:lnTo>
                  <a:pt x="8191461" y="3683139"/>
                </a:lnTo>
                <a:lnTo>
                  <a:pt x="8210511" y="3683139"/>
                </a:lnTo>
                <a:lnTo>
                  <a:pt x="8216988" y="3683139"/>
                </a:lnTo>
                <a:lnTo>
                  <a:pt x="8229561" y="3676650"/>
                </a:lnTo>
                <a:lnTo>
                  <a:pt x="8242261" y="3670173"/>
                </a:lnTo>
                <a:lnTo>
                  <a:pt x="8248738" y="3670173"/>
                </a:lnTo>
                <a:lnTo>
                  <a:pt x="8261311" y="3664051"/>
                </a:lnTo>
                <a:lnTo>
                  <a:pt x="8267788" y="3664051"/>
                </a:lnTo>
                <a:lnTo>
                  <a:pt x="8274265" y="3664051"/>
                </a:lnTo>
                <a:lnTo>
                  <a:pt x="8280361" y="3664051"/>
                </a:lnTo>
                <a:lnTo>
                  <a:pt x="8286838" y="3664051"/>
                </a:lnTo>
                <a:lnTo>
                  <a:pt x="8292934" y="3657574"/>
                </a:lnTo>
                <a:lnTo>
                  <a:pt x="8305888" y="3651453"/>
                </a:lnTo>
                <a:lnTo>
                  <a:pt x="8324938" y="3651453"/>
                </a:lnTo>
                <a:lnTo>
                  <a:pt x="8337638" y="3651453"/>
                </a:lnTo>
                <a:lnTo>
                  <a:pt x="8344115" y="3644976"/>
                </a:lnTo>
                <a:lnTo>
                  <a:pt x="8356688" y="3638499"/>
                </a:lnTo>
                <a:lnTo>
                  <a:pt x="8363165" y="3638499"/>
                </a:lnTo>
                <a:lnTo>
                  <a:pt x="8369261" y="3638499"/>
                </a:lnTo>
                <a:lnTo>
                  <a:pt x="8375738" y="3638499"/>
                </a:lnTo>
              </a:path>
              <a:path w="10643235" h="3816350">
                <a:moveTo>
                  <a:pt x="2832061" y="2946527"/>
                </a:moveTo>
                <a:lnTo>
                  <a:pt x="2851238" y="2952750"/>
                </a:lnTo>
                <a:lnTo>
                  <a:pt x="2870288" y="2952750"/>
                </a:lnTo>
                <a:lnTo>
                  <a:pt x="2889338" y="2959227"/>
                </a:lnTo>
                <a:lnTo>
                  <a:pt x="2914611" y="2959227"/>
                </a:lnTo>
                <a:lnTo>
                  <a:pt x="2927565" y="2959227"/>
                </a:lnTo>
                <a:lnTo>
                  <a:pt x="2952711" y="2965704"/>
                </a:lnTo>
                <a:lnTo>
                  <a:pt x="2971761" y="2965704"/>
                </a:lnTo>
                <a:lnTo>
                  <a:pt x="2990938" y="2971800"/>
                </a:lnTo>
                <a:lnTo>
                  <a:pt x="3022561" y="2978277"/>
                </a:lnTo>
                <a:lnTo>
                  <a:pt x="3041611" y="2978277"/>
                </a:lnTo>
                <a:lnTo>
                  <a:pt x="3054184" y="2978277"/>
                </a:lnTo>
                <a:lnTo>
                  <a:pt x="3060661" y="2984373"/>
                </a:lnTo>
                <a:lnTo>
                  <a:pt x="3168738" y="2984373"/>
                </a:lnTo>
                <a:lnTo>
                  <a:pt x="3181311" y="2978277"/>
                </a:lnTo>
                <a:lnTo>
                  <a:pt x="3193884" y="2971800"/>
                </a:lnTo>
                <a:lnTo>
                  <a:pt x="3206838" y="2971800"/>
                </a:lnTo>
                <a:lnTo>
                  <a:pt x="3213061" y="2965704"/>
                </a:lnTo>
                <a:lnTo>
                  <a:pt x="3226015" y="2959227"/>
                </a:lnTo>
                <a:lnTo>
                  <a:pt x="3232111" y="2952750"/>
                </a:lnTo>
                <a:lnTo>
                  <a:pt x="3238588" y="2946527"/>
                </a:lnTo>
                <a:lnTo>
                  <a:pt x="3245065" y="2940050"/>
                </a:lnTo>
                <a:lnTo>
                  <a:pt x="3251161" y="2933573"/>
                </a:lnTo>
                <a:lnTo>
                  <a:pt x="3251161" y="2921000"/>
                </a:lnTo>
                <a:lnTo>
                  <a:pt x="3251161" y="2908427"/>
                </a:lnTo>
                <a:lnTo>
                  <a:pt x="3257638" y="2895854"/>
                </a:lnTo>
                <a:lnTo>
                  <a:pt x="3257638" y="2876677"/>
                </a:lnTo>
                <a:lnTo>
                  <a:pt x="3257638" y="2851150"/>
                </a:lnTo>
                <a:lnTo>
                  <a:pt x="3257638" y="2825623"/>
                </a:lnTo>
                <a:lnTo>
                  <a:pt x="3251161" y="2793873"/>
                </a:lnTo>
                <a:lnTo>
                  <a:pt x="3251161" y="2774823"/>
                </a:lnTo>
                <a:lnTo>
                  <a:pt x="3251161" y="2648077"/>
                </a:lnTo>
                <a:lnTo>
                  <a:pt x="3238588" y="2635122"/>
                </a:lnTo>
                <a:lnTo>
                  <a:pt x="3232111" y="2622550"/>
                </a:lnTo>
                <a:lnTo>
                  <a:pt x="3219538" y="2609977"/>
                </a:lnTo>
                <a:lnTo>
                  <a:pt x="3213061" y="2590927"/>
                </a:lnTo>
                <a:lnTo>
                  <a:pt x="3193884" y="2584450"/>
                </a:lnTo>
                <a:lnTo>
                  <a:pt x="3187788" y="2571877"/>
                </a:lnTo>
                <a:lnTo>
                  <a:pt x="3181311" y="2565272"/>
                </a:lnTo>
                <a:lnTo>
                  <a:pt x="3175215" y="2559177"/>
                </a:lnTo>
                <a:lnTo>
                  <a:pt x="3168738" y="2559177"/>
                </a:lnTo>
                <a:lnTo>
                  <a:pt x="3156165" y="2552700"/>
                </a:lnTo>
                <a:lnTo>
                  <a:pt x="3149688" y="2546222"/>
                </a:lnTo>
                <a:lnTo>
                  <a:pt x="3143211" y="2546222"/>
                </a:lnTo>
                <a:lnTo>
                  <a:pt x="3130511" y="2546222"/>
                </a:lnTo>
                <a:lnTo>
                  <a:pt x="3117938" y="2540127"/>
                </a:lnTo>
                <a:lnTo>
                  <a:pt x="3098888" y="2533650"/>
                </a:lnTo>
                <a:lnTo>
                  <a:pt x="3086315" y="2533650"/>
                </a:lnTo>
                <a:lnTo>
                  <a:pt x="3067138" y="2533650"/>
                </a:lnTo>
                <a:lnTo>
                  <a:pt x="2984461" y="2533650"/>
                </a:lnTo>
                <a:lnTo>
                  <a:pt x="2965284" y="2540127"/>
                </a:lnTo>
                <a:lnTo>
                  <a:pt x="2946615" y="2546222"/>
                </a:lnTo>
                <a:lnTo>
                  <a:pt x="2933661" y="2546222"/>
                </a:lnTo>
                <a:lnTo>
                  <a:pt x="2914611" y="2552700"/>
                </a:lnTo>
                <a:lnTo>
                  <a:pt x="2901911" y="2559177"/>
                </a:lnTo>
                <a:lnTo>
                  <a:pt x="2882861" y="2565272"/>
                </a:lnTo>
                <a:lnTo>
                  <a:pt x="2870288" y="2571877"/>
                </a:lnTo>
                <a:lnTo>
                  <a:pt x="2851238" y="2584450"/>
                </a:lnTo>
                <a:lnTo>
                  <a:pt x="2838538" y="2590927"/>
                </a:lnTo>
                <a:lnTo>
                  <a:pt x="2825584" y="2603500"/>
                </a:lnTo>
                <a:lnTo>
                  <a:pt x="2819488" y="2609977"/>
                </a:lnTo>
                <a:lnTo>
                  <a:pt x="2813011" y="2616072"/>
                </a:lnTo>
                <a:lnTo>
                  <a:pt x="2793961" y="2629027"/>
                </a:lnTo>
                <a:lnTo>
                  <a:pt x="2793961" y="2635122"/>
                </a:lnTo>
                <a:lnTo>
                  <a:pt x="2781388" y="2648077"/>
                </a:lnTo>
                <a:lnTo>
                  <a:pt x="2781388" y="2667254"/>
                </a:lnTo>
                <a:lnTo>
                  <a:pt x="2768815" y="2685923"/>
                </a:lnTo>
                <a:lnTo>
                  <a:pt x="2762338" y="2711450"/>
                </a:lnTo>
                <a:lnTo>
                  <a:pt x="2755861" y="2743200"/>
                </a:lnTo>
                <a:lnTo>
                  <a:pt x="2755861" y="2768727"/>
                </a:lnTo>
                <a:lnTo>
                  <a:pt x="2755861" y="2793873"/>
                </a:lnTo>
                <a:lnTo>
                  <a:pt x="2755861" y="2819527"/>
                </a:lnTo>
                <a:lnTo>
                  <a:pt x="2762338" y="2851150"/>
                </a:lnTo>
                <a:lnTo>
                  <a:pt x="2781388" y="2876677"/>
                </a:lnTo>
                <a:lnTo>
                  <a:pt x="2793961" y="2901950"/>
                </a:lnTo>
                <a:lnTo>
                  <a:pt x="2813011" y="2921000"/>
                </a:lnTo>
                <a:lnTo>
                  <a:pt x="2825584" y="2940050"/>
                </a:lnTo>
                <a:lnTo>
                  <a:pt x="2844761" y="2959227"/>
                </a:lnTo>
                <a:lnTo>
                  <a:pt x="2857715" y="2971800"/>
                </a:lnTo>
                <a:lnTo>
                  <a:pt x="2876765" y="2978277"/>
                </a:lnTo>
                <a:lnTo>
                  <a:pt x="2889338" y="2990850"/>
                </a:lnTo>
                <a:lnTo>
                  <a:pt x="2901911" y="2990850"/>
                </a:lnTo>
                <a:lnTo>
                  <a:pt x="2908388" y="2997327"/>
                </a:lnTo>
                <a:lnTo>
                  <a:pt x="2914611" y="2997327"/>
                </a:lnTo>
                <a:lnTo>
                  <a:pt x="2914611" y="3003423"/>
                </a:lnTo>
                <a:lnTo>
                  <a:pt x="2921088" y="3003423"/>
                </a:lnTo>
              </a:path>
              <a:path w="10643235" h="3816350">
                <a:moveTo>
                  <a:pt x="7550238" y="3041611"/>
                </a:moveTo>
                <a:lnTo>
                  <a:pt x="7556461" y="3041611"/>
                </a:lnTo>
                <a:lnTo>
                  <a:pt x="7569415" y="3048088"/>
                </a:lnTo>
                <a:lnTo>
                  <a:pt x="7581988" y="3054578"/>
                </a:lnTo>
                <a:lnTo>
                  <a:pt x="7594561" y="3060700"/>
                </a:lnTo>
                <a:lnTo>
                  <a:pt x="7601038" y="3067177"/>
                </a:lnTo>
                <a:lnTo>
                  <a:pt x="7613611" y="3067177"/>
                </a:lnTo>
                <a:lnTo>
                  <a:pt x="7639138" y="3067177"/>
                </a:lnTo>
                <a:lnTo>
                  <a:pt x="7658315" y="3073298"/>
                </a:lnTo>
                <a:lnTo>
                  <a:pt x="7677365" y="3073298"/>
                </a:lnTo>
                <a:lnTo>
                  <a:pt x="7696034" y="3073298"/>
                </a:lnTo>
                <a:lnTo>
                  <a:pt x="7715211" y="3073298"/>
                </a:lnTo>
                <a:lnTo>
                  <a:pt x="7734261" y="3073298"/>
                </a:lnTo>
                <a:lnTo>
                  <a:pt x="7753311" y="3073298"/>
                </a:lnTo>
                <a:lnTo>
                  <a:pt x="7772361" y="3067177"/>
                </a:lnTo>
                <a:lnTo>
                  <a:pt x="7798015" y="3060700"/>
                </a:lnTo>
                <a:lnTo>
                  <a:pt x="7817065" y="3048088"/>
                </a:lnTo>
                <a:lnTo>
                  <a:pt x="7848688" y="3035554"/>
                </a:lnTo>
                <a:lnTo>
                  <a:pt x="7867738" y="3029077"/>
                </a:lnTo>
                <a:lnTo>
                  <a:pt x="7893011" y="3016377"/>
                </a:lnTo>
                <a:lnTo>
                  <a:pt x="7905965" y="3009900"/>
                </a:lnTo>
                <a:lnTo>
                  <a:pt x="7918538" y="2997327"/>
                </a:lnTo>
                <a:lnTo>
                  <a:pt x="7931111" y="2990850"/>
                </a:lnTo>
                <a:lnTo>
                  <a:pt x="7943811" y="2971800"/>
                </a:lnTo>
                <a:lnTo>
                  <a:pt x="7950288" y="2965704"/>
                </a:lnTo>
                <a:lnTo>
                  <a:pt x="7956765" y="2952750"/>
                </a:lnTo>
                <a:lnTo>
                  <a:pt x="7962861" y="2940050"/>
                </a:lnTo>
                <a:lnTo>
                  <a:pt x="7962861" y="2921000"/>
                </a:lnTo>
                <a:lnTo>
                  <a:pt x="7962861" y="2901950"/>
                </a:lnTo>
                <a:lnTo>
                  <a:pt x="7962861" y="2882900"/>
                </a:lnTo>
                <a:lnTo>
                  <a:pt x="7962861" y="2870200"/>
                </a:lnTo>
                <a:lnTo>
                  <a:pt x="7969338" y="2851150"/>
                </a:lnTo>
                <a:lnTo>
                  <a:pt x="7975815" y="2838577"/>
                </a:lnTo>
                <a:lnTo>
                  <a:pt x="7975815" y="2825623"/>
                </a:lnTo>
                <a:lnTo>
                  <a:pt x="7981911" y="2813050"/>
                </a:lnTo>
                <a:lnTo>
                  <a:pt x="7988388" y="2793873"/>
                </a:lnTo>
                <a:lnTo>
                  <a:pt x="7994484" y="2787777"/>
                </a:lnTo>
                <a:lnTo>
                  <a:pt x="8000961" y="2774823"/>
                </a:lnTo>
                <a:lnTo>
                  <a:pt x="8000961" y="2635122"/>
                </a:lnTo>
                <a:lnTo>
                  <a:pt x="7988388" y="2616072"/>
                </a:lnTo>
                <a:lnTo>
                  <a:pt x="7981911" y="2597404"/>
                </a:lnTo>
                <a:lnTo>
                  <a:pt x="7975815" y="2584450"/>
                </a:lnTo>
                <a:lnTo>
                  <a:pt x="7962861" y="2578354"/>
                </a:lnTo>
                <a:lnTo>
                  <a:pt x="7950288" y="2565272"/>
                </a:lnTo>
                <a:lnTo>
                  <a:pt x="7943811" y="2559177"/>
                </a:lnTo>
                <a:lnTo>
                  <a:pt x="7937588" y="2552700"/>
                </a:lnTo>
                <a:lnTo>
                  <a:pt x="7931111" y="2552700"/>
                </a:lnTo>
                <a:lnTo>
                  <a:pt x="7918538" y="2546222"/>
                </a:lnTo>
                <a:lnTo>
                  <a:pt x="7905965" y="2540127"/>
                </a:lnTo>
                <a:lnTo>
                  <a:pt x="7886915" y="2533650"/>
                </a:lnTo>
                <a:lnTo>
                  <a:pt x="7873961" y="2533650"/>
                </a:lnTo>
                <a:lnTo>
                  <a:pt x="7861261" y="2533650"/>
                </a:lnTo>
                <a:lnTo>
                  <a:pt x="7848688" y="2533650"/>
                </a:lnTo>
                <a:lnTo>
                  <a:pt x="7829638" y="2527172"/>
                </a:lnTo>
                <a:lnTo>
                  <a:pt x="7810588" y="2527172"/>
                </a:lnTo>
                <a:lnTo>
                  <a:pt x="7798015" y="2521077"/>
                </a:lnTo>
                <a:lnTo>
                  <a:pt x="7778838" y="2521077"/>
                </a:lnTo>
                <a:lnTo>
                  <a:pt x="7765884" y="2521077"/>
                </a:lnTo>
                <a:lnTo>
                  <a:pt x="7747215" y="2521077"/>
                </a:lnTo>
                <a:lnTo>
                  <a:pt x="7728165" y="2521077"/>
                </a:lnTo>
                <a:lnTo>
                  <a:pt x="7708988" y="2521077"/>
                </a:lnTo>
                <a:lnTo>
                  <a:pt x="7689938" y="2521077"/>
                </a:lnTo>
                <a:lnTo>
                  <a:pt x="7670888" y="2527172"/>
                </a:lnTo>
                <a:lnTo>
                  <a:pt x="7651838" y="2527172"/>
                </a:lnTo>
                <a:lnTo>
                  <a:pt x="7639138" y="2540127"/>
                </a:lnTo>
                <a:lnTo>
                  <a:pt x="7620088" y="2552700"/>
                </a:lnTo>
                <a:lnTo>
                  <a:pt x="7594561" y="2559177"/>
                </a:lnTo>
                <a:lnTo>
                  <a:pt x="7575511" y="2571877"/>
                </a:lnTo>
                <a:lnTo>
                  <a:pt x="7556461" y="2584450"/>
                </a:lnTo>
                <a:lnTo>
                  <a:pt x="7543761" y="2590927"/>
                </a:lnTo>
                <a:lnTo>
                  <a:pt x="7518615" y="2603500"/>
                </a:lnTo>
                <a:lnTo>
                  <a:pt x="7505661" y="2609977"/>
                </a:lnTo>
                <a:lnTo>
                  <a:pt x="7486611" y="2622550"/>
                </a:lnTo>
                <a:lnTo>
                  <a:pt x="7473911" y="2635122"/>
                </a:lnTo>
                <a:lnTo>
                  <a:pt x="7454861" y="2648077"/>
                </a:lnTo>
                <a:lnTo>
                  <a:pt x="7448765" y="2654300"/>
                </a:lnTo>
                <a:lnTo>
                  <a:pt x="7435811" y="2660777"/>
                </a:lnTo>
                <a:lnTo>
                  <a:pt x="7423238" y="2679827"/>
                </a:lnTo>
                <a:lnTo>
                  <a:pt x="7416761" y="2692400"/>
                </a:lnTo>
                <a:lnTo>
                  <a:pt x="7410538" y="2711450"/>
                </a:lnTo>
                <a:lnTo>
                  <a:pt x="7404061" y="2737104"/>
                </a:lnTo>
                <a:lnTo>
                  <a:pt x="7397584" y="2755773"/>
                </a:lnTo>
                <a:lnTo>
                  <a:pt x="7397584" y="2857627"/>
                </a:lnTo>
                <a:lnTo>
                  <a:pt x="7410538" y="2870200"/>
                </a:lnTo>
                <a:lnTo>
                  <a:pt x="7416761" y="2889377"/>
                </a:lnTo>
                <a:lnTo>
                  <a:pt x="7429715" y="2914523"/>
                </a:lnTo>
                <a:lnTo>
                  <a:pt x="7435811" y="2927477"/>
                </a:lnTo>
                <a:lnTo>
                  <a:pt x="7454861" y="2940050"/>
                </a:lnTo>
                <a:lnTo>
                  <a:pt x="7467434" y="2959227"/>
                </a:lnTo>
                <a:lnTo>
                  <a:pt x="7473911" y="2965704"/>
                </a:lnTo>
                <a:lnTo>
                  <a:pt x="7486611" y="2971800"/>
                </a:lnTo>
                <a:lnTo>
                  <a:pt x="7493088" y="2978277"/>
                </a:lnTo>
                <a:lnTo>
                  <a:pt x="7512138" y="2990850"/>
                </a:lnTo>
                <a:lnTo>
                  <a:pt x="7518615" y="2990850"/>
                </a:lnTo>
                <a:lnTo>
                  <a:pt x="7524711" y="2997327"/>
                </a:lnTo>
                <a:lnTo>
                  <a:pt x="7531188" y="2997327"/>
                </a:lnTo>
                <a:lnTo>
                  <a:pt x="7537284" y="3003423"/>
                </a:lnTo>
                <a:lnTo>
                  <a:pt x="7543761" y="3003423"/>
                </a:lnTo>
                <a:lnTo>
                  <a:pt x="7550238" y="3003423"/>
                </a:lnTo>
                <a:lnTo>
                  <a:pt x="7556461" y="3003423"/>
                </a:lnTo>
              </a:path>
              <a:path w="10643235" h="3816350">
                <a:moveTo>
                  <a:pt x="6921334" y="3740010"/>
                </a:moveTo>
                <a:lnTo>
                  <a:pt x="6927811" y="3740010"/>
                </a:lnTo>
                <a:lnTo>
                  <a:pt x="6946861" y="3746500"/>
                </a:lnTo>
                <a:lnTo>
                  <a:pt x="6959561" y="3752977"/>
                </a:lnTo>
                <a:lnTo>
                  <a:pt x="6972515" y="3759098"/>
                </a:lnTo>
                <a:lnTo>
                  <a:pt x="6991565" y="3765575"/>
                </a:lnTo>
                <a:lnTo>
                  <a:pt x="7010234" y="3765575"/>
                </a:lnTo>
                <a:lnTo>
                  <a:pt x="7035888" y="3765575"/>
                </a:lnTo>
                <a:lnTo>
                  <a:pt x="7054938" y="3772052"/>
                </a:lnTo>
                <a:lnTo>
                  <a:pt x="7086561" y="3772052"/>
                </a:lnTo>
                <a:lnTo>
                  <a:pt x="7131265" y="3778173"/>
                </a:lnTo>
                <a:lnTo>
                  <a:pt x="7181938" y="3778173"/>
                </a:lnTo>
                <a:lnTo>
                  <a:pt x="7232738" y="3784650"/>
                </a:lnTo>
                <a:lnTo>
                  <a:pt x="7302588" y="3784650"/>
                </a:lnTo>
                <a:lnTo>
                  <a:pt x="7359865" y="3784650"/>
                </a:lnTo>
                <a:lnTo>
                  <a:pt x="7442288" y="3784650"/>
                </a:lnTo>
                <a:lnTo>
                  <a:pt x="7531188" y="3791127"/>
                </a:lnTo>
                <a:lnTo>
                  <a:pt x="7613611" y="3791127"/>
                </a:lnTo>
                <a:lnTo>
                  <a:pt x="7715211" y="3791127"/>
                </a:lnTo>
                <a:lnTo>
                  <a:pt x="7823161" y="3803738"/>
                </a:lnTo>
                <a:lnTo>
                  <a:pt x="8337638" y="3803738"/>
                </a:lnTo>
                <a:lnTo>
                  <a:pt x="8426538" y="3810215"/>
                </a:lnTo>
                <a:lnTo>
                  <a:pt x="8508961" y="3810215"/>
                </a:lnTo>
                <a:lnTo>
                  <a:pt x="8604338" y="3816337"/>
                </a:lnTo>
                <a:lnTo>
                  <a:pt x="8705938" y="3816337"/>
                </a:lnTo>
                <a:lnTo>
                  <a:pt x="9550488" y="3816337"/>
                </a:lnTo>
                <a:lnTo>
                  <a:pt x="9620338" y="3810215"/>
                </a:lnTo>
                <a:lnTo>
                  <a:pt x="9696538" y="3810215"/>
                </a:lnTo>
                <a:lnTo>
                  <a:pt x="9766388" y="3803738"/>
                </a:lnTo>
                <a:lnTo>
                  <a:pt x="9829761" y="3803738"/>
                </a:lnTo>
                <a:lnTo>
                  <a:pt x="9912184" y="3803738"/>
                </a:lnTo>
                <a:lnTo>
                  <a:pt x="10001211" y="3791127"/>
                </a:lnTo>
                <a:lnTo>
                  <a:pt x="10077538" y="3791127"/>
                </a:lnTo>
                <a:lnTo>
                  <a:pt x="10153738" y="3784650"/>
                </a:lnTo>
                <a:lnTo>
                  <a:pt x="10217111" y="3778173"/>
                </a:lnTo>
                <a:lnTo>
                  <a:pt x="10274388" y="3772052"/>
                </a:lnTo>
                <a:lnTo>
                  <a:pt x="10325188" y="3765575"/>
                </a:lnTo>
                <a:lnTo>
                  <a:pt x="10350715" y="3759098"/>
                </a:lnTo>
                <a:lnTo>
                  <a:pt x="10375861" y="3752977"/>
                </a:lnTo>
                <a:lnTo>
                  <a:pt x="10407611" y="3746500"/>
                </a:lnTo>
                <a:lnTo>
                  <a:pt x="10433138" y="3740010"/>
                </a:lnTo>
                <a:lnTo>
                  <a:pt x="10464888" y="3733888"/>
                </a:lnTo>
                <a:lnTo>
                  <a:pt x="10490415" y="3721290"/>
                </a:lnTo>
                <a:lnTo>
                  <a:pt x="10509084" y="3708336"/>
                </a:lnTo>
                <a:lnTo>
                  <a:pt x="10528261" y="3708336"/>
                </a:lnTo>
                <a:lnTo>
                  <a:pt x="10534738" y="3702215"/>
                </a:lnTo>
                <a:lnTo>
                  <a:pt x="10541215" y="3695738"/>
                </a:lnTo>
                <a:lnTo>
                  <a:pt x="10560265" y="3689248"/>
                </a:lnTo>
                <a:lnTo>
                  <a:pt x="10572838" y="3676650"/>
                </a:lnTo>
                <a:lnTo>
                  <a:pt x="10578934" y="3670173"/>
                </a:lnTo>
                <a:lnTo>
                  <a:pt x="10591888" y="3657574"/>
                </a:lnTo>
                <a:lnTo>
                  <a:pt x="10604461" y="3651453"/>
                </a:lnTo>
                <a:lnTo>
                  <a:pt x="10610938" y="3638499"/>
                </a:lnTo>
                <a:lnTo>
                  <a:pt x="10623638" y="3632377"/>
                </a:lnTo>
                <a:lnTo>
                  <a:pt x="10630115" y="3625888"/>
                </a:lnTo>
                <a:lnTo>
                  <a:pt x="10636211" y="3613289"/>
                </a:lnTo>
                <a:lnTo>
                  <a:pt x="10642688" y="3606812"/>
                </a:lnTo>
                <a:lnTo>
                  <a:pt x="10642688" y="3524377"/>
                </a:lnTo>
                <a:lnTo>
                  <a:pt x="10623638" y="3511778"/>
                </a:lnTo>
                <a:lnTo>
                  <a:pt x="10610938" y="3492690"/>
                </a:lnTo>
                <a:lnTo>
                  <a:pt x="10585411" y="3467138"/>
                </a:lnTo>
                <a:lnTo>
                  <a:pt x="10553788" y="3435451"/>
                </a:lnTo>
                <a:lnTo>
                  <a:pt x="10509084" y="3403777"/>
                </a:lnTo>
                <a:lnTo>
                  <a:pt x="10452188" y="3365614"/>
                </a:lnTo>
                <a:lnTo>
                  <a:pt x="10401515" y="3327450"/>
                </a:lnTo>
                <a:lnTo>
                  <a:pt x="10325188" y="3289300"/>
                </a:lnTo>
                <a:lnTo>
                  <a:pt x="10255338" y="3257613"/>
                </a:lnTo>
                <a:lnTo>
                  <a:pt x="10198061" y="3238538"/>
                </a:lnTo>
                <a:lnTo>
                  <a:pt x="10134688" y="3212973"/>
                </a:lnTo>
                <a:lnTo>
                  <a:pt x="10084015" y="3200374"/>
                </a:lnTo>
                <a:lnTo>
                  <a:pt x="10026738" y="3181299"/>
                </a:lnTo>
                <a:lnTo>
                  <a:pt x="9982034" y="3168688"/>
                </a:lnTo>
                <a:lnTo>
                  <a:pt x="9925138" y="3156089"/>
                </a:lnTo>
                <a:lnTo>
                  <a:pt x="9874465" y="3149612"/>
                </a:lnTo>
                <a:lnTo>
                  <a:pt x="9817188" y="3143135"/>
                </a:lnTo>
                <a:lnTo>
                  <a:pt x="9759911" y="3137014"/>
                </a:lnTo>
                <a:lnTo>
                  <a:pt x="9709238" y="3130537"/>
                </a:lnTo>
                <a:lnTo>
                  <a:pt x="9124911" y="3130537"/>
                </a:lnTo>
                <a:lnTo>
                  <a:pt x="9080588" y="3137014"/>
                </a:lnTo>
                <a:lnTo>
                  <a:pt x="9036011" y="3143135"/>
                </a:lnTo>
                <a:lnTo>
                  <a:pt x="8991688" y="3149612"/>
                </a:lnTo>
                <a:lnTo>
                  <a:pt x="8947111" y="3156089"/>
                </a:lnTo>
                <a:lnTo>
                  <a:pt x="8902788" y="3168688"/>
                </a:lnTo>
                <a:lnTo>
                  <a:pt x="8864688" y="3175177"/>
                </a:lnTo>
                <a:lnTo>
                  <a:pt x="8820365" y="3187776"/>
                </a:lnTo>
                <a:lnTo>
                  <a:pt x="8794838" y="3194253"/>
                </a:lnTo>
                <a:lnTo>
                  <a:pt x="8756611" y="3206851"/>
                </a:lnTo>
                <a:lnTo>
                  <a:pt x="8731465" y="3206851"/>
                </a:lnTo>
                <a:lnTo>
                  <a:pt x="8686761" y="3212973"/>
                </a:lnTo>
                <a:lnTo>
                  <a:pt x="8661615" y="3219450"/>
                </a:lnTo>
                <a:lnTo>
                  <a:pt x="8623388" y="3225939"/>
                </a:lnTo>
                <a:lnTo>
                  <a:pt x="8597861" y="3232048"/>
                </a:lnTo>
                <a:lnTo>
                  <a:pt x="8572715" y="3232048"/>
                </a:lnTo>
                <a:lnTo>
                  <a:pt x="8540584" y="3238538"/>
                </a:lnTo>
                <a:lnTo>
                  <a:pt x="8508961" y="3245015"/>
                </a:lnTo>
                <a:lnTo>
                  <a:pt x="8483815" y="3245015"/>
                </a:lnTo>
                <a:lnTo>
                  <a:pt x="8445588" y="3251136"/>
                </a:lnTo>
                <a:lnTo>
                  <a:pt x="8401011" y="3257613"/>
                </a:lnTo>
                <a:lnTo>
                  <a:pt x="8375738" y="3257613"/>
                </a:lnTo>
                <a:lnTo>
                  <a:pt x="8331161" y="3257613"/>
                </a:lnTo>
                <a:lnTo>
                  <a:pt x="8007438" y="3257613"/>
                </a:lnTo>
                <a:lnTo>
                  <a:pt x="7950288" y="3251136"/>
                </a:lnTo>
                <a:lnTo>
                  <a:pt x="7905965" y="3251136"/>
                </a:lnTo>
                <a:lnTo>
                  <a:pt x="7854784" y="3245015"/>
                </a:lnTo>
                <a:lnTo>
                  <a:pt x="7829638" y="3245015"/>
                </a:lnTo>
                <a:lnTo>
                  <a:pt x="7804111" y="3245015"/>
                </a:lnTo>
                <a:lnTo>
                  <a:pt x="7772361" y="3238538"/>
                </a:lnTo>
                <a:lnTo>
                  <a:pt x="7747215" y="3238538"/>
                </a:lnTo>
                <a:lnTo>
                  <a:pt x="7728165" y="3232048"/>
                </a:lnTo>
                <a:lnTo>
                  <a:pt x="7708988" y="3232048"/>
                </a:lnTo>
                <a:lnTo>
                  <a:pt x="7683461" y="3225939"/>
                </a:lnTo>
                <a:lnTo>
                  <a:pt x="7658315" y="3219450"/>
                </a:lnTo>
                <a:lnTo>
                  <a:pt x="7620088" y="3219450"/>
                </a:lnTo>
                <a:lnTo>
                  <a:pt x="7588465" y="3212973"/>
                </a:lnTo>
                <a:lnTo>
                  <a:pt x="7543761" y="3206851"/>
                </a:lnTo>
                <a:lnTo>
                  <a:pt x="7499565" y="3200374"/>
                </a:lnTo>
                <a:lnTo>
                  <a:pt x="7448765" y="3194253"/>
                </a:lnTo>
                <a:lnTo>
                  <a:pt x="7385011" y="3194253"/>
                </a:lnTo>
                <a:lnTo>
                  <a:pt x="7346911" y="3194253"/>
                </a:lnTo>
                <a:lnTo>
                  <a:pt x="7296111" y="3187776"/>
                </a:lnTo>
                <a:lnTo>
                  <a:pt x="7035888" y="3187776"/>
                </a:lnTo>
                <a:lnTo>
                  <a:pt x="7010234" y="3194253"/>
                </a:lnTo>
                <a:lnTo>
                  <a:pt x="6991565" y="3200374"/>
                </a:lnTo>
                <a:lnTo>
                  <a:pt x="6966038" y="3200374"/>
                </a:lnTo>
                <a:lnTo>
                  <a:pt x="6934288" y="3206851"/>
                </a:lnTo>
                <a:lnTo>
                  <a:pt x="6908761" y="3206851"/>
                </a:lnTo>
                <a:lnTo>
                  <a:pt x="6889711" y="3206851"/>
                </a:lnTo>
                <a:lnTo>
                  <a:pt x="6877138" y="3212973"/>
                </a:lnTo>
                <a:lnTo>
                  <a:pt x="6851484" y="3219450"/>
                </a:lnTo>
                <a:lnTo>
                  <a:pt x="6838911" y="3219450"/>
                </a:lnTo>
                <a:lnTo>
                  <a:pt x="6826338" y="3225939"/>
                </a:lnTo>
                <a:lnTo>
                  <a:pt x="6813765" y="3225939"/>
                </a:lnTo>
                <a:lnTo>
                  <a:pt x="6800811" y="3232048"/>
                </a:lnTo>
                <a:lnTo>
                  <a:pt x="6788111" y="3238538"/>
                </a:lnTo>
                <a:lnTo>
                  <a:pt x="6775538" y="3245015"/>
                </a:lnTo>
                <a:lnTo>
                  <a:pt x="6769061" y="3245015"/>
                </a:lnTo>
                <a:lnTo>
                  <a:pt x="6756488" y="3245015"/>
                </a:lnTo>
                <a:lnTo>
                  <a:pt x="6743915" y="3257613"/>
                </a:lnTo>
                <a:lnTo>
                  <a:pt x="6737438" y="3257613"/>
                </a:lnTo>
                <a:lnTo>
                  <a:pt x="6730961" y="3257613"/>
                </a:lnTo>
                <a:lnTo>
                  <a:pt x="6724738" y="3264090"/>
                </a:lnTo>
                <a:lnTo>
                  <a:pt x="6718261" y="3270211"/>
                </a:lnTo>
                <a:lnTo>
                  <a:pt x="6711784" y="3270211"/>
                </a:lnTo>
                <a:lnTo>
                  <a:pt x="6711784" y="3276688"/>
                </a:lnTo>
                <a:lnTo>
                  <a:pt x="6705688" y="3282810"/>
                </a:lnTo>
                <a:lnTo>
                  <a:pt x="6705688" y="3289300"/>
                </a:lnTo>
                <a:lnTo>
                  <a:pt x="6693115" y="3295777"/>
                </a:lnTo>
                <a:lnTo>
                  <a:pt x="6693115" y="3301898"/>
                </a:lnTo>
                <a:lnTo>
                  <a:pt x="6686638" y="3314852"/>
                </a:lnTo>
                <a:lnTo>
                  <a:pt x="6680161" y="3320973"/>
                </a:lnTo>
                <a:lnTo>
                  <a:pt x="6680161" y="3327450"/>
                </a:lnTo>
                <a:lnTo>
                  <a:pt x="6680161" y="3340049"/>
                </a:lnTo>
                <a:lnTo>
                  <a:pt x="6680161" y="3346538"/>
                </a:lnTo>
                <a:lnTo>
                  <a:pt x="6680161" y="3353015"/>
                </a:lnTo>
                <a:lnTo>
                  <a:pt x="6674065" y="3365614"/>
                </a:lnTo>
                <a:lnTo>
                  <a:pt x="6674065" y="3416376"/>
                </a:lnTo>
                <a:lnTo>
                  <a:pt x="6680161" y="3428974"/>
                </a:lnTo>
                <a:lnTo>
                  <a:pt x="6686638" y="3441573"/>
                </a:lnTo>
                <a:lnTo>
                  <a:pt x="6693115" y="3448050"/>
                </a:lnTo>
                <a:lnTo>
                  <a:pt x="6699211" y="3460648"/>
                </a:lnTo>
                <a:lnTo>
                  <a:pt x="6711784" y="3467138"/>
                </a:lnTo>
                <a:lnTo>
                  <a:pt x="6711784" y="3479736"/>
                </a:lnTo>
                <a:lnTo>
                  <a:pt x="6724738" y="3486213"/>
                </a:lnTo>
                <a:lnTo>
                  <a:pt x="6730961" y="3498811"/>
                </a:lnTo>
                <a:lnTo>
                  <a:pt x="6743915" y="3511778"/>
                </a:lnTo>
                <a:lnTo>
                  <a:pt x="6756488" y="3524377"/>
                </a:lnTo>
                <a:lnTo>
                  <a:pt x="6762965" y="3536975"/>
                </a:lnTo>
                <a:lnTo>
                  <a:pt x="6775538" y="3549573"/>
                </a:lnTo>
                <a:lnTo>
                  <a:pt x="6788111" y="3556050"/>
                </a:lnTo>
                <a:lnTo>
                  <a:pt x="6794588" y="3568649"/>
                </a:lnTo>
                <a:lnTo>
                  <a:pt x="6807288" y="3575138"/>
                </a:lnTo>
                <a:lnTo>
                  <a:pt x="6813765" y="3587737"/>
                </a:lnTo>
                <a:lnTo>
                  <a:pt x="6826338" y="3594214"/>
                </a:lnTo>
                <a:lnTo>
                  <a:pt x="6832815" y="3600335"/>
                </a:lnTo>
                <a:lnTo>
                  <a:pt x="6845388" y="3606812"/>
                </a:lnTo>
                <a:lnTo>
                  <a:pt x="6857961" y="3613289"/>
                </a:lnTo>
                <a:lnTo>
                  <a:pt x="6870661" y="3619411"/>
                </a:lnTo>
                <a:lnTo>
                  <a:pt x="6877138" y="3625888"/>
                </a:lnTo>
                <a:lnTo>
                  <a:pt x="6889711" y="3638499"/>
                </a:lnTo>
                <a:lnTo>
                  <a:pt x="6896188" y="3638499"/>
                </a:lnTo>
                <a:lnTo>
                  <a:pt x="6902665" y="3638499"/>
                </a:lnTo>
                <a:lnTo>
                  <a:pt x="6915238" y="3644976"/>
                </a:lnTo>
                <a:lnTo>
                  <a:pt x="6927811" y="3651453"/>
                </a:lnTo>
                <a:lnTo>
                  <a:pt x="6940384" y="3657574"/>
                </a:lnTo>
                <a:lnTo>
                  <a:pt x="6953338" y="3664051"/>
                </a:lnTo>
                <a:lnTo>
                  <a:pt x="6966038" y="3670173"/>
                </a:lnTo>
                <a:lnTo>
                  <a:pt x="6985088" y="3676650"/>
                </a:lnTo>
                <a:lnTo>
                  <a:pt x="6997661" y="3676650"/>
                </a:lnTo>
                <a:lnTo>
                  <a:pt x="7010234" y="3689248"/>
                </a:lnTo>
                <a:lnTo>
                  <a:pt x="7016711" y="3695738"/>
                </a:lnTo>
                <a:lnTo>
                  <a:pt x="7029411" y="3695738"/>
                </a:lnTo>
                <a:lnTo>
                  <a:pt x="7035888" y="3702215"/>
                </a:lnTo>
                <a:lnTo>
                  <a:pt x="7042365" y="3702215"/>
                </a:lnTo>
                <a:lnTo>
                  <a:pt x="7042365" y="3708336"/>
                </a:lnTo>
                <a:lnTo>
                  <a:pt x="7048461" y="3708336"/>
                </a:lnTo>
                <a:lnTo>
                  <a:pt x="7054938" y="3714813"/>
                </a:lnTo>
                <a:lnTo>
                  <a:pt x="7067511" y="3721290"/>
                </a:lnTo>
                <a:lnTo>
                  <a:pt x="7073988" y="3721290"/>
                </a:lnTo>
                <a:lnTo>
                  <a:pt x="7073988" y="3727411"/>
                </a:lnTo>
                <a:lnTo>
                  <a:pt x="7073988" y="3733888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2" y="1435735"/>
            <a:ext cx="2435860" cy="348615"/>
          </a:xfrm>
          <a:custGeom>
            <a:avLst/>
            <a:gdLst/>
            <a:ahLst/>
            <a:cxnLst/>
            <a:rect l="l" t="t" r="r" b="b"/>
            <a:pathLst>
              <a:path w="2435860" h="348614">
                <a:moveTo>
                  <a:pt x="2324354" y="0"/>
                </a:moveTo>
                <a:lnTo>
                  <a:pt x="2319401" y="14097"/>
                </a:lnTo>
                <a:lnTo>
                  <a:pt x="2339595" y="22836"/>
                </a:lnTo>
                <a:lnTo>
                  <a:pt x="2356945" y="34956"/>
                </a:lnTo>
                <a:lnTo>
                  <a:pt x="2383154" y="69341"/>
                </a:lnTo>
                <a:lnTo>
                  <a:pt x="2398585" y="115681"/>
                </a:lnTo>
                <a:lnTo>
                  <a:pt x="2403729" y="172592"/>
                </a:lnTo>
                <a:lnTo>
                  <a:pt x="2402441" y="203307"/>
                </a:lnTo>
                <a:lnTo>
                  <a:pt x="2392102" y="256353"/>
                </a:lnTo>
                <a:lnTo>
                  <a:pt x="2371361" y="297763"/>
                </a:lnTo>
                <a:lnTo>
                  <a:pt x="2339790" y="325679"/>
                </a:lnTo>
                <a:lnTo>
                  <a:pt x="2319909" y="334517"/>
                </a:lnTo>
                <a:lnTo>
                  <a:pt x="2324354" y="348614"/>
                </a:lnTo>
                <a:lnTo>
                  <a:pt x="2371915" y="326326"/>
                </a:lnTo>
                <a:lnTo>
                  <a:pt x="2406904" y="287654"/>
                </a:lnTo>
                <a:lnTo>
                  <a:pt x="2428398" y="235965"/>
                </a:lnTo>
                <a:lnTo>
                  <a:pt x="2435605" y="174370"/>
                </a:lnTo>
                <a:lnTo>
                  <a:pt x="2433819" y="142797"/>
                </a:lnTo>
                <a:lnTo>
                  <a:pt x="2433798" y="142418"/>
                </a:lnTo>
                <a:lnTo>
                  <a:pt x="2419371" y="85752"/>
                </a:lnTo>
                <a:lnTo>
                  <a:pt x="2390844" y="39629"/>
                </a:lnTo>
                <a:lnTo>
                  <a:pt x="2349644" y="9098"/>
                </a:lnTo>
                <a:lnTo>
                  <a:pt x="2324354" y="0"/>
                </a:lnTo>
                <a:close/>
              </a:path>
              <a:path w="2435860" h="348614">
                <a:moveTo>
                  <a:pt x="111251" y="0"/>
                </a:moveTo>
                <a:lnTo>
                  <a:pt x="63801" y="22304"/>
                </a:lnTo>
                <a:lnTo>
                  <a:pt x="28829" y="61087"/>
                </a:lnTo>
                <a:lnTo>
                  <a:pt x="7223" y="112871"/>
                </a:lnTo>
                <a:lnTo>
                  <a:pt x="100" y="172592"/>
                </a:lnTo>
                <a:lnTo>
                  <a:pt x="0" y="174370"/>
                </a:lnTo>
                <a:lnTo>
                  <a:pt x="7207" y="235965"/>
                </a:lnTo>
                <a:lnTo>
                  <a:pt x="28701" y="287654"/>
                </a:lnTo>
                <a:lnTo>
                  <a:pt x="63690" y="326326"/>
                </a:lnTo>
                <a:lnTo>
                  <a:pt x="111251" y="348614"/>
                </a:lnTo>
                <a:lnTo>
                  <a:pt x="115696" y="334517"/>
                </a:lnTo>
                <a:lnTo>
                  <a:pt x="95815" y="325679"/>
                </a:lnTo>
                <a:lnTo>
                  <a:pt x="78660" y="313436"/>
                </a:lnTo>
                <a:lnTo>
                  <a:pt x="52577" y="278638"/>
                </a:lnTo>
                <a:lnTo>
                  <a:pt x="37036" y="231235"/>
                </a:lnTo>
                <a:lnTo>
                  <a:pt x="31951" y="174370"/>
                </a:lnTo>
                <a:lnTo>
                  <a:pt x="31876" y="172592"/>
                </a:lnTo>
                <a:lnTo>
                  <a:pt x="33164" y="142797"/>
                </a:lnTo>
                <a:lnTo>
                  <a:pt x="43503" y="91207"/>
                </a:lnTo>
                <a:lnTo>
                  <a:pt x="64269" y="50458"/>
                </a:lnTo>
                <a:lnTo>
                  <a:pt x="96083" y="22836"/>
                </a:lnTo>
                <a:lnTo>
                  <a:pt x="116205" y="14097"/>
                </a:lnTo>
                <a:lnTo>
                  <a:pt x="1112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2145" y="1329308"/>
            <a:ext cx="10485755" cy="9404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356235">
              <a:lnSpc>
                <a:spcPct val="103099"/>
              </a:lnSpc>
              <a:spcBef>
                <a:spcPts val="5"/>
              </a:spcBef>
              <a:tabLst>
                <a:tab pos="1391285" algn="l"/>
                <a:tab pos="3841115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2950" spc="2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𝑟</a:t>
            </a:r>
            <a:r>
              <a:rPr sz="2950" dirty="0">
                <a:latin typeface="Cambria Math"/>
                <a:cs typeface="Cambria Math"/>
              </a:rPr>
              <a:t>	cos𝜑</a:t>
            </a:r>
            <a:r>
              <a:rPr sz="2950" spc="4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spc="-20" dirty="0">
                <a:latin typeface="Cambria Math"/>
                <a:cs typeface="Cambria Math"/>
              </a:rPr>
              <a:t>sin𝜑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uchun</a:t>
            </a:r>
            <a:r>
              <a:rPr sz="2950" spc="10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∀𝑛</a:t>
            </a:r>
            <a:r>
              <a:rPr sz="2950" spc="204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∈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ℕ</a:t>
            </a:r>
            <a:r>
              <a:rPr sz="2950" spc="15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soni </a:t>
            </a:r>
            <a:r>
              <a:rPr sz="2950" spc="-10" dirty="0">
                <a:latin typeface="Arial MT"/>
                <a:cs typeface="Arial MT"/>
              </a:rPr>
              <a:t>uchun </a:t>
            </a:r>
            <a:r>
              <a:rPr sz="2950" dirty="0">
                <a:solidFill>
                  <a:srgbClr val="001F5F"/>
                </a:solidFill>
                <a:latin typeface="Arial MT"/>
                <a:cs typeface="Arial MT"/>
              </a:rPr>
              <a:t>Muavr</a:t>
            </a:r>
            <a:r>
              <a:rPr sz="2950" spc="-10" dirty="0">
                <a:solidFill>
                  <a:srgbClr val="001F5F"/>
                </a:solidFill>
                <a:latin typeface="Arial MT"/>
                <a:cs typeface="Arial MT"/>
              </a:rPr>
              <a:t> formulasi:</a:t>
            </a:r>
            <a:endParaRPr sz="295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014" y="2352801"/>
            <a:ext cx="10236264" cy="1174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50153" y="2564129"/>
            <a:ext cx="129095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382270" algn="l"/>
              </a:tabLst>
            </a:pPr>
            <a:r>
              <a:rPr sz="2450" spc="145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24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5025" baseline="-20729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5025" spc="322" baseline="-20729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5025" spc="240" baseline="-20729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2450" spc="16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8981" y="2721102"/>
            <a:ext cx="937768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35"/>
              </a:spcBef>
              <a:tabLst>
                <a:tab pos="637540" algn="l"/>
                <a:tab pos="1710689" algn="l"/>
                <a:tab pos="5820410" algn="l"/>
                <a:tab pos="6600190" algn="l"/>
                <a:tab pos="7418705" algn="l"/>
                <a:tab pos="8801100" algn="l"/>
              </a:tabLst>
            </a:pPr>
            <a:r>
              <a:rPr sz="3350" spc="1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3675" spc="225" baseline="28344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675" baseline="28344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3350" spc="22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16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3675" spc="240" baseline="28344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675" baseline="28344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cos𝜑</a:t>
            </a:r>
            <a:r>
              <a:rPr sz="3350" spc="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3350" spc="3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3350" spc="1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0" dirty="0">
                <a:solidFill>
                  <a:srgbClr val="001F5F"/>
                </a:solidFill>
                <a:latin typeface="Cambria Math"/>
                <a:cs typeface="Cambria Math"/>
              </a:rPr>
              <a:t>sin𝜑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cos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𝑛𝜑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+</a:t>
            </a:r>
            <a:r>
              <a:rPr sz="3350" spc="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3350" spc="1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sin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𝑛𝜑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548ED4"/>
          </a:solidFill>
        </p:spPr>
        <p:txBody>
          <a:bodyPr vert="horz" wrap="square" lIns="0" tIns="95250" rIns="0" bIns="0" rtlCol="0">
            <a:spAutoFit/>
          </a:bodyPr>
          <a:lstStyle/>
          <a:p>
            <a:pPr marL="568325">
              <a:lnSpc>
                <a:spcPct val="100000"/>
              </a:lnSpc>
              <a:spcBef>
                <a:spcPts val="750"/>
              </a:spcBef>
            </a:pP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sz="4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sonni</a:t>
            </a:r>
            <a:r>
              <a:rPr sz="4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natural</a:t>
            </a:r>
            <a:r>
              <a:rPr sz="4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darajaga</a:t>
            </a:r>
            <a:r>
              <a:rPr sz="42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10" dirty="0">
                <a:solidFill>
                  <a:srgbClr val="FFFFFF"/>
                </a:solidFill>
                <a:latin typeface="Arial"/>
                <a:cs typeface="Arial"/>
              </a:rPr>
              <a:t>ko‘tarish</a:t>
            </a:r>
            <a:endParaRPr sz="4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2574" y="3559174"/>
            <a:ext cx="4299078" cy="54610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23773" y="3596081"/>
            <a:ext cx="969264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54735" algn="l"/>
                <a:tab pos="4094479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2950" spc="204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3</a:t>
            </a:r>
            <a:r>
              <a:rPr sz="2950" dirty="0">
                <a:latin typeface="Cambria Math"/>
                <a:cs typeface="Cambria Math"/>
              </a:rPr>
              <a:t>	cos15°</a:t>
            </a:r>
            <a:r>
              <a:rPr sz="2950" spc="-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7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sin15°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-5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</a:t>
            </a:r>
            <a:r>
              <a:rPr sz="2950" spc="-2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4-</a:t>
            </a:r>
            <a:r>
              <a:rPr sz="2950" dirty="0">
                <a:latin typeface="Arial MT"/>
                <a:cs typeface="Arial MT"/>
              </a:rPr>
              <a:t>darajasini</a:t>
            </a:r>
            <a:r>
              <a:rPr sz="2950" spc="2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toping:</a:t>
            </a:r>
            <a:endParaRPr sz="295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4024" y="4123816"/>
            <a:ext cx="9391651" cy="149921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0737" y="4070730"/>
            <a:ext cx="572833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10"/>
              </a:spcBef>
              <a:tabLst>
                <a:tab pos="1478915" algn="l"/>
                <a:tab pos="2163445" algn="l"/>
                <a:tab pos="3439160" algn="l"/>
                <a:tab pos="4652645" algn="l"/>
              </a:tabLst>
            </a:pPr>
            <a:r>
              <a:rPr sz="2950" spc="95" dirty="0">
                <a:latin typeface="Cambria Math"/>
                <a:cs typeface="Cambria Math"/>
              </a:rPr>
              <a:t>𝑧</a:t>
            </a:r>
            <a:r>
              <a:rPr sz="3225" spc="142" baseline="28423" dirty="0">
                <a:latin typeface="Cambria Math"/>
                <a:cs typeface="Cambria Math"/>
              </a:rPr>
              <a:t>4</a:t>
            </a:r>
            <a:r>
              <a:rPr sz="3225" spc="697" baseline="2842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3</a:t>
            </a:r>
            <a:r>
              <a:rPr sz="3225" spc="-37" baseline="28423" dirty="0">
                <a:latin typeface="Cambria Math"/>
                <a:cs typeface="Cambria Math"/>
              </a:rPr>
              <a:t>4</a:t>
            </a:r>
            <a:r>
              <a:rPr sz="3225" baseline="28423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cos</a:t>
            </a:r>
            <a:r>
              <a:rPr sz="2950" dirty="0">
                <a:latin typeface="Cambria Math"/>
                <a:cs typeface="Cambria Math"/>
              </a:rPr>
              <a:t>	4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15°</a:t>
            </a:r>
            <a:r>
              <a:rPr sz="2950" dirty="0">
                <a:latin typeface="Cambria Math"/>
                <a:cs typeface="Cambria Math"/>
              </a:rPr>
              <a:t>	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sin</a:t>
            </a:r>
            <a:r>
              <a:rPr sz="2950" dirty="0">
                <a:latin typeface="Cambria Math"/>
                <a:cs typeface="Cambria Math"/>
              </a:rPr>
              <a:t>	4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15°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7857" y="4925695"/>
            <a:ext cx="101790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81 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45584" y="4633086"/>
            <a:ext cx="1675130" cy="960119"/>
          </a:xfrm>
          <a:custGeom>
            <a:avLst/>
            <a:gdLst/>
            <a:ahLst/>
            <a:cxnLst/>
            <a:rect l="l" t="t" r="r" b="b"/>
            <a:pathLst>
              <a:path w="1675129" h="960120">
                <a:moveTo>
                  <a:pt x="172974" y="13843"/>
                </a:moveTo>
                <a:lnTo>
                  <a:pt x="135331" y="28460"/>
                </a:lnTo>
                <a:lnTo>
                  <a:pt x="108826" y="61988"/>
                </a:lnTo>
                <a:lnTo>
                  <a:pt x="84823" y="100609"/>
                </a:lnTo>
                <a:lnTo>
                  <a:pt x="63322" y="144297"/>
                </a:lnTo>
                <a:lnTo>
                  <a:pt x="44323" y="193040"/>
                </a:lnTo>
                <a:lnTo>
                  <a:pt x="30759" y="236613"/>
                </a:lnTo>
                <a:lnTo>
                  <a:pt x="19672" y="281851"/>
                </a:lnTo>
                <a:lnTo>
                  <a:pt x="11061" y="328764"/>
                </a:lnTo>
                <a:lnTo>
                  <a:pt x="4914" y="377329"/>
                </a:lnTo>
                <a:lnTo>
                  <a:pt x="1219" y="427558"/>
                </a:lnTo>
                <a:lnTo>
                  <a:pt x="0" y="479552"/>
                </a:lnTo>
                <a:lnTo>
                  <a:pt x="1219" y="530606"/>
                </a:lnTo>
                <a:lnTo>
                  <a:pt x="4914" y="580364"/>
                </a:lnTo>
                <a:lnTo>
                  <a:pt x="11061" y="628700"/>
                </a:lnTo>
                <a:lnTo>
                  <a:pt x="19672" y="675640"/>
                </a:lnTo>
                <a:lnTo>
                  <a:pt x="30759" y="721169"/>
                </a:lnTo>
                <a:lnTo>
                  <a:pt x="44323" y="765302"/>
                </a:lnTo>
                <a:lnTo>
                  <a:pt x="63322" y="814781"/>
                </a:lnTo>
                <a:lnTo>
                  <a:pt x="84823" y="858964"/>
                </a:lnTo>
                <a:lnTo>
                  <a:pt x="108826" y="897864"/>
                </a:lnTo>
                <a:lnTo>
                  <a:pt x="135331" y="931494"/>
                </a:lnTo>
                <a:lnTo>
                  <a:pt x="164338" y="959866"/>
                </a:lnTo>
                <a:lnTo>
                  <a:pt x="172974" y="946277"/>
                </a:lnTo>
                <a:lnTo>
                  <a:pt x="142176" y="909408"/>
                </a:lnTo>
                <a:lnTo>
                  <a:pt x="115150" y="865085"/>
                </a:lnTo>
                <a:lnTo>
                  <a:pt x="91884" y="813358"/>
                </a:lnTo>
                <a:lnTo>
                  <a:pt x="72390" y="754253"/>
                </a:lnTo>
                <a:lnTo>
                  <a:pt x="59690" y="703033"/>
                </a:lnTo>
                <a:lnTo>
                  <a:pt x="49809" y="649960"/>
                </a:lnTo>
                <a:lnTo>
                  <a:pt x="42735" y="595020"/>
                </a:lnTo>
                <a:lnTo>
                  <a:pt x="38493" y="538213"/>
                </a:lnTo>
                <a:lnTo>
                  <a:pt x="37084" y="479552"/>
                </a:lnTo>
                <a:lnTo>
                  <a:pt x="38061" y="429564"/>
                </a:lnTo>
                <a:lnTo>
                  <a:pt x="41021" y="381177"/>
                </a:lnTo>
                <a:lnTo>
                  <a:pt x="45935" y="334403"/>
                </a:lnTo>
                <a:lnTo>
                  <a:pt x="52832" y="289229"/>
                </a:lnTo>
                <a:lnTo>
                  <a:pt x="61683" y="245668"/>
                </a:lnTo>
                <a:lnTo>
                  <a:pt x="72517" y="203708"/>
                </a:lnTo>
                <a:lnTo>
                  <a:pt x="92011" y="145542"/>
                </a:lnTo>
                <a:lnTo>
                  <a:pt x="115265" y="94488"/>
                </a:lnTo>
                <a:lnTo>
                  <a:pt x="142252" y="50584"/>
                </a:lnTo>
                <a:lnTo>
                  <a:pt x="172974" y="13843"/>
                </a:lnTo>
                <a:close/>
              </a:path>
              <a:path w="1675129" h="960120">
                <a:moveTo>
                  <a:pt x="392798" y="560209"/>
                </a:moveTo>
                <a:lnTo>
                  <a:pt x="185547" y="560209"/>
                </a:lnTo>
                <a:lnTo>
                  <a:pt x="185547" y="584581"/>
                </a:lnTo>
                <a:lnTo>
                  <a:pt x="392798" y="584581"/>
                </a:lnTo>
                <a:lnTo>
                  <a:pt x="392798" y="560209"/>
                </a:lnTo>
                <a:close/>
              </a:path>
              <a:path w="1675129" h="960120">
                <a:moveTo>
                  <a:pt x="1488567" y="560209"/>
                </a:moveTo>
                <a:lnTo>
                  <a:pt x="1034415" y="560209"/>
                </a:lnTo>
                <a:lnTo>
                  <a:pt x="1034415" y="584581"/>
                </a:lnTo>
                <a:lnTo>
                  <a:pt x="1488567" y="584581"/>
                </a:lnTo>
                <a:lnTo>
                  <a:pt x="1488567" y="560209"/>
                </a:lnTo>
                <a:close/>
              </a:path>
              <a:path w="1675129" h="960120">
                <a:moveTo>
                  <a:pt x="1488567" y="66421"/>
                </a:moveTo>
                <a:lnTo>
                  <a:pt x="1303655" y="66421"/>
                </a:lnTo>
                <a:lnTo>
                  <a:pt x="1303655" y="65786"/>
                </a:lnTo>
                <a:lnTo>
                  <a:pt x="1256792" y="65786"/>
                </a:lnTo>
                <a:lnTo>
                  <a:pt x="1165987" y="379476"/>
                </a:lnTo>
                <a:lnTo>
                  <a:pt x="1101090" y="236855"/>
                </a:lnTo>
                <a:lnTo>
                  <a:pt x="1040765" y="264414"/>
                </a:lnTo>
                <a:lnTo>
                  <a:pt x="1046480" y="278257"/>
                </a:lnTo>
                <a:lnTo>
                  <a:pt x="1077595" y="264414"/>
                </a:lnTo>
                <a:lnTo>
                  <a:pt x="1153668" y="427990"/>
                </a:lnTo>
                <a:lnTo>
                  <a:pt x="1171448" y="427990"/>
                </a:lnTo>
                <a:lnTo>
                  <a:pt x="1270381" y="90170"/>
                </a:lnTo>
                <a:lnTo>
                  <a:pt x="1281303" y="90170"/>
                </a:lnTo>
                <a:lnTo>
                  <a:pt x="1281303" y="90805"/>
                </a:lnTo>
                <a:lnTo>
                  <a:pt x="1488567" y="90805"/>
                </a:lnTo>
                <a:lnTo>
                  <a:pt x="1488567" y="66421"/>
                </a:lnTo>
                <a:close/>
              </a:path>
              <a:path w="1675129" h="960120">
                <a:moveTo>
                  <a:pt x="1675117" y="479552"/>
                </a:moveTo>
                <a:lnTo>
                  <a:pt x="1673948" y="429564"/>
                </a:lnTo>
                <a:lnTo>
                  <a:pt x="1670202" y="377329"/>
                </a:lnTo>
                <a:lnTo>
                  <a:pt x="1664055" y="328764"/>
                </a:lnTo>
                <a:lnTo>
                  <a:pt x="1655445" y="281851"/>
                </a:lnTo>
                <a:lnTo>
                  <a:pt x="1644357" y="236613"/>
                </a:lnTo>
                <a:lnTo>
                  <a:pt x="1630807" y="193040"/>
                </a:lnTo>
                <a:lnTo>
                  <a:pt x="1611795" y="144297"/>
                </a:lnTo>
                <a:lnTo>
                  <a:pt x="1590294" y="100609"/>
                </a:lnTo>
                <a:lnTo>
                  <a:pt x="1566291" y="61988"/>
                </a:lnTo>
                <a:lnTo>
                  <a:pt x="1539786" y="28460"/>
                </a:lnTo>
                <a:lnTo>
                  <a:pt x="1510792" y="0"/>
                </a:lnTo>
                <a:lnTo>
                  <a:pt x="1502156" y="13843"/>
                </a:lnTo>
                <a:lnTo>
                  <a:pt x="1532775" y="50584"/>
                </a:lnTo>
                <a:lnTo>
                  <a:pt x="1559699" y="94488"/>
                </a:lnTo>
                <a:lnTo>
                  <a:pt x="1582928" y="145542"/>
                </a:lnTo>
                <a:lnTo>
                  <a:pt x="1602486" y="203708"/>
                </a:lnTo>
                <a:lnTo>
                  <a:pt x="1613357" y="245668"/>
                </a:lnTo>
                <a:lnTo>
                  <a:pt x="1622259" y="289229"/>
                </a:lnTo>
                <a:lnTo>
                  <a:pt x="1629168" y="334391"/>
                </a:lnTo>
                <a:lnTo>
                  <a:pt x="1634096" y="381177"/>
                </a:lnTo>
                <a:lnTo>
                  <a:pt x="1636928" y="427558"/>
                </a:lnTo>
                <a:lnTo>
                  <a:pt x="1637055" y="429564"/>
                </a:lnTo>
                <a:lnTo>
                  <a:pt x="1638046" y="479552"/>
                </a:lnTo>
                <a:lnTo>
                  <a:pt x="1636623" y="538213"/>
                </a:lnTo>
                <a:lnTo>
                  <a:pt x="1632381" y="595020"/>
                </a:lnTo>
                <a:lnTo>
                  <a:pt x="1625307" y="649960"/>
                </a:lnTo>
                <a:lnTo>
                  <a:pt x="1615427" y="703033"/>
                </a:lnTo>
                <a:lnTo>
                  <a:pt x="1602740" y="754253"/>
                </a:lnTo>
                <a:lnTo>
                  <a:pt x="1583232" y="813358"/>
                </a:lnTo>
                <a:lnTo>
                  <a:pt x="1559966" y="865085"/>
                </a:lnTo>
                <a:lnTo>
                  <a:pt x="1532940" y="909408"/>
                </a:lnTo>
                <a:lnTo>
                  <a:pt x="1502156" y="946277"/>
                </a:lnTo>
                <a:lnTo>
                  <a:pt x="1510792" y="959866"/>
                </a:lnTo>
                <a:lnTo>
                  <a:pt x="1539786" y="931494"/>
                </a:lnTo>
                <a:lnTo>
                  <a:pt x="1566291" y="897864"/>
                </a:lnTo>
                <a:lnTo>
                  <a:pt x="1590294" y="858964"/>
                </a:lnTo>
                <a:lnTo>
                  <a:pt x="1611795" y="814781"/>
                </a:lnTo>
                <a:lnTo>
                  <a:pt x="1630807" y="765302"/>
                </a:lnTo>
                <a:lnTo>
                  <a:pt x="1644357" y="721169"/>
                </a:lnTo>
                <a:lnTo>
                  <a:pt x="1655445" y="675640"/>
                </a:lnTo>
                <a:lnTo>
                  <a:pt x="1664055" y="628700"/>
                </a:lnTo>
                <a:lnTo>
                  <a:pt x="1670202" y="580364"/>
                </a:lnTo>
                <a:lnTo>
                  <a:pt x="1673898" y="530606"/>
                </a:lnTo>
                <a:lnTo>
                  <a:pt x="1675117" y="4795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19065" y="4556345"/>
            <a:ext cx="1329690" cy="109855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  <a:tabLst>
                <a:tab pos="1108075" algn="l"/>
              </a:tabLst>
            </a:pPr>
            <a:r>
              <a:rPr sz="2950" spc="-50" dirty="0">
                <a:latin typeface="Cambria Math"/>
                <a:cs typeface="Cambria Math"/>
              </a:rPr>
              <a:t>1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3</a:t>
            </a:r>
            <a:endParaRPr sz="29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950" spc="-50" dirty="0">
                <a:latin typeface="Cambria Math"/>
                <a:cs typeface="Cambria Math"/>
              </a:rPr>
              <a:t>2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1378" y="5176850"/>
            <a:ext cx="23431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50" dirty="0">
                <a:latin typeface="Cambria Math"/>
                <a:cs typeface="Cambria Math"/>
              </a:rPr>
              <a:t>2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0150" y="4925695"/>
            <a:ext cx="1640839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46200" algn="l"/>
              </a:tabLst>
            </a:pPr>
            <a:r>
              <a:rPr sz="2950" dirty="0">
                <a:latin typeface="Cambria Math"/>
                <a:cs typeface="Cambria Math"/>
              </a:rPr>
              <a:t>+ 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9476" y="3952468"/>
            <a:ext cx="4775835" cy="1165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7320">
              <a:lnSpc>
                <a:spcPct val="126800"/>
              </a:lnSpc>
              <a:spcBef>
                <a:spcPts val="95"/>
              </a:spcBef>
              <a:tabLst>
                <a:tab pos="1391285" algn="l"/>
                <a:tab pos="4481195" algn="l"/>
              </a:tabLst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81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	𝑐𝑜𝑠60°</a:t>
            </a:r>
            <a:r>
              <a:rPr sz="2950" spc="-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𝑠𝑖𝑛60°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 </a:t>
            </a:r>
            <a:r>
              <a:rPr sz="2950" spc="-25" dirty="0">
                <a:latin typeface="Cambria Math"/>
                <a:cs typeface="Cambria Math"/>
              </a:rPr>
              <a:t>81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33107" y="5176850"/>
            <a:ext cx="23431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50" dirty="0">
                <a:latin typeface="Cambria Math"/>
                <a:cs typeface="Cambria Math"/>
              </a:rPr>
              <a:t>2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77176" y="4925695"/>
            <a:ext cx="125603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915035" algn="l"/>
              </a:tabLst>
            </a:pPr>
            <a:r>
              <a:rPr sz="2950" dirty="0">
                <a:latin typeface="Cambria Math"/>
                <a:cs typeface="Cambria Math"/>
              </a:rPr>
              <a:t>1 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3𝑖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907143" y="6103581"/>
            <a:ext cx="317500" cy="24765"/>
          </a:xfrm>
          <a:custGeom>
            <a:avLst/>
            <a:gdLst/>
            <a:ahLst/>
            <a:cxnLst/>
            <a:rect l="l" t="t" r="r" b="b"/>
            <a:pathLst>
              <a:path w="317500" h="24764">
                <a:moveTo>
                  <a:pt x="316992" y="0"/>
                </a:moveTo>
                <a:lnTo>
                  <a:pt x="0" y="0"/>
                </a:lnTo>
                <a:lnTo>
                  <a:pt x="0" y="24384"/>
                </a:lnTo>
                <a:lnTo>
                  <a:pt x="316992" y="24384"/>
                </a:lnTo>
                <a:lnTo>
                  <a:pt x="3169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681339" y="5836107"/>
            <a:ext cx="1582420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2950" dirty="0">
                <a:latin typeface="Arial MT"/>
                <a:cs typeface="Arial MT"/>
              </a:rPr>
              <a:t>Javob</a:t>
            </a:r>
            <a:r>
              <a:rPr sz="2950" dirty="0">
                <a:latin typeface="Calibri"/>
                <a:cs typeface="Calibri"/>
              </a:rPr>
              <a:t>:</a:t>
            </a:r>
            <a:r>
              <a:rPr sz="2950" spc="-30" dirty="0">
                <a:latin typeface="Calibri"/>
                <a:cs typeface="Calibri"/>
              </a:rPr>
              <a:t> </a:t>
            </a:r>
            <a:r>
              <a:rPr sz="3225" spc="37" baseline="45219" dirty="0">
                <a:latin typeface="Cambria Math"/>
                <a:cs typeface="Cambria Math"/>
              </a:rPr>
              <a:t>81</a:t>
            </a:r>
            <a:endParaRPr sz="3225" baseline="45219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74960" y="6126886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321163" y="5889091"/>
            <a:ext cx="1514475" cy="455295"/>
          </a:xfrm>
          <a:custGeom>
            <a:avLst/>
            <a:gdLst/>
            <a:ahLst/>
            <a:cxnLst/>
            <a:rect l="l" t="t" r="r" b="b"/>
            <a:pathLst>
              <a:path w="1514475" h="455295">
                <a:moveTo>
                  <a:pt x="124079" y="15062"/>
                </a:moveTo>
                <a:lnTo>
                  <a:pt x="119507" y="0"/>
                </a:lnTo>
                <a:lnTo>
                  <a:pt x="92468" y="10541"/>
                </a:lnTo>
                <a:lnTo>
                  <a:pt x="68732" y="27063"/>
                </a:lnTo>
                <a:lnTo>
                  <a:pt x="31115" y="78105"/>
                </a:lnTo>
                <a:lnTo>
                  <a:pt x="7785" y="146951"/>
                </a:lnTo>
                <a:lnTo>
                  <a:pt x="1943" y="185712"/>
                </a:lnTo>
                <a:lnTo>
                  <a:pt x="0" y="227355"/>
                </a:lnTo>
                <a:lnTo>
                  <a:pt x="1866" y="267411"/>
                </a:lnTo>
                <a:lnTo>
                  <a:pt x="7785" y="307771"/>
                </a:lnTo>
                <a:lnTo>
                  <a:pt x="31115" y="376605"/>
                </a:lnTo>
                <a:lnTo>
                  <a:pt x="68732" y="427659"/>
                </a:lnTo>
                <a:lnTo>
                  <a:pt x="119507" y="454723"/>
                </a:lnTo>
                <a:lnTo>
                  <a:pt x="124079" y="439648"/>
                </a:lnTo>
                <a:lnTo>
                  <a:pt x="103162" y="428828"/>
                </a:lnTo>
                <a:lnTo>
                  <a:pt x="84988" y="413067"/>
                </a:lnTo>
                <a:lnTo>
                  <a:pt x="56769" y="366776"/>
                </a:lnTo>
                <a:lnTo>
                  <a:pt x="39509" y="303898"/>
                </a:lnTo>
                <a:lnTo>
                  <a:pt x="33782" y="227545"/>
                </a:lnTo>
                <a:lnTo>
                  <a:pt x="35204" y="187604"/>
                </a:lnTo>
                <a:lnTo>
                  <a:pt x="46685" y="117856"/>
                </a:lnTo>
                <a:lnTo>
                  <a:pt x="69532" y="62395"/>
                </a:lnTo>
                <a:lnTo>
                  <a:pt x="103162" y="25908"/>
                </a:lnTo>
                <a:lnTo>
                  <a:pt x="124079" y="15062"/>
                </a:lnTo>
                <a:close/>
              </a:path>
              <a:path w="1514475" h="455295">
                <a:moveTo>
                  <a:pt x="1245616" y="5702"/>
                </a:moveTo>
                <a:lnTo>
                  <a:pt x="1060704" y="5702"/>
                </a:lnTo>
                <a:lnTo>
                  <a:pt x="1060704" y="4991"/>
                </a:lnTo>
                <a:lnTo>
                  <a:pt x="1013841" y="4991"/>
                </a:lnTo>
                <a:lnTo>
                  <a:pt x="923036" y="318744"/>
                </a:lnTo>
                <a:lnTo>
                  <a:pt x="858139" y="176110"/>
                </a:lnTo>
                <a:lnTo>
                  <a:pt x="797814" y="203682"/>
                </a:lnTo>
                <a:lnTo>
                  <a:pt x="803529" y="217474"/>
                </a:lnTo>
                <a:lnTo>
                  <a:pt x="834644" y="203682"/>
                </a:lnTo>
                <a:lnTo>
                  <a:pt x="910717" y="367271"/>
                </a:lnTo>
                <a:lnTo>
                  <a:pt x="928497" y="367271"/>
                </a:lnTo>
                <a:lnTo>
                  <a:pt x="1027430" y="29438"/>
                </a:lnTo>
                <a:lnTo>
                  <a:pt x="1038352" y="29438"/>
                </a:lnTo>
                <a:lnTo>
                  <a:pt x="1038352" y="30086"/>
                </a:lnTo>
                <a:lnTo>
                  <a:pt x="1245616" y="30086"/>
                </a:lnTo>
                <a:lnTo>
                  <a:pt x="1245616" y="5702"/>
                </a:lnTo>
                <a:close/>
              </a:path>
              <a:path w="1514475" h="455295">
                <a:moveTo>
                  <a:pt x="1514094" y="227355"/>
                </a:moveTo>
                <a:lnTo>
                  <a:pt x="1512239" y="187604"/>
                </a:lnTo>
                <a:lnTo>
                  <a:pt x="1506359" y="146951"/>
                </a:lnTo>
                <a:lnTo>
                  <a:pt x="1483106" y="78105"/>
                </a:lnTo>
                <a:lnTo>
                  <a:pt x="1445475" y="27063"/>
                </a:lnTo>
                <a:lnTo>
                  <a:pt x="1394714" y="0"/>
                </a:lnTo>
                <a:lnTo>
                  <a:pt x="1390142" y="15062"/>
                </a:lnTo>
                <a:lnTo>
                  <a:pt x="1410995" y="25908"/>
                </a:lnTo>
                <a:lnTo>
                  <a:pt x="1429169" y="41681"/>
                </a:lnTo>
                <a:lnTo>
                  <a:pt x="1457452" y="88036"/>
                </a:lnTo>
                <a:lnTo>
                  <a:pt x="1474597" y="151041"/>
                </a:lnTo>
                <a:lnTo>
                  <a:pt x="1480299" y="227355"/>
                </a:lnTo>
                <a:lnTo>
                  <a:pt x="1480312" y="227545"/>
                </a:lnTo>
                <a:lnTo>
                  <a:pt x="1478876" y="267411"/>
                </a:lnTo>
                <a:lnTo>
                  <a:pt x="1467446" y="337019"/>
                </a:lnTo>
                <a:lnTo>
                  <a:pt x="1444663" y="392391"/>
                </a:lnTo>
                <a:lnTo>
                  <a:pt x="1410995" y="428828"/>
                </a:lnTo>
                <a:lnTo>
                  <a:pt x="1390142" y="439648"/>
                </a:lnTo>
                <a:lnTo>
                  <a:pt x="1394714" y="454723"/>
                </a:lnTo>
                <a:lnTo>
                  <a:pt x="1445475" y="427659"/>
                </a:lnTo>
                <a:lnTo>
                  <a:pt x="1483106" y="376605"/>
                </a:lnTo>
                <a:lnTo>
                  <a:pt x="1506359" y="307771"/>
                </a:lnTo>
                <a:lnTo>
                  <a:pt x="1512150" y="269011"/>
                </a:lnTo>
                <a:lnTo>
                  <a:pt x="1514081" y="227545"/>
                </a:lnTo>
                <a:lnTo>
                  <a:pt x="1514094" y="2273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445877" y="5836107"/>
            <a:ext cx="1256665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914400" algn="l"/>
              </a:tabLst>
            </a:pPr>
            <a:r>
              <a:rPr sz="2950" dirty="0">
                <a:latin typeface="Cambria Math"/>
                <a:cs typeface="Cambria Math"/>
              </a:rPr>
              <a:t>1 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3𝑖</a:t>
            </a:r>
            <a:endParaRPr sz="295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1979" y="1475054"/>
            <a:ext cx="60134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2950" spc="229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36924" y="1408556"/>
            <a:ext cx="952500" cy="360045"/>
          </a:xfrm>
          <a:custGeom>
            <a:avLst/>
            <a:gdLst/>
            <a:ahLst/>
            <a:cxnLst/>
            <a:rect l="l" t="t" r="r" b="b"/>
            <a:pathLst>
              <a:path w="952500" h="360044">
                <a:moveTo>
                  <a:pt x="160020" y="335280"/>
                </a:moveTo>
                <a:lnTo>
                  <a:pt x="0" y="335280"/>
                </a:lnTo>
                <a:lnTo>
                  <a:pt x="0" y="359664"/>
                </a:lnTo>
                <a:lnTo>
                  <a:pt x="160020" y="359664"/>
                </a:lnTo>
                <a:lnTo>
                  <a:pt x="160020" y="335280"/>
                </a:lnTo>
                <a:close/>
              </a:path>
              <a:path w="952500" h="360044">
                <a:moveTo>
                  <a:pt x="950976" y="0"/>
                </a:moveTo>
                <a:lnTo>
                  <a:pt x="790956" y="0"/>
                </a:lnTo>
                <a:lnTo>
                  <a:pt x="790956" y="381"/>
                </a:lnTo>
                <a:lnTo>
                  <a:pt x="773303" y="381"/>
                </a:lnTo>
                <a:lnTo>
                  <a:pt x="707136" y="228981"/>
                </a:lnTo>
                <a:lnTo>
                  <a:pt x="659765" y="124968"/>
                </a:lnTo>
                <a:lnTo>
                  <a:pt x="615823" y="145161"/>
                </a:lnTo>
                <a:lnTo>
                  <a:pt x="620014" y="155194"/>
                </a:lnTo>
                <a:lnTo>
                  <a:pt x="642620" y="145161"/>
                </a:lnTo>
                <a:lnTo>
                  <a:pt x="698119" y="264287"/>
                </a:lnTo>
                <a:lnTo>
                  <a:pt x="711073" y="264287"/>
                </a:lnTo>
                <a:lnTo>
                  <a:pt x="783209" y="18161"/>
                </a:lnTo>
                <a:lnTo>
                  <a:pt x="950976" y="18288"/>
                </a:lnTo>
                <a:lnTo>
                  <a:pt x="950976" y="0"/>
                </a:lnTo>
                <a:close/>
              </a:path>
              <a:path w="952500" h="360044">
                <a:moveTo>
                  <a:pt x="952500" y="335280"/>
                </a:moveTo>
                <a:lnTo>
                  <a:pt x="611124" y="335280"/>
                </a:lnTo>
                <a:lnTo>
                  <a:pt x="611124" y="359664"/>
                </a:lnTo>
                <a:lnTo>
                  <a:pt x="952500" y="359664"/>
                </a:lnTo>
                <a:lnTo>
                  <a:pt x="952500" y="335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24732" y="1275461"/>
            <a:ext cx="975360" cy="845819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  <a:tabLst>
                <a:tab pos="803275" algn="l"/>
              </a:tabLst>
            </a:pPr>
            <a:r>
              <a:rPr sz="2150" spc="5" dirty="0">
                <a:latin typeface="Cambria Math"/>
                <a:cs typeface="Cambria Math"/>
              </a:rPr>
              <a:t>1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713740" algn="l"/>
              </a:tabLst>
            </a:pPr>
            <a:r>
              <a:rPr sz="2150" spc="5" dirty="0">
                <a:latin typeface="Cambria Math"/>
                <a:cs typeface="Cambria Math"/>
              </a:rPr>
              <a:t>2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8571" y="1475054"/>
            <a:ext cx="764095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783590" algn="l"/>
              </a:tabLst>
            </a:pP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𝑖</a:t>
            </a:r>
            <a:r>
              <a:rPr sz="2950" spc="42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12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sonning</a:t>
            </a:r>
            <a:r>
              <a:rPr sz="2950" spc="1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10-darajasini</a:t>
            </a:r>
            <a:r>
              <a:rPr sz="2950" spc="14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toping.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2573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990"/>
              </a:spcBef>
            </a:pPr>
            <a:r>
              <a:rPr sz="5050" b="1" dirty="0">
                <a:solidFill>
                  <a:srgbClr val="FFFFFF"/>
                </a:solidFill>
                <a:latin typeface="Arial"/>
                <a:cs typeface="Arial"/>
              </a:rPr>
              <a:t>Masalalar</a:t>
            </a:r>
            <a:r>
              <a:rPr sz="5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50" b="1" spc="-10" dirty="0">
                <a:solidFill>
                  <a:srgbClr val="FFFFFF"/>
                </a:solidFill>
                <a:latin typeface="Arial"/>
                <a:cs typeface="Arial"/>
              </a:rPr>
              <a:t>yechish</a:t>
            </a:r>
            <a:endParaRPr sz="50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8723" y="1275588"/>
            <a:ext cx="2336800" cy="542925"/>
          </a:xfrm>
          <a:custGeom>
            <a:avLst/>
            <a:gdLst/>
            <a:ahLst/>
            <a:cxnLst/>
            <a:rect l="l" t="t" r="r" b="b"/>
            <a:pathLst>
              <a:path w="2336800" h="542925">
                <a:moveTo>
                  <a:pt x="2336292" y="0"/>
                </a:moveTo>
                <a:lnTo>
                  <a:pt x="390715" y="0"/>
                </a:lnTo>
                <a:lnTo>
                  <a:pt x="287147" y="13588"/>
                </a:lnTo>
                <a:lnTo>
                  <a:pt x="193903" y="52070"/>
                </a:lnTo>
                <a:lnTo>
                  <a:pt x="114769" y="111506"/>
                </a:lnTo>
                <a:lnTo>
                  <a:pt x="53543" y="188467"/>
                </a:lnTo>
                <a:lnTo>
                  <a:pt x="14020" y="279146"/>
                </a:lnTo>
                <a:lnTo>
                  <a:pt x="0" y="379729"/>
                </a:lnTo>
                <a:lnTo>
                  <a:pt x="0" y="542544"/>
                </a:lnTo>
                <a:lnTo>
                  <a:pt x="1945639" y="542544"/>
                </a:lnTo>
                <a:lnTo>
                  <a:pt x="2049145" y="528954"/>
                </a:lnTo>
                <a:lnTo>
                  <a:pt x="2142363" y="490474"/>
                </a:lnTo>
                <a:lnTo>
                  <a:pt x="2221484" y="431038"/>
                </a:lnTo>
                <a:lnTo>
                  <a:pt x="2282698" y="354075"/>
                </a:lnTo>
                <a:lnTo>
                  <a:pt x="2322322" y="263525"/>
                </a:lnTo>
                <a:lnTo>
                  <a:pt x="2336292" y="162813"/>
                </a:lnTo>
                <a:lnTo>
                  <a:pt x="2336292" y="0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1225" y="1248613"/>
            <a:ext cx="2002789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>
                <a:solidFill>
                  <a:srgbClr val="FDFDFD"/>
                </a:solidFill>
                <a:latin typeface="Arial MT"/>
                <a:cs typeface="Arial MT"/>
              </a:rPr>
              <a:t>2</a:t>
            </a:r>
            <a:r>
              <a:rPr sz="3800" spc="35" dirty="0">
                <a:solidFill>
                  <a:srgbClr val="FDFDFD"/>
                </a:solidFill>
                <a:latin typeface="Arial MT"/>
                <a:cs typeface="Arial MT"/>
              </a:rPr>
              <a:t> </a:t>
            </a:r>
            <a:r>
              <a:rPr sz="3800" spc="-10" dirty="0">
                <a:solidFill>
                  <a:srgbClr val="FDFDFD"/>
                </a:solidFill>
                <a:latin typeface="Arial MT"/>
                <a:cs typeface="Arial MT"/>
              </a:rPr>
              <a:t>masala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3041" y="2338781"/>
            <a:ext cx="944626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i="1" dirty="0">
                <a:solidFill>
                  <a:srgbClr val="001F5F"/>
                </a:solidFill>
                <a:latin typeface="Arial"/>
                <a:cs typeface="Arial"/>
              </a:rPr>
              <a:t>Yechish:</a:t>
            </a:r>
            <a:r>
              <a:rPr sz="2950" i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950" dirty="0">
                <a:latin typeface="Arial MT"/>
                <a:cs typeface="Arial MT"/>
              </a:rPr>
              <a:t>Dastlab</a:t>
            </a:r>
            <a:r>
              <a:rPr sz="2950" spc="14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trigonometrik</a:t>
            </a:r>
            <a:r>
              <a:rPr sz="2950" spc="1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ko‘rinishda</a:t>
            </a:r>
            <a:r>
              <a:rPr sz="2950" spc="15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yozib</a:t>
            </a:r>
            <a:r>
              <a:rPr sz="2950" spc="13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olamiz: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3041" y="3459607"/>
            <a:ext cx="60261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𝑟</a:t>
            </a:r>
            <a:r>
              <a:rPr sz="2950" spc="265" dirty="0">
                <a:latin typeface="Cambria Math"/>
                <a:cs typeface="Cambria Math"/>
              </a:rPr>
              <a:t> </a:t>
            </a:r>
            <a:r>
              <a:rPr sz="2950" spc="-6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64869" y="3044189"/>
            <a:ext cx="2672715" cy="1255395"/>
          </a:xfrm>
          <a:custGeom>
            <a:avLst/>
            <a:gdLst/>
            <a:ahLst/>
            <a:cxnLst/>
            <a:rect l="l" t="t" r="r" b="b"/>
            <a:pathLst>
              <a:path w="2672715" h="1255395">
                <a:moveTo>
                  <a:pt x="454025" y="400304"/>
                </a:moveTo>
                <a:lnTo>
                  <a:pt x="392811" y="429869"/>
                </a:lnTo>
                <a:lnTo>
                  <a:pt x="369951" y="461797"/>
                </a:lnTo>
                <a:lnTo>
                  <a:pt x="350266" y="500253"/>
                </a:lnTo>
                <a:lnTo>
                  <a:pt x="334352" y="543788"/>
                </a:lnTo>
                <a:lnTo>
                  <a:pt x="322999" y="590905"/>
                </a:lnTo>
                <a:lnTo>
                  <a:pt x="316204" y="641604"/>
                </a:lnTo>
                <a:lnTo>
                  <a:pt x="313944" y="695833"/>
                </a:lnTo>
                <a:lnTo>
                  <a:pt x="316141" y="748258"/>
                </a:lnTo>
                <a:lnTo>
                  <a:pt x="316204" y="749846"/>
                </a:lnTo>
                <a:lnTo>
                  <a:pt x="322999" y="800442"/>
                </a:lnTo>
                <a:lnTo>
                  <a:pt x="334352" y="847623"/>
                </a:lnTo>
                <a:lnTo>
                  <a:pt x="350266" y="891413"/>
                </a:lnTo>
                <a:lnTo>
                  <a:pt x="369951" y="930186"/>
                </a:lnTo>
                <a:lnTo>
                  <a:pt x="392811" y="962279"/>
                </a:lnTo>
                <a:lnTo>
                  <a:pt x="447929" y="1006475"/>
                </a:lnTo>
                <a:lnTo>
                  <a:pt x="454025" y="991743"/>
                </a:lnTo>
                <a:lnTo>
                  <a:pt x="430631" y="972883"/>
                </a:lnTo>
                <a:lnTo>
                  <a:pt x="409981" y="948296"/>
                </a:lnTo>
                <a:lnTo>
                  <a:pt x="376809" y="881888"/>
                </a:lnTo>
                <a:lnTo>
                  <a:pt x="364629" y="841082"/>
                </a:lnTo>
                <a:lnTo>
                  <a:pt x="355942" y="796531"/>
                </a:lnTo>
                <a:lnTo>
                  <a:pt x="350723" y="748258"/>
                </a:lnTo>
                <a:lnTo>
                  <a:pt x="348996" y="696214"/>
                </a:lnTo>
                <a:lnTo>
                  <a:pt x="350748" y="643407"/>
                </a:lnTo>
                <a:lnTo>
                  <a:pt x="356019" y="594664"/>
                </a:lnTo>
                <a:lnTo>
                  <a:pt x="364794" y="550011"/>
                </a:lnTo>
                <a:lnTo>
                  <a:pt x="377063" y="509397"/>
                </a:lnTo>
                <a:lnTo>
                  <a:pt x="392366" y="473659"/>
                </a:lnTo>
                <a:lnTo>
                  <a:pt x="430847" y="419125"/>
                </a:lnTo>
                <a:lnTo>
                  <a:pt x="454025" y="400304"/>
                </a:lnTo>
                <a:close/>
              </a:path>
              <a:path w="2672715" h="1255395">
                <a:moveTo>
                  <a:pt x="625983" y="683399"/>
                </a:moveTo>
                <a:lnTo>
                  <a:pt x="465963" y="683399"/>
                </a:lnTo>
                <a:lnTo>
                  <a:pt x="465963" y="707771"/>
                </a:lnTo>
                <a:lnTo>
                  <a:pt x="625983" y="707771"/>
                </a:lnTo>
                <a:lnTo>
                  <a:pt x="625983" y="683399"/>
                </a:lnTo>
                <a:close/>
              </a:path>
              <a:path w="2672715" h="1255395">
                <a:moveTo>
                  <a:pt x="778256" y="695833"/>
                </a:moveTo>
                <a:lnTo>
                  <a:pt x="776046" y="643407"/>
                </a:lnTo>
                <a:lnTo>
                  <a:pt x="769137" y="590905"/>
                </a:lnTo>
                <a:lnTo>
                  <a:pt x="757783" y="543788"/>
                </a:lnTo>
                <a:lnTo>
                  <a:pt x="741934" y="500253"/>
                </a:lnTo>
                <a:lnTo>
                  <a:pt x="722160" y="461797"/>
                </a:lnTo>
                <a:lnTo>
                  <a:pt x="699249" y="429869"/>
                </a:lnTo>
                <a:lnTo>
                  <a:pt x="644017" y="385572"/>
                </a:lnTo>
                <a:lnTo>
                  <a:pt x="638175" y="400304"/>
                </a:lnTo>
                <a:lnTo>
                  <a:pt x="661263" y="419125"/>
                </a:lnTo>
                <a:lnTo>
                  <a:pt x="681774" y="443572"/>
                </a:lnTo>
                <a:lnTo>
                  <a:pt x="715010" y="509397"/>
                </a:lnTo>
                <a:lnTo>
                  <a:pt x="727316" y="550011"/>
                </a:lnTo>
                <a:lnTo>
                  <a:pt x="736079" y="594664"/>
                </a:lnTo>
                <a:lnTo>
                  <a:pt x="741324" y="643407"/>
                </a:lnTo>
                <a:lnTo>
                  <a:pt x="743064" y="695833"/>
                </a:lnTo>
                <a:lnTo>
                  <a:pt x="743077" y="696214"/>
                </a:lnTo>
                <a:lnTo>
                  <a:pt x="741337" y="748258"/>
                </a:lnTo>
                <a:lnTo>
                  <a:pt x="736117" y="796531"/>
                </a:lnTo>
                <a:lnTo>
                  <a:pt x="727430" y="841082"/>
                </a:lnTo>
                <a:lnTo>
                  <a:pt x="715264" y="881888"/>
                </a:lnTo>
                <a:lnTo>
                  <a:pt x="699998" y="917968"/>
                </a:lnTo>
                <a:lnTo>
                  <a:pt x="661428" y="972883"/>
                </a:lnTo>
                <a:lnTo>
                  <a:pt x="638175" y="991743"/>
                </a:lnTo>
                <a:lnTo>
                  <a:pt x="644017" y="1006475"/>
                </a:lnTo>
                <a:lnTo>
                  <a:pt x="699249" y="962279"/>
                </a:lnTo>
                <a:lnTo>
                  <a:pt x="722160" y="930186"/>
                </a:lnTo>
                <a:lnTo>
                  <a:pt x="741934" y="891413"/>
                </a:lnTo>
                <a:lnTo>
                  <a:pt x="757783" y="847623"/>
                </a:lnTo>
                <a:lnTo>
                  <a:pt x="769137" y="800442"/>
                </a:lnTo>
                <a:lnTo>
                  <a:pt x="775970" y="749846"/>
                </a:lnTo>
                <a:lnTo>
                  <a:pt x="778230" y="696214"/>
                </a:lnTo>
                <a:lnTo>
                  <a:pt x="778256" y="695833"/>
                </a:lnTo>
                <a:close/>
              </a:path>
              <a:path w="2672715" h="1255395">
                <a:moveTo>
                  <a:pt x="2672715" y="635"/>
                </a:moveTo>
                <a:lnTo>
                  <a:pt x="295148" y="635"/>
                </a:lnTo>
                <a:lnTo>
                  <a:pt x="295148" y="0"/>
                </a:lnTo>
                <a:lnTo>
                  <a:pt x="237871" y="0"/>
                </a:lnTo>
                <a:lnTo>
                  <a:pt x="159893" y="1182878"/>
                </a:lnTo>
                <a:lnTo>
                  <a:pt x="66167" y="1009396"/>
                </a:lnTo>
                <a:lnTo>
                  <a:pt x="0" y="1044448"/>
                </a:lnTo>
                <a:lnTo>
                  <a:pt x="7112" y="1057529"/>
                </a:lnTo>
                <a:lnTo>
                  <a:pt x="41910" y="1038987"/>
                </a:lnTo>
                <a:lnTo>
                  <a:pt x="159131" y="1255014"/>
                </a:lnTo>
                <a:lnTo>
                  <a:pt x="176276" y="1255014"/>
                </a:lnTo>
                <a:lnTo>
                  <a:pt x="258445" y="24384"/>
                </a:lnTo>
                <a:lnTo>
                  <a:pt x="281546" y="24384"/>
                </a:lnTo>
                <a:lnTo>
                  <a:pt x="281546" y="25019"/>
                </a:lnTo>
                <a:lnTo>
                  <a:pt x="2672715" y="25019"/>
                </a:lnTo>
                <a:lnTo>
                  <a:pt x="2672715" y="6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18513" y="3260357"/>
            <a:ext cx="184785" cy="8451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2150" spc="5" dirty="0">
                <a:latin typeface="Cambria Math"/>
                <a:cs typeface="Cambria Math"/>
              </a:rPr>
              <a:t>1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2936" y="3227958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34385" y="3368547"/>
            <a:ext cx="996950" cy="744220"/>
          </a:xfrm>
          <a:custGeom>
            <a:avLst/>
            <a:gdLst/>
            <a:ahLst/>
            <a:cxnLst/>
            <a:rect l="l" t="t" r="r" b="b"/>
            <a:pathLst>
              <a:path w="996950" h="744220">
                <a:moveTo>
                  <a:pt x="864615" y="0"/>
                </a:moveTo>
                <a:lnTo>
                  <a:pt x="853948" y="12318"/>
                </a:lnTo>
                <a:lnTo>
                  <a:pt x="876186" y="36824"/>
                </a:lnTo>
                <a:lnTo>
                  <a:pt x="896413" y="67294"/>
                </a:lnTo>
                <a:lnTo>
                  <a:pt x="914616" y="103741"/>
                </a:lnTo>
                <a:lnTo>
                  <a:pt x="930783" y="146176"/>
                </a:lnTo>
                <a:lnTo>
                  <a:pt x="941742" y="184278"/>
                </a:lnTo>
                <a:lnTo>
                  <a:pt x="950245" y="225890"/>
                </a:lnTo>
                <a:lnTo>
                  <a:pt x="956303" y="271020"/>
                </a:lnTo>
                <a:lnTo>
                  <a:pt x="959930" y="319673"/>
                </a:lnTo>
                <a:lnTo>
                  <a:pt x="961133" y="371728"/>
                </a:lnTo>
                <a:lnTo>
                  <a:pt x="959930" y="424050"/>
                </a:lnTo>
                <a:lnTo>
                  <a:pt x="956303" y="472728"/>
                </a:lnTo>
                <a:lnTo>
                  <a:pt x="950245" y="517876"/>
                </a:lnTo>
                <a:lnTo>
                  <a:pt x="941742" y="559482"/>
                </a:lnTo>
                <a:lnTo>
                  <a:pt x="930783" y="597534"/>
                </a:lnTo>
                <a:lnTo>
                  <a:pt x="914616" y="639970"/>
                </a:lnTo>
                <a:lnTo>
                  <a:pt x="896413" y="676417"/>
                </a:lnTo>
                <a:lnTo>
                  <a:pt x="853948" y="731393"/>
                </a:lnTo>
                <a:lnTo>
                  <a:pt x="864615" y="743712"/>
                </a:lnTo>
                <a:lnTo>
                  <a:pt x="914352" y="688959"/>
                </a:lnTo>
                <a:lnTo>
                  <a:pt x="936678" y="651682"/>
                </a:lnTo>
                <a:lnTo>
                  <a:pt x="957326" y="607821"/>
                </a:lnTo>
                <a:lnTo>
                  <a:pt x="971528" y="568150"/>
                </a:lnTo>
                <a:lnTo>
                  <a:pt x="982585" y="524717"/>
                </a:lnTo>
                <a:lnTo>
                  <a:pt x="990491" y="477510"/>
                </a:lnTo>
                <a:lnTo>
                  <a:pt x="995239" y="426518"/>
                </a:lnTo>
                <a:lnTo>
                  <a:pt x="996819" y="371856"/>
                </a:lnTo>
                <a:lnTo>
                  <a:pt x="995314" y="319673"/>
                </a:lnTo>
                <a:lnTo>
                  <a:pt x="990491" y="266154"/>
                </a:lnTo>
                <a:lnTo>
                  <a:pt x="982585" y="219005"/>
                </a:lnTo>
                <a:lnTo>
                  <a:pt x="971528" y="175624"/>
                </a:lnTo>
                <a:lnTo>
                  <a:pt x="957326" y="136016"/>
                </a:lnTo>
                <a:lnTo>
                  <a:pt x="936678" y="92082"/>
                </a:lnTo>
                <a:lnTo>
                  <a:pt x="914352" y="54768"/>
                </a:lnTo>
                <a:lnTo>
                  <a:pt x="890335" y="24074"/>
                </a:lnTo>
                <a:lnTo>
                  <a:pt x="864615" y="0"/>
                </a:lnTo>
                <a:close/>
              </a:path>
              <a:path w="996950" h="744220">
                <a:moveTo>
                  <a:pt x="132206" y="0"/>
                </a:moveTo>
                <a:lnTo>
                  <a:pt x="82470" y="54768"/>
                </a:lnTo>
                <a:lnTo>
                  <a:pt x="60144" y="92082"/>
                </a:lnTo>
                <a:lnTo>
                  <a:pt x="39496" y="136016"/>
                </a:lnTo>
                <a:lnTo>
                  <a:pt x="25294" y="175624"/>
                </a:lnTo>
                <a:lnTo>
                  <a:pt x="14237" y="219005"/>
                </a:lnTo>
                <a:lnTo>
                  <a:pt x="6331" y="266154"/>
                </a:lnTo>
                <a:lnTo>
                  <a:pt x="1583" y="317064"/>
                </a:lnTo>
                <a:lnTo>
                  <a:pt x="0" y="371728"/>
                </a:lnTo>
                <a:lnTo>
                  <a:pt x="1512" y="424050"/>
                </a:lnTo>
                <a:lnTo>
                  <a:pt x="6331" y="477510"/>
                </a:lnTo>
                <a:lnTo>
                  <a:pt x="14237" y="524717"/>
                </a:lnTo>
                <a:lnTo>
                  <a:pt x="25294" y="568150"/>
                </a:lnTo>
                <a:lnTo>
                  <a:pt x="39496" y="607821"/>
                </a:lnTo>
                <a:lnTo>
                  <a:pt x="60144" y="651682"/>
                </a:lnTo>
                <a:lnTo>
                  <a:pt x="82470" y="688959"/>
                </a:lnTo>
                <a:lnTo>
                  <a:pt x="106487" y="719639"/>
                </a:lnTo>
                <a:lnTo>
                  <a:pt x="132206" y="743712"/>
                </a:lnTo>
                <a:lnTo>
                  <a:pt x="142875" y="731393"/>
                </a:lnTo>
                <a:lnTo>
                  <a:pt x="120636" y="706887"/>
                </a:lnTo>
                <a:lnTo>
                  <a:pt x="100409" y="676417"/>
                </a:lnTo>
                <a:lnTo>
                  <a:pt x="82206" y="639970"/>
                </a:lnTo>
                <a:lnTo>
                  <a:pt x="66039" y="597534"/>
                </a:lnTo>
                <a:lnTo>
                  <a:pt x="55129" y="559482"/>
                </a:lnTo>
                <a:lnTo>
                  <a:pt x="46632" y="517876"/>
                </a:lnTo>
                <a:lnTo>
                  <a:pt x="40555" y="472728"/>
                </a:lnTo>
                <a:lnTo>
                  <a:pt x="36905" y="424050"/>
                </a:lnTo>
                <a:lnTo>
                  <a:pt x="35687" y="371856"/>
                </a:lnTo>
                <a:lnTo>
                  <a:pt x="36905" y="319673"/>
                </a:lnTo>
                <a:lnTo>
                  <a:pt x="40555" y="271020"/>
                </a:lnTo>
                <a:lnTo>
                  <a:pt x="46632" y="225890"/>
                </a:lnTo>
                <a:lnTo>
                  <a:pt x="55129" y="184278"/>
                </a:lnTo>
                <a:lnTo>
                  <a:pt x="66039" y="146176"/>
                </a:lnTo>
                <a:lnTo>
                  <a:pt x="82206" y="103741"/>
                </a:lnTo>
                <a:lnTo>
                  <a:pt x="100409" y="67294"/>
                </a:lnTo>
                <a:lnTo>
                  <a:pt x="142875" y="12318"/>
                </a:lnTo>
                <a:lnTo>
                  <a:pt x="1322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23541" y="3459607"/>
            <a:ext cx="86042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65785" algn="l"/>
              </a:tabLst>
            </a:pP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35020" y="3392296"/>
            <a:ext cx="341630" cy="360045"/>
          </a:xfrm>
          <a:custGeom>
            <a:avLst/>
            <a:gdLst/>
            <a:ahLst/>
            <a:cxnLst/>
            <a:rect l="l" t="t" r="r" b="b"/>
            <a:pathLst>
              <a:path w="341629" h="360045">
                <a:moveTo>
                  <a:pt x="339852" y="0"/>
                </a:moveTo>
                <a:lnTo>
                  <a:pt x="179832" y="0"/>
                </a:lnTo>
                <a:lnTo>
                  <a:pt x="179832" y="381"/>
                </a:lnTo>
                <a:lnTo>
                  <a:pt x="162052" y="381"/>
                </a:lnTo>
                <a:lnTo>
                  <a:pt x="95885" y="228981"/>
                </a:lnTo>
                <a:lnTo>
                  <a:pt x="48641" y="125095"/>
                </a:lnTo>
                <a:lnTo>
                  <a:pt x="4699" y="145173"/>
                </a:lnTo>
                <a:lnTo>
                  <a:pt x="8890" y="155194"/>
                </a:lnTo>
                <a:lnTo>
                  <a:pt x="31496" y="145173"/>
                </a:lnTo>
                <a:lnTo>
                  <a:pt x="86995" y="264287"/>
                </a:lnTo>
                <a:lnTo>
                  <a:pt x="99949" y="264287"/>
                </a:lnTo>
                <a:lnTo>
                  <a:pt x="172085" y="18161"/>
                </a:lnTo>
                <a:lnTo>
                  <a:pt x="339852" y="18288"/>
                </a:lnTo>
                <a:lnTo>
                  <a:pt x="339852" y="0"/>
                </a:lnTo>
                <a:close/>
              </a:path>
              <a:path w="341629" h="360045">
                <a:moveTo>
                  <a:pt x="341376" y="335292"/>
                </a:moveTo>
                <a:lnTo>
                  <a:pt x="0" y="335292"/>
                </a:lnTo>
                <a:lnTo>
                  <a:pt x="0" y="359664"/>
                </a:lnTo>
                <a:lnTo>
                  <a:pt x="341376" y="359664"/>
                </a:lnTo>
                <a:lnTo>
                  <a:pt x="341376" y="335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502533" y="3340734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12616" y="3750386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50004" y="3165475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29278" y="3459607"/>
            <a:ext cx="30670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36313" y="3302380"/>
            <a:ext cx="1048385" cy="840105"/>
          </a:xfrm>
          <a:custGeom>
            <a:avLst/>
            <a:gdLst/>
            <a:ahLst/>
            <a:cxnLst/>
            <a:rect l="l" t="t" r="r" b="b"/>
            <a:pathLst>
              <a:path w="1048385" h="840104">
                <a:moveTo>
                  <a:pt x="435483" y="425208"/>
                </a:moveTo>
                <a:lnTo>
                  <a:pt x="275463" y="425208"/>
                </a:lnTo>
                <a:lnTo>
                  <a:pt x="275463" y="449580"/>
                </a:lnTo>
                <a:lnTo>
                  <a:pt x="435483" y="449580"/>
                </a:lnTo>
                <a:lnTo>
                  <a:pt x="435483" y="425208"/>
                </a:lnTo>
                <a:close/>
              </a:path>
              <a:path w="1048385" h="840104">
                <a:moveTo>
                  <a:pt x="1046607" y="425208"/>
                </a:moveTo>
                <a:lnTo>
                  <a:pt x="886587" y="425208"/>
                </a:lnTo>
                <a:lnTo>
                  <a:pt x="886587" y="449580"/>
                </a:lnTo>
                <a:lnTo>
                  <a:pt x="1046607" y="449580"/>
                </a:lnTo>
                <a:lnTo>
                  <a:pt x="1046607" y="425208"/>
                </a:lnTo>
                <a:close/>
              </a:path>
              <a:path w="1048385" h="840104">
                <a:moveTo>
                  <a:pt x="1048131" y="0"/>
                </a:moveTo>
                <a:lnTo>
                  <a:pt x="275463" y="0"/>
                </a:lnTo>
                <a:lnTo>
                  <a:pt x="275463" y="381"/>
                </a:lnTo>
                <a:lnTo>
                  <a:pt x="232537" y="381"/>
                </a:lnTo>
                <a:lnTo>
                  <a:pt x="156083" y="773303"/>
                </a:lnTo>
                <a:lnTo>
                  <a:pt x="63754" y="602488"/>
                </a:lnTo>
                <a:lnTo>
                  <a:pt x="0" y="636143"/>
                </a:lnTo>
                <a:lnTo>
                  <a:pt x="7112" y="649224"/>
                </a:lnTo>
                <a:lnTo>
                  <a:pt x="40767" y="631571"/>
                </a:lnTo>
                <a:lnTo>
                  <a:pt x="154178" y="839978"/>
                </a:lnTo>
                <a:lnTo>
                  <a:pt x="171323" y="839978"/>
                </a:lnTo>
                <a:lnTo>
                  <a:pt x="253111" y="24765"/>
                </a:lnTo>
                <a:lnTo>
                  <a:pt x="289814" y="24765"/>
                </a:lnTo>
                <a:lnTo>
                  <a:pt x="289814" y="24384"/>
                </a:lnTo>
                <a:lnTo>
                  <a:pt x="1048131" y="24384"/>
                </a:lnTo>
                <a:lnTo>
                  <a:pt x="10481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799838" y="3260357"/>
            <a:ext cx="795655" cy="8451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  <a:tabLst>
                <a:tab pos="623570" algn="l"/>
              </a:tabLst>
            </a:pPr>
            <a:r>
              <a:rPr sz="2150" spc="5" dirty="0">
                <a:latin typeface="Cambria Math"/>
                <a:cs typeface="Cambria Math"/>
              </a:rPr>
              <a:t>1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-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623570" algn="l"/>
              </a:tabLst>
            </a:pPr>
            <a:r>
              <a:rPr sz="2150" spc="5" dirty="0">
                <a:latin typeface="Cambria Math"/>
                <a:cs typeface="Cambria Math"/>
              </a:rPr>
              <a:t>4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-5" dirty="0">
                <a:latin typeface="Cambria Math"/>
                <a:cs typeface="Cambria Math"/>
              </a:rPr>
              <a:t>4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083172" y="3516503"/>
            <a:ext cx="450850" cy="362585"/>
          </a:xfrm>
          <a:custGeom>
            <a:avLst/>
            <a:gdLst/>
            <a:ahLst/>
            <a:cxnLst/>
            <a:rect l="l" t="t" r="r" b="b"/>
            <a:pathLst>
              <a:path w="450850" h="362585">
                <a:moveTo>
                  <a:pt x="262889" y="0"/>
                </a:moveTo>
                <a:lnTo>
                  <a:pt x="215900" y="0"/>
                </a:lnTo>
                <a:lnTo>
                  <a:pt x="125222" y="313817"/>
                </a:lnTo>
                <a:lnTo>
                  <a:pt x="60325" y="171196"/>
                </a:lnTo>
                <a:lnTo>
                  <a:pt x="0" y="198755"/>
                </a:lnTo>
                <a:lnTo>
                  <a:pt x="5714" y="212471"/>
                </a:lnTo>
                <a:lnTo>
                  <a:pt x="36702" y="198755"/>
                </a:lnTo>
                <a:lnTo>
                  <a:pt x="112902" y="362331"/>
                </a:lnTo>
                <a:lnTo>
                  <a:pt x="130682" y="362331"/>
                </a:lnTo>
                <a:lnTo>
                  <a:pt x="229615" y="24511"/>
                </a:lnTo>
                <a:lnTo>
                  <a:pt x="240411" y="24511"/>
                </a:lnTo>
                <a:lnTo>
                  <a:pt x="240411" y="25146"/>
                </a:lnTo>
                <a:lnTo>
                  <a:pt x="450723" y="25146"/>
                </a:lnTo>
                <a:lnTo>
                  <a:pt x="450723" y="762"/>
                </a:lnTo>
                <a:lnTo>
                  <a:pt x="262889" y="762"/>
                </a:lnTo>
                <a:lnTo>
                  <a:pt x="2628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043678" y="3459607"/>
            <a:ext cx="339471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4525" algn="l"/>
                <a:tab pos="1280795" algn="l"/>
                <a:tab pos="2731135" algn="l"/>
              </a:tabLst>
            </a:pP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1</a:t>
            </a:r>
            <a:r>
              <a:rPr sz="2950" spc="19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8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</a:t>
            </a:r>
            <a:r>
              <a:rPr sz="2950" spc="-25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𝜑</a:t>
            </a:r>
            <a:r>
              <a:rPr sz="2950" spc="23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531859" y="3727577"/>
            <a:ext cx="349250" cy="24765"/>
          </a:xfrm>
          <a:custGeom>
            <a:avLst/>
            <a:gdLst/>
            <a:ahLst/>
            <a:cxnLst/>
            <a:rect l="l" t="t" r="r" b="b"/>
            <a:pathLst>
              <a:path w="349250" h="24764">
                <a:moveTo>
                  <a:pt x="348996" y="0"/>
                </a:moveTo>
                <a:lnTo>
                  <a:pt x="0" y="0"/>
                </a:lnTo>
                <a:lnTo>
                  <a:pt x="0" y="24384"/>
                </a:lnTo>
                <a:lnTo>
                  <a:pt x="348996" y="24384"/>
                </a:lnTo>
                <a:lnTo>
                  <a:pt x="348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520430" y="3340734"/>
            <a:ext cx="36766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75" dirty="0">
                <a:latin typeface="Cambria Math"/>
                <a:cs typeface="Cambria Math"/>
              </a:rPr>
              <a:t>5𝜋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14918" y="3750386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974581" y="3459607"/>
            <a:ext cx="118745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80" dirty="0">
                <a:latin typeface="Cambria Math"/>
                <a:cs typeface="Cambria Math"/>
              </a:rPr>
              <a:t> </a:t>
            </a:r>
            <a:r>
              <a:rPr sz="2950" spc="-20" dirty="0">
                <a:latin typeface="Cambria Math"/>
                <a:cs typeface="Cambria Math"/>
              </a:rPr>
              <a:t>300°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00653" y="4330065"/>
            <a:ext cx="95504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dirty="0">
                <a:latin typeface="Cambria Math"/>
                <a:cs typeface="Cambria Math"/>
              </a:rPr>
              <a:t>𝑧</a:t>
            </a:r>
            <a:r>
              <a:rPr sz="2500" spc="229" dirty="0">
                <a:latin typeface="Cambria Math"/>
                <a:cs typeface="Cambria Math"/>
              </a:rPr>
              <a:t> </a:t>
            </a:r>
            <a:r>
              <a:rPr sz="2500" dirty="0">
                <a:latin typeface="Cambria Math"/>
                <a:cs typeface="Cambria Math"/>
              </a:rPr>
              <a:t>=</a:t>
            </a:r>
            <a:r>
              <a:rPr sz="2500" spc="195" dirty="0">
                <a:latin typeface="Cambria Math"/>
                <a:cs typeface="Cambria Math"/>
              </a:rPr>
              <a:t> </a:t>
            </a:r>
            <a:r>
              <a:rPr sz="2500" dirty="0">
                <a:latin typeface="Cambria Math"/>
                <a:cs typeface="Cambria Math"/>
              </a:rPr>
              <a:t>1</a:t>
            </a:r>
            <a:r>
              <a:rPr sz="2500" spc="35" dirty="0">
                <a:latin typeface="Cambria Math"/>
                <a:cs typeface="Cambria Math"/>
              </a:rPr>
              <a:t> </a:t>
            </a:r>
            <a:r>
              <a:rPr sz="2500" spc="45" dirty="0">
                <a:latin typeface="Cambria Math"/>
                <a:cs typeface="Cambria Math"/>
              </a:rPr>
              <a:t>∙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44084" y="4422647"/>
            <a:ext cx="3501390" cy="298450"/>
          </a:xfrm>
          <a:custGeom>
            <a:avLst/>
            <a:gdLst/>
            <a:ahLst/>
            <a:cxnLst/>
            <a:rect l="l" t="t" r="r" b="b"/>
            <a:pathLst>
              <a:path w="3501390" h="298450">
                <a:moveTo>
                  <a:pt x="3406393" y="0"/>
                </a:moveTo>
                <a:lnTo>
                  <a:pt x="3402075" y="12191"/>
                </a:lnTo>
                <a:lnTo>
                  <a:pt x="3419340" y="19643"/>
                </a:lnTo>
                <a:lnTo>
                  <a:pt x="3434175" y="29987"/>
                </a:lnTo>
                <a:lnTo>
                  <a:pt x="3464300" y="77974"/>
                </a:lnTo>
                <a:lnTo>
                  <a:pt x="3473070" y="121759"/>
                </a:lnTo>
                <a:lnTo>
                  <a:pt x="3473114" y="122066"/>
                </a:lnTo>
                <a:lnTo>
                  <a:pt x="3473096" y="173741"/>
                </a:lnTo>
                <a:lnTo>
                  <a:pt x="3464246" y="219045"/>
                </a:lnTo>
                <a:lnTo>
                  <a:pt x="3446535" y="254460"/>
                </a:lnTo>
                <a:lnTo>
                  <a:pt x="3402584" y="285750"/>
                </a:lnTo>
                <a:lnTo>
                  <a:pt x="3406393" y="297941"/>
                </a:lnTo>
                <a:lnTo>
                  <a:pt x="3446970" y="278860"/>
                </a:lnTo>
                <a:lnTo>
                  <a:pt x="3476879" y="245871"/>
                </a:lnTo>
                <a:lnTo>
                  <a:pt x="3495230" y="201675"/>
                </a:lnTo>
                <a:lnTo>
                  <a:pt x="3501390" y="149097"/>
                </a:lnTo>
                <a:lnTo>
                  <a:pt x="3499861" y="122066"/>
                </a:lnTo>
                <a:lnTo>
                  <a:pt x="3499844" y="121759"/>
                </a:lnTo>
                <a:lnTo>
                  <a:pt x="3487513" y="73320"/>
                </a:lnTo>
                <a:lnTo>
                  <a:pt x="3463133" y="33932"/>
                </a:lnTo>
                <a:lnTo>
                  <a:pt x="3427942" y="7834"/>
                </a:lnTo>
                <a:lnTo>
                  <a:pt x="3406393" y="0"/>
                </a:lnTo>
                <a:close/>
              </a:path>
              <a:path w="3501390" h="298450">
                <a:moveTo>
                  <a:pt x="94995" y="0"/>
                </a:moveTo>
                <a:lnTo>
                  <a:pt x="54419" y="19145"/>
                </a:lnTo>
                <a:lnTo>
                  <a:pt x="24511" y="52196"/>
                </a:lnTo>
                <a:lnTo>
                  <a:pt x="6111" y="96504"/>
                </a:lnTo>
                <a:lnTo>
                  <a:pt x="92" y="147446"/>
                </a:lnTo>
                <a:lnTo>
                  <a:pt x="0" y="149097"/>
                </a:lnTo>
                <a:lnTo>
                  <a:pt x="6111" y="201675"/>
                </a:lnTo>
                <a:lnTo>
                  <a:pt x="24511" y="245871"/>
                </a:lnTo>
                <a:lnTo>
                  <a:pt x="54324" y="278860"/>
                </a:lnTo>
                <a:lnTo>
                  <a:pt x="94995" y="297941"/>
                </a:lnTo>
                <a:lnTo>
                  <a:pt x="98678" y="285750"/>
                </a:lnTo>
                <a:lnTo>
                  <a:pt x="81746" y="278272"/>
                </a:lnTo>
                <a:lnTo>
                  <a:pt x="67135" y="267843"/>
                </a:lnTo>
                <a:lnTo>
                  <a:pt x="37089" y="219045"/>
                </a:lnTo>
                <a:lnTo>
                  <a:pt x="28275" y="173741"/>
                </a:lnTo>
                <a:lnTo>
                  <a:pt x="27246" y="149097"/>
                </a:lnTo>
                <a:lnTo>
                  <a:pt x="27177" y="147446"/>
                </a:lnTo>
                <a:lnTo>
                  <a:pt x="31575" y="98901"/>
                </a:lnTo>
                <a:lnTo>
                  <a:pt x="44830" y="59308"/>
                </a:lnTo>
                <a:lnTo>
                  <a:pt x="82014" y="19643"/>
                </a:lnTo>
                <a:lnTo>
                  <a:pt x="99187" y="12191"/>
                </a:lnTo>
                <a:lnTo>
                  <a:pt x="949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837938" y="4275201"/>
            <a:ext cx="331279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𝑐𝑜𝑠300°</a:t>
            </a:r>
            <a:r>
              <a:rPr sz="2950" spc="5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5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𝑠𝑖𝑛300°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5741" y="4589145"/>
            <a:ext cx="162369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4425" spc="112" baseline="-20715" dirty="0">
                <a:latin typeface="Cambria Math"/>
                <a:cs typeface="Cambria Math"/>
              </a:rPr>
              <a:t>𝑧</a:t>
            </a:r>
            <a:r>
              <a:rPr sz="2150" spc="75" dirty="0">
                <a:latin typeface="Cambria Math"/>
                <a:cs typeface="Cambria Math"/>
              </a:rPr>
              <a:t>10</a:t>
            </a:r>
            <a:r>
              <a:rPr sz="2150" spc="475" dirty="0">
                <a:latin typeface="Cambria Math"/>
                <a:cs typeface="Cambria Math"/>
              </a:rPr>
              <a:t> </a:t>
            </a:r>
            <a:r>
              <a:rPr sz="4425" baseline="-20715" dirty="0">
                <a:latin typeface="Cambria Math"/>
                <a:cs typeface="Cambria Math"/>
              </a:rPr>
              <a:t>=</a:t>
            </a:r>
            <a:r>
              <a:rPr sz="4425" spc="284" baseline="-20715" dirty="0">
                <a:latin typeface="Cambria Math"/>
                <a:cs typeface="Cambria Math"/>
              </a:rPr>
              <a:t> </a:t>
            </a:r>
            <a:r>
              <a:rPr sz="4425" spc="-37" baseline="-20715" dirty="0">
                <a:latin typeface="Cambria Math"/>
                <a:cs typeface="Cambria Math"/>
              </a:rPr>
              <a:t>1</a:t>
            </a:r>
            <a:r>
              <a:rPr sz="2150" spc="-25" dirty="0">
                <a:latin typeface="Cambria Math"/>
                <a:cs typeface="Cambria Math"/>
              </a:rPr>
              <a:t>10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10511" y="4832095"/>
            <a:ext cx="8542655" cy="348615"/>
          </a:xfrm>
          <a:custGeom>
            <a:avLst/>
            <a:gdLst/>
            <a:ahLst/>
            <a:cxnLst/>
            <a:rect l="l" t="t" r="r" b="b"/>
            <a:pathLst>
              <a:path w="8542655" h="348614">
                <a:moveTo>
                  <a:pt x="116078" y="14097"/>
                </a:moveTo>
                <a:lnTo>
                  <a:pt x="111125" y="0"/>
                </a:lnTo>
                <a:lnTo>
                  <a:pt x="85877" y="9105"/>
                </a:lnTo>
                <a:lnTo>
                  <a:pt x="63715" y="22313"/>
                </a:lnTo>
                <a:lnTo>
                  <a:pt x="28702" y="61087"/>
                </a:lnTo>
                <a:lnTo>
                  <a:pt x="7150" y="112877"/>
                </a:lnTo>
                <a:lnTo>
                  <a:pt x="101" y="172466"/>
                </a:lnTo>
                <a:lnTo>
                  <a:pt x="0" y="174371"/>
                </a:lnTo>
                <a:lnTo>
                  <a:pt x="1778" y="206400"/>
                </a:lnTo>
                <a:lnTo>
                  <a:pt x="16116" y="263067"/>
                </a:lnTo>
                <a:lnTo>
                  <a:pt x="44577" y="309041"/>
                </a:lnTo>
                <a:lnTo>
                  <a:pt x="85813" y="339521"/>
                </a:lnTo>
                <a:lnTo>
                  <a:pt x="111125" y="348615"/>
                </a:lnTo>
                <a:lnTo>
                  <a:pt x="115570" y="334518"/>
                </a:lnTo>
                <a:lnTo>
                  <a:pt x="95694" y="325691"/>
                </a:lnTo>
                <a:lnTo>
                  <a:pt x="78574" y="313436"/>
                </a:lnTo>
                <a:lnTo>
                  <a:pt x="52451" y="278638"/>
                </a:lnTo>
                <a:lnTo>
                  <a:pt x="36906" y="231228"/>
                </a:lnTo>
                <a:lnTo>
                  <a:pt x="31826" y="174371"/>
                </a:lnTo>
                <a:lnTo>
                  <a:pt x="31750" y="172466"/>
                </a:lnTo>
                <a:lnTo>
                  <a:pt x="33032" y="142748"/>
                </a:lnTo>
                <a:lnTo>
                  <a:pt x="43370" y="91211"/>
                </a:lnTo>
                <a:lnTo>
                  <a:pt x="64211" y="50469"/>
                </a:lnTo>
                <a:lnTo>
                  <a:pt x="96024" y="22847"/>
                </a:lnTo>
                <a:lnTo>
                  <a:pt x="116078" y="14097"/>
                </a:lnTo>
                <a:close/>
              </a:path>
              <a:path w="8542655" h="348614">
                <a:moveTo>
                  <a:pt x="3959479" y="174371"/>
                </a:moveTo>
                <a:lnTo>
                  <a:pt x="3952252" y="112877"/>
                </a:lnTo>
                <a:lnTo>
                  <a:pt x="3930650" y="61087"/>
                </a:lnTo>
                <a:lnTo>
                  <a:pt x="3895674" y="22313"/>
                </a:lnTo>
                <a:lnTo>
                  <a:pt x="3848227" y="0"/>
                </a:lnTo>
                <a:lnTo>
                  <a:pt x="3843274" y="14097"/>
                </a:lnTo>
                <a:lnTo>
                  <a:pt x="3863467" y="22847"/>
                </a:lnTo>
                <a:lnTo>
                  <a:pt x="3880815" y="34963"/>
                </a:lnTo>
                <a:lnTo>
                  <a:pt x="3907028" y="69342"/>
                </a:lnTo>
                <a:lnTo>
                  <a:pt x="3922560" y="115671"/>
                </a:lnTo>
                <a:lnTo>
                  <a:pt x="3926382" y="142430"/>
                </a:lnTo>
                <a:lnTo>
                  <a:pt x="3926433" y="142748"/>
                </a:lnTo>
                <a:lnTo>
                  <a:pt x="3926421" y="203263"/>
                </a:lnTo>
                <a:lnTo>
                  <a:pt x="3916045" y="256362"/>
                </a:lnTo>
                <a:lnTo>
                  <a:pt x="3895306" y="297764"/>
                </a:lnTo>
                <a:lnTo>
                  <a:pt x="3863771" y="325691"/>
                </a:lnTo>
                <a:lnTo>
                  <a:pt x="3843909" y="334518"/>
                </a:lnTo>
                <a:lnTo>
                  <a:pt x="3848227" y="348615"/>
                </a:lnTo>
                <a:lnTo>
                  <a:pt x="3895826" y="326326"/>
                </a:lnTo>
                <a:lnTo>
                  <a:pt x="3930777" y="287655"/>
                </a:lnTo>
                <a:lnTo>
                  <a:pt x="3952316" y="235966"/>
                </a:lnTo>
                <a:lnTo>
                  <a:pt x="3957688" y="206400"/>
                </a:lnTo>
                <a:lnTo>
                  <a:pt x="3959479" y="174371"/>
                </a:lnTo>
                <a:close/>
              </a:path>
              <a:path w="8542655" h="348614">
                <a:moveTo>
                  <a:pt x="5119370" y="14097"/>
                </a:moveTo>
                <a:lnTo>
                  <a:pt x="5114417" y="0"/>
                </a:lnTo>
                <a:lnTo>
                  <a:pt x="5089169" y="9105"/>
                </a:lnTo>
                <a:lnTo>
                  <a:pt x="5067008" y="22313"/>
                </a:lnTo>
                <a:lnTo>
                  <a:pt x="5031994" y="61087"/>
                </a:lnTo>
                <a:lnTo>
                  <a:pt x="5010442" y="112877"/>
                </a:lnTo>
                <a:lnTo>
                  <a:pt x="5003393" y="172466"/>
                </a:lnTo>
                <a:lnTo>
                  <a:pt x="5003292" y="174371"/>
                </a:lnTo>
                <a:lnTo>
                  <a:pt x="5005070" y="206400"/>
                </a:lnTo>
                <a:lnTo>
                  <a:pt x="5019408" y="263067"/>
                </a:lnTo>
                <a:lnTo>
                  <a:pt x="5047869" y="309041"/>
                </a:lnTo>
                <a:lnTo>
                  <a:pt x="5089106" y="339521"/>
                </a:lnTo>
                <a:lnTo>
                  <a:pt x="5114417" y="348615"/>
                </a:lnTo>
                <a:lnTo>
                  <a:pt x="5118862" y="334518"/>
                </a:lnTo>
                <a:lnTo>
                  <a:pt x="5098986" y="325691"/>
                </a:lnTo>
                <a:lnTo>
                  <a:pt x="5081867" y="313436"/>
                </a:lnTo>
                <a:lnTo>
                  <a:pt x="5055743" y="278638"/>
                </a:lnTo>
                <a:lnTo>
                  <a:pt x="5040198" y="231228"/>
                </a:lnTo>
                <a:lnTo>
                  <a:pt x="5035118" y="174371"/>
                </a:lnTo>
                <a:lnTo>
                  <a:pt x="5035042" y="172466"/>
                </a:lnTo>
                <a:lnTo>
                  <a:pt x="5036324" y="142748"/>
                </a:lnTo>
                <a:lnTo>
                  <a:pt x="5046662" y="91211"/>
                </a:lnTo>
                <a:lnTo>
                  <a:pt x="5067503" y="50469"/>
                </a:lnTo>
                <a:lnTo>
                  <a:pt x="5099316" y="22847"/>
                </a:lnTo>
                <a:lnTo>
                  <a:pt x="5119370" y="14097"/>
                </a:lnTo>
                <a:close/>
              </a:path>
              <a:path w="8542655" h="348614">
                <a:moveTo>
                  <a:pt x="8542147" y="174371"/>
                </a:moveTo>
                <a:lnTo>
                  <a:pt x="8534921" y="112877"/>
                </a:lnTo>
                <a:lnTo>
                  <a:pt x="8513318" y="61087"/>
                </a:lnTo>
                <a:lnTo>
                  <a:pt x="8478342" y="22313"/>
                </a:lnTo>
                <a:lnTo>
                  <a:pt x="8430895" y="0"/>
                </a:lnTo>
                <a:lnTo>
                  <a:pt x="8425942" y="14097"/>
                </a:lnTo>
                <a:lnTo>
                  <a:pt x="8446135" y="22847"/>
                </a:lnTo>
                <a:lnTo>
                  <a:pt x="8463483" y="34963"/>
                </a:lnTo>
                <a:lnTo>
                  <a:pt x="8489696" y="69342"/>
                </a:lnTo>
                <a:lnTo>
                  <a:pt x="8505228" y="115671"/>
                </a:lnTo>
                <a:lnTo>
                  <a:pt x="8509051" y="142430"/>
                </a:lnTo>
                <a:lnTo>
                  <a:pt x="8509102" y="142748"/>
                </a:lnTo>
                <a:lnTo>
                  <a:pt x="8509089" y="203263"/>
                </a:lnTo>
                <a:lnTo>
                  <a:pt x="8498713" y="256362"/>
                </a:lnTo>
                <a:lnTo>
                  <a:pt x="8477974" y="297764"/>
                </a:lnTo>
                <a:lnTo>
                  <a:pt x="8446440" y="325691"/>
                </a:lnTo>
                <a:lnTo>
                  <a:pt x="8426577" y="334518"/>
                </a:lnTo>
                <a:lnTo>
                  <a:pt x="8430895" y="348615"/>
                </a:lnTo>
                <a:lnTo>
                  <a:pt x="8478495" y="326326"/>
                </a:lnTo>
                <a:lnTo>
                  <a:pt x="8513445" y="287655"/>
                </a:lnTo>
                <a:lnTo>
                  <a:pt x="8534984" y="235966"/>
                </a:lnTo>
                <a:lnTo>
                  <a:pt x="8540356" y="206400"/>
                </a:lnTo>
                <a:lnTo>
                  <a:pt x="8542147" y="1743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422017" y="4726304"/>
            <a:ext cx="886269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984625" algn="l"/>
                <a:tab pos="5016500" algn="l"/>
                <a:tab pos="8568055" algn="l"/>
              </a:tabLst>
            </a:pPr>
            <a:r>
              <a:rPr sz="2950" dirty="0">
                <a:latin typeface="Cambria Math"/>
                <a:cs typeface="Cambria Math"/>
              </a:rPr>
              <a:t>𝑐𝑜𝑠3000°</a:t>
            </a:r>
            <a:r>
              <a:rPr sz="2950" spc="6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5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𝑠𝑖𝑛3000°</a:t>
            </a:r>
            <a:r>
              <a:rPr sz="2950" dirty="0">
                <a:latin typeface="Cambria Math"/>
                <a:cs typeface="Cambria Math"/>
              </a:rPr>
              <a:t>	=</a:t>
            </a:r>
            <a:r>
              <a:rPr sz="2950" spc="19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1</a:t>
            </a:r>
            <a:r>
              <a:rPr sz="2950" spc="25" dirty="0">
                <a:latin typeface="Cambria Math"/>
                <a:cs typeface="Cambria Math"/>
              </a:rPr>
              <a:t> 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	𝑐𝑜𝑠120°</a:t>
            </a:r>
            <a:r>
              <a:rPr sz="2950" spc="5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4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5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𝑠𝑖𝑛120°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410208" y="5425313"/>
            <a:ext cx="954405" cy="360045"/>
          </a:xfrm>
          <a:custGeom>
            <a:avLst/>
            <a:gdLst/>
            <a:ahLst/>
            <a:cxnLst/>
            <a:rect l="l" t="t" r="r" b="b"/>
            <a:pathLst>
              <a:path w="954405" h="360045">
                <a:moveTo>
                  <a:pt x="160020" y="335254"/>
                </a:moveTo>
                <a:lnTo>
                  <a:pt x="0" y="335254"/>
                </a:lnTo>
                <a:lnTo>
                  <a:pt x="0" y="359638"/>
                </a:lnTo>
                <a:lnTo>
                  <a:pt x="160020" y="359638"/>
                </a:lnTo>
                <a:lnTo>
                  <a:pt x="160020" y="335254"/>
                </a:lnTo>
                <a:close/>
              </a:path>
              <a:path w="954405" h="360045">
                <a:moveTo>
                  <a:pt x="952500" y="0"/>
                </a:moveTo>
                <a:lnTo>
                  <a:pt x="792480" y="0"/>
                </a:lnTo>
                <a:lnTo>
                  <a:pt x="792480" y="381"/>
                </a:lnTo>
                <a:lnTo>
                  <a:pt x="774700" y="381"/>
                </a:lnTo>
                <a:lnTo>
                  <a:pt x="708533" y="228981"/>
                </a:lnTo>
                <a:lnTo>
                  <a:pt x="661289" y="125095"/>
                </a:lnTo>
                <a:lnTo>
                  <a:pt x="617347" y="145161"/>
                </a:lnTo>
                <a:lnTo>
                  <a:pt x="621538" y="155194"/>
                </a:lnTo>
                <a:lnTo>
                  <a:pt x="644144" y="145161"/>
                </a:lnTo>
                <a:lnTo>
                  <a:pt x="699643" y="264350"/>
                </a:lnTo>
                <a:lnTo>
                  <a:pt x="712597" y="264350"/>
                </a:lnTo>
                <a:lnTo>
                  <a:pt x="784733" y="18161"/>
                </a:lnTo>
                <a:lnTo>
                  <a:pt x="952500" y="18288"/>
                </a:lnTo>
                <a:lnTo>
                  <a:pt x="952500" y="0"/>
                </a:lnTo>
                <a:close/>
              </a:path>
              <a:path w="954405" h="360045">
                <a:moveTo>
                  <a:pt x="954024" y="335254"/>
                </a:moveTo>
                <a:lnTo>
                  <a:pt x="612648" y="335254"/>
                </a:lnTo>
                <a:lnTo>
                  <a:pt x="612648" y="359638"/>
                </a:lnTo>
                <a:lnTo>
                  <a:pt x="954024" y="359638"/>
                </a:lnTo>
                <a:lnTo>
                  <a:pt x="954024" y="335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397635" y="5373725"/>
            <a:ext cx="97726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05180" algn="l"/>
              </a:tabLst>
            </a:pPr>
            <a:r>
              <a:rPr sz="2150" spc="5" dirty="0">
                <a:latin typeface="Cambria Math"/>
                <a:cs typeface="Cambria Math"/>
              </a:rPr>
              <a:t>1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-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97635" y="5784291"/>
            <a:ext cx="887094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715010" algn="l"/>
              </a:tabLst>
            </a:pPr>
            <a:r>
              <a:rPr sz="2150" spc="5" dirty="0">
                <a:latin typeface="Cambria Math"/>
                <a:cs typeface="Cambria Math"/>
              </a:rPr>
              <a:t>2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3041" y="5493207"/>
            <a:ext cx="1894839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992505" algn="l"/>
                <a:tab pos="1762125" algn="l"/>
              </a:tabLst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9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195307" y="5723635"/>
            <a:ext cx="143510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i="1" spc="-10" dirty="0">
                <a:solidFill>
                  <a:srgbClr val="001F5F"/>
                </a:solidFill>
                <a:latin typeface="Arial"/>
                <a:cs typeface="Arial"/>
              </a:rPr>
              <a:t>Javob</a:t>
            </a:r>
            <a:r>
              <a:rPr sz="2950" spc="-10" dirty="0">
                <a:latin typeface="Arial MT"/>
                <a:cs typeface="Arial MT"/>
              </a:rPr>
              <a:t>:</a:t>
            </a:r>
            <a:r>
              <a:rPr sz="2950" spc="-10" dirty="0">
                <a:latin typeface="Cambria Math"/>
                <a:cs typeface="Cambria Math"/>
              </a:rPr>
              <a:t>−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0680572" y="5991466"/>
            <a:ext cx="160020" cy="24765"/>
          </a:xfrm>
          <a:custGeom>
            <a:avLst/>
            <a:gdLst/>
            <a:ahLst/>
            <a:cxnLst/>
            <a:rect l="l" t="t" r="r" b="b"/>
            <a:pathLst>
              <a:path w="160020" h="24764">
                <a:moveTo>
                  <a:pt x="160020" y="0"/>
                </a:moveTo>
                <a:lnTo>
                  <a:pt x="0" y="0"/>
                </a:lnTo>
                <a:lnTo>
                  <a:pt x="0" y="24383"/>
                </a:lnTo>
                <a:lnTo>
                  <a:pt x="160020" y="24383"/>
                </a:lnTo>
                <a:lnTo>
                  <a:pt x="1600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669269" y="5524691"/>
            <a:ext cx="184785" cy="8451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2150" spc="5" dirty="0">
                <a:latin typeface="Cambria Math"/>
                <a:cs typeface="Cambria Math"/>
              </a:rPr>
              <a:t>1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291697" y="5656186"/>
            <a:ext cx="341630" cy="360045"/>
          </a:xfrm>
          <a:custGeom>
            <a:avLst/>
            <a:gdLst/>
            <a:ahLst/>
            <a:cxnLst/>
            <a:rect l="l" t="t" r="r" b="b"/>
            <a:pathLst>
              <a:path w="341629" h="360045">
                <a:moveTo>
                  <a:pt x="339852" y="0"/>
                </a:moveTo>
                <a:lnTo>
                  <a:pt x="179832" y="0"/>
                </a:lnTo>
                <a:lnTo>
                  <a:pt x="179832" y="355"/>
                </a:lnTo>
                <a:lnTo>
                  <a:pt x="162052" y="355"/>
                </a:lnTo>
                <a:lnTo>
                  <a:pt x="95885" y="229006"/>
                </a:lnTo>
                <a:lnTo>
                  <a:pt x="48641" y="125056"/>
                </a:lnTo>
                <a:lnTo>
                  <a:pt x="4699" y="145148"/>
                </a:lnTo>
                <a:lnTo>
                  <a:pt x="8890" y="155194"/>
                </a:lnTo>
                <a:lnTo>
                  <a:pt x="31496" y="145148"/>
                </a:lnTo>
                <a:lnTo>
                  <a:pt x="86995" y="264363"/>
                </a:lnTo>
                <a:lnTo>
                  <a:pt x="99949" y="264363"/>
                </a:lnTo>
                <a:lnTo>
                  <a:pt x="171958" y="18173"/>
                </a:lnTo>
                <a:lnTo>
                  <a:pt x="339852" y="18288"/>
                </a:lnTo>
                <a:lnTo>
                  <a:pt x="339852" y="0"/>
                </a:lnTo>
                <a:close/>
              </a:path>
              <a:path w="341629" h="360045">
                <a:moveTo>
                  <a:pt x="341376" y="335280"/>
                </a:moveTo>
                <a:lnTo>
                  <a:pt x="0" y="335280"/>
                </a:lnTo>
                <a:lnTo>
                  <a:pt x="0" y="359664"/>
                </a:lnTo>
                <a:lnTo>
                  <a:pt x="341376" y="359664"/>
                </a:lnTo>
                <a:lnTo>
                  <a:pt x="341376" y="335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1460226" y="5605068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370309" y="6014720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913109" y="5723635"/>
            <a:ext cx="91630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783590" algn="l"/>
              </a:tabLst>
            </a:pP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606296" y="1289558"/>
            <a:ext cx="10471150" cy="5105400"/>
          </a:xfrm>
          <a:custGeom>
            <a:avLst/>
            <a:gdLst/>
            <a:ahLst/>
            <a:cxnLst/>
            <a:rect l="l" t="t" r="r" b="b"/>
            <a:pathLst>
              <a:path w="10471150" h="5105400">
                <a:moveTo>
                  <a:pt x="2203195" y="831595"/>
                </a:moveTo>
                <a:lnTo>
                  <a:pt x="2209673" y="838072"/>
                </a:lnTo>
                <a:lnTo>
                  <a:pt x="2222245" y="844550"/>
                </a:lnTo>
                <a:lnTo>
                  <a:pt x="2228723" y="850645"/>
                </a:lnTo>
                <a:lnTo>
                  <a:pt x="2247773" y="857250"/>
                </a:lnTo>
                <a:lnTo>
                  <a:pt x="2253868" y="863726"/>
                </a:lnTo>
                <a:lnTo>
                  <a:pt x="2260345" y="869822"/>
                </a:lnTo>
                <a:lnTo>
                  <a:pt x="2279523" y="869822"/>
                </a:lnTo>
                <a:lnTo>
                  <a:pt x="2286000" y="876300"/>
                </a:lnTo>
                <a:lnTo>
                  <a:pt x="2292095" y="882395"/>
                </a:lnTo>
                <a:lnTo>
                  <a:pt x="2305050" y="888872"/>
                </a:lnTo>
                <a:lnTo>
                  <a:pt x="2311145" y="888872"/>
                </a:lnTo>
                <a:lnTo>
                  <a:pt x="2317623" y="888872"/>
                </a:lnTo>
                <a:lnTo>
                  <a:pt x="2330195" y="888872"/>
                </a:lnTo>
                <a:lnTo>
                  <a:pt x="2342768" y="888872"/>
                </a:lnTo>
                <a:lnTo>
                  <a:pt x="2355850" y="888872"/>
                </a:lnTo>
                <a:lnTo>
                  <a:pt x="2368423" y="888872"/>
                </a:lnTo>
                <a:lnTo>
                  <a:pt x="2380995" y="882395"/>
                </a:lnTo>
                <a:lnTo>
                  <a:pt x="2393568" y="876300"/>
                </a:lnTo>
                <a:lnTo>
                  <a:pt x="2406523" y="876300"/>
                </a:lnTo>
                <a:lnTo>
                  <a:pt x="2412618" y="863726"/>
                </a:lnTo>
                <a:lnTo>
                  <a:pt x="2425573" y="857250"/>
                </a:lnTo>
                <a:lnTo>
                  <a:pt x="2431795" y="857250"/>
                </a:lnTo>
                <a:lnTo>
                  <a:pt x="2438273" y="844550"/>
                </a:lnTo>
                <a:lnTo>
                  <a:pt x="2450845" y="844550"/>
                </a:lnTo>
                <a:lnTo>
                  <a:pt x="2450845" y="831595"/>
                </a:lnTo>
                <a:lnTo>
                  <a:pt x="2457323" y="825500"/>
                </a:lnTo>
                <a:lnTo>
                  <a:pt x="2463800" y="819022"/>
                </a:lnTo>
                <a:lnTo>
                  <a:pt x="2469895" y="799972"/>
                </a:lnTo>
                <a:lnTo>
                  <a:pt x="2469895" y="780922"/>
                </a:lnTo>
                <a:lnTo>
                  <a:pt x="2469895" y="768222"/>
                </a:lnTo>
                <a:lnTo>
                  <a:pt x="2476373" y="749172"/>
                </a:lnTo>
                <a:lnTo>
                  <a:pt x="2476373" y="730122"/>
                </a:lnTo>
                <a:lnTo>
                  <a:pt x="2482468" y="711072"/>
                </a:lnTo>
                <a:lnTo>
                  <a:pt x="2482468" y="685800"/>
                </a:lnTo>
                <a:lnTo>
                  <a:pt x="2488945" y="666750"/>
                </a:lnTo>
                <a:lnTo>
                  <a:pt x="2488945" y="641222"/>
                </a:lnTo>
                <a:lnTo>
                  <a:pt x="2488945" y="463295"/>
                </a:lnTo>
                <a:lnTo>
                  <a:pt x="2495423" y="438150"/>
                </a:lnTo>
                <a:lnTo>
                  <a:pt x="2495423" y="260350"/>
                </a:lnTo>
                <a:lnTo>
                  <a:pt x="2488945" y="247650"/>
                </a:lnTo>
                <a:lnTo>
                  <a:pt x="2482468" y="228600"/>
                </a:lnTo>
                <a:lnTo>
                  <a:pt x="2482468" y="209550"/>
                </a:lnTo>
                <a:lnTo>
                  <a:pt x="2482468" y="196976"/>
                </a:lnTo>
                <a:lnTo>
                  <a:pt x="2476373" y="190500"/>
                </a:lnTo>
                <a:lnTo>
                  <a:pt x="2469895" y="177926"/>
                </a:lnTo>
                <a:lnTo>
                  <a:pt x="2469895" y="164845"/>
                </a:lnTo>
                <a:lnTo>
                  <a:pt x="2463800" y="158750"/>
                </a:lnTo>
                <a:lnTo>
                  <a:pt x="2457323" y="152272"/>
                </a:lnTo>
                <a:lnTo>
                  <a:pt x="2450845" y="145795"/>
                </a:lnTo>
                <a:lnTo>
                  <a:pt x="2450845" y="139700"/>
                </a:lnTo>
                <a:lnTo>
                  <a:pt x="2444750" y="139700"/>
                </a:lnTo>
                <a:lnTo>
                  <a:pt x="2438273" y="133222"/>
                </a:lnTo>
                <a:lnTo>
                  <a:pt x="2431795" y="133222"/>
                </a:lnTo>
                <a:lnTo>
                  <a:pt x="2355850" y="133222"/>
                </a:lnTo>
                <a:lnTo>
                  <a:pt x="2342768" y="139700"/>
                </a:lnTo>
                <a:lnTo>
                  <a:pt x="2330195" y="139700"/>
                </a:lnTo>
                <a:lnTo>
                  <a:pt x="2311145" y="145795"/>
                </a:lnTo>
                <a:lnTo>
                  <a:pt x="2305050" y="158750"/>
                </a:lnTo>
                <a:lnTo>
                  <a:pt x="2292095" y="158750"/>
                </a:lnTo>
                <a:lnTo>
                  <a:pt x="2279523" y="164845"/>
                </a:lnTo>
                <a:lnTo>
                  <a:pt x="2266823" y="171450"/>
                </a:lnTo>
                <a:lnTo>
                  <a:pt x="2253868" y="184022"/>
                </a:lnTo>
                <a:lnTo>
                  <a:pt x="2241295" y="190500"/>
                </a:lnTo>
                <a:lnTo>
                  <a:pt x="2228723" y="215645"/>
                </a:lnTo>
                <a:lnTo>
                  <a:pt x="2209673" y="234695"/>
                </a:lnTo>
                <a:lnTo>
                  <a:pt x="2203195" y="266826"/>
                </a:lnTo>
                <a:lnTo>
                  <a:pt x="2190495" y="291972"/>
                </a:lnTo>
                <a:lnTo>
                  <a:pt x="2177923" y="330200"/>
                </a:lnTo>
                <a:lnTo>
                  <a:pt x="2171445" y="368300"/>
                </a:lnTo>
                <a:lnTo>
                  <a:pt x="2171445" y="400050"/>
                </a:lnTo>
                <a:lnTo>
                  <a:pt x="2165350" y="438150"/>
                </a:lnTo>
                <a:lnTo>
                  <a:pt x="2165350" y="476250"/>
                </a:lnTo>
                <a:lnTo>
                  <a:pt x="2165350" y="508000"/>
                </a:lnTo>
                <a:lnTo>
                  <a:pt x="2171445" y="533145"/>
                </a:lnTo>
                <a:lnTo>
                  <a:pt x="2177923" y="558800"/>
                </a:lnTo>
                <a:lnTo>
                  <a:pt x="2177923" y="577850"/>
                </a:lnTo>
                <a:lnTo>
                  <a:pt x="2184018" y="602995"/>
                </a:lnTo>
                <a:lnTo>
                  <a:pt x="2190495" y="615950"/>
                </a:lnTo>
                <a:lnTo>
                  <a:pt x="2196973" y="628650"/>
                </a:lnTo>
                <a:lnTo>
                  <a:pt x="2203195" y="635126"/>
                </a:lnTo>
                <a:lnTo>
                  <a:pt x="2209673" y="647700"/>
                </a:lnTo>
                <a:lnTo>
                  <a:pt x="2209673" y="654176"/>
                </a:lnTo>
              </a:path>
              <a:path w="10471150" h="5105400">
                <a:moveTo>
                  <a:pt x="2850768" y="838072"/>
                </a:moveTo>
                <a:lnTo>
                  <a:pt x="2863723" y="838072"/>
                </a:lnTo>
                <a:lnTo>
                  <a:pt x="2882773" y="857250"/>
                </a:lnTo>
                <a:lnTo>
                  <a:pt x="2895473" y="863726"/>
                </a:lnTo>
                <a:lnTo>
                  <a:pt x="2927095" y="876300"/>
                </a:lnTo>
                <a:lnTo>
                  <a:pt x="2946145" y="888872"/>
                </a:lnTo>
                <a:lnTo>
                  <a:pt x="2958845" y="901445"/>
                </a:lnTo>
                <a:lnTo>
                  <a:pt x="2984373" y="907922"/>
                </a:lnTo>
                <a:lnTo>
                  <a:pt x="2996945" y="920495"/>
                </a:lnTo>
                <a:lnTo>
                  <a:pt x="3009518" y="926972"/>
                </a:lnTo>
                <a:lnTo>
                  <a:pt x="3022473" y="933450"/>
                </a:lnTo>
                <a:lnTo>
                  <a:pt x="3035045" y="933450"/>
                </a:lnTo>
                <a:lnTo>
                  <a:pt x="3047745" y="939672"/>
                </a:lnTo>
                <a:lnTo>
                  <a:pt x="3054223" y="939672"/>
                </a:lnTo>
                <a:lnTo>
                  <a:pt x="3066795" y="939672"/>
                </a:lnTo>
                <a:lnTo>
                  <a:pt x="3073273" y="939672"/>
                </a:lnTo>
                <a:lnTo>
                  <a:pt x="3092323" y="939672"/>
                </a:lnTo>
                <a:lnTo>
                  <a:pt x="3098418" y="933450"/>
                </a:lnTo>
                <a:lnTo>
                  <a:pt x="3104895" y="926972"/>
                </a:lnTo>
                <a:lnTo>
                  <a:pt x="3117595" y="920495"/>
                </a:lnTo>
                <a:lnTo>
                  <a:pt x="3130550" y="914400"/>
                </a:lnTo>
                <a:lnTo>
                  <a:pt x="3143123" y="907922"/>
                </a:lnTo>
                <a:lnTo>
                  <a:pt x="3155695" y="901445"/>
                </a:lnTo>
                <a:lnTo>
                  <a:pt x="3168268" y="895350"/>
                </a:lnTo>
                <a:lnTo>
                  <a:pt x="3181223" y="882395"/>
                </a:lnTo>
                <a:lnTo>
                  <a:pt x="3187445" y="882395"/>
                </a:lnTo>
                <a:lnTo>
                  <a:pt x="3200400" y="869822"/>
                </a:lnTo>
                <a:lnTo>
                  <a:pt x="3212973" y="863726"/>
                </a:lnTo>
                <a:lnTo>
                  <a:pt x="3219450" y="857250"/>
                </a:lnTo>
                <a:lnTo>
                  <a:pt x="3219450" y="850645"/>
                </a:lnTo>
                <a:lnTo>
                  <a:pt x="3225545" y="844550"/>
                </a:lnTo>
                <a:lnTo>
                  <a:pt x="3225545" y="831595"/>
                </a:lnTo>
                <a:lnTo>
                  <a:pt x="3232023" y="825500"/>
                </a:lnTo>
                <a:lnTo>
                  <a:pt x="3232023" y="806450"/>
                </a:lnTo>
                <a:lnTo>
                  <a:pt x="3232023" y="787400"/>
                </a:lnTo>
                <a:lnTo>
                  <a:pt x="3232023" y="761745"/>
                </a:lnTo>
                <a:lnTo>
                  <a:pt x="3238118" y="742695"/>
                </a:lnTo>
                <a:lnTo>
                  <a:pt x="3238118" y="704850"/>
                </a:lnTo>
                <a:lnTo>
                  <a:pt x="3257168" y="660272"/>
                </a:lnTo>
                <a:lnTo>
                  <a:pt x="3263645" y="628650"/>
                </a:lnTo>
                <a:lnTo>
                  <a:pt x="3263645" y="609472"/>
                </a:lnTo>
                <a:lnTo>
                  <a:pt x="3270250" y="583945"/>
                </a:lnTo>
                <a:lnTo>
                  <a:pt x="3270250" y="565276"/>
                </a:lnTo>
                <a:lnTo>
                  <a:pt x="3270250" y="380872"/>
                </a:lnTo>
                <a:lnTo>
                  <a:pt x="3276345" y="361822"/>
                </a:lnTo>
                <a:lnTo>
                  <a:pt x="3282823" y="342772"/>
                </a:lnTo>
                <a:lnTo>
                  <a:pt x="3289300" y="317500"/>
                </a:lnTo>
                <a:lnTo>
                  <a:pt x="3289300" y="298450"/>
                </a:lnTo>
                <a:lnTo>
                  <a:pt x="3295395" y="272922"/>
                </a:lnTo>
                <a:lnTo>
                  <a:pt x="3295395" y="241172"/>
                </a:lnTo>
                <a:lnTo>
                  <a:pt x="3301873" y="203072"/>
                </a:lnTo>
                <a:lnTo>
                  <a:pt x="3301873" y="177926"/>
                </a:lnTo>
                <a:lnTo>
                  <a:pt x="3301873" y="139700"/>
                </a:lnTo>
                <a:lnTo>
                  <a:pt x="3301873" y="114172"/>
                </a:lnTo>
                <a:lnTo>
                  <a:pt x="3301873" y="88900"/>
                </a:lnTo>
                <a:lnTo>
                  <a:pt x="3301873" y="75945"/>
                </a:lnTo>
                <a:lnTo>
                  <a:pt x="3295395" y="63372"/>
                </a:lnTo>
                <a:lnTo>
                  <a:pt x="3289300" y="44322"/>
                </a:lnTo>
                <a:lnTo>
                  <a:pt x="3282823" y="38226"/>
                </a:lnTo>
                <a:lnTo>
                  <a:pt x="3276345" y="31750"/>
                </a:lnTo>
                <a:lnTo>
                  <a:pt x="3270250" y="25272"/>
                </a:lnTo>
                <a:lnTo>
                  <a:pt x="3270250" y="19050"/>
                </a:lnTo>
                <a:lnTo>
                  <a:pt x="3263645" y="19050"/>
                </a:lnTo>
                <a:lnTo>
                  <a:pt x="3257168" y="12572"/>
                </a:lnTo>
                <a:lnTo>
                  <a:pt x="3244595" y="6095"/>
                </a:lnTo>
                <a:lnTo>
                  <a:pt x="3238118" y="6095"/>
                </a:lnTo>
                <a:lnTo>
                  <a:pt x="3219450" y="6095"/>
                </a:lnTo>
                <a:lnTo>
                  <a:pt x="3200400" y="6095"/>
                </a:lnTo>
                <a:lnTo>
                  <a:pt x="3181223" y="0"/>
                </a:lnTo>
                <a:lnTo>
                  <a:pt x="3168268" y="0"/>
                </a:lnTo>
                <a:lnTo>
                  <a:pt x="3073273" y="0"/>
                </a:lnTo>
                <a:lnTo>
                  <a:pt x="3054223" y="6095"/>
                </a:lnTo>
                <a:lnTo>
                  <a:pt x="3035045" y="12572"/>
                </a:lnTo>
                <a:lnTo>
                  <a:pt x="3022473" y="19050"/>
                </a:lnTo>
                <a:lnTo>
                  <a:pt x="3003423" y="19050"/>
                </a:lnTo>
                <a:lnTo>
                  <a:pt x="2984373" y="31750"/>
                </a:lnTo>
                <a:lnTo>
                  <a:pt x="2965323" y="38226"/>
                </a:lnTo>
                <a:lnTo>
                  <a:pt x="2952623" y="44322"/>
                </a:lnTo>
                <a:lnTo>
                  <a:pt x="2927095" y="56895"/>
                </a:lnTo>
                <a:lnTo>
                  <a:pt x="2901950" y="69850"/>
                </a:lnTo>
                <a:lnTo>
                  <a:pt x="2888995" y="75945"/>
                </a:lnTo>
                <a:lnTo>
                  <a:pt x="2863723" y="88900"/>
                </a:lnTo>
                <a:lnTo>
                  <a:pt x="2850768" y="101600"/>
                </a:lnTo>
                <a:lnTo>
                  <a:pt x="2832100" y="120650"/>
                </a:lnTo>
                <a:lnTo>
                  <a:pt x="2813050" y="133222"/>
                </a:lnTo>
                <a:lnTo>
                  <a:pt x="2806445" y="145795"/>
                </a:lnTo>
                <a:lnTo>
                  <a:pt x="2780918" y="171450"/>
                </a:lnTo>
                <a:lnTo>
                  <a:pt x="2774823" y="177926"/>
                </a:lnTo>
                <a:lnTo>
                  <a:pt x="2755773" y="209550"/>
                </a:lnTo>
                <a:lnTo>
                  <a:pt x="2743200" y="228600"/>
                </a:lnTo>
                <a:lnTo>
                  <a:pt x="2730245" y="260350"/>
                </a:lnTo>
                <a:lnTo>
                  <a:pt x="2717545" y="279400"/>
                </a:lnTo>
                <a:lnTo>
                  <a:pt x="2704973" y="304545"/>
                </a:lnTo>
                <a:lnTo>
                  <a:pt x="2704973" y="323722"/>
                </a:lnTo>
                <a:lnTo>
                  <a:pt x="2698495" y="349250"/>
                </a:lnTo>
                <a:lnTo>
                  <a:pt x="2692400" y="374395"/>
                </a:lnTo>
                <a:lnTo>
                  <a:pt x="2692400" y="393445"/>
                </a:lnTo>
                <a:lnTo>
                  <a:pt x="2692400" y="419100"/>
                </a:lnTo>
                <a:lnTo>
                  <a:pt x="2692400" y="609472"/>
                </a:lnTo>
                <a:lnTo>
                  <a:pt x="2704973" y="666750"/>
                </a:lnTo>
                <a:lnTo>
                  <a:pt x="2711068" y="704850"/>
                </a:lnTo>
                <a:lnTo>
                  <a:pt x="2724023" y="749172"/>
                </a:lnTo>
                <a:lnTo>
                  <a:pt x="2736723" y="787400"/>
                </a:lnTo>
                <a:lnTo>
                  <a:pt x="2755773" y="838072"/>
                </a:lnTo>
                <a:lnTo>
                  <a:pt x="2762250" y="850645"/>
                </a:lnTo>
                <a:lnTo>
                  <a:pt x="2768345" y="863726"/>
                </a:lnTo>
                <a:lnTo>
                  <a:pt x="2774823" y="876300"/>
                </a:lnTo>
                <a:lnTo>
                  <a:pt x="2780918" y="882395"/>
                </a:lnTo>
                <a:lnTo>
                  <a:pt x="2780918" y="888872"/>
                </a:lnTo>
                <a:lnTo>
                  <a:pt x="2787395" y="888872"/>
                </a:lnTo>
                <a:lnTo>
                  <a:pt x="2793873" y="895350"/>
                </a:lnTo>
                <a:lnTo>
                  <a:pt x="2799968" y="895350"/>
                </a:lnTo>
              </a:path>
              <a:path w="10471150" h="5105400">
                <a:moveTo>
                  <a:pt x="6102350" y="2520696"/>
                </a:moveTo>
                <a:lnTo>
                  <a:pt x="6114923" y="2520696"/>
                </a:lnTo>
                <a:lnTo>
                  <a:pt x="6146546" y="2539872"/>
                </a:lnTo>
                <a:lnTo>
                  <a:pt x="6178296" y="2539872"/>
                </a:lnTo>
                <a:lnTo>
                  <a:pt x="6261100" y="2558922"/>
                </a:lnTo>
                <a:lnTo>
                  <a:pt x="6292723" y="2565399"/>
                </a:lnTo>
                <a:lnTo>
                  <a:pt x="6330950" y="2577972"/>
                </a:lnTo>
                <a:lnTo>
                  <a:pt x="6375146" y="2584449"/>
                </a:lnTo>
                <a:lnTo>
                  <a:pt x="6425946" y="2597022"/>
                </a:lnTo>
                <a:lnTo>
                  <a:pt x="6476746" y="2603499"/>
                </a:lnTo>
                <a:lnTo>
                  <a:pt x="6540373" y="2616199"/>
                </a:lnTo>
                <a:lnTo>
                  <a:pt x="6591173" y="2622677"/>
                </a:lnTo>
                <a:lnTo>
                  <a:pt x="6648450" y="2628772"/>
                </a:lnTo>
                <a:lnTo>
                  <a:pt x="6711823" y="2635249"/>
                </a:lnTo>
                <a:lnTo>
                  <a:pt x="6781673" y="2641346"/>
                </a:lnTo>
                <a:lnTo>
                  <a:pt x="6845046" y="2647822"/>
                </a:lnTo>
                <a:lnTo>
                  <a:pt x="7499096" y="2647822"/>
                </a:lnTo>
                <a:lnTo>
                  <a:pt x="7556373" y="2641346"/>
                </a:lnTo>
                <a:lnTo>
                  <a:pt x="7626223" y="2635249"/>
                </a:lnTo>
                <a:lnTo>
                  <a:pt x="7676896" y="2635249"/>
                </a:lnTo>
                <a:lnTo>
                  <a:pt x="7734173" y="2635249"/>
                </a:lnTo>
                <a:lnTo>
                  <a:pt x="7778496" y="2635249"/>
                </a:lnTo>
                <a:lnTo>
                  <a:pt x="7823073" y="2635249"/>
                </a:lnTo>
                <a:lnTo>
                  <a:pt x="7873873" y="2635249"/>
                </a:lnTo>
                <a:lnTo>
                  <a:pt x="7911973" y="2635249"/>
                </a:lnTo>
                <a:lnTo>
                  <a:pt x="7962773" y="2628772"/>
                </a:lnTo>
                <a:lnTo>
                  <a:pt x="8020050" y="2628772"/>
                </a:lnTo>
                <a:lnTo>
                  <a:pt x="8076946" y="2628772"/>
                </a:lnTo>
                <a:lnTo>
                  <a:pt x="8127619" y="2622677"/>
                </a:lnTo>
                <a:lnTo>
                  <a:pt x="8178800" y="2609722"/>
                </a:lnTo>
                <a:lnTo>
                  <a:pt x="8242173" y="2603499"/>
                </a:lnTo>
                <a:lnTo>
                  <a:pt x="8299450" y="2590546"/>
                </a:lnTo>
                <a:lnTo>
                  <a:pt x="8350123" y="2584449"/>
                </a:lnTo>
                <a:lnTo>
                  <a:pt x="8407400" y="2571496"/>
                </a:lnTo>
                <a:lnTo>
                  <a:pt x="8458200" y="2558922"/>
                </a:lnTo>
                <a:lnTo>
                  <a:pt x="8508873" y="2552827"/>
                </a:lnTo>
                <a:lnTo>
                  <a:pt x="8566150" y="2539872"/>
                </a:lnTo>
                <a:lnTo>
                  <a:pt x="8629523" y="2520696"/>
                </a:lnTo>
                <a:lnTo>
                  <a:pt x="8686800" y="2514599"/>
                </a:lnTo>
                <a:lnTo>
                  <a:pt x="8743569" y="2501646"/>
                </a:lnTo>
                <a:lnTo>
                  <a:pt x="8807323" y="2495549"/>
                </a:lnTo>
                <a:lnTo>
                  <a:pt x="8858123" y="2489072"/>
                </a:lnTo>
                <a:lnTo>
                  <a:pt x="8908923" y="2476499"/>
                </a:lnTo>
                <a:lnTo>
                  <a:pt x="8972169" y="2457449"/>
                </a:lnTo>
                <a:lnTo>
                  <a:pt x="9016873" y="2444749"/>
                </a:lnTo>
                <a:lnTo>
                  <a:pt x="9042019" y="2431796"/>
                </a:lnTo>
                <a:lnTo>
                  <a:pt x="9074150" y="2412746"/>
                </a:lnTo>
                <a:lnTo>
                  <a:pt x="9080246" y="2406649"/>
                </a:lnTo>
                <a:lnTo>
                  <a:pt x="9093200" y="2400172"/>
                </a:lnTo>
                <a:lnTo>
                  <a:pt x="9093200" y="2394077"/>
                </a:lnTo>
                <a:lnTo>
                  <a:pt x="9093200" y="2387599"/>
                </a:lnTo>
                <a:lnTo>
                  <a:pt x="9093200" y="2374899"/>
                </a:lnTo>
                <a:lnTo>
                  <a:pt x="9093200" y="2368422"/>
                </a:lnTo>
                <a:lnTo>
                  <a:pt x="9086723" y="2349372"/>
                </a:lnTo>
                <a:lnTo>
                  <a:pt x="9080246" y="2336799"/>
                </a:lnTo>
                <a:lnTo>
                  <a:pt x="9061196" y="2324227"/>
                </a:lnTo>
                <a:lnTo>
                  <a:pt x="9054973" y="2311272"/>
                </a:lnTo>
                <a:lnTo>
                  <a:pt x="9029446" y="2292095"/>
                </a:lnTo>
                <a:lnTo>
                  <a:pt x="9010396" y="2273045"/>
                </a:lnTo>
                <a:lnTo>
                  <a:pt x="8972169" y="2260472"/>
                </a:lnTo>
                <a:lnTo>
                  <a:pt x="8927973" y="2228850"/>
                </a:lnTo>
                <a:lnTo>
                  <a:pt x="8883269" y="2203195"/>
                </a:lnTo>
                <a:lnTo>
                  <a:pt x="8819896" y="2178050"/>
                </a:lnTo>
                <a:lnTo>
                  <a:pt x="8756650" y="2152522"/>
                </a:lnTo>
                <a:lnTo>
                  <a:pt x="8686800" y="2120772"/>
                </a:lnTo>
                <a:lnTo>
                  <a:pt x="8616950" y="2101722"/>
                </a:lnTo>
                <a:lnTo>
                  <a:pt x="8547100" y="2082672"/>
                </a:lnTo>
                <a:lnTo>
                  <a:pt x="8489823" y="2057400"/>
                </a:lnTo>
                <a:lnTo>
                  <a:pt x="8419973" y="2038350"/>
                </a:lnTo>
                <a:lnTo>
                  <a:pt x="8356219" y="2019300"/>
                </a:lnTo>
                <a:lnTo>
                  <a:pt x="8286369" y="2006727"/>
                </a:lnTo>
                <a:lnTo>
                  <a:pt x="8223123" y="1981072"/>
                </a:lnTo>
                <a:lnTo>
                  <a:pt x="8165846" y="1968500"/>
                </a:lnTo>
                <a:lnTo>
                  <a:pt x="8095996" y="1955545"/>
                </a:lnTo>
                <a:lnTo>
                  <a:pt x="8026146" y="1942972"/>
                </a:lnTo>
                <a:lnTo>
                  <a:pt x="7950200" y="1930400"/>
                </a:lnTo>
                <a:lnTo>
                  <a:pt x="7867396" y="1917700"/>
                </a:lnTo>
                <a:lnTo>
                  <a:pt x="7778496" y="1892172"/>
                </a:lnTo>
                <a:lnTo>
                  <a:pt x="7696073" y="1879600"/>
                </a:lnTo>
                <a:lnTo>
                  <a:pt x="7600569" y="1867027"/>
                </a:lnTo>
                <a:lnTo>
                  <a:pt x="7511669" y="1847850"/>
                </a:lnTo>
                <a:lnTo>
                  <a:pt x="7416673" y="1834895"/>
                </a:lnTo>
                <a:lnTo>
                  <a:pt x="7334250" y="1822322"/>
                </a:lnTo>
                <a:lnTo>
                  <a:pt x="7251446" y="1815845"/>
                </a:lnTo>
                <a:lnTo>
                  <a:pt x="7175500" y="1809750"/>
                </a:lnTo>
                <a:lnTo>
                  <a:pt x="7099173" y="1803272"/>
                </a:lnTo>
                <a:lnTo>
                  <a:pt x="7029323" y="1803272"/>
                </a:lnTo>
                <a:lnTo>
                  <a:pt x="6718300" y="1803272"/>
                </a:lnTo>
                <a:lnTo>
                  <a:pt x="6661023" y="1809750"/>
                </a:lnTo>
                <a:lnTo>
                  <a:pt x="6622923" y="1815845"/>
                </a:lnTo>
                <a:lnTo>
                  <a:pt x="6559550" y="1828800"/>
                </a:lnTo>
                <a:lnTo>
                  <a:pt x="6508369" y="1834895"/>
                </a:lnTo>
                <a:lnTo>
                  <a:pt x="6444996" y="1847850"/>
                </a:lnTo>
                <a:lnTo>
                  <a:pt x="6387846" y="1867027"/>
                </a:lnTo>
                <a:lnTo>
                  <a:pt x="6324473" y="1879600"/>
                </a:lnTo>
                <a:lnTo>
                  <a:pt x="6261100" y="1904745"/>
                </a:lnTo>
                <a:lnTo>
                  <a:pt x="6203823" y="1923922"/>
                </a:lnTo>
                <a:lnTo>
                  <a:pt x="6133973" y="1949450"/>
                </a:lnTo>
                <a:lnTo>
                  <a:pt x="6070219" y="1968500"/>
                </a:lnTo>
                <a:lnTo>
                  <a:pt x="6006846" y="1993645"/>
                </a:lnTo>
                <a:lnTo>
                  <a:pt x="5949696" y="2012822"/>
                </a:lnTo>
                <a:lnTo>
                  <a:pt x="5905373" y="2031872"/>
                </a:lnTo>
                <a:lnTo>
                  <a:pt x="5867273" y="2044445"/>
                </a:lnTo>
                <a:lnTo>
                  <a:pt x="5835523" y="2063495"/>
                </a:lnTo>
                <a:lnTo>
                  <a:pt x="5809996" y="2069972"/>
                </a:lnTo>
                <a:lnTo>
                  <a:pt x="5790946" y="2082672"/>
                </a:lnTo>
                <a:lnTo>
                  <a:pt x="5778246" y="2089150"/>
                </a:lnTo>
                <a:lnTo>
                  <a:pt x="5771769" y="2108200"/>
                </a:lnTo>
                <a:lnTo>
                  <a:pt x="5759196" y="2114295"/>
                </a:lnTo>
                <a:lnTo>
                  <a:pt x="5752719" y="2127250"/>
                </a:lnTo>
                <a:lnTo>
                  <a:pt x="5746623" y="2139822"/>
                </a:lnTo>
                <a:lnTo>
                  <a:pt x="5746623" y="2152522"/>
                </a:lnTo>
                <a:lnTo>
                  <a:pt x="5740146" y="2159000"/>
                </a:lnTo>
                <a:lnTo>
                  <a:pt x="5740146" y="2209672"/>
                </a:lnTo>
                <a:lnTo>
                  <a:pt x="5746623" y="2216150"/>
                </a:lnTo>
                <a:lnTo>
                  <a:pt x="5746623" y="2228850"/>
                </a:lnTo>
                <a:lnTo>
                  <a:pt x="5752719" y="2235327"/>
                </a:lnTo>
                <a:lnTo>
                  <a:pt x="5759196" y="2247900"/>
                </a:lnTo>
                <a:lnTo>
                  <a:pt x="5771769" y="2260472"/>
                </a:lnTo>
                <a:lnTo>
                  <a:pt x="5778246" y="2273045"/>
                </a:lnTo>
                <a:lnTo>
                  <a:pt x="5790946" y="2286000"/>
                </a:lnTo>
                <a:lnTo>
                  <a:pt x="5803900" y="2298572"/>
                </a:lnTo>
                <a:lnTo>
                  <a:pt x="5816473" y="2311272"/>
                </a:lnTo>
                <a:lnTo>
                  <a:pt x="5822950" y="2317749"/>
                </a:lnTo>
                <a:lnTo>
                  <a:pt x="5829046" y="2324227"/>
                </a:lnTo>
                <a:lnTo>
                  <a:pt x="5835523" y="2330322"/>
                </a:lnTo>
                <a:lnTo>
                  <a:pt x="5841619" y="2330322"/>
                </a:lnTo>
                <a:lnTo>
                  <a:pt x="5848096" y="2330322"/>
                </a:lnTo>
                <a:lnTo>
                  <a:pt x="5848096" y="2336799"/>
                </a:lnTo>
                <a:lnTo>
                  <a:pt x="5854573" y="2336799"/>
                </a:lnTo>
                <a:lnTo>
                  <a:pt x="5860796" y="2336799"/>
                </a:lnTo>
                <a:lnTo>
                  <a:pt x="5860796" y="2342896"/>
                </a:lnTo>
              </a:path>
              <a:path w="10471150" h="5105400">
                <a:moveTo>
                  <a:pt x="2647695" y="3117596"/>
                </a:moveTo>
                <a:lnTo>
                  <a:pt x="2654173" y="3117596"/>
                </a:lnTo>
                <a:lnTo>
                  <a:pt x="2685923" y="3117596"/>
                </a:lnTo>
                <a:lnTo>
                  <a:pt x="2724023" y="3130549"/>
                </a:lnTo>
                <a:lnTo>
                  <a:pt x="2780918" y="3136646"/>
                </a:lnTo>
                <a:lnTo>
                  <a:pt x="2844673" y="3155822"/>
                </a:lnTo>
                <a:lnTo>
                  <a:pt x="2921000" y="3168396"/>
                </a:lnTo>
                <a:lnTo>
                  <a:pt x="2996945" y="3181349"/>
                </a:lnTo>
                <a:lnTo>
                  <a:pt x="3079750" y="3187446"/>
                </a:lnTo>
                <a:lnTo>
                  <a:pt x="3168268" y="3200399"/>
                </a:lnTo>
                <a:lnTo>
                  <a:pt x="3263645" y="3219449"/>
                </a:lnTo>
                <a:lnTo>
                  <a:pt x="3339973" y="3225672"/>
                </a:lnTo>
                <a:lnTo>
                  <a:pt x="3429000" y="3232149"/>
                </a:lnTo>
                <a:lnTo>
                  <a:pt x="3511423" y="3238627"/>
                </a:lnTo>
                <a:lnTo>
                  <a:pt x="3612895" y="3251199"/>
                </a:lnTo>
                <a:lnTo>
                  <a:pt x="3701795" y="3257296"/>
                </a:lnTo>
                <a:lnTo>
                  <a:pt x="3784218" y="3263773"/>
                </a:lnTo>
                <a:lnTo>
                  <a:pt x="3879723" y="3282823"/>
                </a:lnTo>
                <a:lnTo>
                  <a:pt x="3981195" y="3295523"/>
                </a:lnTo>
                <a:lnTo>
                  <a:pt x="4064000" y="3302000"/>
                </a:lnTo>
                <a:lnTo>
                  <a:pt x="4171568" y="3308477"/>
                </a:lnTo>
                <a:lnTo>
                  <a:pt x="4279645" y="3321050"/>
                </a:lnTo>
                <a:lnTo>
                  <a:pt x="4375023" y="3327146"/>
                </a:lnTo>
                <a:lnTo>
                  <a:pt x="4463923" y="3327146"/>
                </a:lnTo>
                <a:lnTo>
                  <a:pt x="4572000" y="3333623"/>
                </a:lnTo>
                <a:lnTo>
                  <a:pt x="4654423" y="3333623"/>
                </a:lnTo>
                <a:lnTo>
                  <a:pt x="4743323" y="3333623"/>
                </a:lnTo>
                <a:lnTo>
                  <a:pt x="4819650" y="3333623"/>
                </a:lnTo>
                <a:lnTo>
                  <a:pt x="4895595" y="3333623"/>
                </a:lnTo>
                <a:lnTo>
                  <a:pt x="4971923" y="3340100"/>
                </a:lnTo>
                <a:lnTo>
                  <a:pt x="5397373" y="3340100"/>
                </a:lnTo>
                <a:lnTo>
                  <a:pt x="5448173" y="3333623"/>
                </a:lnTo>
                <a:lnTo>
                  <a:pt x="5511546" y="3327146"/>
                </a:lnTo>
                <a:lnTo>
                  <a:pt x="5575300" y="3321050"/>
                </a:lnTo>
                <a:lnTo>
                  <a:pt x="5645150" y="3314573"/>
                </a:lnTo>
                <a:lnTo>
                  <a:pt x="5721096" y="3308477"/>
                </a:lnTo>
                <a:lnTo>
                  <a:pt x="5803900" y="3302000"/>
                </a:lnTo>
                <a:lnTo>
                  <a:pt x="5892800" y="3282823"/>
                </a:lnTo>
                <a:lnTo>
                  <a:pt x="5968746" y="3276346"/>
                </a:lnTo>
                <a:lnTo>
                  <a:pt x="6051169" y="3263773"/>
                </a:lnTo>
                <a:lnTo>
                  <a:pt x="6114923" y="3257296"/>
                </a:lnTo>
                <a:lnTo>
                  <a:pt x="6172200" y="3251199"/>
                </a:lnTo>
                <a:lnTo>
                  <a:pt x="6235446" y="3244722"/>
                </a:lnTo>
                <a:lnTo>
                  <a:pt x="6292723" y="3232149"/>
                </a:lnTo>
                <a:lnTo>
                  <a:pt x="6343523" y="3225672"/>
                </a:lnTo>
                <a:lnTo>
                  <a:pt x="6406896" y="3219449"/>
                </a:lnTo>
                <a:lnTo>
                  <a:pt x="6457569" y="3212972"/>
                </a:lnTo>
                <a:lnTo>
                  <a:pt x="6508369" y="3206496"/>
                </a:lnTo>
                <a:lnTo>
                  <a:pt x="6559550" y="3200399"/>
                </a:lnTo>
                <a:lnTo>
                  <a:pt x="6610223" y="3193922"/>
                </a:lnTo>
                <a:lnTo>
                  <a:pt x="6673596" y="3187446"/>
                </a:lnTo>
                <a:lnTo>
                  <a:pt x="6724396" y="3181349"/>
                </a:lnTo>
                <a:lnTo>
                  <a:pt x="6775196" y="3162299"/>
                </a:lnTo>
                <a:lnTo>
                  <a:pt x="6819773" y="3155822"/>
                </a:lnTo>
                <a:lnTo>
                  <a:pt x="6838823" y="3149727"/>
                </a:lnTo>
                <a:lnTo>
                  <a:pt x="6864096" y="3136646"/>
                </a:lnTo>
                <a:lnTo>
                  <a:pt x="6877050" y="3130549"/>
                </a:lnTo>
                <a:lnTo>
                  <a:pt x="6883146" y="3130549"/>
                </a:lnTo>
                <a:lnTo>
                  <a:pt x="6895719" y="3124072"/>
                </a:lnTo>
                <a:lnTo>
                  <a:pt x="6908673" y="3117596"/>
                </a:lnTo>
                <a:lnTo>
                  <a:pt x="6921246" y="3111499"/>
                </a:lnTo>
                <a:lnTo>
                  <a:pt x="6940423" y="3098546"/>
                </a:lnTo>
                <a:lnTo>
                  <a:pt x="6965569" y="3092449"/>
                </a:lnTo>
                <a:lnTo>
                  <a:pt x="6978523" y="3079877"/>
                </a:lnTo>
                <a:lnTo>
                  <a:pt x="6991096" y="3073399"/>
                </a:lnTo>
                <a:lnTo>
                  <a:pt x="7010273" y="3060699"/>
                </a:lnTo>
                <a:lnTo>
                  <a:pt x="7029323" y="3054222"/>
                </a:lnTo>
                <a:lnTo>
                  <a:pt x="7035800" y="3047746"/>
                </a:lnTo>
                <a:lnTo>
                  <a:pt x="7041896" y="3041649"/>
                </a:lnTo>
                <a:lnTo>
                  <a:pt x="7048373" y="3028696"/>
                </a:lnTo>
                <a:lnTo>
                  <a:pt x="7048373" y="3022599"/>
                </a:lnTo>
                <a:lnTo>
                  <a:pt x="7048373" y="3003549"/>
                </a:lnTo>
                <a:lnTo>
                  <a:pt x="7048373" y="2997072"/>
                </a:lnTo>
                <a:lnTo>
                  <a:pt x="7041896" y="2984372"/>
                </a:lnTo>
                <a:lnTo>
                  <a:pt x="7035800" y="2971799"/>
                </a:lnTo>
                <a:lnTo>
                  <a:pt x="7022846" y="2952749"/>
                </a:lnTo>
                <a:lnTo>
                  <a:pt x="7016750" y="2940177"/>
                </a:lnTo>
                <a:lnTo>
                  <a:pt x="7003796" y="2933699"/>
                </a:lnTo>
                <a:lnTo>
                  <a:pt x="6984619" y="2921127"/>
                </a:lnTo>
                <a:lnTo>
                  <a:pt x="6972046" y="2914649"/>
                </a:lnTo>
                <a:lnTo>
                  <a:pt x="6959473" y="2908046"/>
                </a:lnTo>
                <a:lnTo>
                  <a:pt x="6933946" y="2895472"/>
                </a:lnTo>
                <a:lnTo>
                  <a:pt x="6914769" y="2895472"/>
                </a:lnTo>
                <a:lnTo>
                  <a:pt x="6895719" y="2888996"/>
                </a:lnTo>
                <a:lnTo>
                  <a:pt x="6877050" y="2882899"/>
                </a:lnTo>
                <a:lnTo>
                  <a:pt x="6851523" y="2869946"/>
                </a:lnTo>
                <a:lnTo>
                  <a:pt x="6832346" y="2863849"/>
                </a:lnTo>
                <a:lnTo>
                  <a:pt x="6813296" y="2863849"/>
                </a:lnTo>
                <a:lnTo>
                  <a:pt x="6781673" y="2857372"/>
                </a:lnTo>
                <a:lnTo>
                  <a:pt x="6756019" y="2851277"/>
                </a:lnTo>
                <a:lnTo>
                  <a:pt x="6718300" y="2844799"/>
                </a:lnTo>
                <a:lnTo>
                  <a:pt x="6692646" y="2844799"/>
                </a:lnTo>
                <a:lnTo>
                  <a:pt x="6661023" y="2838322"/>
                </a:lnTo>
                <a:lnTo>
                  <a:pt x="6603746" y="2832099"/>
                </a:lnTo>
                <a:lnTo>
                  <a:pt x="6565646" y="2825622"/>
                </a:lnTo>
                <a:lnTo>
                  <a:pt x="6527419" y="2819146"/>
                </a:lnTo>
                <a:lnTo>
                  <a:pt x="6470650" y="2813049"/>
                </a:lnTo>
                <a:lnTo>
                  <a:pt x="6413373" y="2806572"/>
                </a:lnTo>
                <a:lnTo>
                  <a:pt x="6362573" y="2800096"/>
                </a:lnTo>
                <a:lnTo>
                  <a:pt x="6305296" y="2793999"/>
                </a:lnTo>
                <a:lnTo>
                  <a:pt x="6242050" y="2787522"/>
                </a:lnTo>
                <a:lnTo>
                  <a:pt x="6184773" y="2781427"/>
                </a:lnTo>
                <a:lnTo>
                  <a:pt x="6121400" y="2774949"/>
                </a:lnTo>
                <a:lnTo>
                  <a:pt x="6064123" y="2768472"/>
                </a:lnTo>
                <a:lnTo>
                  <a:pt x="6000369" y="2762249"/>
                </a:lnTo>
                <a:lnTo>
                  <a:pt x="5943600" y="2762249"/>
                </a:lnTo>
                <a:lnTo>
                  <a:pt x="5892800" y="2755772"/>
                </a:lnTo>
                <a:lnTo>
                  <a:pt x="5841619" y="2755772"/>
                </a:lnTo>
                <a:lnTo>
                  <a:pt x="5784850" y="2755772"/>
                </a:lnTo>
                <a:lnTo>
                  <a:pt x="5721096" y="2749296"/>
                </a:lnTo>
                <a:lnTo>
                  <a:pt x="5664200" y="2749296"/>
                </a:lnTo>
                <a:lnTo>
                  <a:pt x="5613019" y="2749296"/>
                </a:lnTo>
                <a:lnTo>
                  <a:pt x="5562346" y="2743199"/>
                </a:lnTo>
                <a:lnTo>
                  <a:pt x="5518023" y="2743199"/>
                </a:lnTo>
                <a:lnTo>
                  <a:pt x="5289423" y="2743199"/>
                </a:lnTo>
                <a:lnTo>
                  <a:pt x="5270373" y="2736722"/>
                </a:lnTo>
                <a:lnTo>
                  <a:pt x="5244846" y="2736722"/>
                </a:lnTo>
                <a:lnTo>
                  <a:pt x="5213096" y="2730246"/>
                </a:lnTo>
                <a:lnTo>
                  <a:pt x="5181473" y="2730246"/>
                </a:lnTo>
                <a:lnTo>
                  <a:pt x="5143246" y="2724149"/>
                </a:lnTo>
                <a:lnTo>
                  <a:pt x="5111623" y="2724149"/>
                </a:lnTo>
                <a:lnTo>
                  <a:pt x="5066919" y="2717672"/>
                </a:lnTo>
                <a:lnTo>
                  <a:pt x="5022723" y="2711196"/>
                </a:lnTo>
                <a:lnTo>
                  <a:pt x="4971923" y="2705099"/>
                </a:lnTo>
                <a:lnTo>
                  <a:pt x="4927219" y="2705099"/>
                </a:lnTo>
                <a:lnTo>
                  <a:pt x="4883023" y="2705099"/>
                </a:lnTo>
                <a:lnTo>
                  <a:pt x="4851273" y="2705099"/>
                </a:lnTo>
                <a:lnTo>
                  <a:pt x="4800600" y="2705099"/>
                </a:lnTo>
                <a:lnTo>
                  <a:pt x="4755895" y="2705099"/>
                </a:lnTo>
                <a:lnTo>
                  <a:pt x="4705095" y="2698622"/>
                </a:lnTo>
                <a:lnTo>
                  <a:pt x="4654423" y="2692527"/>
                </a:lnTo>
                <a:lnTo>
                  <a:pt x="4584573" y="2679446"/>
                </a:lnTo>
                <a:lnTo>
                  <a:pt x="4533773" y="2673349"/>
                </a:lnTo>
                <a:lnTo>
                  <a:pt x="4489195" y="2666872"/>
                </a:lnTo>
                <a:lnTo>
                  <a:pt x="4444873" y="2660396"/>
                </a:lnTo>
                <a:lnTo>
                  <a:pt x="4413250" y="2654299"/>
                </a:lnTo>
                <a:lnTo>
                  <a:pt x="4381119" y="2654299"/>
                </a:lnTo>
                <a:lnTo>
                  <a:pt x="4355973" y="2647822"/>
                </a:lnTo>
                <a:lnTo>
                  <a:pt x="4324223" y="2647822"/>
                </a:lnTo>
                <a:lnTo>
                  <a:pt x="4292600" y="2641346"/>
                </a:lnTo>
                <a:lnTo>
                  <a:pt x="4267073" y="2641346"/>
                </a:lnTo>
                <a:lnTo>
                  <a:pt x="4235323" y="2635249"/>
                </a:lnTo>
                <a:lnTo>
                  <a:pt x="4197223" y="2635249"/>
                </a:lnTo>
                <a:lnTo>
                  <a:pt x="4152518" y="2628772"/>
                </a:lnTo>
                <a:lnTo>
                  <a:pt x="4120895" y="2628772"/>
                </a:lnTo>
                <a:lnTo>
                  <a:pt x="4076573" y="2628772"/>
                </a:lnTo>
                <a:lnTo>
                  <a:pt x="3936873" y="2628772"/>
                </a:lnTo>
                <a:lnTo>
                  <a:pt x="3917823" y="2635249"/>
                </a:lnTo>
                <a:lnTo>
                  <a:pt x="3898773" y="2635249"/>
                </a:lnTo>
                <a:lnTo>
                  <a:pt x="3879723" y="2641346"/>
                </a:lnTo>
                <a:lnTo>
                  <a:pt x="3867023" y="2641346"/>
                </a:lnTo>
                <a:lnTo>
                  <a:pt x="3847973" y="2647822"/>
                </a:lnTo>
                <a:lnTo>
                  <a:pt x="3828923" y="2647822"/>
                </a:lnTo>
                <a:lnTo>
                  <a:pt x="3803395" y="2654299"/>
                </a:lnTo>
                <a:lnTo>
                  <a:pt x="3784218" y="2660396"/>
                </a:lnTo>
                <a:lnTo>
                  <a:pt x="3765168" y="2660396"/>
                </a:lnTo>
                <a:lnTo>
                  <a:pt x="3740023" y="2666872"/>
                </a:lnTo>
                <a:lnTo>
                  <a:pt x="3714368" y="2666872"/>
                </a:lnTo>
                <a:lnTo>
                  <a:pt x="3682745" y="2673349"/>
                </a:lnTo>
                <a:lnTo>
                  <a:pt x="3651123" y="2679446"/>
                </a:lnTo>
                <a:lnTo>
                  <a:pt x="3619373" y="2686049"/>
                </a:lnTo>
                <a:lnTo>
                  <a:pt x="3593845" y="2692527"/>
                </a:lnTo>
                <a:lnTo>
                  <a:pt x="3574795" y="2698622"/>
                </a:lnTo>
                <a:lnTo>
                  <a:pt x="3549523" y="2698622"/>
                </a:lnTo>
                <a:lnTo>
                  <a:pt x="3530473" y="2698622"/>
                </a:lnTo>
                <a:lnTo>
                  <a:pt x="3511423" y="2698622"/>
                </a:lnTo>
                <a:lnTo>
                  <a:pt x="3498850" y="2705099"/>
                </a:lnTo>
                <a:lnTo>
                  <a:pt x="3479673" y="2705099"/>
                </a:lnTo>
                <a:lnTo>
                  <a:pt x="3460623" y="2711196"/>
                </a:lnTo>
                <a:lnTo>
                  <a:pt x="3441573" y="2711196"/>
                </a:lnTo>
                <a:lnTo>
                  <a:pt x="3429000" y="2711196"/>
                </a:lnTo>
                <a:lnTo>
                  <a:pt x="3409823" y="2711196"/>
                </a:lnTo>
                <a:lnTo>
                  <a:pt x="3396868" y="2711196"/>
                </a:lnTo>
                <a:lnTo>
                  <a:pt x="3378200" y="2717672"/>
                </a:lnTo>
                <a:lnTo>
                  <a:pt x="2977895" y="2717672"/>
                </a:lnTo>
                <a:lnTo>
                  <a:pt x="2965323" y="2711196"/>
                </a:lnTo>
                <a:lnTo>
                  <a:pt x="2952623" y="2711196"/>
                </a:lnTo>
                <a:lnTo>
                  <a:pt x="2939668" y="2711196"/>
                </a:lnTo>
                <a:lnTo>
                  <a:pt x="2927095" y="2705099"/>
                </a:lnTo>
                <a:lnTo>
                  <a:pt x="2832100" y="2705099"/>
                </a:lnTo>
                <a:lnTo>
                  <a:pt x="2813050" y="2711196"/>
                </a:lnTo>
                <a:lnTo>
                  <a:pt x="2799968" y="2717672"/>
                </a:lnTo>
                <a:lnTo>
                  <a:pt x="2780918" y="2717672"/>
                </a:lnTo>
                <a:lnTo>
                  <a:pt x="2768345" y="2724149"/>
                </a:lnTo>
                <a:lnTo>
                  <a:pt x="2749295" y="2730246"/>
                </a:lnTo>
                <a:lnTo>
                  <a:pt x="2736723" y="2736722"/>
                </a:lnTo>
                <a:lnTo>
                  <a:pt x="2717545" y="2736722"/>
                </a:lnTo>
                <a:lnTo>
                  <a:pt x="2704973" y="2743199"/>
                </a:lnTo>
                <a:lnTo>
                  <a:pt x="2685923" y="2749296"/>
                </a:lnTo>
                <a:lnTo>
                  <a:pt x="2673350" y="2749296"/>
                </a:lnTo>
                <a:lnTo>
                  <a:pt x="2641218" y="2755772"/>
                </a:lnTo>
                <a:lnTo>
                  <a:pt x="2616073" y="2762249"/>
                </a:lnTo>
                <a:lnTo>
                  <a:pt x="2590545" y="2768472"/>
                </a:lnTo>
                <a:lnTo>
                  <a:pt x="2558795" y="2768472"/>
                </a:lnTo>
                <a:lnTo>
                  <a:pt x="2539745" y="2774949"/>
                </a:lnTo>
                <a:lnTo>
                  <a:pt x="2508123" y="2781427"/>
                </a:lnTo>
                <a:lnTo>
                  <a:pt x="2488945" y="2787522"/>
                </a:lnTo>
                <a:lnTo>
                  <a:pt x="2463800" y="2787522"/>
                </a:lnTo>
                <a:lnTo>
                  <a:pt x="2431795" y="2787522"/>
                </a:lnTo>
                <a:lnTo>
                  <a:pt x="2406523" y="2793999"/>
                </a:lnTo>
                <a:lnTo>
                  <a:pt x="2387473" y="2793999"/>
                </a:lnTo>
                <a:lnTo>
                  <a:pt x="2311145" y="2793999"/>
                </a:lnTo>
                <a:lnTo>
                  <a:pt x="2305050" y="2800096"/>
                </a:lnTo>
                <a:lnTo>
                  <a:pt x="2298573" y="2800096"/>
                </a:lnTo>
                <a:lnTo>
                  <a:pt x="2286000" y="2806572"/>
                </a:lnTo>
                <a:lnTo>
                  <a:pt x="2279523" y="2806572"/>
                </a:lnTo>
                <a:lnTo>
                  <a:pt x="2273045" y="2806572"/>
                </a:lnTo>
                <a:lnTo>
                  <a:pt x="2260345" y="2806572"/>
                </a:lnTo>
                <a:lnTo>
                  <a:pt x="2247773" y="2813049"/>
                </a:lnTo>
                <a:lnTo>
                  <a:pt x="2228723" y="2819146"/>
                </a:lnTo>
                <a:lnTo>
                  <a:pt x="2216150" y="2825622"/>
                </a:lnTo>
                <a:lnTo>
                  <a:pt x="2196973" y="2825622"/>
                </a:lnTo>
                <a:lnTo>
                  <a:pt x="2165350" y="2838322"/>
                </a:lnTo>
                <a:lnTo>
                  <a:pt x="2146300" y="2851277"/>
                </a:lnTo>
                <a:lnTo>
                  <a:pt x="2127250" y="2857372"/>
                </a:lnTo>
                <a:lnTo>
                  <a:pt x="2101595" y="2863849"/>
                </a:lnTo>
                <a:lnTo>
                  <a:pt x="2082545" y="2876422"/>
                </a:lnTo>
                <a:lnTo>
                  <a:pt x="2063495" y="2888996"/>
                </a:lnTo>
                <a:lnTo>
                  <a:pt x="2050923" y="2888996"/>
                </a:lnTo>
                <a:lnTo>
                  <a:pt x="2031745" y="2901949"/>
                </a:lnTo>
                <a:lnTo>
                  <a:pt x="1987550" y="2927222"/>
                </a:lnTo>
                <a:lnTo>
                  <a:pt x="1968373" y="2946272"/>
                </a:lnTo>
                <a:lnTo>
                  <a:pt x="1949323" y="2952749"/>
                </a:lnTo>
                <a:lnTo>
                  <a:pt x="1936368" y="2971799"/>
                </a:lnTo>
                <a:lnTo>
                  <a:pt x="1923795" y="2977896"/>
                </a:lnTo>
                <a:lnTo>
                  <a:pt x="1911223" y="2990849"/>
                </a:lnTo>
                <a:lnTo>
                  <a:pt x="1892045" y="3003549"/>
                </a:lnTo>
                <a:lnTo>
                  <a:pt x="1879473" y="3016122"/>
                </a:lnTo>
                <a:lnTo>
                  <a:pt x="1866518" y="3028696"/>
                </a:lnTo>
                <a:lnTo>
                  <a:pt x="1860423" y="3041649"/>
                </a:lnTo>
                <a:lnTo>
                  <a:pt x="1847850" y="3047746"/>
                </a:lnTo>
                <a:lnTo>
                  <a:pt x="1841373" y="3060699"/>
                </a:lnTo>
                <a:lnTo>
                  <a:pt x="1834895" y="3066922"/>
                </a:lnTo>
                <a:lnTo>
                  <a:pt x="1828800" y="3079877"/>
                </a:lnTo>
                <a:lnTo>
                  <a:pt x="1828800" y="3085972"/>
                </a:lnTo>
                <a:lnTo>
                  <a:pt x="1828800" y="3092449"/>
                </a:lnTo>
                <a:lnTo>
                  <a:pt x="1828800" y="3105022"/>
                </a:lnTo>
                <a:lnTo>
                  <a:pt x="1828800" y="3111499"/>
                </a:lnTo>
                <a:lnTo>
                  <a:pt x="1834895" y="3124072"/>
                </a:lnTo>
                <a:lnTo>
                  <a:pt x="1847850" y="3130549"/>
                </a:lnTo>
                <a:lnTo>
                  <a:pt x="1853945" y="3130549"/>
                </a:lnTo>
                <a:lnTo>
                  <a:pt x="1866518" y="3136646"/>
                </a:lnTo>
                <a:lnTo>
                  <a:pt x="1872995" y="3143249"/>
                </a:lnTo>
                <a:lnTo>
                  <a:pt x="1879473" y="3149727"/>
                </a:lnTo>
                <a:lnTo>
                  <a:pt x="1898650" y="3155822"/>
                </a:lnTo>
                <a:lnTo>
                  <a:pt x="1911223" y="3155822"/>
                </a:lnTo>
                <a:lnTo>
                  <a:pt x="1930273" y="3162299"/>
                </a:lnTo>
                <a:lnTo>
                  <a:pt x="1949323" y="3168396"/>
                </a:lnTo>
                <a:lnTo>
                  <a:pt x="1993645" y="3174872"/>
                </a:lnTo>
                <a:lnTo>
                  <a:pt x="2025268" y="3181349"/>
                </a:lnTo>
                <a:lnTo>
                  <a:pt x="2057400" y="3187446"/>
                </a:lnTo>
                <a:lnTo>
                  <a:pt x="2082545" y="3193922"/>
                </a:lnTo>
                <a:lnTo>
                  <a:pt x="2108073" y="3193922"/>
                </a:lnTo>
                <a:lnTo>
                  <a:pt x="2279523" y="3193922"/>
                </a:lnTo>
                <a:lnTo>
                  <a:pt x="2292095" y="3187446"/>
                </a:lnTo>
                <a:lnTo>
                  <a:pt x="2305050" y="3181349"/>
                </a:lnTo>
                <a:lnTo>
                  <a:pt x="2323718" y="3181349"/>
                </a:lnTo>
                <a:lnTo>
                  <a:pt x="2342768" y="3174872"/>
                </a:lnTo>
                <a:lnTo>
                  <a:pt x="2361945" y="3168396"/>
                </a:lnTo>
                <a:lnTo>
                  <a:pt x="2380995" y="3162299"/>
                </a:lnTo>
                <a:lnTo>
                  <a:pt x="2406523" y="3162299"/>
                </a:lnTo>
                <a:lnTo>
                  <a:pt x="2419095" y="3162299"/>
                </a:lnTo>
                <a:lnTo>
                  <a:pt x="2431795" y="3155822"/>
                </a:lnTo>
                <a:lnTo>
                  <a:pt x="2450845" y="3155822"/>
                </a:lnTo>
                <a:lnTo>
                  <a:pt x="2463800" y="3149727"/>
                </a:lnTo>
                <a:lnTo>
                  <a:pt x="2469895" y="3143249"/>
                </a:lnTo>
                <a:lnTo>
                  <a:pt x="2476373" y="3143249"/>
                </a:lnTo>
                <a:lnTo>
                  <a:pt x="2495423" y="3143249"/>
                </a:lnTo>
                <a:lnTo>
                  <a:pt x="2501645" y="3143249"/>
                </a:lnTo>
                <a:lnTo>
                  <a:pt x="2508123" y="3143249"/>
                </a:lnTo>
                <a:lnTo>
                  <a:pt x="2514600" y="3136646"/>
                </a:lnTo>
                <a:lnTo>
                  <a:pt x="2711068" y="3136646"/>
                </a:lnTo>
                <a:lnTo>
                  <a:pt x="2717545" y="3143249"/>
                </a:lnTo>
                <a:lnTo>
                  <a:pt x="2724023" y="3143249"/>
                </a:lnTo>
                <a:lnTo>
                  <a:pt x="2730245" y="3143249"/>
                </a:lnTo>
                <a:lnTo>
                  <a:pt x="2730245" y="3149727"/>
                </a:lnTo>
                <a:lnTo>
                  <a:pt x="2736723" y="3149727"/>
                </a:lnTo>
                <a:lnTo>
                  <a:pt x="2743200" y="3149727"/>
                </a:lnTo>
                <a:lnTo>
                  <a:pt x="2749295" y="3149727"/>
                </a:lnTo>
              </a:path>
              <a:path w="10471150" h="5105400">
                <a:moveTo>
                  <a:pt x="838072" y="3549650"/>
                </a:moveTo>
                <a:lnTo>
                  <a:pt x="838072" y="3549650"/>
                </a:lnTo>
                <a:lnTo>
                  <a:pt x="1415796" y="3549650"/>
                </a:lnTo>
                <a:lnTo>
                  <a:pt x="1422273" y="3549650"/>
                </a:lnTo>
              </a:path>
              <a:path w="10471150" h="5105400">
                <a:moveTo>
                  <a:pt x="3936873" y="3035172"/>
                </a:moveTo>
                <a:lnTo>
                  <a:pt x="3936873" y="3035172"/>
                </a:lnTo>
                <a:lnTo>
                  <a:pt x="4133850" y="3035172"/>
                </a:lnTo>
                <a:lnTo>
                  <a:pt x="4152518" y="3028696"/>
                </a:lnTo>
                <a:lnTo>
                  <a:pt x="4171568" y="3028696"/>
                </a:lnTo>
                <a:lnTo>
                  <a:pt x="4184650" y="3022599"/>
                </a:lnTo>
                <a:lnTo>
                  <a:pt x="4190745" y="3022599"/>
                </a:lnTo>
                <a:lnTo>
                  <a:pt x="4197223" y="3022599"/>
                </a:lnTo>
                <a:lnTo>
                  <a:pt x="4209795" y="3016122"/>
                </a:lnTo>
                <a:lnTo>
                  <a:pt x="4216273" y="3016122"/>
                </a:lnTo>
                <a:lnTo>
                  <a:pt x="4222369" y="3010027"/>
                </a:lnTo>
                <a:lnTo>
                  <a:pt x="4228845" y="3010027"/>
                </a:lnTo>
                <a:lnTo>
                  <a:pt x="4235323" y="3010027"/>
                </a:lnTo>
                <a:lnTo>
                  <a:pt x="4305173" y="3010027"/>
                </a:lnTo>
                <a:lnTo>
                  <a:pt x="4311269" y="3010027"/>
                </a:lnTo>
              </a:path>
              <a:path w="10471150" h="5105400">
                <a:moveTo>
                  <a:pt x="1530349" y="3543173"/>
                </a:moveTo>
                <a:lnTo>
                  <a:pt x="1530349" y="3543173"/>
                </a:lnTo>
                <a:lnTo>
                  <a:pt x="1796668" y="3543173"/>
                </a:lnTo>
                <a:lnTo>
                  <a:pt x="1834895" y="3549650"/>
                </a:lnTo>
                <a:lnTo>
                  <a:pt x="1866518" y="3549650"/>
                </a:lnTo>
                <a:lnTo>
                  <a:pt x="1904745" y="3549650"/>
                </a:lnTo>
                <a:lnTo>
                  <a:pt x="1942845" y="3549650"/>
                </a:lnTo>
                <a:lnTo>
                  <a:pt x="1981073" y="3555746"/>
                </a:lnTo>
                <a:lnTo>
                  <a:pt x="2012695" y="3555746"/>
                </a:lnTo>
                <a:lnTo>
                  <a:pt x="2050923" y="3555746"/>
                </a:lnTo>
                <a:lnTo>
                  <a:pt x="2095118" y="3562223"/>
                </a:lnTo>
                <a:lnTo>
                  <a:pt x="2127250" y="3562223"/>
                </a:lnTo>
                <a:lnTo>
                  <a:pt x="2152395" y="3562223"/>
                </a:lnTo>
                <a:lnTo>
                  <a:pt x="2177923" y="3568700"/>
                </a:lnTo>
                <a:lnTo>
                  <a:pt x="2196973" y="3568700"/>
                </a:lnTo>
                <a:lnTo>
                  <a:pt x="2216150" y="3568700"/>
                </a:lnTo>
                <a:lnTo>
                  <a:pt x="2222245" y="3568700"/>
                </a:lnTo>
                <a:lnTo>
                  <a:pt x="2228723" y="3568700"/>
                </a:lnTo>
                <a:lnTo>
                  <a:pt x="2235200" y="3568700"/>
                </a:lnTo>
              </a:path>
              <a:path w="10471150" h="5105400">
                <a:moveTo>
                  <a:pt x="5854573" y="3041649"/>
                </a:moveTo>
                <a:lnTo>
                  <a:pt x="5860796" y="3041649"/>
                </a:lnTo>
                <a:lnTo>
                  <a:pt x="5867273" y="3041649"/>
                </a:lnTo>
                <a:lnTo>
                  <a:pt x="5873750" y="3035172"/>
                </a:lnTo>
                <a:lnTo>
                  <a:pt x="6337046" y="3035172"/>
                </a:lnTo>
                <a:lnTo>
                  <a:pt x="6362573" y="3028696"/>
                </a:lnTo>
                <a:lnTo>
                  <a:pt x="6387846" y="3028696"/>
                </a:lnTo>
                <a:lnTo>
                  <a:pt x="6419850" y="3022599"/>
                </a:lnTo>
                <a:lnTo>
                  <a:pt x="6438519" y="3016122"/>
                </a:lnTo>
                <a:lnTo>
                  <a:pt x="6464046" y="3010027"/>
                </a:lnTo>
                <a:lnTo>
                  <a:pt x="6483223" y="3003549"/>
                </a:lnTo>
                <a:lnTo>
                  <a:pt x="6514846" y="2997072"/>
                </a:lnTo>
                <a:lnTo>
                  <a:pt x="6527419" y="2997072"/>
                </a:lnTo>
                <a:lnTo>
                  <a:pt x="6540373" y="2997072"/>
                </a:lnTo>
                <a:lnTo>
                  <a:pt x="6546596" y="2990849"/>
                </a:lnTo>
                <a:lnTo>
                  <a:pt x="6565646" y="2984372"/>
                </a:lnTo>
                <a:lnTo>
                  <a:pt x="6572123" y="2984372"/>
                </a:lnTo>
              </a:path>
              <a:path w="10471150" h="5105400">
                <a:moveTo>
                  <a:pt x="6680073" y="660272"/>
                </a:moveTo>
                <a:lnTo>
                  <a:pt x="6705346" y="666750"/>
                </a:lnTo>
                <a:lnTo>
                  <a:pt x="6724396" y="672845"/>
                </a:lnTo>
                <a:lnTo>
                  <a:pt x="6743446" y="672845"/>
                </a:lnTo>
                <a:lnTo>
                  <a:pt x="6902196" y="672845"/>
                </a:lnTo>
                <a:lnTo>
                  <a:pt x="6933946" y="666750"/>
                </a:lnTo>
                <a:lnTo>
                  <a:pt x="6952996" y="660272"/>
                </a:lnTo>
                <a:lnTo>
                  <a:pt x="6978523" y="654176"/>
                </a:lnTo>
                <a:lnTo>
                  <a:pt x="7003796" y="641222"/>
                </a:lnTo>
                <a:lnTo>
                  <a:pt x="7022846" y="635126"/>
                </a:lnTo>
                <a:lnTo>
                  <a:pt x="7035800" y="615950"/>
                </a:lnTo>
                <a:lnTo>
                  <a:pt x="7054469" y="609472"/>
                </a:lnTo>
                <a:lnTo>
                  <a:pt x="7073646" y="596900"/>
                </a:lnTo>
                <a:lnTo>
                  <a:pt x="7086600" y="596900"/>
                </a:lnTo>
                <a:lnTo>
                  <a:pt x="7092696" y="583945"/>
                </a:lnTo>
                <a:lnTo>
                  <a:pt x="7111746" y="577850"/>
                </a:lnTo>
                <a:lnTo>
                  <a:pt x="7124319" y="565276"/>
                </a:lnTo>
                <a:lnTo>
                  <a:pt x="7130796" y="558800"/>
                </a:lnTo>
                <a:lnTo>
                  <a:pt x="7137273" y="546100"/>
                </a:lnTo>
                <a:lnTo>
                  <a:pt x="7149846" y="520572"/>
                </a:lnTo>
                <a:lnTo>
                  <a:pt x="7149846" y="501522"/>
                </a:lnTo>
                <a:lnTo>
                  <a:pt x="7156450" y="482472"/>
                </a:lnTo>
                <a:lnTo>
                  <a:pt x="7156450" y="457200"/>
                </a:lnTo>
                <a:lnTo>
                  <a:pt x="7162546" y="431672"/>
                </a:lnTo>
                <a:lnTo>
                  <a:pt x="7162546" y="393445"/>
                </a:lnTo>
                <a:lnTo>
                  <a:pt x="7162546" y="374395"/>
                </a:lnTo>
                <a:lnTo>
                  <a:pt x="7162546" y="349250"/>
                </a:lnTo>
                <a:lnTo>
                  <a:pt x="7162546" y="323722"/>
                </a:lnTo>
                <a:lnTo>
                  <a:pt x="7162546" y="304545"/>
                </a:lnTo>
                <a:lnTo>
                  <a:pt x="7156450" y="285495"/>
                </a:lnTo>
                <a:lnTo>
                  <a:pt x="7149846" y="266826"/>
                </a:lnTo>
                <a:lnTo>
                  <a:pt x="7137273" y="247650"/>
                </a:lnTo>
                <a:lnTo>
                  <a:pt x="7124319" y="241172"/>
                </a:lnTo>
                <a:lnTo>
                  <a:pt x="7099173" y="215645"/>
                </a:lnTo>
                <a:lnTo>
                  <a:pt x="7067423" y="203072"/>
                </a:lnTo>
                <a:lnTo>
                  <a:pt x="7029323" y="190500"/>
                </a:lnTo>
                <a:lnTo>
                  <a:pt x="7003796" y="177926"/>
                </a:lnTo>
                <a:lnTo>
                  <a:pt x="6972046" y="164845"/>
                </a:lnTo>
                <a:lnTo>
                  <a:pt x="6946900" y="158750"/>
                </a:lnTo>
                <a:lnTo>
                  <a:pt x="6908673" y="158750"/>
                </a:lnTo>
                <a:lnTo>
                  <a:pt x="6870573" y="158750"/>
                </a:lnTo>
                <a:lnTo>
                  <a:pt x="6832346" y="152272"/>
                </a:lnTo>
                <a:lnTo>
                  <a:pt x="6807200" y="152272"/>
                </a:lnTo>
                <a:lnTo>
                  <a:pt x="6781673" y="152272"/>
                </a:lnTo>
                <a:lnTo>
                  <a:pt x="6762496" y="152272"/>
                </a:lnTo>
                <a:lnTo>
                  <a:pt x="6743446" y="152272"/>
                </a:lnTo>
                <a:lnTo>
                  <a:pt x="6730873" y="158750"/>
                </a:lnTo>
                <a:lnTo>
                  <a:pt x="6711823" y="164845"/>
                </a:lnTo>
                <a:lnTo>
                  <a:pt x="6699250" y="164845"/>
                </a:lnTo>
                <a:lnTo>
                  <a:pt x="6692646" y="177926"/>
                </a:lnTo>
                <a:lnTo>
                  <a:pt x="6673596" y="190500"/>
                </a:lnTo>
                <a:lnTo>
                  <a:pt x="6654546" y="222122"/>
                </a:lnTo>
                <a:lnTo>
                  <a:pt x="6641973" y="241172"/>
                </a:lnTo>
                <a:lnTo>
                  <a:pt x="6622923" y="272922"/>
                </a:lnTo>
                <a:lnTo>
                  <a:pt x="6603746" y="311022"/>
                </a:lnTo>
                <a:lnTo>
                  <a:pt x="6591173" y="336676"/>
                </a:lnTo>
                <a:lnTo>
                  <a:pt x="6578600" y="368300"/>
                </a:lnTo>
                <a:lnTo>
                  <a:pt x="6565646" y="393445"/>
                </a:lnTo>
                <a:lnTo>
                  <a:pt x="6553073" y="425195"/>
                </a:lnTo>
                <a:lnTo>
                  <a:pt x="6533896" y="457200"/>
                </a:lnTo>
                <a:lnTo>
                  <a:pt x="6527419" y="476250"/>
                </a:lnTo>
                <a:lnTo>
                  <a:pt x="6527419" y="488950"/>
                </a:lnTo>
                <a:lnTo>
                  <a:pt x="6521323" y="514095"/>
                </a:lnTo>
                <a:lnTo>
                  <a:pt x="6521323" y="533145"/>
                </a:lnTo>
                <a:lnTo>
                  <a:pt x="6521323" y="552322"/>
                </a:lnTo>
                <a:lnTo>
                  <a:pt x="6521323" y="571372"/>
                </a:lnTo>
                <a:lnTo>
                  <a:pt x="6533896" y="583945"/>
                </a:lnTo>
                <a:lnTo>
                  <a:pt x="6540373" y="596900"/>
                </a:lnTo>
                <a:lnTo>
                  <a:pt x="6553073" y="602995"/>
                </a:lnTo>
                <a:lnTo>
                  <a:pt x="6565646" y="615950"/>
                </a:lnTo>
                <a:lnTo>
                  <a:pt x="6572123" y="615950"/>
                </a:lnTo>
                <a:lnTo>
                  <a:pt x="6584696" y="615950"/>
                </a:lnTo>
                <a:lnTo>
                  <a:pt x="6591173" y="622045"/>
                </a:lnTo>
                <a:lnTo>
                  <a:pt x="6597269" y="622045"/>
                </a:lnTo>
                <a:lnTo>
                  <a:pt x="6603746" y="622045"/>
                </a:lnTo>
              </a:path>
              <a:path w="10471150" h="5105400">
                <a:moveTo>
                  <a:pt x="3549523" y="3644646"/>
                </a:moveTo>
                <a:lnTo>
                  <a:pt x="3555618" y="3644646"/>
                </a:lnTo>
                <a:lnTo>
                  <a:pt x="3581273" y="3644646"/>
                </a:lnTo>
                <a:lnTo>
                  <a:pt x="3600323" y="3644646"/>
                </a:lnTo>
                <a:lnTo>
                  <a:pt x="3644645" y="3651123"/>
                </a:lnTo>
                <a:lnTo>
                  <a:pt x="3676650" y="3651123"/>
                </a:lnTo>
                <a:lnTo>
                  <a:pt x="3701795" y="3657600"/>
                </a:lnTo>
                <a:lnTo>
                  <a:pt x="3727450" y="3657600"/>
                </a:lnTo>
                <a:lnTo>
                  <a:pt x="3771645" y="3663696"/>
                </a:lnTo>
                <a:lnTo>
                  <a:pt x="3797173" y="3663696"/>
                </a:lnTo>
                <a:lnTo>
                  <a:pt x="3841495" y="3670173"/>
                </a:lnTo>
                <a:lnTo>
                  <a:pt x="3879723" y="3676650"/>
                </a:lnTo>
                <a:lnTo>
                  <a:pt x="3911345" y="3676650"/>
                </a:lnTo>
                <a:lnTo>
                  <a:pt x="3942968" y="3676650"/>
                </a:lnTo>
                <a:lnTo>
                  <a:pt x="3981195" y="3682873"/>
                </a:lnTo>
                <a:lnTo>
                  <a:pt x="4031995" y="3682873"/>
                </a:lnTo>
                <a:lnTo>
                  <a:pt x="4070095" y="3689350"/>
                </a:lnTo>
                <a:lnTo>
                  <a:pt x="4311269" y="3689350"/>
                </a:lnTo>
                <a:lnTo>
                  <a:pt x="4330445" y="3682873"/>
                </a:lnTo>
                <a:lnTo>
                  <a:pt x="4343400" y="3676650"/>
                </a:lnTo>
                <a:lnTo>
                  <a:pt x="4355973" y="3670173"/>
                </a:lnTo>
                <a:lnTo>
                  <a:pt x="4368545" y="3657600"/>
                </a:lnTo>
                <a:lnTo>
                  <a:pt x="4375023" y="3657600"/>
                </a:lnTo>
                <a:lnTo>
                  <a:pt x="4381119" y="3657600"/>
                </a:lnTo>
                <a:lnTo>
                  <a:pt x="4387595" y="3651123"/>
                </a:lnTo>
                <a:lnTo>
                  <a:pt x="4394073" y="3651123"/>
                </a:lnTo>
                <a:lnTo>
                  <a:pt x="4394073" y="3644646"/>
                </a:lnTo>
                <a:lnTo>
                  <a:pt x="4400169" y="3644646"/>
                </a:lnTo>
                <a:lnTo>
                  <a:pt x="4406645" y="3638550"/>
                </a:lnTo>
                <a:lnTo>
                  <a:pt x="4419345" y="3632073"/>
                </a:lnTo>
                <a:lnTo>
                  <a:pt x="4432300" y="3625596"/>
                </a:lnTo>
                <a:lnTo>
                  <a:pt x="4438395" y="3625596"/>
                </a:lnTo>
                <a:lnTo>
                  <a:pt x="4444873" y="3619500"/>
                </a:lnTo>
                <a:lnTo>
                  <a:pt x="4451350" y="3613023"/>
                </a:lnTo>
                <a:lnTo>
                  <a:pt x="4463923" y="3606927"/>
                </a:lnTo>
              </a:path>
              <a:path w="10471150" h="5105400">
                <a:moveTo>
                  <a:pt x="133096" y="3638550"/>
                </a:moveTo>
                <a:lnTo>
                  <a:pt x="133096" y="3638550"/>
                </a:lnTo>
                <a:lnTo>
                  <a:pt x="311022" y="3638550"/>
                </a:lnTo>
                <a:lnTo>
                  <a:pt x="349122" y="3632073"/>
                </a:lnTo>
                <a:lnTo>
                  <a:pt x="374396" y="3625596"/>
                </a:lnTo>
                <a:lnTo>
                  <a:pt x="406399" y="3619500"/>
                </a:lnTo>
                <a:lnTo>
                  <a:pt x="431546" y="3613023"/>
                </a:lnTo>
                <a:lnTo>
                  <a:pt x="444246" y="3606927"/>
                </a:lnTo>
                <a:lnTo>
                  <a:pt x="463296" y="3606927"/>
                </a:lnTo>
                <a:lnTo>
                  <a:pt x="476249" y="3600450"/>
                </a:lnTo>
                <a:lnTo>
                  <a:pt x="494918" y="3587750"/>
                </a:lnTo>
                <a:lnTo>
                  <a:pt x="513968" y="3581273"/>
                </a:lnTo>
                <a:lnTo>
                  <a:pt x="533146" y="3568700"/>
                </a:lnTo>
                <a:lnTo>
                  <a:pt x="552196" y="3555746"/>
                </a:lnTo>
                <a:lnTo>
                  <a:pt x="577722" y="3543173"/>
                </a:lnTo>
                <a:lnTo>
                  <a:pt x="596772" y="3530600"/>
                </a:lnTo>
                <a:lnTo>
                  <a:pt x="609472" y="3524123"/>
                </a:lnTo>
                <a:lnTo>
                  <a:pt x="622046" y="3517900"/>
                </a:lnTo>
                <a:lnTo>
                  <a:pt x="634999" y="3511423"/>
                </a:lnTo>
                <a:lnTo>
                  <a:pt x="641096" y="3504946"/>
                </a:lnTo>
                <a:lnTo>
                  <a:pt x="653668" y="3498850"/>
                </a:lnTo>
                <a:lnTo>
                  <a:pt x="653668" y="3492373"/>
                </a:lnTo>
                <a:lnTo>
                  <a:pt x="666622" y="3485896"/>
                </a:lnTo>
                <a:lnTo>
                  <a:pt x="672846" y="3473323"/>
                </a:lnTo>
                <a:lnTo>
                  <a:pt x="679322" y="3467227"/>
                </a:lnTo>
                <a:lnTo>
                  <a:pt x="685799" y="3448050"/>
                </a:lnTo>
                <a:lnTo>
                  <a:pt x="691896" y="3429000"/>
                </a:lnTo>
                <a:lnTo>
                  <a:pt x="704849" y="3409950"/>
                </a:lnTo>
                <a:lnTo>
                  <a:pt x="710946" y="3397377"/>
                </a:lnTo>
                <a:lnTo>
                  <a:pt x="710946" y="3384423"/>
                </a:lnTo>
                <a:lnTo>
                  <a:pt x="710946" y="3365246"/>
                </a:lnTo>
                <a:lnTo>
                  <a:pt x="710946" y="3219449"/>
                </a:lnTo>
                <a:lnTo>
                  <a:pt x="698372" y="3206496"/>
                </a:lnTo>
                <a:lnTo>
                  <a:pt x="691896" y="3187446"/>
                </a:lnTo>
                <a:lnTo>
                  <a:pt x="672846" y="3168396"/>
                </a:lnTo>
                <a:lnTo>
                  <a:pt x="660146" y="3155822"/>
                </a:lnTo>
                <a:lnTo>
                  <a:pt x="653668" y="3136646"/>
                </a:lnTo>
                <a:lnTo>
                  <a:pt x="634999" y="3130549"/>
                </a:lnTo>
                <a:lnTo>
                  <a:pt x="622046" y="3117596"/>
                </a:lnTo>
                <a:lnTo>
                  <a:pt x="609472" y="3111499"/>
                </a:lnTo>
                <a:lnTo>
                  <a:pt x="596772" y="3098546"/>
                </a:lnTo>
                <a:lnTo>
                  <a:pt x="577722" y="3085972"/>
                </a:lnTo>
                <a:lnTo>
                  <a:pt x="558672" y="3079877"/>
                </a:lnTo>
                <a:lnTo>
                  <a:pt x="546099" y="3073399"/>
                </a:lnTo>
                <a:lnTo>
                  <a:pt x="527049" y="3060699"/>
                </a:lnTo>
                <a:lnTo>
                  <a:pt x="507872" y="3054222"/>
                </a:lnTo>
                <a:lnTo>
                  <a:pt x="488822" y="3054222"/>
                </a:lnTo>
                <a:lnTo>
                  <a:pt x="457199" y="3047746"/>
                </a:lnTo>
                <a:lnTo>
                  <a:pt x="425068" y="3041649"/>
                </a:lnTo>
                <a:lnTo>
                  <a:pt x="387349" y="3035172"/>
                </a:lnTo>
                <a:lnTo>
                  <a:pt x="349122" y="3028696"/>
                </a:lnTo>
                <a:lnTo>
                  <a:pt x="330072" y="3022599"/>
                </a:lnTo>
                <a:lnTo>
                  <a:pt x="266318" y="3022599"/>
                </a:lnTo>
                <a:lnTo>
                  <a:pt x="260222" y="3028696"/>
                </a:lnTo>
                <a:lnTo>
                  <a:pt x="253746" y="3028696"/>
                </a:lnTo>
                <a:lnTo>
                  <a:pt x="241172" y="3041649"/>
                </a:lnTo>
                <a:lnTo>
                  <a:pt x="228599" y="3041649"/>
                </a:lnTo>
                <a:lnTo>
                  <a:pt x="215646" y="3054222"/>
                </a:lnTo>
                <a:lnTo>
                  <a:pt x="202946" y="3060699"/>
                </a:lnTo>
                <a:lnTo>
                  <a:pt x="177799" y="3079877"/>
                </a:lnTo>
                <a:lnTo>
                  <a:pt x="158749" y="3092449"/>
                </a:lnTo>
                <a:lnTo>
                  <a:pt x="133096" y="3105022"/>
                </a:lnTo>
                <a:lnTo>
                  <a:pt x="120522" y="3130549"/>
                </a:lnTo>
                <a:lnTo>
                  <a:pt x="94996" y="3149727"/>
                </a:lnTo>
                <a:lnTo>
                  <a:pt x="75946" y="3174872"/>
                </a:lnTo>
                <a:lnTo>
                  <a:pt x="56768" y="3206496"/>
                </a:lnTo>
                <a:lnTo>
                  <a:pt x="37718" y="3232149"/>
                </a:lnTo>
                <a:lnTo>
                  <a:pt x="25146" y="3263773"/>
                </a:lnTo>
                <a:lnTo>
                  <a:pt x="19050" y="3282823"/>
                </a:lnTo>
                <a:lnTo>
                  <a:pt x="12572" y="3302000"/>
                </a:lnTo>
                <a:lnTo>
                  <a:pt x="0" y="3333623"/>
                </a:lnTo>
                <a:lnTo>
                  <a:pt x="0" y="3346196"/>
                </a:lnTo>
                <a:lnTo>
                  <a:pt x="0" y="3365246"/>
                </a:lnTo>
                <a:lnTo>
                  <a:pt x="0" y="3384423"/>
                </a:lnTo>
                <a:lnTo>
                  <a:pt x="6095" y="3403473"/>
                </a:lnTo>
                <a:lnTo>
                  <a:pt x="12572" y="3429000"/>
                </a:lnTo>
                <a:lnTo>
                  <a:pt x="19050" y="3441573"/>
                </a:lnTo>
                <a:lnTo>
                  <a:pt x="25146" y="3448050"/>
                </a:lnTo>
                <a:lnTo>
                  <a:pt x="31622" y="3460750"/>
                </a:lnTo>
                <a:lnTo>
                  <a:pt x="37718" y="3467227"/>
                </a:lnTo>
                <a:lnTo>
                  <a:pt x="37718" y="3473323"/>
                </a:lnTo>
                <a:lnTo>
                  <a:pt x="50672" y="3479800"/>
                </a:lnTo>
                <a:lnTo>
                  <a:pt x="56768" y="3485896"/>
                </a:lnTo>
                <a:lnTo>
                  <a:pt x="69849" y="3492373"/>
                </a:lnTo>
                <a:lnTo>
                  <a:pt x="75946" y="3498850"/>
                </a:lnTo>
                <a:lnTo>
                  <a:pt x="82422" y="3504946"/>
                </a:lnTo>
                <a:lnTo>
                  <a:pt x="88899" y="3504946"/>
                </a:lnTo>
                <a:lnTo>
                  <a:pt x="94996" y="3511423"/>
                </a:lnTo>
                <a:lnTo>
                  <a:pt x="94996" y="3517900"/>
                </a:lnTo>
                <a:lnTo>
                  <a:pt x="101472" y="3517900"/>
                </a:lnTo>
                <a:lnTo>
                  <a:pt x="107568" y="3524123"/>
                </a:lnTo>
                <a:lnTo>
                  <a:pt x="114046" y="3530600"/>
                </a:lnTo>
                <a:lnTo>
                  <a:pt x="114046" y="3537077"/>
                </a:lnTo>
                <a:lnTo>
                  <a:pt x="114046" y="3543173"/>
                </a:lnTo>
                <a:lnTo>
                  <a:pt x="120522" y="3543173"/>
                </a:lnTo>
              </a:path>
              <a:path w="10471150" h="5105400">
                <a:moveTo>
                  <a:pt x="5181473" y="3479800"/>
                </a:moveTo>
                <a:lnTo>
                  <a:pt x="5200523" y="3479800"/>
                </a:lnTo>
                <a:lnTo>
                  <a:pt x="5219573" y="3485896"/>
                </a:lnTo>
                <a:lnTo>
                  <a:pt x="5238623" y="3485896"/>
                </a:lnTo>
                <a:lnTo>
                  <a:pt x="5257800" y="3485896"/>
                </a:lnTo>
                <a:lnTo>
                  <a:pt x="5282946" y="3492373"/>
                </a:lnTo>
                <a:lnTo>
                  <a:pt x="5308473" y="3492373"/>
                </a:lnTo>
                <a:lnTo>
                  <a:pt x="5606923" y="3492373"/>
                </a:lnTo>
                <a:lnTo>
                  <a:pt x="5613019" y="3492373"/>
                </a:lnTo>
              </a:path>
              <a:path w="10471150" h="5105400">
                <a:moveTo>
                  <a:pt x="8826373" y="4394187"/>
                </a:moveTo>
                <a:lnTo>
                  <a:pt x="8819896" y="4406785"/>
                </a:lnTo>
                <a:lnTo>
                  <a:pt x="8813419" y="4419384"/>
                </a:lnTo>
                <a:lnTo>
                  <a:pt x="8800846" y="4444949"/>
                </a:lnTo>
                <a:lnTo>
                  <a:pt x="8800846" y="4483112"/>
                </a:lnTo>
                <a:lnTo>
                  <a:pt x="8794369" y="4533874"/>
                </a:lnTo>
                <a:lnTo>
                  <a:pt x="8794369" y="4781550"/>
                </a:lnTo>
                <a:lnTo>
                  <a:pt x="8800846" y="4806746"/>
                </a:lnTo>
                <a:lnTo>
                  <a:pt x="8807323" y="4838788"/>
                </a:lnTo>
                <a:lnTo>
                  <a:pt x="8813419" y="4857508"/>
                </a:lnTo>
                <a:lnTo>
                  <a:pt x="8813419" y="4863985"/>
                </a:lnTo>
                <a:lnTo>
                  <a:pt x="8819896" y="4876584"/>
                </a:lnTo>
                <a:lnTo>
                  <a:pt x="8819896" y="4889550"/>
                </a:lnTo>
                <a:lnTo>
                  <a:pt x="8826373" y="4908626"/>
                </a:lnTo>
                <a:lnTo>
                  <a:pt x="8832596" y="4933823"/>
                </a:lnTo>
                <a:lnTo>
                  <a:pt x="8839073" y="4946434"/>
                </a:lnTo>
                <a:lnTo>
                  <a:pt x="8845550" y="4965509"/>
                </a:lnTo>
                <a:lnTo>
                  <a:pt x="8851646" y="4971986"/>
                </a:lnTo>
                <a:lnTo>
                  <a:pt x="8858123" y="4984584"/>
                </a:lnTo>
                <a:lnTo>
                  <a:pt x="8858123" y="4991074"/>
                </a:lnTo>
                <a:lnTo>
                  <a:pt x="8870696" y="4997183"/>
                </a:lnTo>
                <a:lnTo>
                  <a:pt x="8877173" y="5010150"/>
                </a:lnTo>
                <a:lnTo>
                  <a:pt x="8883269" y="5016271"/>
                </a:lnTo>
                <a:lnTo>
                  <a:pt x="8896223" y="5029225"/>
                </a:lnTo>
                <a:lnTo>
                  <a:pt x="8902446" y="5035346"/>
                </a:lnTo>
                <a:lnTo>
                  <a:pt x="8915400" y="5048313"/>
                </a:lnTo>
                <a:lnTo>
                  <a:pt x="8927973" y="5060911"/>
                </a:lnTo>
                <a:lnTo>
                  <a:pt x="8947023" y="5073510"/>
                </a:lnTo>
                <a:lnTo>
                  <a:pt x="8966073" y="5073510"/>
                </a:lnTo>
                <a:lnTo>
                  <a:pt x="8985250" y="5086108"/>
                </a:lnTo>
                <a:lnTo>
                  <a:pt x="8997823" y="5092585"/>
                </a:lnTo>
                <a:lnTo>
                  <a:pt x="9016873" y="5092585"/>
                </a:lnTo>
                <a:lnTo>
                  <a:pt x="9042019" y="5099075"/>
                </a:lnTo>
                <a:lnTo>
                  <a:pt x="9067673" y="5099075"/>
                </a:lnTo>
                <a:lnTo>
                  <a:pt x="9099296" y="5105184"/>
                </a:lnTo>
                <a:lnTo>
                  <a:pt x="9131046" y="5105184"/>
                </a:lnTo>
                <a:lnTo>
                  <a:pt x="9429369" y="5105184"/>
                </a:lnTo>
                <a:lnTo>
                  <a:pt x="9474073" y="5099075"/>
                </a:lnTo>
                <a:lnTo>
                  <a:pt x="9518396" y="5099075"/>
                </a:lnTo>
                <a:lnTo>
                  <a:pt x="9569069" y="5099075"/>
                </a:lnTo>
                <a:lnTo>
                  <a:pt x="9613773" y="5099075"/>
                </a:lnTo>
                <a:lnTo>
                  <a:pt x="9664446" y="5099075"/>
                </a:lnTo>
                <a:lnTo>
                  <a:pt x="9708769" y="5092585"/>
                </a:lnTo>
                <a:lnTo>
                  <a:pt x="10039223" y="5092585"/>
                </a:lnTo>
                <a:lnTo>
                  <a:pt x="10058400" y="5086108"/>
                </a:lnTo>
                <a:lnTo>
                  <a:pt x="10090023" y="5079987"/>
                </a:lnTo>
                <a:lnTo>
                  <a:pt x="10109073" y="5079987"/>
                </a:lnTo>
                <a:lnTo>
                  <a:pt x="10128250" y="5073510"/>
                </a:lnTo>
                <a:lnTo>
                  <a:pt x="10153396" y="5067388"/>
                </a:lnTo>
                <a:lnTo>
                  <a:pt x="10172446" y="5054434"/>
                </a:lnTo>
                <a:lnTo>
                  <a:pt x="10197973" y="5048313"/>
                </a:lnTo>
                <a:lnTo>
                  <a:pt x="10217150" y="5041823"/>
                </a:lnTo>
                <a:lnTo>
                  <a:pt x="10236200" y="5029225"/>
                </a:lnTo>
                <a:lnTo>
                  <a:pt x="10254869" y="5022748"/>
                </a:lnTo>
                <a:lnTo>
                  <a:pt x="10287000" y="5010150"/>
                </a:lnTo>
                <a:lnTo>
                  <a:pt x="10306050" y="4997183"/>
                </a:lnTo>
                <a:lnTo>
                  <a:pt x="10331196" y="4984584"/>
                </a:lnTo>
                <a:lnTo>
                  <a:pt x="10343769" y="4971986"/>
                </a:lnTo>
                <a:lnTo>
                  <a:pt x="10362946" y="4952911"/>
                </a:lnTo>
                <a:lnTo>
                  <a:pt x="10381996" y="4933823"/>
                </a:lnTo>
                <a:lnTo>
                  <a:pt x="10394950" y="4921224"/>
                </a:lnTo>
                <a:lnTo>
                  <a:pt x="10407523" y="4908626"/>
                </a:lnTo>
                <a:lnTo>
                  <a:pt x="10426573" y="4889550"/>
                </a:lnTo>
                <a:lnTo>
                  <a:pt x="10432796" y="4870475"/>
                </a:lnTo>
                <a:lnTo>
                  <a:pt x="10451846" y="4863985"/>
                </a:lnTo>
                <a:lnTo>
                  <a:pt x="10458323" y="4844910"/>
                </a:lnTo>
                <a:lnTo>
                  <a:pt x="10464800" y="4832311"/>
                </a:lnTo>
                <a:lnTo>
                  <a:pt x="10470896" y="4825834"/>
                </a:lnTo>
                <a:lnTo>
                  <a:pt x="10470896" y="4813223"/>
                </a:lnTo>
                <a:lnTo>
                  <a:pt x="10470896" y="4800625"/>
                </a:lnTo>
                <a:lnTo>
                  <a:pt x="10470896" y="4781550"/>
                </a:lnTo>
                <a:lnTo>
                  <a:pt x="10470896" y="4762474"/>
                </a:lnTo>
                <a:lnTo>
                  <a:pt x="10464800" y="4736909"/>
                </a:lnTo>
                <a:lnTo>
                  <a:pt x="10451846" y="4692624"/>
                </a:lnTo>
                <a:lnTo>
                  <a:pt x="10432796" y="4647984"/>
                </a:lnTo>
                <a:lnTo>
                  <a:pt x="10420096" y="4628908"/>
                </a:lnTo>
                <a:lnTo>
                  <a:pt x="10413619" y="4610188"/>
                </a:lnTo>
                <a:lnTo>
                  <a:pt x="10407523" y="4597234"/>
                </a:lnTo>
                <a:lnTo>
                  <a:pt x="10394950" y="4591113"/>
                </a:lnTo>
                <a:lnTo>
                  <a:pt x="10381996" y="4559071"/>
                </a:lnTo>
                <a:lnTo>
                  <a:pt x="10350246" y="4546473"/>
                </a:lnTo>
                <a:lnTo>
                  <a:pt x="10324719" y="4521263"/>
                </a:lnTo>
                <a:lnTo>
                  <a:pt x="10299573" y="4502188"/>
                </a:lnTo>
                <a:lnTo>
                  <a:pt x="10274046" y="4489234"/>
                </a:lnTo>
                <a:lnTo>
                  <a:pt x="10236200" y="4464024"/>
                </a:lnTo>
                <a:lnTo>
                  <a:pt x="10210673" y="4444949"/>
                </a:lnTo>
                <a:lnTo>
                  <a:pt x="10185019" y="4432350"/>
                </a:lnTo>
                <a:lnTo>
                  <a:pt x="10159873" y="4419384"/>
                </a:lnTo>
                <a:lnTo>
                  <a:pt x="10128250" y="4413275"/>
                </a:lnTo>
                <a:lnTo>
                  <a:pt x="10102596" y="4400308"/>
                </a:lnTo>
                <a:lnTo>
                  <a:pt x="10077450" y="4387710"/>
                </a:lnTo>
                <a:lnTo>
                  <a:pt x="10051923" y="4375111"/>
                </a:lnTo>
                <a:lnTo>
                  <a:pt x="10032746" y="4368634"/>
                </a:lnTo>
                <a:lnTo>
                  <a:pt x="10001123" y="4356023"/>
                </a:lnTo>
                <a:lnTo>
                  <a:pt x="9982073" y="4349546"/>
                </a:lnTo>
                <a:lnTo>
                  <a:pt x="9956419" y="4336948"/>
                </a:lnTo>
                <a:lnTo>
                  <a:pt x="9924796" y="4330471"/>
                </a:lnTo>
                <a:lnTo>
                  <a:pt x="9899650" y="4324350"/>
                </a:lnTo>
                <a:lnTo>
                  <a:pt x="9867519" y="4317873"/>
                </a:lnTo>
                <a:lnTo>
                  <a:pt x="9842373" y="4305274"/>
                </a:lnTo>
                <a:lnTo>
                  <a:pt x="9804146" y="4298784"/>
                </a:lnTo>
                <a:lnTo>
                  <a:pt x="9772523" y="4292727"/>
                </a:lnTo>
                <a:lnTo>
                  <a:pt x="9740773" y="4286250"/>
                </a:lnTo>
                <a:lnTo>
                  <a:pt x="9696196" y="4279645"/>
                </a:lnTo>
                <a:lnTo>
                  <a:pt x="9664446" y="4267073"/>
                </a:lnTo>
                <a:lnTo>
                  <a:pt x="9620250" y="4267073"/>
                </a:lnTo>
                <a:lnTo>
                  <a:pt x="9594723" y="4260595"/>
                </a:lnTo>
                <a:lnTo>
                  <a:pt x="9423273" y="4260595"/>
                </a:lnTo>
                <a:lnTo>
                  <a:pt x="9404223" y="4273550"/>
                </a:lnTo>
                <a:lnTo>
                  <a:pt x="9385173" y="4273550"/>
                </a:lnTo>
                <a:lnTo>
                  <a:pt x="9366123" y="4279645"/>
                </a:lnTo>
                <a:lnTo>
                  <a:pt x="9346946" y="4286250"/>
                </a:lnTo>
                <a:lnTo>
                  <a:pt x="9334373" y="4292727"/>
                </a:lnTo>
                <a:lnTo>
                  <a:pt x="9315323" y="4292727"/>
                </a:lnTo>
                <a:lnTo>
                  <a:pt x="9289796" y="4305274"/>
                </a:lnTo>
                <a:lnTo>
                  <a:pt x="9270619" y="4311751"/>
                </a:lnTo>
                <a:lnTo>
                  <a:pt x="9251569" y="4324350"/>
                </a:lnTo>
                <a:lnTo>
                  <a:pt x="9232900" y="4330471"/>
                </a:lnTo>
                <a:lnTo>
                  <a:pt x="9200769" y="4336948"/>
                </a:lnTo>
                <a:lnTo>
                  <a:pt x="9181719" y="4349546"/>
                </a:lnTo>
                <a:lnTo>
                  <a:pt x="9156573" y="4362513"/>
                </a:lnTo>
                <a:lnTo>
                  <a:pt x="9137523" y="4362513"/>
                </a:lnTo>
                <a:lnTo>
                  <a:pt x="9111869" y="4375111"/>
                </a:lnTo>
                <a:lnTo>
                  <a:pt x="9093200" y="4381588"/>
                </a:lnTo>
                <a:lnTo>
                  <a:pt x="9086723" y="4381588"/>
                </a:lnTo>
                <a:lnTo>
                  <a:pt x="9074150" y="4381588"/>
                </a:lnTo>
                <a:lnTo>
                  <a:pt x="9067673" y="4387710"/>
                </a:lnTo>
                <a:lnTo>
                  <a:pt x="9061196" y="4394187"/>
                </a:lnTo>
                <a:lnTo>
                  <a:pt x="9048496" y="4394187"/>
                </a:lnTo>
                <a:lnTo>
                  <a:pt x="9035923" y="4394187"/>
                </a:lnTo>
                <a:lnTo>
                  <a:pt x="9029446" y="4400308"/>
                </a:lnTo>
                <a:lnTo>
                  <a:pt x="9016873" y="4406785"/>
                </a:lnTo>
                <a:lnTo>
                  <a:pt x="9004300" y="4406785"/>
                </a:lnTo>
                <a:lnTo>
                  <a:pt x="8991346" y="4413275"/>
                </a:lnTo>
                <a:lnTo>
                  <a:pt x="8985250" y="4419384"/>
                </a:lnTo>
                <a:lnTo>
                  <a:pt x="8972169" y="4425873"/>
                </a:lnTo>
                <a:lnTo>
                  <a:pt x="8959596" y="4425873"/>
                </a:lnTo>
                <a:lnTo>
                  <a:pt x="8953119" y="4432350"/>
                </a:lnTo>
                <a:lnTo>
                  <a:pt x="8940546" y="4438472"/>
                </a:lnTo>
                <a:lnTo>
                  <a:pt x="8934450" y="4438472"/>
                </a:lnTo>
                <a:lnTo>
                  <a:pt x="8927973" y="4444949"/>
                </a:lnTo>
                <a:lnTo>
                  <a:pt x="8915400" y="4451426"/>
                </a:lnTo>
                <a:lnTo>
                  <a:pt x="8902446" y="4457547"/>
                </a:lnTo>
                <a:lnTo>
                  <a:pt x="8889746" y="4464024"/>
                </a:lnTo>
                <a:lnTo>
                  <a:pt x="8883269" y="4470145"/>
                </a:lnTo>
                <a:lnTo>
                  <a:pt x="8870696" y="4470145"/>
                </a:lnTo>
                <a:lnTo>
                  <a:pt x="8864600" y="4476623"/>
                </a:lnTo>
                <a:lnTo>
                  <a:pt x="8851646" y="4489234"/>
                </a:lnTo>
                <a:lnTo>
                  <a:pt x="8845550" y="4489234"/>
                </a:lnTo>
                <a:lnTo>
                  <a:pt x="8839073" y="4489234"/>
                </a:lnTo>
                <a:lnTo>
                  <a:pt x="8839073" y="4495711"/>
                </a:lnTo>
                <a:lnTo>
                  <a:pt x="8832596" y="4495711"/>
                </a:lnTo>
                <a:lnTo>
                  <a:pt x="8826373" y="4502188"/>
                </a:lnTo>
                <a:lnTo>
                  <a:pt x="8813419" y="4508309"/>
                </a:lnTo>
                <a:lnTo>
                  <a:pt x="8807323" y="4514786"/>
                </a:lnTo>
                <a:lnTo>
                  <a:pt x="8826373" y="4502188"/>
                </a:lnTo>
                <a:lnTo>
                  <a:pt x="8864600" y="4470145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731" y="1134110"/>
            <a:ext cx="11948160" cy="5599430"/>
            <a:chOff x="141731" y="1134110"/>
            <a:chExt cx="11948160" cy="5599430"/>
          </a:xfrm>
        </p:grpSpPr>
        <p:sp>
          <p:nvSpPr>
            <p:cNvPr id="3" name="object 3"/>
            <p:cNvSpPr/>
            <p:nvPr/>
          </p:nvSpPr>
          <p:spPr>
            <a:xfrm>
              <a:off x="856678" y="2239899"/>
              <a:ext cx="1335405" cy="447675"/>
            </a:xfrm>
            <a:custGeom>
              <a:avLst/>
              <a:gdLst/>
              <a:ahLst/>
              <a:cxnLst/>
              <a:rect l="l" t="t" r="r" b="b"/>
              <a:pathLst>
                <a:path w="1335405" h="447675">
                  <a:moveTo>
                    <a:pt x="1192085" y="0"/>
                  </a:moveTo>
                  <a:lnTo>
                    <a:pt x="1185735" y="18161"/>
                  </a:lnTo>
                  <a:lnTo>
                    <a:pt x="1211641" y="29450"/>
                  </a:lnTo>
                  <a:lnTo>
                    <a:pt x="1233916" y="45037"/>
                  </a:lnTo>
                  <a:lnTo>
                    <a:pt x="1267523" y="89153"/>
                  </a:lnTo>
                  <a:lnTo>
                    <a:pt x="1287351" y="148558"/>
                  </a:lnTo>
                  <a:lnTo>
                    <a:pt x="1292227" y="182874"/>
                  </a:lnTo>
                  <a:lnTo>
                    <a:pt x="1292294" y="183344"/>
                  </a:lnTo>
                  <a:lnTo>
                    <a:pt x="1293939" y="221487"/>
                  </a:lnTo>
                  <a:lnTo>
                    <a:pt x="1292292" y="260994"/>
                  </a:lnTo>
                  <a:lnTo>
                    <a:pt x="1279044" y="329055"/>
                  </a:lnTo>
                  <a:lnTo>
                    <a:pt x="1252396" y="382202"/>
                  </a:lnTo>
                  <a:lnTo>
                    <a:pt x="1211871" y="418103"/>
                  </a:lnTo>
                  <a:lnTo>
                    <a:pt x="1186370" y="429387"/>
                  </a:lnTo>
                  <a:lnTo>
                    <a:pt x="1192085" y="447548"/>
                  </a:lnTo>
                  <a:lnTo>
                    <a:pt x="1253140" y="418909"/>
                  </a:lnTo>
                  <a:lnTo>
                    <a:pt x="1298003" y="369315"/>
                  </a:lnTo>
                  <a:lnTo>
                    <a:pt x="1325610" y="302942"/>
                  </a:lnTo>
                  <a:lnTo>
                    <a:pt x="1332525" y="264999"/>
                  </a:lnTo>
                  <a:lnTo>
                    <a:pt x="1334833" y="223900"/>
                  </a:lnTo>
                  <a:lnTo>
                    <a:pt x="1332550" y="183344"/>
                  </a:lnTo>
                  <a:lnTo>
                    <a:pt x="1325594" y="144954"/>
                  </a:lnTo>
                  <a:lnTo>
                    <a:pt x="1297876" y="78486"/>
                  </a:lnTo>
                  <a:lnTo>
                    <a:pt x="1252934" y="28765"/>
                  </a:lnTo>
                  <a:lnTo>
                    <a:pt x="1224492" y="11763"/>
                  </a:lnTo>
                  <a:lnTo>
                    <a:pt x="1192085" y="0"/>
                  </a:lnTo>
                  <a:close/>
                </a:path>
                <a:path w="1335405" h="447675">
                  <a:moveTo>
                    <a:pt x="142709" y="0"/>
                  </a:moveTo>
                  <a:lnTo>
                    <a:pt x="81818" y="28765"/>
                  </a:lnTo>
                  <a:lnTo>
                    <a:pt x="36918" y="78486"/>
                  </a:lnTo>
                  <a:lnTo>
                    <a:pt x="9229" y="144954"/>
                  </a:lnTo>
                  <a:lnTo>
                    <a:pt x="2307" y="182874"/>
                  </a:lnTo>
                  <a:lnTo>
                    <a:pt x="0" y="223900"/>
                  </a:lnTo>
                  <a:lnTo>
                    <a:pt x="2300" y="264999"/>
                  </a:lnTo>
                  <a:lnTo>
                    <a:pt x="9199" y="302942"/>
                  </a:lnTo>
                  <a:lnTo>
                    <a:pt x="36791" y="369315"/>
                  </a:lnTo>
                  <a:lnTo>
                    <a:pt x="81673" y="418909"/>
                  </a:lnTo>
                  <a:lnTo>
                    <a:pt x="142709" y="447548"/>
                  </a:lnTo>
                  <a:lnTo>
                    <a:pt x="148374" y="429387"/>
                  </a:lnTo>
                  <a:lnTo>
                    <a:pt x="122872" y="418103"/>
                  </a:lnTo>
                  <a:lnTo>
                    <a:pt x="100869" y="402367"/>
                  </a:lnTo>
                  <a:lnTo>
                    <a:pt x="67348" y="357631"/>
                  </a:lnTo>
                  <a:lnTo>
                    <a:pt x="47442" y="296846"/>
                  </a:lnTo>
                  <a:lnTo>
                    <a:pt x="40906" y="223900"/>
                  </a:lnTo>
                  <a:lnTo>
                    <a:pt x="40805" y="221487"/>
                  </a:lnTo>
                  <a:lnTo>
                    <a:pt x="42464" y="183344"/>
                  </a:lnTo>
                  <a:lnTo>
                    <a:pt x="55737" y="117153"/>
                  </a:lnTo>
                  <a:lnTo>
                    <a:pt x="82407" y="64934"/>
                  </a:lnTo>
                  <a:lnTo>
                    <a:pt x="123274" y="29450"/>
                  </a:lnTo>
                  <a:lnTo>
                    <a:pt x="149085" y="18161"/>
                  </a:lnTo>
                  <a:lnTo>
                    <a:pt x="1427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8723" y="1275588"/>
              <a:ext cx="2336800" cy="542925"/>
            </a:xfrm>
            <a:custGeom>
              <a:avLst/>
              <a:gdLst/>
              <a:ahLst/>
              <a:cxnLst/>
              <a:rect l="l" t="t" r="r" b="b"/>
              <a:pathLst>
                <a:path w="2336800" h="542925">
                  <a:moveTo>
                    <a:pt x="2336292" y="0"/>
                  </a:moveTo>
                  <a:lnTo>
                    <a:pt x="390715" y="0"/>
                  </a:lnTo>
                  <a:lnTo>
                    <a:pt x="287147" y="13588"/>
                  </a:lnTo>
                  <a:lnTo>
                    <a:pt x="193903" y="52070"/>
                  </a:lnTo>
                  <a:lnTo>
                    <a:pt x="114769" y="111506"/>
                  </a:lnTo>
                  <a:lnTo>
                    <a:pt x="53543" y="188467"/>
                  </a:lnTo>
                  <a:lnTo>
                    <a:pt x="14020" y="279146"/>
                  </a:lnTo>
                  <a:lnTo>
                    <a:pt x="0" y="379729"/>
                  </a:lnTo>
                  <a:lnTo>
                    <a:pt x="0" y="542544"/>
                  </a:lnTo>
                  <a:lnTo>
                    <a:pt x="1945639" y="542544"/>
                  </a:lnTo>
                  <a:lnTo>
                    <a:pt x="2049145" y="528954"/>
                  </a:lnTo>
                  <a:lnTo>
                    <a:pt x="2142363" y="490474"/>
                  </a:lnTo>
                  <a:lnTo>
                    <a:pt x="2221484" y="431038"/>
                  </a:lnTo>
                  <a:lnTo>
                    <a:pt x="2282698" y="354075"/>
                  </a:lnTo>
                  <a:lnTo>
                    <a:pt x="2322322" y="263525"/>
                  </a:lnTo>
                  <a:lnTo>
                    <a:pt x="2336292" y="162813"/>
                  </a:lnTo>
                  <a:lnTo>
                    <a:pt x="2336292" y="0"/>
                  </a:lnTo>
                  <a:close/>
                </a:path>
              </a:pathLst>
            </a:custGeom>
            <a:solidFill>
              <a:srgbClr val="00A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2573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990"/>
              </a:spcBef>
            </a:pPr>
            <a:r>
              <a:rPr sz="5050" b="1" dirty="0">
                <a:solidFill>
                  <a:srgbClr val="FFFFFF"/>
                </a:solidFill>
                <a:latin typeface="Arial"/>
                <a:cs typeface="Arial"/>
              </a:rPr>
              <a:t>Masalalar</a:t>
            </a:r>
            <a:r>
              <a:rPr sz="5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50" b="1" spc="-10" dirty="0">
                <a:solidFill>
                  <a:srgbClr val="FFFFFF"/>
                </a:solidFill>
                <a:latin typeface="Arial"/>
                <a:cs typeface="Arial"/>
              </a:rPr>
              <a:t>yechish</a:t>
            </a:r>
            <a:endParaRPr sz="5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5825" y="970216"/>
            <a:ext cx="8084184" cy="1742439"/>
          </a:xfrm>
          <a:prstGeom prst="rect">
            <a:avLst/>
          </a:prstGeom>
        </p:spPr>
        <p:txBody>
          <a:bodyPr vert="horz" wrap="square" lIns="0" tIns="2914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295"/>
              </a:spcBef>
            </a:pPr>
            <a:r>
              <a:rPr sz="3800" dirty="0">
                <a:solidFill>
                  <a:srgbClr val="FDFDFD"/>
                </a:solidFill>
                <a:latin typeface="Arial MT"/>
                <a:cs typeface="Arial MT"/>
              </a:rPr>
              <a:t>3</a:t>
            </a:r>
            <a:r>
              <a:rPr sz="3800" spc="35" dirty="0">
                <a:solidFill>
                  <a:srgbClr val="FDFDFD"/>
                </a:solidFill>
                <a:latin typeface="Arial MT"/>
                <a:cs typeface="Arial MT"/>
              </a:rPr>
              <a:t> </a:t>
            </a:r>
            <a:r>
              <a:rPr sz="3800" spc="-10" dirty="0">
                <a:solidFill>
                  <a:srgbClr val="FDFDFD"/>
                </a:solidFill>
                <a:latin typeface="Arial MT"/>
                <a:cs typeface="Arial MT"/>
              </a:rPr>
              <a:t>masala</a:t>
            </a:r>
            <a:endParaRPr sz="3800">
              <a:latin typeface="Arial MT"/>
              <a:cs typeface="Arial MT"/>
            </a:endParaRPr>
          </a:p>
          <a:p>
            <a:pPr marL="429259">
              <a:lnSpc>
                <a:spcPct val="100000"/>
              </a:lnSpc>
              <a:spcBef>
                <a:spcPts val="2200"/>
              </a:spcBef>
              <a:tabLst>
                <a:tab pos="1637664" algn="l"/>
                <a:tab pos="2416810" algn="l"/>
              </a:tabLst>
            </a:pPr>
            <a:r>
              <a:rPr sz="3800" dirty="0">
                <a:latin typeface="Cambria Math"/>
                <a:cs typeface="Cambria Math"/>
              </a:rPr>
              <a:t>1</a:t>
            </a:r>
            <a:r>
              <a:rPr sz="3800" spc="30" dirty="0">
                <a:latin typeface="Cambria Math"/>
                <a:cs typeface="Cambria Math"/>
              </a:rPr>
              <a:t> </a:t>
            </a:r>
            <a:r>
              <a:rPr sz="3800" dirty="0">
                <a:latin typeface="Cambria Math"/>
                <a:cs typeface="Cambria Math"/>
              </a:rPr>
              <a:t>+</a:t>
            </a:r>
            <a:r>
              <a:rPr sz="3800" spc="15" dirty="0">
                <a:latin typeface="Cambria Math"/>
                <a:cs typeface="Cambria Math"/>
              </a:rPr>
              <a:t> </a:t>
            </a:r>
            <a:r>
              <a:rPr sz="3800" spc="-50" dirty="0">
                <a:latin typeface="Cambria Math"/>
                <a:cs typeface="Cambria Math"/>
              </a:rPr>
              <a:t>𝑖</a:t>
            </a:r>
            <a:r>
              <a:rPr sz="3800" dirty="0">
                <a:latin typeface="Cambria Math"/>
                <a:cs typeface="Cambria Math"/>
              </a:rPr>
              <a:t>	</a:t>
            </a:r>
            <a:r>
              <a:rPr sz="4125" spc="89" baseline="28282" dirty="0">
                <a:latin typeface="Cambria Math"/>
                <a:cs typeface="Cambria Math"/>
              </a:rPr>
              <a:t>100</a:t>
            </a:r>
            <a:r>
              <a:rPr sz="4125" baseline="28282" dirty="0">
                <a:latin typeface="Cambria Math"/>
                <a:cs typeface="Cambria Math"/>
              </a:rPr>
              <a:t>	</a:t>
            </a:r>
            <a:r>
              <a:rPr sz="3800" dirty="0">
                <a:latin typeface="Arial MT"/>
                <a:cs typeface="Arial MT"/>
              </a:rPr>
              <a:t>ifodaning</a:t>
            </a:r>
            <a:r>
              <a:rPr sz="3800" spc="155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qiymatini</a:t>
            </a:r>
            <a:r>
              <a:rPr sz="3800" spc="175" dirty="0">
                <a:latin typeface="Arial MT"/>
                <a:cs typeface="Arial MT"/>
              </a:rPr>
              <a:t> </a:t>
            </a:r>
            <a:r>
              <a:rPr sz="3800" spc="-10" dirty="0">
                <a:latin typeface="Arial MT"/>
                <a:cs typeface="Arial MT"/>
              </a:rPr>
              <a:t>toping</a:t>
            </a:r>
            <a:r>
              <a:rPr sz="2950" spc="-10" dirty="0">
                <a:latin typeface="Arial MT"/>
                <a:cs typeface="Arial MT"/>
              </a:rPr>
              <a:t>.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95245" y="3005581"/>
            <a:ext cx="4678680" cy="583565"/>
          </a:xfrm>
          <a:custGeom>
            <a:avLst/>
            <a:gdLst/>
            <a:ahLst/>
            <a:cxnLst/>
            <a:rect l="l" t="t" r="r" b="b"/>
            <a:pathLst>
              <a:path w="4678680" h="583564">
                <a:moveTo>
                  <a:pt x="149098" y="85725"/>
                </a:moveTo>
                <a:lnTo>
                  <a:pt x="142748" y="67564"/>
                </a:lnTo>
                <a:lnTo>
                  <a:pt x="110261" y="79260"/>
                </a:lnTo>
                <a:lnTo>
                  <a:pt x="81800" y="96240"/>
                </a:lnTo>
                <a:lnTo>
                  <a:pt x="36957" y="146050"/>
                </a:lnTo>
                <a:lnTo>
                  <a:pt x="9232" y="212521"/>
                </a:lnTo>
                <a:lnTo>
                  <a:pt x="2298" y="250444"/>
                </a:lnTo>
                <a:lnTo>
                  <a:pt x="0" y="291465"/>
                </a:lnTo>
                <a:lnTo>
                  <a:pt x="2286" y="332574"/>
                </a:lnTo>
                <a:lnTo>
                  <a:pt x="9169" y="370509"/>
                </a:lnTo>
                <a:lnTo>
                  <a:pt x="36830" y="436880"/>
                </a:lnTo>
                <a:lnTo>
                  <a:pt x="81686" y="486410"/>
                </a:lnTo>
                <a:lnTo>
                  <a:pt x="142748" y="514985"/>
                </a:lnTo>
                <a:lnTo>
                  <a:pt x="148336" y="496824"/>
                </a:lnTo>
                <a:lnTo>
                  <a:pt x="122834" y="485571"/>
                </a:lnTo>
                <a:lnTo>
                  <a:pt x="100812" y="469874"/>
                </a:lnTo>
                <a:lnTo>
                  <a:pt x="67310" y="425196"/>
                </a:lnTo>
                <a:lnTo>
                  <a:pt x="47409" y="364363"/>
                </a:lnTo>
                <a:lnTo>
                  <a:pt x="40868" y="291465"/>
                </a:lnTo>
                <a:lnTo>
                  <a:pt x="40767" y="289052"/>
                </a:lnTo>
                <a:lnTo>
                  <a:pt x="42430" y="250913"/>
                </a:lnTo>
                <a:lnTo>
                  <a:pt x="55714" y="184670"/>
                </a:lnTo>
                <a:lnTo>
                  <a:pt x="82346" y="132384"/>
                </a:lnTo>
                <a:lnTo>
                  <a:pt x="123253" y="96951"/>
                </a:lnTo>
                <a:lnTo>
                  <a:pt x="149098" y="85725"/>
                </a:lnTo>
                <a:close/>
              </a:path>
              <a:path w="4678680" h="583564">
                <a:moveTo>
                  <a:pt x="1336294" y="291465"/>
                </a:moveTo>
                <a:lnTo>
                  <a:pt x="1334008" y="250913"/>
                </a:lnTo>
                <a:lnTo>
                  <a:pt x="1333982" y="250444"/>
                </a:lnTo>
                <a:lnTo>
                  <a:pt x="1327048" y="212521"/>
                </a:lnTo>
                <a:lnTo>
                  <a:pt x="1299337" y="146050"/>
                </a:lnTo>
                <a:lnTo>
                  <a:pt x="1254480" y="96240"/>
                </a:lnTo>
                <a:lnTo>
                  <a:pt x="1193546" y="67564"/>
                </a:lnTo>
                <a:lnTo>
                  <a:pt x="1187196" y="85725"/>
                </a:lnTo>
                <a:lnTo>
                  <a:pt x="1213104" y="96951"/>
                </a:lnTo>
                <a:lnTo>
                  <a:pt x="1235392" y="112496"/>
                </a:lnTo>
                <a:lnTo>
                  <a:pt x="1269111" y="156591"/>
                </a:lnTo>
                <a:lnTo>
                  <a:pt x="1288884" y="216115"/>
                </a:lnTo>
                <a:lnTo>
                  <a:pt x="1293787" y="250444"/>
                </a:lnTo>
                <a:lnTo>
                  <a:pt x="1293863" y="250913"/>
                </a:lnTo>
                <a:lnTo>
                  <a:pt x="1295527" y="289052"/>
                </a:lnTo>
                <a:lnTo>
                  <a:pt x="1293850" y="328510"/>
                </a:lnTo>
                <a:lnTo>
                  <a:pt x="1280566" y="396608"/>
                </a:lnTo>
                <a:lnTo>
                  <a:pt x="1253921" y="449757"/>
                </a:lnTo>
                <a:lnTo>
                  <a:pt x="1213434" y="485571"/>
                </a:lnTo>
                <a:lnTo>
                  <a:pt x="1187958" y="496824"/>
                </a:lnTo>
                <a:lnTo>
                  <a:pt x="1193546" y="514985"/>
                </a:lnTo>
                <a:lnTo>
                  <a:pt x="1254594" y="486410"/>
                </a:lnTo>
                <a:lnTo>
                  <a:pt x="1299464" y="436880"/>
                </a:lnTo>
                <a:lnTo>
                  <a:pt x="1327061" y="370509"/>
                </a:lnTo>
                <a:lnTo>
                  <a:pt x="1333982" y="332574"/>
                </a:lnTo>
                <a:lnTo>
                  <a:pt x="1336294" y="291465"/>
                </a:lnTo>
                <a:close/>
              </a:path>
              <a:path w="4678680" h="583564">
                <a:moveTo>
                  <a:pt x="2841498" y="19304"/>
                </a:moveTo>
                <a:lnTo>
                  <a:pt x="2835529" y="0"/>
                </a:lnTo>
                <a:lnTo>
                  <a:pt x="2800858" y="13487"/>
                </a:lnTo>
                <a:lnTo>
                  <a:pt x="2770390" y="34671"/>
                </a:lnTo>
                <a:lnTo>
                  <a:pt x="2744139" y="63588"/>
                </a:lnTo>
                <a:lnTo>
                  <a:pt x="2722118" y="100203"/>
                </a:lnTo>
                <a:lnTo>
                  <a:pt x="2704681" y="142544"/>
                </a:lnTo>
                <a:lnTo>
                  <a:pt x="2692222" y="188582"/>
                </a:lnTo>
                <a:lnTo>
                  <a:pt x="2684729" y="238315"/>
                </a:lnTo>
                <a:lnTo>
                  <a:pt x="2682240" y="291719"/>
                </a:lnTo>
                <a:lnTo>
                  <a:pt x="2684640" y="343154"/>
                </a:lnTo>
                <a:lnTo>
                  <a:pt x="2684729" y="345211"/>
                </a:lnTo>
                <a:lnTo>
                  <a:pt x="2692222" y="394970"/>
                </a:lnTo>
                <a:lnTo>
                  <a:pt x="2704681" y="441032"/>
                </a:lnTo>
                <a:lnTo>
                  <a:pt x="2722118" y="483362"/>
                </a:lnTo>
                <a:lnTo>
                  <a:pt x="2744139" y="519925"/>
                </a:lnTo>
                <a:lnTo>
                  <a:pt x="2770390" y="548805"/>
                </a:lnTo>
                <a:lnTo>
                  <a:pt x="2835529" y="583565"/>
                </a:lnTo>
                <a:lnTo>
                  <a:pt x="2841498" y="564261"/>
                </a:lnTo>
                <a:lnTo>
                  <a:pt x="2814650" y="550341"/>
                </a:lnTo>
                <a:lnTo>
                  <a:pt x="2791295" y="530085"/>
                </a:lnTo>
                <a:lnTo>
                  <a:pt x="2755011" y="470662"/>
                </a:lnTo>
                <a:lnTo>
                  <a:pt x="2742171" y="432498"/>
                </a:lnTo>
                <a:lnTo>
                  <a:pt x="2733002" y="389991"/>
                </a:lnTo>
                <a:lnTo>
                  <a:pt x="2727502" y="343154"/>
                </a:lnTo>
                <a:lnTo>
                  <a:pt x="2725674" y="291973"/>
                </a:lnTo>
                <a:lnTo>
                  <a:pt x="2727502" y="240715"/>
                </a:lnTo>
                <a:lnTo>
                  <a:pt x="2733002" y="193776"/>
                </a:lnTo>
                <a:lnTo>
                  <a:pt x="2742171" y="151180"/>
                </a:lnTo>
                <a:lnTo>
                  <a:pt x="2755011" y="112903"/>
                </a:lnTo>
                <a:lnTo>
                  <a:pt x="2791295" y="53441"/>
                </a:lnTo>
                <a:lnTo>
                  <a:pt x="2814650" y="33223"/>
                </a:lnTo>
                <a:lnTo>
                  <a:pt x="2841498" y="19304"/>
                </a:lnTo>
                <a:close/>
              </a:path>
              <a:path w="4678680" h="583564">
                <a:moveTo>
                  <a:pt x="3049270" y="85725"/>
                </a:moveTo>
                <a:lnTo>
                  <a:pt x="3042920" y="67564"/>
                </a:lnTo>
                <a:lnTo>
                  <a:pt x="3010433" y="79260"/>
                </a:lnTo>
                <a:lnTo>
                  <a:pt x="2981972" y="96240"/>
                </a:lnTo>
                <a:lnTo>
                  <a:pt x="2937129" y="146050"/>
                </a:lnTo>
                <a:lnTo>
                  <a:pt x="2909405" y="212521"/>
                </a:lnTo>
                <a:lnTo>
                  <a:pt x="2902470" y="250444"/>
                </a:lnTo>
                <a:lnTo>
                  <a:pt x="2900172" y="291465"/>
                </a:lnTo>
                <a:lnTo>
                  <a:pt x="2902458" y="332574"/>
                </a:lnTo>
                <a:lnTo>
                  <a:pt x="2909341" y="370509"/>
                </a:lnTo>
                <a:lnTo>
                  <a:pt x="2937002" y="436880"/>
                </a:lnTo>
                <a:lnTo>
                  <a:pt x="2981858" y="486410"/>
                </a:lnTo>
                <a:lnTo>
                  <a:pt x="3042920" y="514985"/>
                </a:lnTo>
                <a:lnTo>
                  <a:pt x="3048508" y="496824"/>
                </a:lnTo>
                <a:lnTo>
                  <a:pt x="3023006" y="485571"/>
                </a:lnTo>
                <a:lnTo>
                  <a:pt x="3000984" y="469874"/>
                </a:lnTo>
                <a:lnTo>
                  <a:pt x="2967482" y="425196"/>
                </a:lnTo>
                <a:lnTo>
                  <a:pt x="2947581" y="364363"/>
                </a:lnTo>
                <a:lnTo>
                  <a:pt x="2941040" y="291465"/>
                </a:lnTo>
                <a:lnTo>
                  <a:pt x="2940939" y="289052"/>
                </a:lnTo>
                <a:lnTo>
                  <a:pt x="2942602" y="250913"/>
                </a:lnTo>
                <a:lnTo>
                  <a:pt x="2955887" y="184670"/>
                </a:lnTo>
                <a:lnTo>
                  <a:pt x="2982518" y="132384"/>
                </a:lnTo>
                <a:lnTo>
                  <a:pt x="3023425" y="96951"/>
                </a:lnTo>
                <a:lnTo>
                  <a:pt x="3049270" y="85725"/>
                </a:lnTo>
                <a:close/>
              </a:path>
              <a:path w="4678680" h="583564">
                <a:moveTo>
                  <a:pt x="4234942" y="291465"/>
                </a:moveTo>
                <a:lnTo>
                  <a:pt x="4232656" y="250913"/>
                </a:lnTo>
                <a:lnTo>
                  <a:pt x="4232630" y="250444"/>
                </a:lnTo>
                <a:lnTo>
                  <a:pt x="4225696" y="212521"/>
                </a:lnTo>
                <a:lnTo>
                  <a:pt x="4197985" y="146050"/>
                </a:lnTo>
                <a:lnTo>
                  <a:pt x="4153128" y="96240"/>
                </a:lnTo>
                <a:lnTo>
                  <a:pt x="4092194" y="67564"/>
                </a:lnTo>
                <a:lnTo>
                  <a:pt x="4085844" y="85725"/>
                </a:lnTo>
                <a:lnTo>
                  <a:pt x="4111752" y="96951"/>
                </a:lnTo>
                <a:lnTo>
                  <a:pt x="4134040" y="112496"/>
                </a:lnTo>
                <a:lnTo>
                  <a:pt x="4167759" y="156591"/>
                </a:lnTo>
                <a:lnTo>
                  <a:pt x="4187533" y="216115"/>
                </a:lnTo>
                <a:lnTo>
                  <a:pt x="4192435" y="250444"/>
                </a:lnTo>
                <a:lnTo>
                  <a:pt x="4192511" y="250913"/>
                </a:lnTo>
                <a:lnTo>
                  <a:pt x="4194175" y="289052"/>
                </a:lnTo>
                <a:lnTo>
                  <a:pt x="4192498" y="328510"/>
                </a:lnTo>
                <a:lnTo>
                  <a:pt x="4179214" y="396608"/>
                </a:lnTo>
                <a:lnTo>
                  <a:pt x="4152569" y="449757"/>
                </a:lnTo>
                <a:lnTo>
                  <a:pt x="4112082" y="485571"/>
                </a:lnTo>
                <a:lnTo>
                  <a:pt x="4086606" y="496824"/>
                </a:lnTo>
                <a:lnTo>
                  <a:pt x="4092194" y="514985"/>
                </a:lnTo>
                <a:lnTo>
                  <a:pt x="4153243" y="486410"/>
                </a:lnTo>
                <a:lnTo>
                  <a:pt x="4198112" y="436880"/>
                </a:lnTo>
                <a:lnTo>
                  <a:pt x="4225709" y="370509"/>
                </a:lnTo>
                <a:lnTo>
                  <a:pt x="4232630" y="332574"/>
                </a:lnTo>
                <a:lnTo>
                  <a:pt x="4234942" y="291465"/>
                </a:lnTo>
                <a:close/>
              </a:path>
              <a:path w="4678680" h="583564">
                <a:moveTo>
                  <a:pt x="4678172" y="291719"/>
                </a:moveTo>
                <a:lnTo>
                  <a:pt x="4675784" y="240715"/>
                </a:lnTo>
                <a:lnTo>
                  <a:pt x="4668177" y="188582"/>
                </a:lnTo>
                <a:lnTo>
                  <a:pt x="4655718" y="142544"/>
                </a:lnTo>
                <a:lnTo>
                  <a:pt x="4638294" y="100203"/>
                </a:lnTo>
                <a:lnTo>
                  <a:pt x="4616259" y="63588"/>
                </a:lnTo>
                <a:lnTo>
                  <a:pt x="4590008" y="34671"/>
                </a:lnTo>
                <a:lnTo>
                  <a:pt x="4524883" y="0"/>
                </a:lnTo>
                <a:lnTo>
                  <a:pt x="4518914" y="19304"/>
                </a:lnTo>
                <a:lnTo>
                  <a:pt x="4545749" y="33223"/>
                </a:lnTo>
                <a:lnTo>
                  <a:pt x="4569104" y="53441"/>
                </a:lnTo>
                <a:lnTo>
                  <a:pt x="4605401" y="112903"/>
                </a:lnTo>
                <a:lnTo>
                  <a:pt x="4618228" y="151180"/>
                </a:lnTo>
                <a:lnTo>
                  <a:pt x="4627397" y="193776"/>
                </a:lnTo>
                <a:lnTo>
                  <a:pt x="4632896" y="240715"/>
                </a:lnTo>
                <a:lnTo>
                  <a:pt x="4634725" y="291719"/>
                </a:lnTo>
                <a:lnTo>
                  <a:pt x="4634738" y="291973"/>
                </a:lnTo>
                <a:lnTo>
                  <a:pt x="4632896" y="343154"/>
                </a:lnTo>
                <a:lnTo>
                  <a:pt x="4627397" y="389991"/>
                </a:lnTo>
                <a:lnTo>
                  <a:pt x="4618228" y="432498"/>
                </a:lnTo>
                <a:lnTo>
                  <a:pt x="4605401" y="470662"/>
                </a:lnTo>
                <a:lnTo>
                  <a:pt x="4569104" y="530085"/>
                </a:lnTo>
                <a:lnTo>
                  <a:pt x="4518914" y="564261"/>
                </a:lnTo>
                <a:lnTo>
                  <a:pt x="4524883" y="583565"/>
                </a:lnTo>
                <a:lnTo>
                  <a:pt x="4590008" y="548805"/>
                </a:lnTo>
                <a:lnTo>
                  <a:pt x="4616259" y="519925"/>
                </a:lnTo>
                <a:lnTo>
                  <a:pt x="4638294" y="483362"/>
                </a:lnTo>
                <a:lnTo>
                  <a:pt x="4655718" y="441032"/>
                </a:lnTo>
                <a:lnTo>
                  <a:pt x="4668177" y="394970"/>
                </a:lnTo>
                <a:lnTo>
                  <a:pt x="4675670" y="345211"/>
                </a:lnTo>
                <a:lnTo>
                  <a:pt x="4678159" y="291973"/>
                </a:lnTo>
                <a:lnTo>
                  <a:pt x="4678172" y="2917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703322" y="2939872"/>
            <a:ext cx="399034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261110" algn="l"/>
                <a:tab pos="2035175" algn="l"/>
                <a:tab pos="2951480" algn="l"/>
              </a:tabLst>
            </a:pPr>
            <a:r>
              <a:rPr sz="3800" dirty="0">
                <a:latin typeface="Cambria Math"/>
                <a:cs typeface="Cambria Math"/>
              </a:rPr>
              <a:t>1</a:t>
            </a:r>
            <a:r>
              <a:rPr sz="3800" spc="30" dirty="0">
                <a:latin typeface="Cambria Math"/>
                <a:cs typeface="Cambria Math"/>
              </a:rPr>
              <a:t> </a:t>
            </a:r>
            <a:r>
              <a:rPr sz="3800" dirty="0">
                <a:latin typeface="Cambria Math"/>
                <a:cs typeface="Cambria Math"/>
              </a:rPr>
              <a:t>+</a:t>
            </a:r>
            <a:r>
              <a:rPr sz="3800" spc="25" dirty="0">
                <a:latin typeface="Cambria Math"/>
                <a:cs typeface="Cambria Math"/>
              </a:rPr>
              <a:t> </a:t>
            </a:r>
            <a:r>
              <a:rPr sz="3800" spc="-50" dirty="0">
                <a:latin typeface="Cambria Math"/>
                <a:cs typeface="Cambria Math"/>
              </a:rPr>
              <a:t>𝑖</a:t>
            </a:r>
            <a:r>
              <a:rPr sz="3800" dirty="0">
                <a:latin typeface="Cambria Math"/>
                <a:cs typeface="Cambria Math"/>
              </a:rPr>
              <a:t>	</a:t>
            </a:r>
            <a:r>
              <a:rPr sz="4125" spc="89" baseline="28282" dirty="0">
                <a:latin typeface="Cambria Math"/>
                <a:cs typeface="Cambria Math"/>
              </a:rPr>
              <a:t>100</a:t>
            </a:r>
            <a:r>
              <a:rPr sz="4125" baseline="28282" dirty="0">
                <a:latin typeface="Cambria Math"/>
                <a:cs typeface="Cambria Math"/>
              </a:rPr>
              <a:t>	</a:t>
            </a:r>
            <a:r>
              <a:rPr sz="3800" spc="-50" dirty="0">
                <a:latin typeface="Cambria Math"/>
                <a:cs typeface="Cambria Math"/>
              </a:rPr>
              <a:t>=</a:t>
            </a:r>
            <a:r>
              <a:rPr sz="3800" dirty="0">
                <a:latin typeface="Cambria Math"/>
                <a:cs typeface="Cambria Math"/>
              </a:rPr>
              <a:t>	1</a:t>
            </a:r>
            <a:r>
              <a:rPr sz="3800" spc="15" dirty="0">
                <a:latin typeface="Cambria Math"/>
                <a:cs typeface="Cambria Math"/>
              </a:rPr>
              <a:t> </a:t>
            </a:r>
            <a:r>
              <a:rPr sz="3800" dirty="0">
                <a:latin typeface="Cambria Math"/>
                <a:cs typeface="Cambria Math"/>
              </a:rPr>
              <a:t>+</a:t>
            </a:r>
            <a:r>
              <a:rPr sz="3800" spc="25" dirty="0">
                <a:latin typeface="Cambria Math"/>
                <a:cs typeface="Cambria Math"/>
              </a:rPr>
              <a:t> </a:t>
            </a:r>
            <a:r>
              <a:rPr sz="3800" spc="-50" dirty="0">
                <a:latin typeface="Cambria Math"/>
                <a:cs typeface="Cambria Math"/>
              </a:rPr>
              <a:t>𝑖</a:t>
            </a:r>
            <a:endParaRPr sz="38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61429" y="2894457"/>
            <a:ext cx="229235" cy="44830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25" dirty="0">
                <a:latin typeface="Cambria Math"/>
                <a:cs typeface="Cambria Math"/>
              </a:rPr>
              <a:t>2</a:t>
            </a:r>
            <a:endParaRPr sz="275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04913" y="2749677"/>
            <a:ext cx="3049905" cy="796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390"/>
              </a:lnSpc>
              <a:spcBef>
                <a:spcPts val="120"/>
              </a:spcBef>
            </a:pPr>
            <a:r>
              <a:rPr sz="2750" spc="55" dirty="0">
                <a:latin typeface="Cambria Math"/>
                <a:cs typeface="Cambria Math"/>
              </a:rPr>
              <a:t>50</a:t>
            </a:r>
            <a:endParaRPr sz="2750">
              <a:latin typeface="Cambria Math"/>
              <a:cs typeface="Cambria Math"/>
            </a:endParaRPr>
          </a:p>
          <a:p>
            <a:pPr marL="579755">
              <a:lnSpc>
                <a:spcPts val="3650"/>
              </a:lnSpc>
            </a:pPr>
            <a:r>
              <a:rPr sz="3800" dirty="0">
                <a:latin typeface="Cambria Math"/>
                <a:cs typeface="Cambria Math"/>
              </a:rPr>
              <a:t>=</a:t>
            </a:r>
            <a:r>
              <a:rPr sz="3800" spc="245" dirty="0">
                <a:latin typeface="Cambria Math"/>
                <a:cs typeface="Cambria Math"/>
              </a:rPr>
              <a:t> </a:t>
            </a:r>
            <a:r>
              <a:rPr sz="5700" spc="-1687" baseline="2192" dirty="0">
                <a:latin typeface="Cambria Math"/>
                <a:cs typeface="Cambria Math"/>
              </a:rPr>
              <a:t>ሺ</a:t>
            </a:r>
            <a:r>
              <a:rPr sz="3800" spc="-1125" dirty="0">
                <a:latin typeface="Cambria Math"/>
                <a:cs typeface="Cambria Math"/>
              </a:rPr>
              <a:t>1</a:t>
            </a:r>
            <a:r>
              <a:rPr sz="3800" spc="25" dirty="0">
                <a:latin typeface="Cambria Math"/>
                <a:cs typeface="Cambria Math"/>
              </a:rPr>
              <a:t> </a:t>
            </a:r>
            <a:r>
              <a:rPr sz="3800" dirty="0">
                <a:latin typeface="Cambria Math"/>
                <a:cs typeface="Cambria Math"/>
              </a:rPr>
              <a:t>+</a:t>
            </a:r>
            <a:r>
              <a:rPr sz="3800" spc="30" dirty="0">
                <a:latin typeface="Cambria Math"/>
                <a:cs typeface="Cambria Math"/>
              </a:rPr>
              <a:t> </a:t>
            </a:r>
            <a:r>
              <a:rPr sz="3800" dirty="0">
                <a:latin typeface="Cambria Math"/>
                <a:cs typeface="Cambria Math"/>
              </a:rPr>
              <a:t>2𝑖</a:t>
            </a:r>
            <a:r>
              <a:rPr sz="3800" spc="135" dirty="0">
                <a:latin typeface="Cambria Math"/>
                <a:cs typeface="Cambria Math"/>
              </a:rPr>
              <a:t> </a:t>
            </a:r>
            <a:r>
              <a:rPr sz="3800" spc="-50" dirty="0">
                <a:latin typeface="Cambria Math"/>
                <a:cs typeface="Cambria Math"/>
              </a:rPr>
              <a:t>+</a:t>
            </a:r>
            <a:endParaRPr sz="38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57501" y="4290821"/>
            <a:ext cx="758825" cy="447675"/>
          </a:xfrm>
          <a:custGeom>
            <a:avLst/>
            <a:gdLst/>
            <a:ahLst/>
            <a:cxnLst/>
            <a:rect l="l" t="t" r="r" b="b"/>
            <a:pathLst>
              <a:path w="758825" h="447675">
                <a:moveTo>
                  <a:pt x="615950" y="0"/>
                </a:moveTo>
                <a:lnTo>
                  <a:pt x="609600" y="18160"/>
                </a:lnTo>
                <a:lnTo>
                  <a:pt x="635508" y="29376"/>
                </a:lnTo>
                <a:lnTo>
                  <a:pt x="657796" y="44926"/>
                </a:lnTo>
                <a:lnTo>
                  <a:pt x="691515" y="89026"/>
                </a:lnTo>
                <a:lnTo>
                  <a:pt x="711295" y="148542"/>
                </a:lnTo>
                <a:lnTo>
                  <a:pt x="717931" y="221487"/>
                </a:lnTo>
                <a:lnTo>
                  <a:pt x="716266" y="260941"/>
                </a:lnTo>
                <a:lnTo>
                  <a:pt x="702982" y="329037"/>
                </a:lnTo>
                <a:lnTo>
                  <a:pt x="676334" y="382182"/>
                </a:lnTo>
                <a:lnTo>
                  <a:pt x="635845" y="417996"/>
                </a:lnTo>
                <a:lnTo>
                  <a:pt x="610362" y="429259"/>
                </a:lnTo>
                <a:lnTo>
                  <a:pt x="615950" y="447420"/>
                </a:lnTo>
                <a:lnTo>
                  <a:pt x="677005" y="418845"/>
                </a:lnTo>
                <a:lnTo>
                  <a:pt x="721868" y="369315"/>
                </a:lnTo>
                <a:lnTo>
                  <a:pt x="749474" y="302942"/>
                </a:lnTo>
                <a:lnTo>
                  <a:pt x="756390" y="264999"/>
                </a:lnTo>
                <a:lnTo>
                  <a:pt x="758698" y="223900"/>
                </a:lnTo>
                <a:lnTo>
                  <a:pt x="756414" y="183342"/>
                </a:lnTo>
                <a:lnTo>
                  <a:pt x="749458" y="144954"/>
                </a:lnTo>
                <a:lnTo>
                  <a:pt x="721741" y="78485"/>
                </a:lnTo>
                <a:lnTo>
                  <a:pt x="676894" y="28670"/>
                </a:lnTo>
                <a:lnTo>
                  <a:pt x="648428" y="11691"/>
                </a:lnTo>
                <a:lnTo>
                  <a:pt x="615950" y="0"/>
                </a:lnTo>
                <a:close/>
              </a:path>
              <a:path w="758825" h="447675">
                <a:moveTo>
                  <a:pt x="142748" y="0"/>
                </a:moveTo>
                <a:lnTo>
                  <a:pt x="81803" y="28670"/>
                </a:lnTo>
                <a:lnTo>
                  <a:pt x="36956" y="78485"/>
                </a:lnTo>
                <a:lnTo>
                  <a:pt x="9239" y="144954"/>
                </a:lnTo>
                <a:lnTo>
                  <a:pt x="2309" y="182874"/>
                </a:lnTo>
                <a:lnTo>
                  <a:pt x="0" y="223900"/>
                </a:lnTo>
                <a:lnTo>
                  <a:pt x="2289" y="264999"/>
                </a:lnTo>
                <a:lnTo>
                  <a:pt x="9175" y="302942"/>
                </a:lnTo>
                <a:lnTo>
                  <a:pt x="36830" y="369315"/>
                </a:lnTo>
                <a:lnTo>
                  <a:pt x="81692" y="418845"/>
                </a:lnTo>
                <a:lnTo>
                  <a:pt x="142748" y="447420"/>
                </a:lnTo>
                <a:lnTo>
                  <a:pt x="148336" y="429259"/>
                </a:lnTo>
                <a:lnTo>
                  <a:pt x="122834" y="417996"/>
                </a:lnTo>
                <a:lnTo>
                  <a:pt x="100822" y="402304"/>
                </a:lnTo>
                <a:lnTo>
                  <a:pt x="67310" y="357631"/>
                </a:lnTo>
                <a:lnTo>
                  <a:pt x="47418" y="296799"/>
                </a:lnTo>
                <a:lnTo>
                  <a:pt x="40868" y="223900"/>
                </a:lnTo>
                <a:lnTo>
                  <a:pt x="40767" y="221487"/>
                </a:lnTo>
                <a:lnTo>
                  <a:pt x="42431" y="183342"/>
                </a:lnTo>
                <a:lnTo>
                  <a:pt x="55715" y="117099"/>
                </a:lnTo>
                <a:lnTo>
                  <a:pt x="82357" y="64809"/>
                </a:lnTo>
                <a:lnTo>
                  <a:pt x="123263" y="29376"/>
                </a:lnTo>
                <a:lnTo>
                  <a:pt x="149098" y="18160"/>
                </a:lnTo>
                <a:lnTo>
                  <a:pt x="1427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3612" y="2939872"/>
            <a:ext cx="2169160" cy="1823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4070"/>
              </a:lnSpc>
              <a:spcBef>
                <a:spcPts val="105"/>
              </a:spcBef>
            </a:pPr>
            <a:r>
              <a:rPr sz="3800" i="1" spc="-10" dirty="0">
                <a:solidFill>
                  <a:srgbClr val="001F5F"/>
                </a:solidFill>
                <a:latin typeface="Calibri"/>
                <a:cs typeface="Calibri"/>
              </a:rPr>
              <a:t>Yechish:</a:t>
            </a:r>
            <a:endParaRPr sz="3800">
              <a:latin typeface="Calibri"/>
              <a:cs typeface="Calibri"/>
            </a:endParaRPr>
          </a:p>
          <a:p>
            <a:pPr marL="50800">
              <a:lnSpc>
                <a:spcPts val="4070"/>
              </a:lnSpc>
              <a:tabLst>
                <a:tab pos="1225550" algn="l"/>
              </a:tabLst>
            </a:pPr>
            <a:r>
              <a:rPr sz="5700" spc="-517" baseline="-20467" dirty="0">
                <a:latin typeface="Cambria Math"/>
                <a:cs typeface="Cambria Math"/>
              </a:rPr>
              <a:t>𝑖</a:t>
            </a:r>
            <a:r>
              <a:rPr sz="2750" spc="-345" dirty="0">
                <a:latin typeface="Cambria Math"/>
                <a:cs typeface="Cambria Math"/>
              </a:rPr>
              <a:t>2</a:t>
            </a:r>
            <a:r>
              <a:rPr sz="5700" spc="-517" baseline="-17543" dirty="0">
                <a:latin typeface="Cambria Math"/>
                <a:cs typeface="Cambria Math"/>
              </a:rPr>
              <a:t>ሻ</a:t>
            </a:r>
            <a:r>
              <a:rPr sz="2750" spc="-345" dirty="0">
                <a:latin typeface="Cambria Math"/>
                <a:cs typeface="Cambria Math"/>
              </a:rPr>
              <a:t>50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spc="-75" baseline="-20467" dirty="0">
                <a:latin typeface="Cambria Math"/>
                <a:cs typeface="Cambria Math"/>
              </a:rPr>
              <a:t>=</a:t>
            </a:r>
            <a:endParaRPr sz="5700" baseline="-20467">
              <a:latin typeface="Cambria Math"/>
              <a:cs typeface="Cambria Math"/>
            </a:endParaRPr>
          </a:p>
          <a:p>
            <a:pPr marL="1004569">
              <a:lnSpc>
                <a:spcPct val="100000"/>
              </a:lnSpc>
              <a:spcBef>
                <a:spcPts val="1450"/>
              </a:spcBef>
              <a:tabLst>
                <a:tab pos="1702435" algn="l"/>
              </a:tabLst>
            </a:pPr>
            <a:r>
              <a:rPr sz="3800" spc="-50" dirty="0">
                <a:latin typeface="Cambria Math"/>
                <a:cs typeface="Cambria Math"/>
              </a:rPr>
              <a:t>=</a:t>
            </a:r>
            <a:r>
              <a:rPr sz="3800" dirty="0">
                <a:latin typeface="Cambria Math"/>
                <a:cs typeface="Cambria Math"/>
              </a:rPr>
              <a:t>	</a:t>
            </a:r>
            <a:r>
              <a:rPr sz="3800" spc="-25" dirty="0">
                <a:latin typeface="Cambria Math"/>
                <a:cs typeface="Cambria Math"/>
              </a:rPr>
              <a:t>2𝑖</a:t>
            </a:r>
            <a:endParaRPr sz="3800">
              <a:latin typeface="Cambria Math"/>
              <a:cs typeface="Cambria Math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27493" y="4290821"/>
            <a:ext cx="722630" cy="447675"/>
          </a:xfrm>
          <a:custGeom>
            <a:avLst/>
            <a:gdLst/>
            <a:ahLst/>
            <a:cxnLst/>
            <a:rect l="l" t="t" r="r" b="b"/>
            <a:pathLst>
              <a:path w="722629" h="447675">
                <a:moveTo>
                  <a:pt x="579374" y="0"/>
                </a:moveTo>
                <a:lnTo>
                  <a:pt x="573024" y="18160"/>
                </a:lnTo>
                <a:lnTo>
                  <a:pt x="598931" y="29376"/>
                </a:lnTo>
                <a:lnTo>
                  <a:pt x="621220" y="44926"/>
                </a:lnTo>
                <a:lnTo>
                  <a:pt x="654938" y="89026"/>
                </a:lnTo>
                <a:lnTo>
                  <a:pt x="674719" y="148542"/>
                </a:lnTo>
                <a:lnTo>
                  <a:pt x="679625" y="182874"/>
                </a:lnTo>
                <a:lnTo>
                  <a:pt x="679692" y="183342"/>
                </a:lnTo>
                <a:lnTo>
                  <a:pt x="681354" y="221487"/>
                </a:lnTo>
                <a:lnTo>
                  <a:pt x="679690" y="260941"/>
                </a:lnTo>
                <a:lnTo>
                  <a:pt x="666406" y="329037"/>
                </a:lnTo>
                <a:lnTo>
                  <a:pt x="639758" y="382182"/>
                </a:lnTo>
                <a:lnTo>
                  <a:pt x="599269" y="417996"/>
                </a:lnTo>
                <a:lnTo>
                  <a:pt x="573785" y="429259"/>
                </a:lnTo>
                <a:lnTo>
                  <a:pt x="579374" y="447420"/>
                </a:lnTo>
                <a:lnTo>
                  <a:pt x="640429" y="418845"/>
                </a:lnTo>
                <a:lnTo>
                  <a:pt x="685291" y="369315"/>
                </a:lnTo>
                <a:lnTo>
                  <a:pt x="712898" y="302942"/>
                </a:lnTo>
                <a:lnTo>
                  <a:pt x="719814" y="264999"/>
                </a:lnTo>
                <a:lnTo>
                  <a:pt x="722122" y="223900"/>
                </a:lnTo>
                <a:lnTo>
                  <a:pt x="719838" y="183342"/>
                </a:lnTo>
                <a:lnTo>
                  <a:pt x="719812" y="182874"/>
                </a:lnTo>
                <a:lnTo>
                  <a:pt x="712882" y="144954"/>
                </a:lnTo>
                <a:lnTo>
                  <a:pt x="685164" y="78485"/>
                </a:lnTo>
                <a:lnTo>
                  <a:pt x="640318" y="28670"/>
                </a:lnTo>
                <a:lnTo>
                  <a:pt x="611852" y="11691"/>
                </a:lnTo>
                <a:lnTo>
                  <a:pt x="579374" y="0"/>
                </a:lnTo>
                <a:close/>
              </a:path>
              <a:path w="722629" h="447675">
                <a:moveTo>
                  <a:pt x="142748" y="0"/>
                </a:moveTo>
                <a:lnTo>
                  <a:pt x="81803" y="28670"/>
                </a:lnTo>
                <a:lnTo>
                  <a:pt x="36956" y="78485"/>
                </a:lnTo>
                <a:lnTo>
                  <a:pt x="9239" y="144954"/>
                </a:lnTo>
                <a:lnTo>
                  <a:pt x="2309" y="182874"/>
                </a:lnTo>
                <a:lnTo>
                  <a:pt x="0" y="223900"/>
                </a:lnTo>
                <a:lnTo>
                  <a:pt x="2289" y="264999"/>
                </a:lnTo>
                <a:lnTo>
                  <a:pt x="9175" y="302942"/>
                </a:lnTo>
                <a:lnTo>
                  <a:pt x="36829" y="369315"/>
                </a:lnTo>
                <a:lnTo>
                  <a:pt x="81692" y="418845"/>
                </a:lnTo>
                <a:lnTo>
                  <a:pt x="142748" y="447420"/>
                </a:lnTo>
                <a:lnTo>
                  <a:pt x="148335" y="429259"/>
                </a:lnTo>
                <a:lnTo>
                  <a:pt x="122834" y="417996"/>
                </a:lnTo>
                <a:lnTo>
                  <a:pt x="100822" y="402304"/>
                </a:lnTo>
                <a:lnTo>
                  <a:pt x="67309" y="357631"/>
                </a:lnTo>
                <a:lnTo>
                  <a:pt x="47418" y="296799"/>
                </a:lnTo>
                <a:lnTo>
                  <a:pt x="40868" y="223900"/>
                </a:lnTo>
                <a:lnTo>
                  <a:pt x="40766" y="221487"/>
                </a:lnTo>
                <a:lnTo>
                  <a:pt x="42431" y="183342"/>
                </a:lnTo>
                <a:lnTo>
                  <a:pt x="55715" y="117099"/>
                </a:lnTo>
                <a:lnTo>
                  <a:pt x="82357" y="64809"/>
                </a:lnTo>
                <a:lnTo>
                  <a:pt x="123263" y="29376"/>
                </a:lnTo>
                <a:lnTo>
                  <a:pt x="149098" y="18160"/>
                </a:lnTo>
                <a:lnTo>
                  <a:pt x="1427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55838" y="3981450"/>
            <a:ext cx="3460750" cy="1796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606425" algn="l"/>
              </a:tabLst>
            </a:pPr>
            <a:r>
              <a:rPr sz="2750" spc="55" dirty="0">
                <a:latin typeface="Cambria Math"/>
                <a:cs typeface="Cambria Math"/>
              </a:rPr>
              <a:t>25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spc="-75" baseline="-20467" dirty="0">
                <a:latin typeface="Cambria Math"/>
                <a:cs typeface="Cambria Math"/>
              </a:rPr>
              <a:t>=</a:t>
            </a:r>
            <a:endParaRPr sz="5700" baseline="-20467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1595"/>
              </a:spcBef>
            </a:pPr>
            <a:endParaRPr sz="2750">
              <a:latin typeface="Cambria Math"/>
              <a:cs typeface="Cambria Math"/>
            </a:endParaRPr>
          </a:p>
          <a:p>
            <a:pPr marL="784860" algn="ctr">
              <a:lnSpc>
                <a:spcPct val="100000"/>
              </a:lnSpc>
            </a:pPr>
            <a:r>
              <a:rPr sz="3800" i="1" dirty="0">
                <a:solidFill>
                  <a:srgbClr val="001F5F"/>
                </a:solidFill>
                <a:latin typeface="Arial"/>
                <a:cs typeface="Arial"/>
              </a:rPr>
              <a:t>Javob</a:t>
            </a:r>
            <a:r>
              <a:rPr sz="3800" dirty="0">
                <a:solidFill>
                  <a:srgbClr val="001F5F"/>
                </a:solidFill>
                <a:latin typeface="Arial MT"/>
                <a:cs typeface="Arial MT"/>
              </a:rPr>
              <a:t>:</a:t>
            </a:r>
            <a:r>
              <a:rPr sz="3800" spc="-7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3800" spc="35" dirty="0">
                <a:latin typeface="Cambria Math"/>
                <a:cs typeface="Cambria Math"/>
              </a:rPr>
              <a:t>−2</a:t>
            </a:r>
            <a:r>
              <a:rPr sz="4125" spc="52" baseline="28282" dirty="0">
                <a:latin typeface="Cambria Math"/>
                <a:cs typeface="Cambria Math"/>
              </a:rPr>
              <a:t>50</a:t>
            </a:r>
            <a:endParaRPr sz="4125" baseline="28282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08092" y="4877561"/>
            <a:ext cx="951230" cy="447675"/>
          </a:xfrm>
          <a:custGeom>
            <a:avLst/>
            <a:gdLst/>
            <a:ahLst/>
            <a:cxnLst/>
            <a:rect l="l" t="t" r="r" b="b"/>
            <a:pathLst>
              <a:path w="951229" h="447675">
                <a:moveTo>
                  <a:pt x="807974" y="0"/>
                </a:moveTo>
                <a:lnTo>
                  <a:pt x="801624" y="18161"/>
                </a:lnTo>
                <a:lnTo>
                  <a:pt x="827532" y="29376"/>
                </a:lnTo>
                <a:lnTo>
                  <a:pt x="849820" y="44926"/>
                </a:lnTo>
                <a:lnTo>
                  <a:pt x="883539" y="89026"/>
                </a:lnTo>
                <a:lnTo>
                  <a:pt x="903319" y="148494"/>
                </a:lnTo>
                <a:lnTo>
                  <a:pt x="908232" y="182874"/>
                </a:lnTo>
                <a:lnTo>
                  <a:pt x="908292" y="183288"/>
                </a:lnTo>
                <a:lnTo>
                  <a:pt x="909955" y="221487"/>
                </a:lnTo>
                <a:lnTo>
                  <a:pt x="908290" y="260941"/>
                </a:lnTo>
                <a:lnTo>
                  <a:pt x="895006" y="329037"/>
                </a:lnTo>
                <a:lnTo>
                  <a:pt x="868358" y="382182"/>
                </a:lnTo>
                <a:lnTo>
                  <a:pt x="827869" y="417996"/>
                </a:lnTo>
                <a:lnTo>
                  <a:pt x="802386" y="429259"/>
                </a:lnTo>
                <a:lnTo>
                  <a:pt x="807974" y="447421"/>
                </a:lnTo>
                <a:lnTo>
                  <a:pt x="869029" y="418846"/>
                </a:lnTo>
                <a:lnTo>
                  <a:pt x="913892" y="369316"/>
                </a:lnTo>
                <a:lnTo>
                  <a:pt x="941498" y="302942"/>
                </a:lnTo>
                <a:lnTo>
                  <a:pt x="948414" y="264999"/>
                </a:lnTo>
                <a:lnTo>
                  <a:pt x="950722" y="223900"/>
                </a:lnTo>
                <a:lnTo>
                  <a:pt x="948435" y="183288"/>
                </a:lnTo>
                <a:lnTo>
                  <a:pt x="948412" y="182874"/>
                </a:lnTo>
                <a:lnTo>
                  <a:pt x="941482" y="144954"/>
                </a:lnTo>
                <a:lnTo>
                  <a:pt x="913765" y="78486"/>
                </a:lnTo>
                <a:lnTo>
                  <a:pt x="868918" y="28670"/>
                </a:lnTo>
                <a:lnTo>
                  <a:pt x="840452" y="11691"/>
                </a:lnTo>
                <a:lnTo>
                  <a:pt x="807974" y="0"/>
                </a:lnTo>
                <a:close/>
              </a:path>
              <a:path w="951229" h="447675">
                <a:moveTo>
                  <a:pt x="142748" y="0"/>
                </a:moveTo>
                <a:lnTo>
                  <a:pt x="81803" y="28670"/>
                </a:lnTo>
                <a:lnTo>
                  <a:pt x="36957" y="78486"/>
                </a:lnTo>
                <a:lnTo>
                  <a:pt x="9239" y="144954"/>
                </a:lnTo>
                <a:lnTo>
                  <a:pt x="2309" y="182874"/>
                </a:lnTo>
                <a:lnTo>
                  <a:pt x="0" y="223900"/>
                </a:lnTo>
                <a:lnTo>
                  <a:pt x="2289" y="264999"/>
                </a:lnTo>
                <a:lnTo>
                  <a:pt x="9175" y="302942"/>
                </a:lnTo>
                <a:lnTo>
                  <a:pt x="36830" y="369316"/>
                </a:lnTo>
                <a:lnTo>
                  <a:pt x="81692" y="418846"/>
                </a:lnTo>
                <a:lnTo>
                  <a:pt x="142748" y="447421"/>
                </a:lnTo>
                <a:lnTo>
                  <a:pt x="148336" y="429259"/>
                </a:lnTo>
                <a:lnTo>
                  <a:pt x="122834" y="417996"/>
                </a:lnTo>
                <a:lnTo>
                  <a:pt x="100822" y="402304"/>
                </a:lnTo>
                <a:lnTo>
                  <a:pt x="67310" y="357631"/>
                </a:lnTo>
                <a:lnTo>
                  <a:pt x="47418" y="296799"/>
                </a:lnTo>
                <a:lnTo>
                  <a:pt x="40868" y="223900"/>
                </a:lnTo>
                <a:lnTo>
                  <a:pt x="40767" y="221487"/>
                </a:lnTo>
                <a:lnTo>
                  <a:pt x="42431" y="183288"/>
                </a:lnTo>
                <a:lnTo>
                  <a:pt x="55715" y="117082"/>
                </a:lnTo>
                <a:lnTo>
                  <a:pt x="82357" y="64809"/>
                </a:lnTo>
                <a:lnTo>
                  <a:pt x="123263" y="29376"/>
                </a:lnTo>
                <a:lnTo>
                  <a:pt x="149098" y="18161"/>
                </a:lnTo>
                <a:lnTo>
                  <a:pt x="1427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096386" y="3798075"/>
            <a:ext cx="5138420" cy="1552575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545"/>
              </a:spcBef>
              <a:tabLst>
                <a:tab pos="629920" algn="l"/>
                <a:tab pos="1939289" algn="l"/>
                <a:tab pos="2933065" algn="l"/>
                <a:tab pos="4242435" algn="l"/>
                <a:tab pos="4690745" algn="l"/>
              </a:tabLst>
            </a:pPr>
            <a:r>
              <a:rPr sz="2750" spc="55" dirty="0">
                <a:latin typeface="Cambria Math"/>
                <a:cs typeface="Cambria Math"/>
              </a:rPr>
              <a:t>50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baseline="-20467" dirty="0">
                <a:latin typeface="Cambria Math"/>
                <a:cs typeface="Cambria Math"/>
              </a:rPr>
              <a:t>=</a:t>
            </a:r>
            <a:r>
              <a:rPr sz="5700" spc="345" baseline="-20467" dirty="0">
                <a:latin typeface="Cambria Math"/>
                <a:cs typeface="Cambria Math"/>
              </a:rPr>
              <a:t> </a:t>
            </a:r>
            <a:r>
              <a:rPr sz="5700" spc="52" baseline="-20467" dirty="0">
                <a:latin typeface="Cambria Math"/>
                <a:cs typeface="Cambria Math"/>
              </a:rPr>
              <a:t>2</a:t>
            </a:r>
            <a:r>
              <a:rPr sz="2750" spc="35" dirty="0">
                <a:latin typeface="Cambria Math"/>
                <a:cs typeface="Cambria Math"/>
              </a:rPr>
              <a:t>50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spc="195" baseline="-20467" dirty="0">
                <a:latin typeface="Cambria Math"/>
                <a:cs typeface="Cambria Math"/>
              </a:rPr>
              <a:t>∙</a:t>
            </a:r>
            <a:r>
              <a:rPr sz="5700" spc="52" baseline="-20467" dirty="0">
                <a:latin typeface="Cambria Math"/>
                <a:cs typeface="Cambria Math"/>
              </a:rPr>
              <a:t> </a:t>
            </a:r>
            <a:r>
              <a:rPr sz="5700" spc="150" baseline="-20467" dirty="0">
                <a:latin typeface="Cambria Math"/>
                <a:cs typeface="Cambria Math"/>
              </a:rPr>
              <a:t>𝑖</a:t>
            </a:r>
            <a:r>
              <a:rPr sz="2750" spc="100" dirty="0">
                <a:latin typeface="Cambria Math"/>
                <a:cs typeface="Cambria Math"/>
              </a:rPr>
              <a:t>50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baseline="-20467" dirty="0">
                <a:latin typeface="Cambria Math"/>
                <a:cs typeface="Cambria Math"/>
              </a:rPr>
              <a:t>=</a:t>
            </a:r>
            <a:r>
              <a:rPr sz="5700" spc="345" baseline="-20467" dirty="0">
                <a:latin typeface="Cambria Math"/>
                <a:cs typeface="Cambria Math"/>
              </a:rPr>
              <a:t> </a:t>
            </a:r>
            <a:r>
              <a:rPr sz="5700" spc="52" baseline="-20467" dirty="0">
                <a:latin typeface="Cambria Math"/>
                <a:cs typeface="Cambria Math"/>
              </a:rPr>
              <a:t>2</a:t>
            </a:r>
            <a:r>
              <a:rPr sz="2750" spc="35" dirty="0">
                <a:latin typeface="Cambria Math"/>
                <a:cs typeface="Cambria Math"/>
              </a:rPr>
              <a:t>50</a:t>
            </a:r>
            <a:r>
              <a:rPr sz="2750" dirty="0">
                <a:latin typeface="Cambria Math"/>
                <a:cs typeface="Cambria Math"/>
              </a:rPr>
              <a:t>	</a:t>
            </a:r>
            <a:r>
              <a:rPr sz="5700" spc="120" baseline="-20467" dirty="0">
                <a:latin typeface="Cambria Math"/>
                <a:cs typeface="Cambria Math"/>
              </a:rPr>
              <a:t>∙</a:t>
            </a:r>
            <a:r>
              <a:rPr sz="5700" baseline="-20467" dirty="0">
                <a:latin typeface="Cambria Math"/>
                <a:cs typeface="Cambria Math"/>
              </a:rPr>
              <a:t>	</a:t>
            </a:r>
            <a:r>
              <a:rPr sz="5700" spc="172" baseline="-20467" dirty="0">
                <a:latin typeface="Cambria Math"/>
                <a:cs typeface="Cambria Math"/>
              </a:rPr>
              <a:t>𝑖</a:t>
            </a:r>
            <a:r>
              <a:rPr sz="2750" spc="114" dirty="0">
                <a:latin typeface="Cambria Math"/>
                <a:cs typeface="Cambria Math"/>
              </a:rPr>
              <a:t>2</a:t>
            </a:r>
            <a:endParaRPr sz="2750">
              <a:latin typeface="Cambria Math"/>
              <a:cs typeface="Cambria Math"/>
            </a:endParaRPr>
          </a:p>
          <a:p>
            <a:pPr marL="113664">
              <a:lnSpc>
                <a:spcPct val="100000"/>
              </a:lnSpc>
              <a:spcBef>
                <a:spcPts val="1455"/>
              </a:spcBef>
              <a:tabLst>
                <a:tab pos="1422400" algn="l"/>
                <a:tab pos="1870710" algn="l"/>
                <a:tab pos="2705735" algn="l"/>
                <a:tab pos="3271520" algn="l"/>
              </a:tabLst>
            </a:pPr>
            <a:r>
              <a:rPr sz="3800" dirty="0">
                <a:latin typeface="Cambria Math"/>
                <a:cs typeface="Cambria Math"/>
              </a:rPr>
              <a:t>=</a:t>
            </a:r>
            <a:r>
              <a:rPr sz="3800" spc="229" dirty="0">
                <a:latin typeface="Cambria Math"/>
                <a:cs typeface="Cambria Math"/>
              </a:rPr>
              <a:t> </a:t>
            </a:r>
            <a:r>
              <a:rPr sz="3800" spc="35" dirty="0">
                <a:latin typeface="Cambria Math"/>
                <a:cs typeface="Cambria Math"/>
              </a:rPr>
              <a:t>2</a:t>
            </a:r>
            <a:r>
              <a:rPr sz="4125" spc="52" baseline="28282" dirty="0">
                <a:latin typeface="Cambria Math"/>
                <a:cs typeface="Cambria Math"/>
              </a:rPr>
              <a:t>50</a:t>
            </a:r>
            <a:r>
              <a:rPr sz="4125" baseline="28282" dirty="0">
                <a:latin typeface="Cambria Math"/>
                <a:cs typeface="Cambria Math"/>
              </a:rPr>
              <a:t>	</a:t>
            </a:r>
            <a:r>
              <a:rPr sz="3800" spc="80" dirty="0">
                <a:latin typeface="Cambria Math"/>
                <a:cs typeface="Cambria Math"/>
              </a:rPr>
              <a:t>∙</a:t>
            </a:r>
            <a:r>
              <a:rPr sz="3800" dirty="0">
                <a:latin typeface="Cambria Math"/>
                <a:cs typeface="Cambria Math"/>
              </a:rPr>
              <a:t>	</a:t>
            </a:r>
            <a:r>
              <a:rPr sz="3800" spc="-25" dirty="0">
                <a:latin typeface="Cambria Math"/>
                <a:cs typeface="Cambria Math"/>
              </a:rPr>
              <a:t>−1</a:t>
            </a:r>
            <a:r>
              <a:rPr sz="3800" dirty="0">
                <a:latin typeface="Cambria Math"/>
                <a:cs typeface="Cambria Math"/>
              </a:rPr>
              <a:t>	</a:t>
            </a:r>
            <a:r>
              <a:rPr sz="4125" spc="82" baseline="28282" dirty="0">
                <a:latin typeface="Cambria Math"/>
                <a:cs typeface="Cambria Math"/>
              </a:rPr>
              <a:t>25</a:t>
            </a:r>
            <a:r>
              <a:rPr sz="4125" baseline="28282" dirty="0">
                <a:latin typeface="Cambria Math"/>
                <a:cs typeface="Cambria Math"/>
              </a:rPr>
              <a:t>	</a:t>
            </a:r>
            <a:r>
              <a:rPr sz="3800" dirty="0">
                <a:latin typeface="Cambria Math"/>
                <a:cs typeface="Cambria Math"/>
              </a:rPr>
              <a:t>=</a:t>
            </a:r>
            <a:r>
              <a:rPr sz="3800" spc="240" dirty="0">
                <a:latin typeface="Cambria Math"/>
                <a:cs typeface="Cambria Math"/>
              </a:rPr>
              <a:t> </a:t>
            </a:r>
            <a:r>
              <a:rPr sz="3800" spc="35" dirty="0">
                <a:latin typeface="Cambria Math"/>
                <a:cs typeface="Cambria Math"/>
              </a:rPr>
              <a:t>−2</a:t>
            </a:r>
            <a:r>
              <a:rPr sz="4125" spc="52" baseline="28282" dirty="0">
                <a:latin typeface="Cambria Math"/>
                <a:cs typeface="Cambria Math"/>
              </a:rPr>
              <a:t>50</a:t>
            </a:r>
            <a:endParaRPr sz="4125" baseline="28282">
              <a:latin typeface="Cambria Math"/>
              <a:cs typeface="Cambria Math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92632" y="2857500"/>
            <a:ext cx="11195050" cy="3168650"/>
          </a:xfrm>
          <a:custGeom>
            <a:avLst/>
            <a:gdLst/>
            <a:ahLst/>
            <a:cxnLst/>
            <a:rect l="l" t="t" r="r" b="b"/>
            <a:pathLst>
              <a:path w="11195050" h="3168650">
                <a:moveTo>
                  <a:pt x="3314471" y="431546"/>
                </a:moveTo>
                <a:lnTo>
                  <a:pt x="3314471" y="431546"/>
                </a:lnTo>
                <a:lnTo>
                  <a:pt x="3479825" y="431546"/>
                </a:lnTo>
                <a:lnTo>
                  <a:pt x="3504971" y="438023"/>
                </a:lnTo>
                <a:lnTo>
                  <a:pt x="3536975" y="444246"/>
                </a:lnTo>
                <a:lnTo>
                  <a:pt x="3562248" y="444246"/>
                </a:lnTo>
                <a:lnTo>
                  <a:pt x="3587775" y="450723"/>
                </a:lnTo>
                <a:lnTo>
                  <a:pt x="3612921" y="450723"/>
                </a:lnTo>
                <a:lnTo>
                  <a:pt x="3644671" y="457200"/>
                </a:lnTo>
                <a:lnTo>
                  <a:pt x="3670198" y="457200"/>
                </a:lnTo>
                <a:lnTo>
                  <a:pt x="3873271" y="457200"/>
                </a:lnTo>
                <a:lnTo>
                  <a:pt x="3886225" y="450723"/>
                </a:lnTo>
                <a:lnTo>
                  <a:pt x="3892321" y="450723"/>
                </a:lnTo>
                <a:lnTo>
                  <a:pt x="3898798" y="450723"/>
                </a:lnTo>
                <a:lnTo>
                  <a:pt x="3905275" y="444246"/>
                </a:lnTo>
                <a:lnTo>
                  <a:pt x="3917848" y="444246"/>
                </a:lnTo>
                <a:lnTo>
                  <a:pt x="3917848" y="438023"/>
                </a:lnTo>
                <a:lnTo>
                  <a:pt x="3923944" y="431546"/>
                </a:lnTo>
                <a:lnTo>
                  <a:pt x="3930421" y="425069"/>
                </a:lnTo>
                <a:lnTo>
                  <a:pt x="3937025" y="425069"/>
                </a:lnTo>
                <a:lnTo>
                  <a:pt x="3949598" y="412496"/>
                </a:lnTo>
                <a:lnTo>
                  <a:pt x="3962171" y="399923"/>
                </a:lnTo>
                <a:lnTo>
                  <a:pt x="3968648" y="399923"/>
                </a:lnTo>
                <a:lnTo>
                  <a:pt x="3975125" y="386969"/>
                </a:lnTo>
                <a:lnTo>
                  <a:pt x="3975125" y="380873"/>
                </a:lnTo>
                <a:lnTo>
                  <a:pt x="3981221" y="374396"/>
                </a:lnTo>
                <a:lnTo>
                  <a:pt x="3987698" y="361696"/>
                </a:lnTo>
                <a:lnTo>
                  <a:pt x="3987698" y="349123"/>
                </a:lnTo>
                <a:lnTo>
                  <a:pt x="3987698" y="336169"/>
                </a:lnTo>
                <a:lnTo>
                  <a:pt x="3987698" y="323596"/>
                </a:lnTo>
                <a:lnTo>
                  <a:pt x="3975125" y="311023"/>
                </a:lnTo>
                <a:lnTo>
                  <a:pt x="3968648" y="285369"/>
                </a:lnTo>
                <a:lnTo>
                  <a:pt x="3949598" y="266319"/>
                </a:lnTo>
                <a:lnTo>
                  <a:pt x="3943121" y="253746"/>
                </a:lnTo>
                <a:lnTo>
                  <a:pt x="3930421" y="241173"/>
                </a:lnTo>
                <a:lnTo>
                  <a:pt x="3923944" y="234696"/>
                </a:lnTo>
                <a:lnTo>
                  <a:pt x="3911371" y="222123"/>
                </a:lnTo>
                <a:lnTo>
                  <a:pt x="3905275" y="209423"/>
                </a:lnTo>
                <a:lnTo>
                  <a:pt x="3892321" y="202946"/>
                </a:lnTo>
                <a:lnTo>
                  <a:pt x="3886225" y="190373"/>
                </a:lnTo>
                <a:lnTo>
                  <a:pt x="3879748" y="183896"/>
                </a:lnTo>
                <a:lnTo>
                  <a:pt x="3860698" y="171323"/>
                </a:lnTo>
                <a:lnTo>
                  <a:pt x="3847998" y="164846"/>
                </a:lnTo>
                <a:lnTo>
                  <a:pt x="3828948" y="152273"/>
                </a:lnTo>
                <a:lnTo>
                  <a:pt x="3809898" y="145796"/>
                </a:lnTo>
                <a:lnTo>
                  <a:pt x="3784371" y="133096"/>
                </a:lnTo>
                <a:lnTo>
                  <a:pt x="3759098" y="120523"/>
                </a:lnTo>
                <a:lnTo>
                  <a:pt x="3727475" y="101473"/>
                </a:lnTo>
                <a:lnTo>
                  <a:pt x="3701821" y="94996"/>
                </a:lnTo>
                <a:lnTo>
                  <a:pt x="3663721" y="75946"/>
                </a:lnTo>
                <a:lnTo>
                  <a:pt x="3619398" y="56769"/>
                </a:lnTo>
                <a:lnTo>
                  <a:pt x="3581298" y="44196"/>
                </a:lnTo>
                <a:lnTo>
                  <a:pt x="3549548" y="31623"/>
                </a:lnTo>
                <a:lnTo>
                  <a:pt x="3530498" y="18669"/>
                </a:lnTo>
                <a:lnTo>
                  <a:pt x="3511448" y="12573"/>
                </a:lnTo>
                <a:lnTo>
                  <a:pt x="3498875" y="12573"/>
                </a:lnTo>
                <a:lnTo>
                  <a:pt x="3479825" y="6096"/>
                </a:lnTo>
                <a:lnTo>
                  <a:pt x="3466744" y="6096"/>
                </a:lnTo>
                <a:lnTo>
                  <a:pt x="3441598" y="0"/>
                </a:lnTo>
                <a:lnTo>
                  <a:pt x="3429025" y="0"/>
                </a:lnTo>
                <a:lnTo>
                  <a:pt x="3346221" y="0"/>
                </a:lnTo>
                <a:lnTo>
                  <a:pt x="3340125" y="6096"/>
                </a:lnTo>
                <a:lnTo>
                  <a:pt x="3333648" y="6096"/>
                </a:lnTo>
                <a:lnTo>
                  <a:pt x="3320948" y="12573"/>
                </a:lnTo>
                <a:lnTo>
                  <a:pt x="3307994" y="18669"/>
                </a:lnTo>
                <a:lnTo>
                  <a:pt x="3301898" y="18669"/>
                </a:lnTo>
                <a:lnTo>
                  <a:pt x="3289325" y="25146"/>
                </a:lnTo>
                <a:lnTo>
                  <a:pt x="3289325" y="31623"/>
                </a:lnTo>
                <a:lnTo>
                  <a:pt x="3282848" y="37719"/>
                </a:lnTo>
                <a:lnTo>
                  <a:pt x="3270275" y="37719"/>
                </a:lnTo>
                <a:lnTo>
                  <a:pt x="3263798" y="50673"/>
                </a:lnTo>
                <a:lnTo>
                  <a:pt x="3257321" y="56769"/>
                </a:lnTo>
                <a:lnTo>
                  <a:pt x="3251225" y="69850"/>
                </a:lnTo>
                <a:lnTo>
                  <a:pt x="3251225" y="75946"/>
                </a:lnTo>
                <a:lnTo>
                  <a:pt x="3251225" y="82423"/>
                </a:lnTo>
                <a:lnTo>
                  <a:pt x="3244621" y="94996"/>
                </a:lnTo>
                <a:lnTo>
                  <a:pt x="3244621" y="107569"/>
                </a:lnTo>
                <a:lnTo>
                  <a:pt x="3244621" y="114046"/>
                </a:lnTo>
                <a:lnTo>
                  <a:pt x="3244621" y="126619"/>
                </a:lnTo>
                <a:lnTo>
                  <a:pt x="3244621" y="145796"/>
                </a:lnTo>
                <a:lnTo>
                  <a:pt x="3244621" y="164846"/>
                </a:lnTo>
                <a:lnTo>
                  <a:pt x="3244621" y="177419"/>
                </a:lnTo>
                <a:lnTo>
                  <a:pt x="3251225" y="196469"/>
                </a:lnTo>
                <a:lnTo>
                  <a:pt x="3251225" y="209423"/>
                </a:lnTo>
                <a:lnTo>
                  <a:pt x="3251225" y="215646"/>
                </a:lnTo>
                <a:lnTo>
                  <a:pt x="3251225" y="228219"/>
                </a:lnTo>
                <a:lnTo>
                  <a:pt x="3257321" y="234696"/>
                </a:lnTo>
                <a:lnTo>
                  <a:pt x="3257321" y="241173"/>
                </a:lnTo>
                <a:lnTo>
                  <a:pt x="3257321" y="247269"/>
                </a:lnTo>
                <a:lnTo>
                  <a:pt x="3263798" y="260223"/>
                </a:lnTo>
                <a:lnTo>
                  <a:pt x="3270275" y="266319"/>
                </a:lnTo>
                <a:lnTo>
                  <a:pt x="3276371" y="272796"/>
                </a:lnTo>
                <a:lnTo>
                  <a:pt x="3276371" y="285369"/>
                </a:lnTo>
                <a:lnTo>
                  <a:pt x="3282848" y="291846"/>
                </a:lnTo>
                <a:lnTo>
                  <a:pt x="3289325" y="304546"/>
                </a:lnTo>
                <a:lnTo>
                  <a:pt x="3295421" y="311023"/>
                </a:lnTo>
                <a:lnTo>
                  <a:pt x="3301898" y="330073"/>
                </a:lnTo>
                <a:lnTo>
                  <a:pt x="3307994" y="330073"/>
                </a:lnTo>
                <a:lnTo>
                  <a:pt x="3314471" y="336169"/>
                </a:lnTo>
                <a:lnTo>
                  <a:pt x="3320948" y="349123"/>
                </a:lnTo>
                <a:lnTo>
                  <a:pt x="3327171" y="349123"/>
                </a:lnTo>
                <a:lnTo>
                  <a:pt x="3340125" y="355219"/>
                </a:lnTo>
                <a:lnTo>
                  <a:pt x="3340125" y="361696"/>
                </a:lnTo>
                <a:lnTo>
                  <a:pt x="3346221" y="361696"/>
                </a:lnTo>
                <a:lnTo>
                  <a:pt x="3352698" y="368173"/>
                </a:lnTo>
                <a:lnTo>
                  <a:pt x="3359175" y="368173"/>
                </a:lnTo>
                <a:lnTo>
                  <a:pt x="3365271" y="374396"/>
                </a:lnTo>
                <a:lnTo>
                  <a:pt x="3371748" y="380873"/>
                </a:lnTo>
                <a:lnTo>
                  <a:pt x="3378225" y="380873"/>
                </a:lnTo>
                <a:lnTo>
                  <a:pt x="3384321" y="380873"/>
                </a:lnTo>
                <a:lnTo>
                  <a:pt x="3390798" y="380873"/>
                </a:lnTo>
                <a:lnTo>
                  <a:pt x="3397021" y="380873"/>
                </a:lnTo>
                <a:lnTo>
                  <a:pt x="3403498" y="380873"/>
                </a:lnTo>
                <a:lnTo>
                  <a:pt x="3403498" y="386969"/>
                </a:lnTo>
              </a:path>
              <a:path w="11195050" h="3168650">
                <a:moveTo>
                  <a:pt x="4965471" y="647573"/>
                </a:moveTo>
                <a:lnTo>
                  <a:pt x="4965471" y="647573"/>
                </a:lnTo>
                <a:lnTo>
                  <a:pt x="5073421" y="647573"/>
                </a:lnTo>
                <a:lnTo>
                  <a:pt x="5086121" y="653669"/>
                </a:lnTo>
                <a:lnTo>
                  <a:pt x="5105171" y="653669"/>
                </a:lnTo>
                <a:lnTo>
                  <a:pt x="5130698" y="653669"/>
                </a:lnTo>
                <a:lnTo>
                  <a:pt x="5149748" y="660146"/>
                </a:lnTo>
                <a:lnTo>
                  <a:pt x="5168925" y="660146"/>
                </a:lnTo>
                <a:lnTo>
                  <a:pt x="5187975" y="666623"/>
                </a:lnTo>
                <a:lnTo>
                  <a:pt x="5213121" y="672846"/>
                </a:lnTo>
                <a:lnTo>
                  <a:pt x="5232298" y="672846"/>
                </a:lnTo>
                <a:lnTo>
                  <a:pt x="5263921" y="672846"/>
                </a:lnTo>
                <a:lnTo>
                  <a:pt x="5289448" y="679323"/>
                </a:lnTo>
                <a:lnTo>
                  <a:pt x="5314721" y="685419"/>
                </a:lnTo>
                <a:lnTo>
                  <a:pt x="5352821" y="691896"/>
                </a:lnTo>
                <a:lnTo>
                  <a:pt x="5378348" y="698373"/>
                </a:lnTo>
                <a:lnTo>
                  <a:pt x="5416575" y="698373"/>
                </a:lnTo>
                <a:lnTo>
                  <a:pt x="5441721" y="704469"/>
                </a:lnTo>
                <a:lnTo>
                  <a:pt x="5467375" y="704469"/>
                </a:lnTo>
                <a:lnTo>
                  <a:pt x="5498998" y="704469"/>
                </a:lnTo>
                <a:lnTo>
                  <a:pt x="5524144" y="710946"/>
                </a:lnTo>
                <a:lnTo>
                  <a:pt x="5549798" y="710946"/>
                </a:lnTo>
                <a:lnTo>
                  <a:pt x="6006998" y="710946"/>
                </a:lnTo>
                <a:lnTo>
                  <a:pt x="6076848" y="698373"/>
                </a:lnTo>
                <a:lnTo>
                  <a:pt x="6108471" y="691896"/>
                </a:lnTo>
                <a:lnTo>
                  <a:pt x="6159271" y="685419"/>
                </a:lnTo>
                <a:lnTo>
                  <a:pt x="6184798" y="685419"/>
                </a:lnTo>
                <a:lnTo>
                  <a:pt x="6216421" y="679323"/>
                </a:lnTo>
                <a:lnTo>
                  <a:pt x="6267221" y="666623"/>
                </a:lnTo>
                <a:lnTo>
                  <a:pt x="6273698" y="660146"/>
                </a:lnTo>
                <a:lnTo>
                  <a:pt x="6305448" y="647573"/>
                </a:lnTo>
                <a:lnTo>
                  <a:pt x="6311925" y="647573"/>
                </a:lnTo>
                <a:lnTo>
                  <a:pt x="6324498" y="628523"/>
                </a:lnTo>
                <a:lnTo>
                  <a:pt x="6337071" y="622046"/>
                </a:lnTo>
                <a:lnTo>
                  <a:pt x="6343548" y="609473"/>
                </a:lnTo>
                <a:lnTo>
                  <a:pt x="6350025" y="602996"/>
                </a:lnTo>
                <a:lnTo>
                  <a:pt x="6356121" y="596773"/>
                </a:lnTo>
                <a:lnTo>
                  <a:pt x="6362598" y="583819"/>
                </a:lnTo>
                <a:lnTo>
                  <a:pt x="6368821" y="577723"/>
                </a:lnTo>
                <a:lnTo>
                  <a:pt x="6368821" y="564769"/>
                </a:lnTo>
                <a:lnTo>
                  <a:pt x="6375298" y="564769"/>
                </a:lnTo>
                <a:lnTo>
                  <a:pt x="6381775" y="558673"/>
                </a:lnTo>
                <a:lnTo>
                  <a:pt x="6381775" y="545719"/>
                </a:lnTo>
                <a:lnTo>
                  <a:pt x="6387871" y="539623"/>
                </a:lnTo>
                <a:lnTo>
                  <a:pt x="6394348" y="533146"/>
                </a:lnTo>
                <a:lnTo>
                  <a:pt x="6394348" y="513969"/>
                </a:lnTo>
                <a:lnTo>
                  <a:pt x="6394348" y="494919"/>
                </a:lnTo>
                <a:lnTo>
                  <a:pt x="6394348" y="418973"/>
                </a:lnTo>
                <a:lnTo>
                  <a:pt x="6400825" y="406019"/>
                </a:lnTo>
                <a:lnTo>
                  <a:pt x="6400825" y="393446"/>
                </a:lnTo>
                <a:lnTo>
                  <a:pt x="6400825" y="386969"/>
                </a:lnTo>
                <a:lnTo>
                  <a:pt x="6400825" y="368173"/>
                </a:lnTo>
                <a:lnTo>
                  <a:pt x="6400825" y="349123"/>
                </a:lnTo>
                <a:lnTo>
                  <a:pt x="6406921" y="330073"/>
                </a:lnTo>
                <a:lnTo>
                  <a:pt x="6406921" y="228219"/>
                </a:lnTo>
                <a:lnTo>
                  <a:pt x="6400825" y="222123"/>
                </a:lnTo>
                <a:lnTo>
                  <a:pt x="6400825" y="209423"/>
                </a:lnTo>
                <a:lnTo>
                  <a:pt x="6394348" y="196469"/>
                </a:lnTo>
                <a:lnTo>
                  <a:pt x="6381775" y="190373"/>
                </a:lnTo>
                <a:lnTo>
                  <a:pt x="6381775" y="183896"/>
                </a:lnTo>
                <a:lnTo>
                  <a:pt x="6375298" y="164846"/>
                </a:lnTo>
                <a:lnTo>
                  <a:pt x="6368821" y="158369"/>
                </a:lnTo>
                <a:lnTo>
                  <a:pt x="6356121" y="145796"/>
                </a:lnTo>
                <a:lnTo>
                  <a:pt x="6350025" y="133096"/>
                </a:lnTo>
                <a:lnTo>
                  <a:pt x="6337071" y="120523"/>
                </a:lnTo>
                <a:lnTo>
                  <a:pt x="6324498" y="114046"/>
                </a:lnTo>
                <a:lnTo>
                  <a:pt x="6318021" y="101473"/>
                </a:lnTo>
                <a:lnTo>
                  <a:pt x="6298971" y="94996"/>
                </a:lnTo>
                <a:lnTo>
                  <a:pt x="6280175" y="88519"/>
                </a:lnTo>
                <a:lnTo>
                  <a:pt x="6261125" y="75946"/>
                </a:lnTo>
                <a:lnTo>
                  <a:pt x="6242075" y="75946"/>
                </a:lnTo>
                <a:lnTo>
                  <a:pt x="6216421" y="69850"/>
                </a:lnTo>
                <a:lnTo>
                  <a:pt x="6191275" y="69850"/>
                </a:lnTo>
                <a:lnTo>
                  <a:pt x="6153175" y="63246"/>
                </a:lnTo>
                <a:lnTo>
                  <a:pt x="6127521" y="56769"/>
                </a:lnTo>
                <a:lnTo>
                  <a:pt x="6089421" y="50673"/>
                </a:lnTo>
                <a:lnTo>
                  <a:pt x="6064148" y="44196"/>
                </a:lnTo>
                <a:lnTo>
                  <a:pt x="5835548" y="44196"/>
                </a:lnTo>
                <a:lnTo>
                  <a:pt x="5810021" y="50673"/>
                </a:lnTo>
                <a:lnTo>
                  <a:pt x="5790971" y="50673"/>
                </a:lnTo>
                <a:lnTo>
                  <a:pt x="5771921" y="50673"/>
                </a:lnTo>
                <a:lnTo>
                  <a:pt x="5752744" y="50673"/>
                </a:lnTo>
                <a:lnTo>
                  <a:pt x="5734075" y="56769"/>
                </a:lnTo>
                <a:lnTo>
                  <a:pt x="5715025" y="56769"/>
                </a:lnTo>
                <a:lnTo>
                  <a:pt x="5689498" y="56769"/>
                </a:lnTo>
                <a:lnTo>
                  <a:pt x="5670321" y="63246"/>
                </a:lnTo>
                <a:lnTo>
                  <a:pt x="5645175" y="69850"/>
                </a:lnTo>
                <a:lnTo>
                  <a:pt x="5626125" y="69850"/>
                </a:lnTo>
                <a:lnTo>
                  <a:pt x="5600471" y="75946"/>
                </a:lnTo>
                <a:lnTo>
                  <a:pt x="5568848" y="82423"/>
                </a:lnTo>
                <a:lnTo>
                  <a:pt x="5549798" y="82423"/>
                </a:lnTo>
                <a:lnTo>
                  <a:pt x="5524144" y="94996"/>
                </a:lnTo>
                <a:lnTo>
                  <a:pt x="5505475" y="94996"/>
                </a:lnTo>
                <a:lnTo>
                  <a:pt x="5479948" y="101473"/>
                </a:lnTo>
                <a:lnTo>
                  <a:pt x="5460898" y="107569"/>
                </a:lnTo>
                <a:lnTo>
                  <a:pt x="5435625" y="114046"/>
                </a:lnTo>
                <a:lnTo>
                  <a:pt x="5327675" y="114046"/>
                </a:lnTo>
                <a:lnTo>
                  <a:pt x="5302021" y="120523"/>
                </a:lnTo>
                <a:lnTo>
                  <a:pt x="5282971" y="126619"/>
                </a:lnTo>
                <a:lnTo>
                  <a:pt x="5257825" y="126619"/>
                </a:lnTo>
                <a:lnTo>
                  <a:pt x="5238775" y="133096"/>
                </a:lnTo>
                <a:lnTo>
                  <a:pt x="5213121" y="139573"/>
                </a:lnTo>
                <a:lnTo>
                  <a:pt x="5194071" y="139573"/>
                </a:lnTo>
                <a:lnTo>
                  <a:pt x="5175021" y="139573"/>
                </a:lnTo>
                <a:lnTo>
                  <a:pt x="5155971" y="145796"/>
                </a:lnTo>
                <a:lnTo>
                  <a:pt x="5143271" y="152273"/>
                </a:lnTo>
                <a:lnTo>
                  <a:pt x="5092598" y="158369"/>
                </a:lnTo>
                <a:lnTo>
                  <a:pt x="5080025" y="164846"/>
                </a:lnTo>
                <a:lnTo>
                  <a:pt x="5060848" y="171323"/>
                </a:lnTo>
                <a:lnTo>
                  <a:pt x="5041798" y="177419"/>
                </a:lnTo>
                <a:lnTo>
                  <a:pt x="5022748" y="177419"/>
                </a:lnTo>
                <a:lnTo>
                  <a:pt x="5003698" y="183896"/>
                </a:lnTo>
                <a:lnTo>
                  <a:pt x="4990998" y="190373"/>
                </a:lnTo>
                <a:lnTo>
                  <a:pt x="4978425" y="196469"/>
                </a:lnTo>
                <a:lnTo>
                  <a:pt x="4959375" y="196469"/>
                </a:lnTo>
                <a:lnTo>
                  <a:pt x="4946421" y="202946"/>
                </a:lnTo>
                <a:lnTo>
                  <a:pt x="4927371" y="209423"/>
                </a:lnTo>
                <a:lnTo>
                  <a:pt x="4914671" y="209423"/>
                </a:lnTo>
                <a:lnTo>
                  <a:pt x="4908575" y="222123"/>
                </a:lnTo>
                <a:lnTo>
                  <a:pt x="4895621" y="228219"/>
                </a:lnTo>
                <a:lnTo>
                  <a:pt x="4876571" y="234696"/>
                </a:lnTo>
                <a:lnTo>
                  <a:pt x="4870475" y="241173"/>
                </a:lnTo>
                <a:lnTo>
                  <a:pt x="4863998" y="247269"/>
                </a:lnTo>
                <a:lnTo>
                  <a:pt x="4844821" y="253746"/>
                </a:lnTo>
                <a:lnTo>
                  <a:pt x="4838344" y="260223"/>
                </a:lnTo>
                <a:lnTo>
                  <a:pt x="4832248" y="266319"/>
                </a:lnTo>
                <a:lnTo>
                  <a:pt x="4825771" y="272796"/>
                </a:lnTo>
                <a:lnTo>
                  <a:pt x="4819675" y="285369"/>
                </a:lnTo>
                <a:lnTo>
                  <a:pt x="4813198" y="285369"/>
                </a:lnTo>
                <a:lnTo>
                  <a:pt x="4806721" y="298450"/>
                </a:lnTo>
                <a:lnTo>
                  <a:pt x="4800625" y="304546"/>
                </a:lnTo>
                <a:lnTo>
                  <a:pt x="4794148" y="311023"/>
                </a:lnTo>
                <a:lnTo>
                  <a:pt x="4787671" y="317119"/>
                </a:lnTo>
                <a:lnTo>
                  <a:pt x="4781575" y="330073"/>
                </a:lnTo>
                <a:lnTo>
                  <a:pt x="4775098" y="342646"/>
                </a:lnTo>
                <a:lnTo>
                  <a:pt x="4768621" y="349123"/>
                </a:lnTo>
                <a:lnTo>
                  <a:pt x="4768621" y="355219"/>
                </a:lnTo>
                <a:lnTo>
                  <a:pt x="4762398" y="361696"/>
                </a:lnTo>
                <a:lnTo>
                  <a:pt x="4762398" y="374396"/>
                </a:lnTo>
                <a:lnTo>
                  <a:pt x="4762398" y="380873"/>
                </a:lnTo>
                <a:lnTo>
                  <a:pt x="4762398" y="431546"/>
                </a:lnTo>
                <a:lnTo>
                  <a:pt x="4775098" y="450723"/>
                </a:lnTo>
                <a:lnTo>
                  <a:pt x="4781575" y="463296"/>
                </a:lnTo>
                <a:lnTo>
                  <a:pt x="4787671" y="488823"/>
                </a:lnTo>
                <a:lnTo>
                  <a:pt x="4800625" y="501396"/>
                </a:lnTo>
                <a:lnTo>
                  <a:pt x="4800625" y="513969"/>
                </a:lnTo>
                <a:lnTo>
                  <a:pt x="4813198" y="520446"/>
                </a:lnTo>
                <a:lnTo>
                  <a:pt x="4819675" y="533146"/>
                </a:lnTo>
                <a:lnTo>
                  <a:pt x="4832248" y="545719"/>
                </a:lnTo>
                <a:lnTo>
                  <a:pt x="4832248" y="558673"/>
                </a:lnTo>
                <a:lnTo>
                  <a:pt x="4844821" y="564769"/>
                </a:lnTo>
                <a:lnTo>
                  <a:pt x="4844821" y="571246"/>
                </a:lnTo>
                <a:lnTo>
                  <a:pt x="4851425" y="571246"/>
                </a:lnTo>
                <a:lnTo>
                  <a:pt x="4857521" y="577723"/>
                </a:lnTo>
                <a:lnTo>
                  <a:pt x="4863998" y="583819"/>
                </a:lnTo>
                <a:lnTo>
                  <a:pt x="4870475" y="583819"/>
                </a:lnTo>
                <a:lnTo>
                  <a:pt x="4876571" y="590296"/>
                </a:lnTo>
                <a:lnTo>
                  <a:pt x="4889525" y="590296"/>
                </a:lnTo>
                <a:lnTo>
                  <a:pt x="4895621" y="596773"/>
                </a:lnTo>
                <a:lnTo>
                  <a:pt x="4908575" y="602996"/>
                </a:lnTo>
                <a:lnTo>
                  <a:pt x="4927371" y="609473"/>
                </a:lnTo>
                <a:lnTo>
                  <a:pt x="4940325" y="609473"/>
                </a:lnTo>
                <a:lnTo>
                  <a:pt x="4952898" y="609473"/>
                </a:lnTo>
                <a:lnTo>
                  <a:pt x="4959375" y="615569"/>
                </a:lnTo>
                <a:lnTo>
                  <a:pt x="4971948" y="615569"/>
                </a:lnTo>
                <a:lnTo>
                  <a:pt x="4984521" y="622046"/>
                </a:lnTo>
                <a:lnTo>
                  <a:pt x="4990998" y="622046"/>
                </a:lnTo>
                <a:lnTo>
                  <a:pt x="4997221" y="622046"/>
                </a:lnTo>
                <a:lnTo>
                  <a:pt x="5003698" y="622046"/>
                </a:lnTo>
                <a:lnTo>
                  <a:pt x="5010175" y="628523"/>
                </a:lnTo>
                <a:lnTo>
                  <a:pt x="5016271" y="628523"/>
                </a:lnTo>
                <a:lnTo>
                  <a:pt x="5022748" y="634619"/>
                </a:lnTo>
                <a:lnTo>
                  <a:pt x="5029225" y="634619"/>
                </a:lnTo>
                <a:lnTo>
                  <a:pt x="5035321" y="634619"/>
                </a:lnTo>
                <a:lnTo>
                  <a:pt x="5035321" y="641096"/>
                </a:lnTo>
                <a:lnTo>
                  <a:pt x="5041798" y="641096"/>
                </a:lnTo>
                <a:lnTo>
                  <a:pt x="5048275" y="641096"/>
                </a:lnTo>
              </a:path>
              <a:path w="11195050" h="3168650">
                <a:moveTo>
                  <a:pt x="7931175" y="615569"/>
                </a:moveTo>
                <a:lnTo>
                  <a:pt x="7931175" y="615569"/>
                </a:lnTo>
                <a:lnTo>
                  <a:pt x="8020075" y="615569"/>
                </a:lnTo>
                <a:lnTo>
                  <a:pt x="8045221" y="609473"/>
                </a:lnTo>
                <a:lnTo>
                  <a:pt x="8172348" y="609473"/>
                </a:lnTo>
                <a:lnTo>
                  <a:pt x="8191398" y="615569"/>
                </a:lnTo>
                <a:lnTo>
                  <a:pt x="8204098" y="615569"/>
                </a:lnTo>
                <a:lnTo>
                  <a:pt x="8223148" y="615569"/>
                </a:lnTo>
                <a:lnTo>
                  <a:pt x="8235721" y="615569"/>
                </a:lnTo>
                <a:lnTo>
                  <a:pt x="8248675" y="615569"/>
                </a:lnTo>
                <a:lnTo>
                  <a:pt x="8267344" y="622046"/>
                </a:lnTo>
                <a:lnTo>
                  <a:pt x="9315348" y="622046"/>
                </a:lnTo>
                <a:lnTo>
                  <a:pt x="9347098" y="615569"/>
                </a:lnTo>
                <a:lnTo>
                  <a:pt x="9397771" y="615569"/>
                </a:lnTo>
                <a:lnTo>
                  <a:pt x="9404248" y="615569"/>
                </a:lnTo>
              </a:path>
              <a:path w="11195050" h="3168650">
                <a:moveTo>
                  <a:pt x="145808" y="1218945"/>
                </a:moveTo>
                <a:lnTo>
                  <a:pt x="145808" y="1225423"/>
                </a:lnTo>
                <a:lnTo>
                  <a:pt x="145808" y="1231519"/>
                </a:lnTo>
                <a:lnTo>
                  <a:pt x="152285" y="1244473"/>
                </a:lnTo>
                <a:lnTo>
                  <a:pt x="158762" y="1244473"/>
                </a:lnTo>
                <a:lnTo>
                  <a:pt x="164884" y="1250569"/>
                </a:lnTo>
                <a:lnTo>
                  <a:pt x="171361" y="1263523"/>
                </a:lnTo>
                <a:lnTo>
                  <a:pt x="190436" y="1269619"/>
                </a:lnTo>
                <a:lnTo>
                  <a:pt x="203047" y="1282573"/>
                </a:lnTo>
                <a:lnTo>
                  <a:pt x="215646" y="1288795"/>
                </a:lnTo>
                <a:lnTo>
                  <a:pt x="228600" y="1295273"/>
                </a:lnTo>
                <a:lnTo>
                  <a:pt x="253796" y="1301369"/>
                </a:lnTo>
                <a:lnTo>
                  <a:pt x="272884" y="1307845"/>
                </a:lnTo>
                <a:lnTo>
                  <a:pt x="298437" y="1307845"/>
                </a:lnTo>
                <a:lnTo>
                  <a:pt x="323646" y="1314323"/>
                </a:lnTo>
                <a:lnTo>
                  <a:pt x="349199" y="1320419"/>
                </a:lnTo>
                <a:lnTo>
                  <a:pt x="387362" y="1320419"/>
                </a:lnTo>
                <a:lnTo>
                  <a:pt x="406438" y="1320419"/>
                </a:lnTo>
                <a:lnTo>
                  <a:pt x="533158" y="1320419"/>
                </a:lnTo>
                <a:lnTo>
                  <a:pt x="558723" y="1307845"/>
                </a:lnTo>
                <a:lnTo>
                  <a:pt x="577748" y="1295273"/>
                </a:lnTo>
                <a:lnTo>
                  <a:pt x="596925" y="1288795"/>
                </a:lnTo>
                <a:lnTo>
                  <a:pt x="622071" y="1269619"/>
                </a:lnTo>
                <a:lnTo>
                  <a:pt x="635025" y="1263523"/>
                </a:lnTo>
                <a:lnTo>
                  <a:pt x="647598" y="1250569"/>
                </a:lnTo>
                <a:lnTo>
                  <a:pt x="660298" y="1237995"/>
                </a:lnTo>
                <a:lnTo>
                  <a:pt x="672871" y="1225423"/>
                </a:lnTo>
                <a:lnTo>
                  <a:pt x="679348" y="1212850"/>
                </a:lnTo>
                <a:lnTo>
                  <a:pt x="685825" y="1193673"/>
                </a:lnTo>
                <a:lnTo>
                  <a:pt x="698398" y="1180719"/>
                </a:lnTo>
                <a:lnTo>
                  <a:pt x="704875" y="1155573"/>
                </a:lnTo>
                <a:lnTo>
                  <a:pt x="704875" y="1136523"/>
                </a:lnTo>
                <a:lnTo>
                  <a:pt x="717448" y="1104773"/>
                </a:lnTo>
                <a:lnTo>
                  <a:pt x="723544" y="1085723"/>
                </a:lnTo>
                <a:lnTo>
                  <a:pt x="730021" y="1060195"/>
                </a:lnTo>
                <a:lnTo>
                  <a:pt x="736625" y="1028445"/>
                </a:lnTo>
                <a:lnTo>
                  <a:pt x="736625" y="1002919"/>
                </a:lnTo>
                <a:lnTo>
                  <a:pt x="736625" y="971169"/>
                </a:lnTo>
                <a:lnTo>
                  <a:pt x="736625" y="939545"/>
                </a:lnTo>
                <a:lnTo>
                  <a:pt x="736625" y="914400"/>
                </a:lnTo>
                <a:lnTo>
                  <a:pt x="736625" y="895223"/>
                </a:lnTo>
                <a:lnTo>
                  <a:pt x="723544" y="876173"/>
                </a:lnTo>
                <a:lnTo>
                  <a:pt x="717448" y="850645"/>
                </a:lnTo>
                <a:lnTo>
                  <a:pt x="704875" y="838073"/>
                </a:lnTo>
                <a:lnTo>
                  <a:pt x="698398" y="825373"/>
                </a:lnTo>
                <a:lnTo>
                  <a:pt x="691921" y="818895"/>
                </a:lnTo>
                <a:lnTo>
                  <a:pt x="679348" y="812419"/>
                </a:lnTo>
                <a:lnTo>
                  <a:pt x="679348" y="799845"/>
                </a:lnTo>
                <a:lnTo>
                  <a:pt x="666775" y="793369"/>
                </a:lnTo>
                <a:lnTo>
                  <a:pt x="653821" y="787273"/>
                </a:lnTo>
                <a:lnTo>
                  <a:pt x="647598" y="774319"/>
                </a:lnTo>
                <a:lnTo>
                  <a:pt x="641121" y="768223"/>
                </a:lnTo>
                <a:lnTo>
                  <a:pt x="635025" y="755650"/>
                </a:lnTo>
                <a:lnTo>
                  <a:pt x="615975" y="749046"/>
                </a:lnTo>
                <a:lnTo>
                  <a:pt x="609498" y="736473"/>
                </a:lnTo>
                <a:lnTo>
                  <a:pt x="596925" y="717423"/>
                </a:lnTo>
                <a:lnTo>
                  <a:pt x="571322" y="710946"/>
                </a:lnTo>
                <a:lnTo>
                  <a:pt x="558723" y="691896"/>
                </a:lnTo>
                <a:lnTo>
                  <a:pt x="546125" y="685419"/>
                </a:lnTo>
                <a:lnTo>
                  <a:pt x="527037" y="672846"/>
                </a:lnTo>
                <a:lnTo>
                  <a:pt x="520560" y="672846"/>
                </a:lnTo>
                <a:lnTo>
                  <a:pt x="514083" y="666623"/>
                </a:lnTo>
                <a:lnTo>
                  <a:pt x="501484" y="660146"/>
                </a:lnTo>
                <a:lnTo>
                  <a:pt x="495007" y="660146"/>
                </a:lnTo>
                <a:lnTo>
                  <a:pt x="488886" y="660146"/>
                </a:lnTo>
                <a:lnTo>
                  <a:pt x="431647" y="660146"/>
                </a:lnTo>
                <a:lnTo>
                  <a:pt x="412559" y="666623"/>
                </a:lnTo>
                <a:lnTo>
                  <a:pt x="406438" y="672846"/>
                </a:lnTo>
                <a:lnTo>
                  <a:pt x="393484" y="679323"/>
                </a:lnTo>
                <a:lnTo>
                  <a:pt x="374408" y="691896"/>
                </a:lnTo>
                <a:lnTo>
                  <a:pt x="361797" y="691896"/>
                </a:lnTo>
                <a:lnTo>
                  <a:pt x="349199" y="704469"/>
                </a:lnTo>
                <a:lnTo>
                  <a:pt x="336600" y="710946"/>
                </a:lnTo>
                <a:lnTo>
                  <a:pt x="323646" y="717423"/>
                </a:lnTo>
                <a:lnTo>
                  <a:pt x="311048" y="723519"/>
                </a:lnTo>
                <a:lnTo>
                  <a:pt x="304558" y="736473"/>
                </a:lnTo>
                <a:lnTo>
                  <a:pt x="291960" y="742569"/>
                </a:lnTo>
                <a:lnTo>
                  <a:pt x="279361" y="755650"/>
                </a:lnTo>
                <a:lnTo>
                  <a:pt x="266407" y="768223"/>
                </a:lnTo>
                <a:lnTo>
                  <a:pt x="253796" y="780795"/>
                </a:lnTo>
                <a:lnTo>
                  <a:pt x="241198" y="793369"/>
                </a:lnTo>
                <a:lnTo>
                  <a:pt x="222123" y="812419"/>
                </a:lnTo>
                <a:lnTo>
                  <a:pt x="215646" y="838073"/>
                </a:lnTo>
                <a:lnTo>
                  <a:pt x="203047" y="857123"/>
                </a:lnTo>
                <a:lnTo>
                  <a:pt x="183959" y="888745"/>
                </a:lnTo>
                <a:lnTo>
                  <a:pt x="171361" y="907923"/>
                </a:lnTo>
                <a:lnTo>
                  <a:pt x="158762" y="939545"/>
                </a:lnTo>
                <a:lnTo>
                  <a:pt x="145808" y="965073"/>
                </a:lnTo>
                <a:lnTo>
                  <a:pt x="139687" y="984250"/>
                </a:lnTo>
                <a:lnTo>
                  <a:pt x="133197" y="1015873"/>
                </a:lnTo>
                <a:lnTo>
                  <a:pt x="133197" y="1034923"/>
                </a:lnTo>
                <a:lnTo>
                  <a:pt x="133197" y="1060195"/>
                </a:lnTo>
                <a:lnTo>
                  <a:pt x="133197" y="1079245"/>
                </a:lnTo>
                <a:lnTo>
                  <a:pt x="133197" y="1098295"/>
                </a:lnTo>
                <a:lnTo>
                  <a:pt x="133197" y="1110869"/>
                </a:lnTo>
                <a:lnTo>
                  <a:pt x="133197" y="1123823"/>
                </a:lnTo>
                <a:lnTo>
                  <a:pt x="139687" y="1130045"/>
                </a:lnTo>
                <a:lnTo>
                  <a:pt x="145808" y="1142619"/>
                </a:lnTo>
                <a:lnTo>
                  <a:pt x="152285" y="1142619"/>
                </a:lnTo>
                <a:lnTo>
                  <a:pt x="152285" y="1149095"/>
                </a:lnTo>
                <a:lnTo>
                  <a:pt x="164884" y="1149095"/>
                </a:lnTo>
                <a:lnTo>
                  <a:pt x="164884" y="1155573"/>
                </a:lnTo>
              </a:path>
              <a:path w="11195050" h="3168650">
                <a:moveTo>
                  <a:pt x="679348" y="717423"/>
                </a:moveTo>
                <a:lnTo>
                  <a:pt x="672871" y="717423"/>
                </a:lnTo>
                <a:lnTo>
                  <a:pt x="666775" y="717423"/>
                </a:lnTo>
                <a:lnTo>
                  <a:pt x="660298" y="723519"/>
                </a:lnTo>
                <a:lnTo>
                  <a:pt x="653821" y="729996"/>
                </a:lnTo>
                <a:lnTo>
                  <a:pt x="647598" y="729996"/>
                </a:lnTo>
                <a:lnTo>
                  <a:pt x="641121" y="729996"/>
                </a:lnTo>
                <a:lnTo>
                  <a:pt x="635025" y="736473"/>
                </a:lnTo>
                <a:lnTo>
                  <a:pt x="635025" y="742569"/>
                </a:lnTo>
                <a:lnTo>
                  <a:pt x="622071" y="742569"/>
                </a:lnTo>
                <a:lnTo>
                  <a:pt x="622071" y="749046"/>
                </a:lnTo>
                <a:lnTo>
                  <a:pt x="615975" y="749046"/>
                </a:lnTo>
                <a:lnTo>
                  <a:pt x="609498" y="749046"/>
                </a:lnTo>
                <a:lnTo>
                  <a:pt x="603021" y="755650"/>
                </a:lnTo>
                <a:lnTo>
                  <a:pt x="596925" y="761745"/>
                </a:lnTo>
                <a:lnTo>
                  <a:pt x="590448" y="768223"/>
                </a:lnTo>
                <a:lnTo>
                  <a:pt x="577748" y="774319"/>
                </a:lnTo>
                <a:lnTo>
                  <a:pt x="577748" y="780795"/>
                </a:lnTo>
                <a:lnTo>
                  <a:pt x="564845" y="793369"/>
                </a:lnTo>
                <a:lnTo>
                  <a:pt x="558723" y="793369"/>
                </a:lnTo>
                <a:lnTo>
                  <a:pt x="552246" y="806323"/>
                </a:lnTo>
                <a:lnTo>
                  <a:pt x="546125" y="812419"/>
                </a:lnTo>
                <a:lnTo>
                  <a:pt x="533158" y="818895"/>
                </a:lnTo>
                <a:lnTo>
                  <a:pt x="527037" y="838073"/>
                </a:lnTo>
                <a:lnTo>
                  <a:pt x="514083" y="850645"/>
                </a:lnTo>
                <a:lnTo>
                  <a:pt x="501484" y="863219"/>
                </a:lnTo>
                <a:lnTo>
                  <a:pt x="488886" y="882269"/>
                </a:lnTo>
                <a:lnTo>
                  <a:pt x="469798" y="907923"/>
                </a:lnTo>
                <a:lnTo>
                  <a:pt x="457200" y="926973"/>
                </a:lnTo>
                <a:lnTo>
                  <a:pt x="444246" y="946023"/>
                </a:lnTo>
                <a:lnTo>
                  <a:pt x="425157" y="965073"/>
                </a:lnTo>
                <a:lnTo>
                  <a:pt x="412559" y="990345"/>
                </a:lnTo>
                <a:lnTo>
                  <a:pt x="399961" y="1002919"/>
                </a:lnTo>
                <a:lnTo>
                  <a:pt x="380885" y="1034923"/>
                </a:lnTo>
                <a:lnTo>
                  <a:pt x="361797" y="1047495"/>
                </a:lnTo>
                <a:lnTo>
                  <a:pt x="349199" y="1066673"/>
                </a:lnTo>
                <a:lnTo>
                  <a:pt x="330123" y="1091819"/>
                </a:lnTo>
                <a:lnTo>
                  <a:pt x="317525" y="1110869"/>
                </a:lnTo>
                <a:lnTo>
                  <a:pt x="291960" y="1142619"/>
                </a:lnTo>
                <a:lnTo>
                  <a:pt x="272884" y="1168145"/>
                </a:lnTo>
                <a:lnTo>
                  <a:pt x="260286" y="1187195"/>
                </a:lnTo>
                <a:lnTo>
                  <a:pt x="234721" y="1218945"/>
                </a:lnTo>
                <a:lnTo>
                  <a:pt x="215646" y="1237995"/>
                </a:lnTo>
                <a:lnTo>
                  <a:pt x="203047" y="1263523"/>
                </a:lnTo>
                <a:lnTo>
                  <a:pt x="183959" y="1282573"/>
                </a:lnTo>
                <a:lnTo>
                  <a:pt x="164884" y="1307845"/>
                </a:lnTo>
                <a:lnTo>
                  <a:pt x="152285" y="1326895"/>
                </a:lnTo>
                <a:lnTo>
                  <a:pt x="133197" y="1339469"/>
                </a:lnTo>
                <a:lnTo>
                  <a:pt x="126720" y="1358645"/>
                </a:lnTo>
                <a:lnTo>
                  <a:pt x="107645" y="1371600"/>
                </a:lnTo>
                <a:lnTo>
                  <a:pt x="95046" y="1384173"/>
                </a:lnTo>
                <a:lnTo>
                  <a:pt x="82448" y="1403223"/>
                </a:lnTo>
                <a:lnTo>
                  <a:pt x="69837" y="1415795"/>
                </a:lnTo>
                <a:lnTo>
                  <a:pt x="63360" y="1428369"/>
                </a:lnTo>
                <a:lnTo>
                  <a:pt x="50761" y="1447545"/>
                </a:lnTo>
                <a:lnTo>
                  <a:pt x="44284" y="1454023"/>
                </a:lnTo>
                <a:lnTo>
                  <a:pt x="31686" y="1466595"/>
                </a:lnTo>
                <a:lnTo>
                  <a:pt x="31686" y="1473073"/>
                </a:lnTo>
                <a:lnTo>
                  <a:pt x="25196" y="1485645"/>
                </a:lnTo>
                <a:lnTo>
                  <a:pt x="19088" y="1492123"/>
                </a:lnTo>
                <a:lnTo>
                  <a:pt x="19088" y="1498219"/>
                </a:lnTo>
                <a:lnTo>
                  <a:pt x="12598" y="1504695"/>
                </a:lnTo>
                <a:lnTo>
                  <a:pt x="12598" y="1511173"/>
                </a:lnTo>
                <a:lnTo>
                  <a:pt x="6121" y="1517395"/>
                </a:lnTo>
                <a:lnTo>
                  <a:pt x="0" y="1517395"/>
                </a:lnTo>
                <a:lnTo>
                  <a:pt x="0" y="1523873"/>
                </a:lnTo>
              </a:path>
              <a:path w="11195050" h="3168650">
                <a:moveTo>
                  <a:pt x="8381898" y="0"/>
                </a:moveTo>
                <a:lnTo>
                  <a:pt x="8381898" y="6096"/>
                </a:lnTo>
                <a:lnTo>
                  <a:pt x="8356371" y="31623"/>
                </a:lnTo>
                <a:lnTo>
                  <a:pt x="8343671" y="56769"/>
                </a:lnTo>
                <a:lnTo>
                  <a:pt x="8324621" y="75946"/>
                </a:lnTo>
                <a:lnTo>
                  <a:pt x="8299475" y="101473"/>
                </a:lnTo>
                <a:lnTo>
                  <a:pt x="8286521" y="120523"/>
                </a:lnTo>
                <a:lnTo>
                  <a:pt x="8273821" y="145796"/>
                </a:lnTo>
                <a:lnTo>
                  <a:pt x="8254771" y="171323"/>
                </a:lnTo>
                <a:lnTo>
                  <a:pt x="8242198" y="202946"/>
                </a:lnTo>
                <a:lnTo>
                  <a:pt x="8223148" y="222123"/>
                </a:lnTo>
                <a:lnTo>
                  <a:pt x="8204098" y="253746"/>
                </a:lnTo>
                <a:lnTo>
                  <a:pt x="8184921" y="285369"/>
                </a:lnTo>
                <a:lnTo>
                  <a:pt x="8172348" y="304546"/>
                </a:lnTo>
                <a:lnTo>
                  <a:pt x="8153298" y="336169"/>
                </a:lnTo>
                <a:lnTo>
                  <a:pt x="8127771" y="361696"/>
                </a:lnTo>
                <a:lnTo>
                  <a:pt x="8102498" y="386969"/>
                </a:lnTo>
                <a:lnTo>
                  <a:pt x="8089925" y="412496"/>
                </a:lnTo>
                <a:lnTo>
                  <a:pt x="8064398" y="431546"/>
                </a:lnTo>
                <a:lnTo>
                  <a:pt x="8045221" y="463296"/>
                </a:lnTo>
                <a:lnTo>
                  <a:pt x="8032648" y="488823"/>
                </a:lnTo>
                <a:lnTo>
                  <a:pt x="8007121" y="507873"/>
                </a:lnTo>
                <a:lnTo>
                  <a:pt x="7994548" y="533146"/>
                </a:lnTo>
                <a:lnTo>
                  <a:pt x="7975498" y="552196"/>
                </a:lnTo>
                <a:lnTo>
                  <a:pt x="7956321" y="577723"/>
                </a:lnTo>
                <a:lnTo>
                  <a:pt x="7943748" y="596773"/>
                </a:lnTo>
                <a:lnTo>
                  <a:pt x="7931175" y="609473"/>
                </a:lnTo>
                <a:lnTo>
                  <a:pt x="7924698" y="634619"/>
                </a:lnTo>
                <a:lnTo>
                  <a:pt x="7912125" y="641096"/>
                </a:lnTo>
                <a:lnTo>
                  <a:pt x="7912125" y="647573"/>
                </a:lnTo>
                <a:lnTo>
                  <a:pt x="7905648" y="660146"/>
                </a:lnTo>
                <a:lnTo>
                  <a:pt x="7899171" y="660146"/>
                </a:lnTo>
                <a:lnTo>
                  <a:pt x="7899171" y="666623"/>
                </a:lnTo>
              </a:path>
              <a:path w="11195050" h="3168650">
                <a:moveTo>
                  <a:pt x="8832621" y="114046"/>
                </a:moveTo>
                <a:lnTo>
                  <a:pt x="8826525" y="114046"/>
                </a:lnTo>
                <a:lnTo>
                  <a:pt x="8826525" y="120523"/>
                </a:lnTo>
                <a:lnTo>
                  <a:pt x="8820048" y="120523"/>
                </a:lnTo>
                <a:lnTo>
                  <a:pt x="8813571" y="126619"/>
                </a:lnTo>
                <a:lnTo>
                  <a:pt x="8807348" y="133096"/>
                </a:lnTo>
                <a:lnTo>
                  <a:pt x="8800871" y="145796"/>
                </a:lnTo>
                <a:lnTo>
                  <a:pt x="8794394" y="158369"/>
                </a:lnTo>
                <a:lnTo>
                  <a:pt x="8788298" y="171323"/>
                </a:lnTo>
                <a:lnTo>
                  <a:pt x="8775725" y="183896"/>
                </a:lnTo>
                <a:lnTo>
                  <a:pt x="8769248" y="209423"/>
                </a:lnTo>
                <a:lnTo>
                  <a:pt x="8756675" y="234696"/>
                </a:lnTo>
                <a:lnTo>
                  <a:pt x="8743721" y="253746"/>
                </a:lnTo>
                <a:lnTo>
                  <a:pt x="8743721" y="272796"/>
                </a:lnTo>
                <a:lnTo>
                  <a:pt x="8731021" y="291846"/>
                </a:lnTo>
                <a:lnTo>
                  <a:pt x="8724544" y="317119"/>
                </a:lnTo>
                <a:lnTo>
                  <a:pt x="8718448" y="342646"/>
                </a:lnTo>
                <a:lnTo>
                  <a:pt x="8718448" y="361696"/>
                </a:lnTo>
                <a:lnTo>
                  <a:pt x="8711971" y="386969"/>
                </a:lnTo>
                <a:lnTo>
                  <a:pt x="8699398" y="412496"/>
                </a:lnTo>
                <a:lnTo>
                  <a:pt x="8692921" y="438023"/>
                </a:lnTo>
                <a:lnTo>
                  <a:pt x="8686825" y="457200"/>
                </a:lnTo>
                <a:lnTo>
                  <a:pt x="8686825" y="482346"/>
                </a:lnTo>
                <a:lnTo>
                  <a:pt x="8680348" y="520446"/>
                </a:lnTo>
                <a:lnTo>
                  <a:pt x="8680348" y="552196"/>
                </a:lnTo>
                <a:lnTo>
                  <a:pt x="8680348" y="577723"/>
                </a:lnTo>
                <a:lnTo>
                  <a:pt x="8680348" y="602996"/>
                </a:lnTo>
                <a:lnTo>
                  <a:pt x="8680348" y="634619"/>
                </a:lnTo>
                <a:lnTo>
                  <a:pt x="8692921" y="660146"/>
                </a:lnTo>
                <a:lnTo>
                  <a:pt x="8699398" y="679323"/>
                </a:lnTo>
                <a:lnTo>
                  <a:pt x="8711971" y="710946"/>
                </a:lnTo>
                <a:lnTo>
                  <a:pt x="8718448" y="729996"/>
                </a:lnTo>
                <a:lnTo>
                  <a:pt x="8731021" y="755650"/>
                </a:lnTo>
                <a:lnTo>
                  <a:pt x="8743721" y="780795"/>
                </a:lnTo>
                <a:lnTo>
                  <a:pt x="8750198" y="799845"/>
                </a:lnTo>
                <a:lnTo>
                  <a:pt x="8762771" y="825373"/>
                </a:lnTo>
                <a:lnTo>
                  <a:pt x="8769248" y="831595"/>
                </a:lnTo>
                <a:lnTo>
                  <a:pt x="8775725" y="844169"/>
                </a:lnTo>
                <a:lnTo>
                  <a:pt x="8788298" y="863219"/>
                </a:lnTo>
                <a:lnTo>
                  <a:pt x="8788298" y="869695"/>
                </a:lnTo>
                <a:lnTo>
                  <a:pt x="8800871" y="876173"/>
                </a:lnTo>
                <a:lnTo>
                  <a:pt x="8807348" y="888745"/>
                </a:lnTo>
                <a:lnTo>
                  <a:pt x="8820048" y="895223"/>
                </a:lnTo>
                <a:lnTo>
                  <a:pt x="8826525" y="901445"/>
                </a:lnTo>
                <a:lnTo>
                  <a:pt x="8839098" y="907923"/>
                </a:lnTo>
                <a:lnTo>
                  <a:pt x="8851671" y="914400"/>
                </a:lnTo>
                <a:lnTo>
                  <a:pt x="8858148" y="920495"/>
                </a:lnTo>
                <a:lnTo>
                  <a:pt x="8864625" y="920495"/>
                </a:lnTo>
                <a:lnTo>
                  <a:pt x="8877198" y="920495"/>
                </a:lnTo>
                <a:lnTo>
                  <a:pt x="8883421" y="920495"/>
                </a:lnTo>
                <a:lnTo>
                  <a:pt x="8896375" y="920495"/>
                </a:lnTo>
                <a:lnTo>
                  <a:pt x="8908948" y="914400"/>
                </a:lnTo>
                <a:lnTo>
                  <a:pt x="8915425" y="907923"/>
                </a:lnTo>
                <a:lnTo>
                  <a:pt x="8934475" y="901445"/>
                </a:lnTo>
                <a:lnTo>
                  <a:pt x="8940571" y="895223"/>
                </a:lnTo>
                <a:lnTo>
                  <a:pt x="8947048" y="888745"/>
                </a:lnTo>
                <a:lnTo>
                  <a:pt x="8966225" y="882269"/>
                </a:lnTo>
                <a:lnTo>
                  <a:pt x="8985275" y="876173"/>
                </a:lnTo>
                <a:lnTo>
                  <a:pt x="9004325" y="857123"/>
                </a:lnTo>
                <a:lnTo>
                  <a:pt x="9029471" y="844169"/>
                </a:lnTo>
                <a:lnTo>
                  <a:pt x="9086748" y="806323"/>
                </a:lnTo>
                <a:lnTo>
                  <a:pt x="9118498" y="787273"/>
                </a:lnTo>
                <a:lnTo>
                  <a:pt x="9144025" y="761745"/>
                </a:lnTo>
                <a:lnTo>
                  <a:pt x="9175648" y="736473"/>
                </a:lnTo>
                <a:lnTo>
                  <a:pt x="9194825" y="723519"/>
                </a:lnTo>
                <a:lnTo>
                  <a:pt x="9207398" y="698373"/>
                </a:lnTo>
                <a:lnTo>
                  <a:pt x="9213875" y="679323"/>
                </a:lnTo>
                <a:lnTo>
                  <a:pt x="9226448" y="660146"/>
                </a:lnTo>
                <a:lnTo>
                  <a:pt x="9226448" y="641096"/>
                </a:lnTo>
                <a:lnTo>
                  <a:pt x="9226448" y="323596"/>
                </a:lnTo>
                <a:lnTo>
                  <a:pt x="9219971" y="304546"/>
                </a:lnTo>
                <a:lnTo>
                  <a:pt x="9213875" y="279273"/>
                </a:lnTo>
                <a:lnTo>
                  <a:pt x="9200921" y="253746"/>
                </a:lnTo>
                <a:lnTo>
                  <a:pt x="9194825" y="222123"/>
                </a:lnTo>
                <a:lnTo>
                  <a:pt x="9175648" y="202946"/>
                </a:lnTo>
                <a:lnTo>
                  <a:pt x="9163075" y="171323"/>
                </a:lnTo>
                <a:lnTo>
                  <a:pt x="9150121" y="152273"/>
                </a:lnTo>
                <a:lnTo>
                  <a:pt x="9131071" y="133096"/>
                </a:lnTo>
                <a:lnTo>
                  <a:pt x="9112021" y="107569"/>
                </a:lnTo>
                <a:lnTo>
                  <a:pt x="9105798" y="101473"/>
                </a:lnTo>
                <a:lnTo>
                  <a:pt x="9099321" y="88519"/>
                </a:lnTo>
                <a:lnTo>
                  <a:pt x="9080271" y="82423"/>
                </a:lnTo>
                <a:lnTo>
                  <a:pt x="9067698" y="63246"/>
                </a:lnTo>
                <a:lnTo>
                  <a:pt x="9061221" y="63246"/>
                </a:lnTo>
                <a:lnTo>
                  <a:pt x="9042171" y="56769"/>
                </a:lnTo>
                <a:lnTo>
                  <a:pt x="9029471" y="50673"/>
                </a:lnTo>
                <a:lnTo>
                  <a:pt x="9023375" y="50673"/>
                </a:lnTo>
                <a:lnTo>
                  <a:pt x="9010421" y="44196"/>
                </a:lnTo>
                <a:lnTo>
                  <a:pt x="8991371" y="37719"/>
                </a:lnTo>
                <a:lnTo>
                  <a:pt x="8985275" y="37719"/>
                </a:lnTo>
                <a:lnTo>
                  <a:pt x="8972321" y="37719"/>
                </a:lnTo>
                <a:lnTo>
                  <a:pt x="8966225" y="37719"/>
                </a:lnTo>
                <a:lnTo>
                  <a:pt x="8959621" y="37719"/>
                </a:lnTo>
                <a:lnTo>
                  <a:pt x="8940571" y="37719"/>
                </a:lnTo>
                <a:lnTo>
                  <a:pt x="8927998" y="44196"/>
                </a:lnTo>
                <a:lnTo>
                  <a:pt x="8921521" y="50673"/>
                </a:lnTo>
                <a:lnTo>
                  <a:pt x="8902471" y="56769"/>
                </a:lnTo>
                <a:lnTo>
                  <a:pt x="8896375" y="56769"/>
                </a:lnTo>
                <a:lnTo>
                  <a:pt x="8889898" y="63246"/>
                </a:lnTo>
                <a:lnTo>
                  <a:pt x="8877198" y="75946"/>
                </a:lnTo>
                <a:lnTo>
                  <a:pt x="8870721" y="75946"/>
                </a:lnTo>
                <a:lnTo>
                  <a:pt x="8864625" y="82423"/>
                </a:lnTo>
                <a:lnTo>
                  <a:pt x="8858148" y="82423"/>
                </a:lnTo>
                <a:lnTo>
                  <a:pt x="8858148" y="88519"/>
                </a:lnTo>
                <a:lnTo>
                  <a:pt x="8851671" y="88519"/>
                </a:lnTo>
              </a:path>
              <a:path w="11195050" h="3168650">
                <a:moveTo>
                  <a:pt x="2012721" y="1923795"/>
                </a:moveTo>
                <a:lnTo>
                  <a:pt x="2019198" y="1930273"/>
                </a:lnTo>
                <a:lnTo>
                  <a:pt x="2038375" y="1942845"/>
                </a:lnTo>
                <a:lnTo>
                  <a:pt x="2050948" y="1955419"/>
                </a:lnTo>
                <a:lnTo>
                  <a:pt x="2076475" y="1968373"/>
                </a:lnTo>
                <a:lnTo>
                  <a:pt x="2095144" y="1981073"/>
                </a:lnTo>
                <a:lnTo>
                  <a:pt x="2114321" y="1987169"/>
                </a:lnTo>
                <a:lnTo>
                  <a:pt x="2133371" y="1993645"/>
                </a:lnTo>
                <a:lnTo>
                  <a:pt x="2152421" y="2000123"/>
                </a:lnTo>
                <a:lnTo>
                  <a:pt x="2184171" y="2006219"/>
                </a:lnTo>
                <a:lnTo>
                  <a:pt x="2374925" y="2006219"/>
                </a:lnTo>
                <a:lnTo>
                  <a:pt x="2393594" y="2000123"/>
                </a:lnTo>
                <a:lnTo>
                  <a:pt x="2469921" y="2000123"/>
                </a:lnTo>
                <a:lnTo>
                  <a:pt x="2495575" y="1993645"/>
                </a:lnTo>
                <a:lnTo>
                  <a:pt x="2520721" y="1993645"/>
                </a:lnTo>
                <a:lnTo>
                  <a:pt x="2546248" y="1993645"/>
                </a:lnTo>
                <a:lnTo>
                  <a:pt x="2565425" y="1993645"/>
                </a:lnTo>
                <a:lnTo>
                  <a:pt x="2590571" y="1993645"/>
                </a:lnTo>
                <a:lnTo>
                  <a:pt x="2666898" y="1968373"/>
                </a:lnTo>
                <a:lnTo>
                  <a:pt x="2692425" y="1955419"/>
                </a:lnTo>
                <a:lnTo>
                  <a:pt x="2711221" y="1955419"/>
                </a:lnTo>
                <a:lnTo>
                  <a:pt x="2730271" y="1949323"/>
                </a:lnTo>
                <a:lnTo>
                  <a:pt x="2743225" y="1949323"/>
                </a:lnTo>
                <a:lnTo>
                  <a:pt x="2755798" y="1942845"/>
                </a:lnTo>
                <a:lnTo>
                  <a:pt x="2762275" y="1936369"/>
                </a:lnTo>
                <a:lnTo>
                  <a:pt x="2780944" y="1930273"/>
                </a:lnTo>
                <a:lnTo>
                  <a:pt x="2794025" y="1923795"/>
                </a:lnTo>
                <a:lnTo>
                  <a:pt x="2819171" y="1911223"/>
                </a:lnTo>
                <a:lnTo>
                  <a:pt x="2838221" y="1898650"/>
                </a:lnTo>
                <a:lnTo>
                  <a:pt x="2863748" y="1879473"/>
                </a:lnTo>
                <a:lnTo>
                  <a:pt x="2882925" y="1866519"/>
                </a:lnTo>
                <a:lnTo>
                  <a:pt x="2908071" y="1847469"/>
                </a:lnTo>
                <a:lnTo>
                  <a:pt x="2933598" y="1828800"/>
                </a:lnTo>
                <a:lnTo>
                  <a:pt x="2952775" y="1803145"/>
                </a:lnTo>
                <a:lnTo>
                  <a:pt x="2971825" y="1777619"/>
                </a:lnTo>
                <a:lnTo>
                  <a:pt x="2990875" y="1758569"/>
                </a:lnTo>
                <a:lnTo>
                  <a:pt x="3009544" y="1726819"/>
                </a:lnTo>
                <a:lnTo>
                  <a:pt x="3035198" y="1695195"/>
                </a:lnTo>
                <a:lnTo>
                  <a:pt x="3060725" y="1670050"/>
                </a:lnTo>
                <a:lnTo>
                  <a:pt x="3079775" y="1631823"/>
                </a:lnTo>
                <a:lnTo>
                  <a:pt x="3092348" y="1606295"/>
                </a:lnTo>
                <a:lnTo>
                  <a:pt x="3105048" y="1568069"/>
                </a:lnTo>
                <a:lnTo>
                  <a:pt x="3117621" y="1549019"/>
                </a:lnTo>
                <a:lnTo>
                  <a:pt x="3130575" y="1529969"/>
                </a:lnTo>
                <a:lnTo>
                  <a:pt x="3130575" y="1511173"/>
                </a:lnTo>
                <a:lnTo>
                  <a:pt x="3130575" y="1492123"/>
                </a:lnTo>
                <a:lnTo>
                  <a:pt x="3136671" y="1479169"/>
                </a:lnTo>
                <a:lnTo>
                  <a:pt x="3136671" y="1460119"/>
                </a:lnTo>
                <a:lnTo>
                  <a:pt x="3136671" y="1447545"/>
                </a:lnTo>
                <a:lnTo>
                  <a:pt x="3136671" y="1384173"/>
                </a:lnTo>
                <a:lnTo>
                  <a:pt x="3130575" y="1377695"/>
                </a:lnTo>
                <a:lnTo>
                  <a:pt x="3117621" y="1365123"/>
                </a:lnTo>
                <a:lnTo>
                  <a:pt x="3105048" y="1352423"/>
                </a:lnTo>
                <a:lnTo>
                  <a:pt x="3098571" y="1339469"/>
                </a:lnTo>
                <a:lnTo>
                  <a:pt x="3085871" y="1326895"/>
                </a:lnTo>
                <a:lnTo>
                  <a:pt x="3066821" y="1320419"/>
                </a:lnTo>
                <a:lnTo>
                  <a:pt x="3060725" y="1301369"/>
                </a:lnTo>
                <a:lnTo>
                  <a:pt x="3041675" y="1288795"/>
                </a:lnTo>
                <a:lnTo>
                  <a:pt x="3022625" y="1276095"/>
                </a:lnTo>
                <a:lnTo>
                  <a:pt x="3003448" y="1263523"/>
                </a:lnTo>
                <a:lnTo>
                  <a:pt x="2984398" y="1250569"/>
                </a:lnTo>
                <a:lnTo>
                  <a:pt x="2958871" y="1237995"/>
                </a:lnTo>
                <a:lnTo>
                  <a:pt x="2933598" y="1225423"/>
                </a:lnTo>
                <a:lnTo>
                  <a:pt x="2901975" y="1212850"/>
                </a:lnTo>
                <a:lnTo>
                  <a:pt x="2863748" y="1199769"/>
                </a:lnTo>
                <a:lnTo>
                  <a:pt x="2838221" y="1187195"/>
                </a:lnTo>
                <a:lnTo>
                  <a:pt x="2800121" y="1168145"/>
                </a:lnTo>
                <a:lnTo>
                  <a:pt x="2762275" y="1161669"/>
                </a:lnTo>
                <a:lnTo>
                  <a:pt x="2717698" y="1149095"/>
                </a:lnTo>
                <a:lnTo>
                  <a:pt x="2685948" y="1136523"/>
                </a:lnTo>
                <a:lnTo>
                  <a:pt x="2628671" y="1123823"/>
                </a:lnTo>
                <a:lnTo>
                  <a:pt x="2597048" y="1110869"/>
                </a:lnTo>
                <a:lnTo>
                  <a:pt x="2565425" y="1110869"/>
                </a:lnTo>
                <a:lnTo>
                  <a:pt x="2533675" y="1110869"/>
                </a:lnTo>
                <a:lnTo>
                  <a:pt x="2495575" y="1104773"/>
                </a:lnTo>
                <a:lnTo>
                  <a:pt x="2463825" y="1098295"/>
                </a:lnTo>
                <a:lnTo>
                  <a:pt x="2425725" y="1098295"/>
                </a:lnTo>
                <a:lnTo>
                  <a:pt x="2197125" y="1098295"/>
                </a:lnTo>
                <a:lnTo>
                  <a:pt x="2177948" y="1104773"/>
                </a:lnTo>
                <a:lnTo>
                  <a:pt x="2165375" y="1104773"/>
                </a:lnTo>
                <a:lnTo>
                  <a:pt x="2146325" y="1110869"/>
                </a:lnTo>
                <a:lnTo>
                  <a:pt x="2127275" y="1117345"/>
                </a:lnTo>
                <a:lnTo>
                  <a:pt x="2114321" y="1117345"/>
                </a:lnTo>
                <a:lnTo>
                  <a:pt x="2089048" y="1117345"/>
                </a:lnTo>
                <a:lnTo>
                  <a:pt x="2063521" y="1130045"/>
                </a:lnTo>
                <a:lnTo>
                  <a:pt x="2044471" y="1136523"/>
                </a:lnTo>
                <a:lnTo>
                  <a:pt x="2025421" y="1142619"/>
                </a:lnTo>
                <a:lnTo>
                  <a:pt x="2006625" y="1142619"/>
                </a:lnTo>
                <a:lnTo>
                  <a:pt x="1987575" y="1155573"/>
                </a:lnTo>
                <a:lnTo>
                  <a:pt x="1968525" y="1161669"/>
                </a:lnTo>
                <a:lnTo>
                  <a:pt x="1955571" y="1168145"/>
                </a:lnTo>
                <a:lnTo>
                  <a:pt x="1936394" y="1168145"/>
                </a:lnTo>
                <a:lnTo>
                  <a:pt x="1923821" y="1180719"/>
                </a:lnTo>
                <a:lnTo>
                  <a:pt x="1911248" y="1187195"/>
                </a:lnTo>
                <a:lnTo>
                  <a:pt x="1898675" y="1193673"/>
                </a:lnTo>
                <a:lnTo>
                  <a:pt x="1873021" y="1206245"/>
                </a:lnTo>
                <a:lnTo>
                  <a:pt x="1866544" y="1206245"/>
                </a:lnTo>
                <a:lnTo>
                  <a:pt x="1853971" y="1218945"/>
                </a:lnTo>
                <a:lnTo>
                  <a:pt x="1841398" y="1225423"/>
                </a:lnTo>
                <a:lnTo>
                  <a:pt x="1822348" y="1237995"/>
                </a:lnTo>
                <a:lnTo>
                  <a:pt x="1809775" y="1244473"/>
                </a:lnTo>
                <a:lnTo>
                  <a:pt x="1796821" y="1257045"/>
                </a:lnTo>
                <a:lnTo>
                  <a:pt x="1784121" y="1263523"/>
                </a:lnTo>
                <a:lnTo>
                  <a:pt x="1765071" y="1276095"/>
                </a:lnTo>
                <a:lnTo>
                  <a:pt x="1752498" y="1282573"/>
                </a:lnTo>
                <a:lnTo>
                  <a:pt x="1739925" y="1301369"/>
                </a:lnTo>
                <a:lnTo>
                  <a:pt x="1726971" y="1307845"/>
                </a:lnTo>
                <a:lnTo>
                  <a:pt x="1708175" y="1320419"/>
                </a:lnTo>
                <a:lnTo>
                  <a:pt x="1689125" y="1333373"/>
                </a:lnTo>
                <a:lnTo>
                  <a:pt x="1676171" y="1345945"/>
                </a:lnTo>
                <a:lnTo>
                  <a:pt x="1663598" y="1358645"/>
                </a:lnTo>
                <a:lnTo>
                  <a:pt x="1644421" y="1377695"/>
                </a:lnTo>
                <a:lnTo>
                  <a:pt x="1619275" y="1403223"/>
                </a:lnTo>
                <a:lnTo>
                  <a:pt x="1612798" y="1415795"/>
                </a:lnTo>
                <a:lnTo>
                  <a:pt x="1600225" y="1422273"/>
                </a:lnTo>
                <a:lnTo>
                  <a:pt x="1587271" y="1441450"/>
                </a:lnTo>
                <a:lnTo>
                  <a:pt x="1581175" y="1447545"/>
                </a:lnTo>
                <a:lnTo>
                  <a:pt x="1574698" y="1460119"/>
                </a:lnTo>
                <a:lnTo>
                  <a:pt x="1568221" y="1460119"/>
                </a:lnTo>
                <a:lnTo>
                  <a:pt x="1568221" y="1466595"/>
                </a:lnTo>
                <a:lnTo>
                  <a:pt x="1561998" y="1479169"/>
                </a:lnTo>
                <a:lnTo>
                  <a:pt x="1561998" y="1485645"/>
                </a:lnTo>
                <a:lnTo>
                  <a:pt x="1555521" y="1492123"/>
                </a:lnTo>
                <a:lnTo>
                  <a:pt x="1549425" y="1498219"/>
                </a:lnTo>
                <a:lnTo>
                  <a:pt x="1549425" y="1511173"/>
                </a:lnTo>
                <a:lnTo>
                  <a:pt x="1549425" y="1517395"/>
                </a:lnTo>
                <a:lnTo>
                  <a:pt x="1549425" y="1529969"/>
                </a:lnTo>
                <a:lnTo>
                  <a:pt x="1542948" y="1542923"/>
                </a:lnTo>
                <a:lnTo>
                  <a:pt x="1542948" y="1561973"/>
                </a:lnTo>
                <a:lnTo>
                  <a:pt x="1536471" y="1574545"/>
                </a:lnTo>
                <a:lnTo>
                  <a:pt x="1536471" y="1593723"/>
                </a:lnTo>
                <a:lnTo>
                  <a:pt x="1530375" y="1612773"/>
                </a:lnTo>
                <a:lnTo>
                  <a:pt x="1530375" y="1625345"/>
                </a:lnTo>
                <a:lnTo>
                  <a:pt x="1530375" y="1637919"/>
                </a:lnTo>
                <a:lnTo>
                  <a:pt x="1530375" y="1656969"/>
                </a:lnTo>
                <a:lnTo>
                  <a:pt x="1530375" y="1676145"/>
                </a:lnTo>
                <a:lnTo>
                  <a:pt x="1530375" y="1688719"/>
                </a:lnTo>
                <a:lnTo>
                  <a:pt x="1536471" y="1707769"/>
                </a:lnTo>
                <a:lnTo>
                  <a:pt x="1542948" y="1726819"/>
                </a:lnTo>
                <a:lnTo>
                  <a:pt x="1555521" y="1745995"/>
                </a:lnTo>
                <a:lnTo>
                  <a:pt x="1568221" y="1758569"/>
                </a:lnTo>
                <a:lnTo>
                  <a:pt x="1587271" y="1777619"/>
                </a:lnTo>
                <a:lnTo>
                  <a:pt x="1593748" y="1784095"/>
                </a:lnTo>
                <a:lnTo>
                  <a:pt x="1606321" y="1796669"/>
                </a:lnTo>
                <a:lnTo>
                  <a:pt x="1619275" y="1809623"/>
                </a:lnTo>
                <a:lnTo>
                  <a:pt x="1631848" y="1815845"/>
                </a:lnTo>
                <a:lnTo>
                  <a:pt x="1637944" y="1828800"/>
                </a:lnTo>
                <a:lnTo>
                  <a:pt x="1651025" y="1828800"/>
                </a:lnTo>
                <a:lnTo>
                  <a:pt x="1657121" y="1841373"/>
                </a:lnTo>
                <a:lnTo>
                  <a:pt x="1670075" y="1847469"/>
                </a:lnTo>
                <a:lnTo>
                  <a:pt x="1676171" y="1847469"/>
                </a:lnTo>
                <a:lnTo>
                  <a:pt x="1689125" y="1853945"/>
                </a:lnTo>
                <a:lnTo>
                  <a:pt x="1701698" y="1860423"/>
                </a:lnTo>
                <a:lnTo>
                  <a:pt x="1714271" y="1866519"/>
                </a:lnTo>
                <a:lnTo>
                  <a:pt x="1733448" y="1872995"/>
                </a:lnTo>
                <a:lnTo>
                  <a:pt x="1746021" y="1879473"/>
                </a:lnTo>
                <a:lnTo>
                  <a:pt x="1765071" y="1885569"/>
                </a:lnTo>
                <a:lnTo>
                  <a:pt x="1784121" y="1892045"/>
                </a:lnTo>
                <a:lnTo>
                  <a:pt x="1815871" y="1898650"/>
                </a:lnTo>
                <a:lnTo>
                  <a:pt x="1834921" y="1904745"/>
                </a:lnTo>
                <a:lnTo>
                  <a:pt x="1853971" y="1904745"/>
                </a:lnTo>
                <a:lnTo>
                  <a:pt x="1873021" y="1911223"/>
                </a:lnTo>
                <a:lnTo>
                  <a:pt x="1885721" y="1917319"/>
                </a:lnTo>
                <a:lnTo>
                  <a:pt x="1904771" y="1917319"/>
                </a:lnTo>
                <a:lnTo>
                  <a:pt x="1923821" y="1917319"/>
                </a:lnTo>
                <a:lnTo>
                  <a:pt x="1936394" y="1917319"/>
                </a:lnTo>
                <a:lnTo>
                  <a:pt x="1949348" y="1923795"/>
                </a:lnTo>
                <a:lnTo>
                  <a:pt x="1962048" y="1923795"/>
                </a:lnTo>
                <a:lnTo>
                  <a:pt x="1993671" y="1923795"/>
                </a:lnTo>
                <a:lnTo>
                  <a:pt x="2006625" y="1930273"/>
                </a:lnTo>
                <a:lnTo>
                  <a:pt x="2019198" y="1936369"/>
                </a:lnTo>
                <a:lnTo>
                  <a:pt x="2031898" y="1936369"/>
                </a:lnTo>
                <a:lnTo>
                  <a:pt x="2050948" y="1942845"/>
                </a:lnTo>
                <a:lnTo>
                  <a:pt x="2069998" y="1949323"/>
                </a:lnTo>
                <a:lnTo>
                  <a:pt x="2089048" y="1955419"/>
                </a:lnTo>
                <a:lnTo>
                  <a:pt x="2101621" y="1955419"/>
                </a:lnTo>
                <a:lnTo>
                  <a:pt x="2120798" y="1961895"/>
                </a:lnTo>
                <a:lnTo>
                  <a:pt x="2139848" y="1961895"/>
                </a:lnTo>
                <a:lnTo>
                  <a:pt x="2152421" y="1968373"/>
                </a:lnTo>
                <a:lnTo>
                  <a:pt x="2171471" y="1974595"/>
                </a:lnTo>
                <a:lnTo>
                  <a:pt x="2177948" y="1974595"/>
                </a:lnTo>
                <a:lnTo>
                  <a:pt x="2184171" y="1974595"/>
                </a:lnTo>
                <a:lnTo>
                  <a:pt x="2190648" y="1974595"/>
                </a:lnTo>
              </a:path>
              <a:path w="11195050" h="3168650">
                <a:moveTo>
                  <a:pt x="3644671" y="1853945"/>
                </a:moveTo>
                <a:lnTo>
                  <a:pt x="3670198" y="1872995"/>
                </a:lnTo>
                <a:lnTo>
                  <a:pt x="3695344" y="1892045"/>
                </a:lnTo>
                <a:lnTo>
                  <a:pt x="3720998" y="1904745"/>
                </a:lnTo>
                <a:lnTo>
                  <a:pt x="3746525" y="1917319"/>
                </a:lnTo>
                <a:lnTo>
                  <a:pt x="3784371" y="1930273"/>
                </a:lnTo>
                <a:lnTo>
                  <a:pt x="3809898" y="1936369"/>
                </a:lnTo>
                <a:lnTo>
                  <a:pt x="3841521" y="1949323"/>
                </a:lnTo>
                <a:lnTo>
                  <a:pt x="3867175" y="1955419"/>
                </a:lnTo>
                <a:lnTo>
                  <a:pt x="3898798" y="1961895"/>
                </a:lnTo>
                <a:lnTo>
                  <a:pt x="3923944" y="1968373"/>
                </a:lnTo>
                <a:lnTo>
                  <a:pt x="4064025" y="1968373"/>
                </a:lnTo>
                <a:lnTo>
                  <a:pt x="4076598" y="1961895"/>
                </a:lnTo>
                <a:lnTo>
                  <a:pt x="4082821" y="1961895"/>
                </a:lnTo>
                <a:lnTo>
                  <a:pt x="4095775" y="1961895"/>
                </a:lnTo>
                <a:lnTo>
                  <a:pt x="4108348" y="1955419"/>
                </a:lnTo>
                <a:lnTo>
                  <a:pt x="4120921" y="1949323"/>
                </a:lnTo>
                <a:lnTo>
                  <a:pt x="4127398" y="1942845"/>
                </a:lnTo>
                <a:lnTo>
                  <a:pt x="4146448" y="1936369"/>
                </a:lnTo>
                <a:lnTo>
                  <a:pt x="4159021" y="1930273"/>
                </a:lnTo>
                <a:lnTo>
                  <a:pt x="4171721" y="1917319"/>
                </a:lnTo>
                <a:lnTo>
                  <a:pt x="4184675" y="1911223"/>
                </a:lnTo>
                <a:lnTo>
                  <a:pt x="4203725" y="1898650"/>
                </a:lnTo>
                <a:lnTo>
                  <a:pt x="4209821" y="1892045"/>
                </a:lnTo>
                <a:lnTo>
                  <a:pt x="4216298" y="1879473"/>
                </a:lnTo>
                <a:lnTo>
                  <a:pt x="4235348" y="1872995"/>
                </a:lnTo>
                <a:lnTo>
                  <a:pt x="4241571" y="1860423"/>
                </a:lnTo>
                <a:lnTo>
                  <a:pt x="4254525" y="1847469"/>
                </a:lnTo>
                <a:lnTo>
                  <a:pt x="4267098" y="1828800"/>
                </a:lnTo>
                <a:lnTo>
                  <a:pt x="4279671" y="1803145"/>
                </a:lnTo>
                <a:lnTo>
                  <a:pt x="4279671" y="1784095"/>
                </a:lnTo>
                <a:lnTo>
                  <a:pt x="4286148" y="1758569"/>
                </a:lnTo>
                <a:lnTo>
                  <a:pt x="4292625" y="1739773"/>
                </a:lnTo>
                <a:lnTo>
                  <a:pt x="4292625" y="1714245"/>
                </a:lnTo>
                <a:lnTo>
                  <a:pt x="4298721" y="1695195"/>
                </a:lnTo>
                <a:lnTo>
                  <a:pt x="4298721" y="1676145"/>
                </a:lnTo>
                <a:lnTo>
                  <a:pt x="4298721" y="1650873"/>
                </a:lnTo>
                <a:lnTo>
                  <a:pt x="4298721" y="1631823"/>
                </a:lnTo>
                <a:lnTo>
                  <a:pt x="4305198" y="1612773"/>
                </a:lnTo>
                <a:lnTo>
                  <a:pt x="4305198" y="1504695"/>
                </a:lnTo>
                <a:lnTo>
                  <a:pt x="4298721" y="1479169"/>
                </a:lnTo>
                <a:lnTo>
                  <a:pt x="4286148" y="1441450"/>
                </a:lnTo>
                <a:lnTo>
                  <a:pt x="4273575" y="1403223"/>
                </a:lnTo>
                <a:lnTo>
                  <a:pt x="4260621" y="1377695"/>
                </a:lnTo>
                <a:lnTo>
                  <a:pt x="4254525" y="1358645"/>
                </a:lnTo>
                <a:lnTo>
                  <a:pt x="4248048" y="1345945"/>
                </a:lnTo>
                <a:lnTo>
                  <a:pt x="4241571" y="1326895"/>
                </a:lnTo>
                <a:lnTo>
                  <a:pt x="4235348" y="1320419"/>
                </a:lnTo>
                <a:lnTo>
                  <a:pt x="4228871" y="1307845"/>
                </a:lnTo>
                <a:lnTo>
                  <a:pt x="4222394" y="1295273"/>
                </a:lnTo>
                <a:lnTo>
                  <a:pt x="4209821" y="1288795"/>
                </a:lnTo>
                <a:lnTo>
                  <a:pt x="4203725" y="1276095"/>
                </a:lnTo>
                <a:lnTo>
                  <a:pt x="4190771" y="1269619"/>
                </a:lnTo>
                <a:lnTo>
                  <a:pt x="4165625" y="1250569"/>
                </a:lnTo>
                <a:lnTo>
                  <a:pt x="4152544" y="1237995"/>
                </a:lnTo>
                <a:lnTo>
                  <a:pt x="4120921" y="1218945"/>
                </a:lnTo>
                <a:lnTo>
                  <a:pt x="4101871" y="1206245"/>
                </a:lnTo>
                <a:lnTo>
                  <a:pt x="4089298" y="1199769"/>
                </a:lnTo>
                <a:lnTo>
                  <a:pt x="4057548" y="1187195"/>
                </a:lnTo>
                <a:lnTo>
                  <a:pt x="4044975" y="1187195"/>
                </a:lnTo>
                <a:lnTo>
                  <a:pt x="4025925" y="1180719"/>
                </a:lnTo>
                <a:lnTo>
                  <a:pt x="4006748" y="1168145"/>
                </a:lnTo>
                <a:lnTo>
                  <a:pt x="3987698" y="1161669"/>
                </a:lnTo>
                <a:lnTo>
                  <a:pt x="3968648" y="1161669"/>
                </a:lnTo>
                <a:lnTo>
                  <a:pt x="3949598" y="1161669"/>
                </a:lnTo>
                <a:lnTo>
                  <a:pt x="3930421" y="1155573"/>
                </a:lnTo>
                <a:lnTo>
                  <a:pt x="3905275" y="1155573"/>
                </a:lnTo>
                <a:lnTo>
                  <a:pt x="3873271" y="1155573"/>
                </a:lnTo>
                <a:lnTo>
                  <a:pt x="3727475" y="1155573"/>
                </a:lnTo>
                <a:lnTo>
                  <a:pt x="3708425" y="1161669"/>
                </a:lnTo>
                <a:lnTo>
                  <a:pt x="3676675" y="1174623"/>
                </a:lnTo>
                <a:lnTo>
                  <a:pt x="3663721" y="1174623"/>
                </a:lnTo>
                <a:lnTo>
                  <a:pt x="3657625" y="1174623"/>
                </a:lnTo>
                <a:lnTo>
                  <a:pt x="3651148" y="1180719"/>
                </a:lnTo>
                <a:lnTo>
                  <a:pt x="3638575" y="1180719"/>
                </a:lnTo>
                <a:lnTo>
                  <a:pt x="3625621" y="1187195"/>
                </a:lnTo>
                <a:lnTo>
                  <a:pt x="3600348" y="1199769"/>
                </a:lnTo>
                <a:lnTo>
                  <a:pt x="3593871" y="1212850"/>
                </a:lnTo>
                <a:lnTo>
                  <a:pt x="3581298" y="1218945"/>
                </a:lnTo>
                <a:lnTo>
                  <a:pt x="3574821" y="1225423"/>
                </a:lnTo>
                <a:lnTo>
                  <a:pt x="3574821" y="1231519"/>
                </a:lnTo>
                <a:lnTo>
                  <a:pt x="3568725" y="1231519"/>
                </a:lnTo>
                <a:lnTo>
                  <a:pt x="3562248" y="1244473"/>
                </a:lnTo>
                <a:lnTo>
                  <a:pt x="3555771" y="1250569"/>
                </a:lnTo>
                <a:lnTo>
                  <a:pt x="3549548" y="1263523"/>
                </a:lnTo>
                <a:lnTo>
                  <a:pt x="3549548" y="1269619"/>
                </a:lnTo>
                <a:lnTo>
                  <a:pt x="3543071" y="1282573"/>
                </a:lnTo>
                <a:lnTo>
                  <a:pt x="3536975" y="1288795"/>
                </a:lnTo>
                <a:lnTo>
                  <a:pt x="3536975" y="1295273"/>
                </a:lnTo>
                <a:lnTo>
                  <a:pt x="3536975" y="1301369"/>
                </a:lnTo>
                <a:lnTo>
                  <a:pt x="3530498" y="1314323"/>
                </a:lnTo>
                <a:lnTo>
                  <a:pt x="3530498" y="1320419"/>
                </a:lnTo>
                <a:lnTo>
                  <a:pt x="3530498" y="1326895"/>
                </a:lnTo>
                <a:lnTo>
                  <a:pt x="3524021" y="1333373"/>
                </a:lnTo>
                <a:lnTo>
                  <a:pt x="3524021" y="1339469"/>
                </a:lnTo>
                <a:lnTo>
                  <a:pt x="3517925" y="1339469"/>
                </a:lnTo>
                <a:lnTo>
                  <a:pt x="3517925" y="1352423"/>
                </a:lnTo>
                <a:lnTo>
                  <a:pt x="3517925" y="1358645"/>
                </a:lnTo>
                <a:lnTo>
                  <a:pt x="3511448" y="1365123"/>
                </a:lnTo>
                <a:lnTo>
                  <a:pt x="3511448" y="1377695"/>
                </a:lnTo>
                <a:lnTo>
                  <a:pt x="3504971" y="1390269"/>
                </a:lnTo>
                <a:lnTo>
                  <a:pt x="3504971" y="1403223"/>
                </a:lnTo>
                <a:lnTo>
                  <a:pt x="3498875" y="1409319"/>
                </a:lnTo>
                <a:lnTo>
                  <a:pt x="3498875" y="1415795"/>
                </a:lnTo>
                <a:lnTo>
                  <a:pt x="3498875" y="1422273"/>
                </a:lnTo>
                <a:lnTo>
                  <a:pt x="3492398" y="1428369"/>
                </a:lnTo>
                <a:lnTo>
                  <a:pt x="3485921" y="1434845"/>
                </a:lnTo>
                <a:lnTo>
                  <a:pt x="3485921" y="1441450"/>
                </a:lnTo>
                <a:lnTo>
                  <a:pt x="3485921" y="1447545"/>
                </a:lnTo>
                <a:lnTo>
                  <a:pt x="3485921" y="1454023"/>
                </a:lnTo>
                <a:lnTo>
                  <a:pt x="3479825" y="1460119"/>
                </a:lnTo>
                <a:lnTo>
                  <a:pt x="3479825" y="1498219"/>
                </a:lnTo>
                <a:lnTo>
                  <a:pt x="3473221" y="1511173"/>
                </a:lnTo>
                <a:lnTo>
                  <a:pt x="3473221" y="1517395"/>
                </a:lnTo>
                <a:lnTo>
                  <a:pt x="3473221" y="1523873"/>
                </a:lnTo>
                <a:lnTo>
                  <a:pt x="3466744" y="1523873"/>
                </a:lnTo>
                <a:lnTo>
                  <a:pt x="3466744" y="1568069"/>
                </a:lnTo>
                <a:lnTo>
                  <a:pt x="3460648" y="1574545"/>
                </a:lnTo>
                <a:lnTo>
                  <a:pt x="3460648" y="1739773"/>
                </a:lnTo>
                <a:lnTo>
                  <a:pt x="3466744" y="1745995"/>
                </a:lnTo>
                <a:lnTo>
                  <a:pt x="3473221" y="1752473"/>
                </a:lnTo>
                <a:lnTo>
                  <a:pt x="3479825" y="1765045"/>
                </a:lnTo>
                <a:lnTo>
                  <a:pt x="3479825" y="1771523"/>
                </a:lnTo>
                <a:lnTo>
                  <a:pt x="3479825" y="1784095"/>
                </a:lnTo>
                <a:lnTo>
                  <a:pt x="3485921" y="1796669"/>
                </a:lnTo>
                <a:lnTo>
                  <a:pt x="3492398" y="1803145"/>
                </a:lnTo>
                <a:lnTo>
                  <a:pt x="3498875" y="1809623"/>
                </a:lnTo>
                <a:lnTo>
                  <a:pt x="3498875" y="1815845"/>
                </a:lnTo>
                <a:lnTo>
                  <a:pt x="3504971" y="1815845"/>
                </a:lnTo>
                <a:lnTo>
                  <a:pt x="3504971" y="1822323"/>
                </a:lnTo>
                <a:lnTo>
                  <a:pt x="3517925" y="1822323"/>
                </a:lnTo>
                <a:lnTo>
                  <a:pt x="3517925" y="1828800"/>
                </a:lnTo>
                <a:lnTo>
                  <a:pt x="3524021" y="1828800"/>
                </a:lnTo>
                <a:lnTo>
                  <a:pt x="3530498" y="1828800"/>
                </a:lnTo>
                <a:lnTo>
                  <a:pt x="3530498" y="1834895"/>
                </a:lnTo>
                <a:lnTo>
                  <a:pt x="3536975" y="1834895"/>
                </a:lnTo>
                <a:lnTo>
                  <a:pt x="3543071" y="1834895"/>
                </a:lnTo>
                <a:lnTo>
                  <a:pt x="3543071" y="1841373"/>
                </a:lnTo>
                <a:lnTo>
                  <a:pt x="3549548" y="1841373"/>
                </a:lnTo>
                <a:lnTo>
                  <a:pt x="3555771" y="1847469"/>
                </a:lnTo>
                <a:lnTo>
                  <a:pt x="3555771" y="1853945"/>
                </a:lnTo>
                <a:lnTo>
                  <a:pt x="3562248" y="1853945"/>
                </a:lnTo>
                <a:lnTo>
                  <a:pt x="3568725" y="1853945"/>
                </a:lnTo>
                <a:lnTo>
                  <a:pt x="3574821" y="1860423"/>
                </a:lnTo>
                <a:lnTo>
                  <a:pt x="3587775" y="1866519"/>
                </a:lnTo>
                <a:lnTo>
                  <a:pt x="3593871" y="1866519"/>
                </a:lnTo>
                <a:lnTo>
                  <a:pt x="3600348" y="1872995"/>
                </a:lnTo>
                <a:lnTo>
                  <a:pt x="3606825" y="1872995"/>
                </a:lnTo>
                <a:lnTo>
                  <a:pt x="3612921" y="1872995"/>
                </a:lnTo>
                <a:lnTo>
                  <a:pt x="3619398" y="1879473"/>
                </a:lnTo>
                <a:lnTo>
                  <a:pt x="3625621" y="1879473"/>
                </a:lnTo>
                <a:lnTo>
                  <a:pt x="3638575" y="1879473"/>
                </a:lnTo>
                <a:lnTo>
                  <a:pt x="3638575" y="1885569"/>
                </a:lnTo>
                <a:lnTo>
                  <a:pt x="3644671" y="1885569"/>
                </a:lnTo>
                <a:lnTo>
                  <a:pt x="3644671" y="1892045"/>
                </a:lnTo>
                <a:lnTo>
                  <a:pt x="3651148" y="1892045"/>
                </a:lnTo>
                <a:lnTo>
                  <a:pt x="3657625" y="1892045"/>
                </a:lnTo>
                <a:lnTo>
                  <a:pt x="3663721" y="1892045"/>
                </a:lnTo>
              </a:path>
              <a:path w="11195050" h="3168650">
                <a:moveTo>
                  <a:pt x="6781698" y="1872995"/>
                </a:moveTo>
                <a:lnTo>
                  <a:pt x="6781698" y="1872995"/>
                </a:lnTo>
                <a:lnTo>
                  <a:pt x="6845071" y="1872995"/>
                </a:lnTo>
                <a:lnTo>
                  <a:pt x="6870598" y="1879473"/>
                </a:lnTo>
                <a:lnTo>
                  <a:pt x="6889648" y="1885569"/>
                </a:lnTo>
                <a:lnTo>
                  <a:pt x="6908825" y="1885569"/>
                </a:lnTo>
                <a:lnTo>
                  <a:pt x="6927875" y="1892045"/>
                </a:lnTo>
                <a:lnTo>
                  <a:pt x="6965594" y="1904745"/>
                </a:lnTo>
                <a:lnTo>
                  <a:pt x="6991248" y="1904745"/>
                </a:lnTo>
                <a:lnTo>
                  <a:pt x="7016775" y="1911223"/>
                </a:lnTo>
                <a:lnTo>
                  <a:pt x="7048398" y="1917319"/>
                </a:lnTo>
                <a:lnTo>
                  <a:pt x="7067575" y="1923795"/>
                </a:lnTo>
                <a:lnTo>
                  <a:pt x="7092721" y="1923795"/>
                </a:lnTo>
                <a:lnTo>
                  <a:pt x="7111771" y="1923795"/>
                </a:lnTo>
                <a:lnTo>
                  <a:pt x="7130821" y="1923795"/>
                </a:lnTo>
                <a:lnTo>
                  <a:pt x="7149998" y="1923795"/>
                </a:lnTo>
                <a:lnTo>
                  <a:pt x="7175525" y="1930273"/>
                </a:lnTo>
                <a:lnTo>
                  <a:pt x="7188098" y="1930273"/>
                </a:lnTo>
                <a:lnTo>
                  <a:pt x="7207148" y="1930273"/>
                </a:lnTo>
                <a:lnTo>
                  <a:pt x="7232421" y="1930273"/>
                </a:lnTo>
                <a:lnTo>
                  <a:pt x="7245375" y="1936369"/>
                </a:lnTo>
                <a:lnTo>
                  <a:pt x="7264425" y="1936369"/>
                </a:lnTo>
                <a:lnTo>
                  <a:pt x="7283221" y="1942845"/>
                </a:lnTo>
                <a:lnTo>
                  <a:pt x="7302271" y="1942845"/>
                </a:lnTo>
                <a:lnTo>
                  <a:pt x="7321321" y="1942845"/>
                </a:lnTo>
                <a:lnTo>
                  <a:pt x="7340371" y="1942845"/>
                </a:lnTo>
                <a:lnTo>
                  <a:pt x="7359421" y="1942845"/>
                </a:lnTo>
                <a:lnTo>
                  <a:pt x="7378598" y="1949323"/>
                </a:lnTo>
                <a:lnTo>
                  <a:pt x="7404125" y="1955419"/>
                </a:lnTo>
                <a:lnTo>
                  <a:pt x="7441971" y="1961895"/>
                </a:lnTo>
                <a:lnTo>
                  <a:pt x="7467498" y="1968373"/>
                </a:lnTo>
                <a:lnTo>
                  <a:pt x="7493025" y="1974595"/>
                </a:lnTo>
                <a:lnTo>
                  <a:pt x="7518298" y="1974595"/>
                </a:lnTo>
                <a:lnTo>
                  <a:pt x="7556398" y="1981073"/>
                </a:lnTo>
                <a:lnTo>
                  <a:pt x="7581544" y="1987169"/>
                </a:lnTo>
                <a:lnTo>
                  <a:pt x="7613675" y="1987169"/>
                </a:lnTo>
                <a:lnTo>
                  <a:pt x="7638821" y="1987169"/>
                </a:lnTo>
                <a:lnTo>
                  <a:pt x="7664348" y="1987169"/>
                </a:lnTo>
                <a:lnTo>
                  <a:pt x="7683525" y="1987169"/>
                </a:lnTo>
                <a:lnTo>
                  <a:pt x="7696098" y="1987169"/>
                </a:lnTo>
                <a:lnTo>
                  <a:pt x="7708671" y="1987169"/>
                </a:lnTo>
                <a:lnTo>
                  <a:pt x="7721625" y="1981073"/>
                </a:lnTo>
                <a:lnTo>
                  <a:pt x="7734198" y="1981073"/>
                </a:lnTo>
                <a:lnTo>
                  <a:pt x="7753375" y="1974595"/>
                </a:lnTo>
                <a:lnTo>
                  <a:pt x="7772425" y="1974595"/>
                </a:lnTo>
                <a:lnTo>
                  <a:pt x="7784998" y="1968373"/>
                </a:lnTo>
                <a:lnTo>
                  <a:pt x="7804048" y="1961895"/>
                </a:lnTo>
                <a:lnTo>
                  <a:pt x="7829321" y="1955419"/>
                </a:lnTo>
                <a:lnTo>
                  <a:pt x="7848371" y="1955419"/>
                </a:lnTo>
                <a:lnTo>
                  <a:pt x="7873898" y="1949323"/>
                </a:lnTo>
                <a:lnTo>
                  <a:pt x="7899171" y="1949323"/>
                </a:lnTo>
                <a:lnTo>
                  <a:pt x="7924698" y="1942845"/>
                </a:lnTo>
                <a:lnTo>
                  <a:pt x="7943748" y="1936369"/>
                </a:lnTo>
                <a:lnTo>
                  <a:pt x="7962798" y="1930273"/>
                </a:lnTo>
                <a:lnTo>
                  <a:pt x="7988071" y="1923795"/>
                </a:lnTo>
                <a:lnTo>
                  <a:pt x="8013598" y="1917319"/>
                </a:lnTo>
                <a:lnTo>
                  <a:pt x="8038744" y="1911223"/>
                </a:lnTo>
                <a:lnTo>
                  <a:pt x="8057921" y="1898650"/>
                </a:lnTo>
                <a:lnTo>
                  <a:pt x="8083448" y="1892045"/>
                </a:lnTo>
                <a:lnTo>
                  <a:pt x="8102498" y="1879473"/>
                </a:lnTo>
                <a:lnTo>
                  <a:pt x="8115071" y="1866519"/>
                </a:lnTo>
                <a:lnTo>
                  <a:pt x="8134248" y="1860423"/>
                </a:lnTo>
                <a:lnTo>
                  <a:pt x="8159775" y="1841373"/>
                </a:lnTo>
                <a:lnTo>
                  <a:pt x="8178825" y="1834895"/>
                </a:lnTo>
                <a:lnTo>
                  <a:pt x="8216671" y="1815845"/>
                </a:lnTo>
                <a:lnTo>
                  <a:pt x="8248675" y="1790573"/>
                </a:lnTo>
                <a:lnTo>
                  <a:pt x="8299475" y="1758569"/>
                </a:lnTo>
                <a:lnTo>
                  <a:pt x="8350148" y="1733295"/>
                </a:lnTo>
                <a:lnTo>
                  <a:pt x="8381898" y="1714245"/>
                </a:lnTo>
                <a:lnTo>
                  <a:pt x="8432698" y="1688719"/>
                </a:lnTo>
                <a:lnTo>
                  <a:pt x="8458225" y="1670050"/>
                </a:lnTo>
                <a:lnTo>
                  <a:pt x="8477275" y="1656969"/>
                </a:lnTo>
                <a:lnTo>
                  <a:pt x="8489848" y="1650873"/>
                </a:lnTo>
                <a:lnTo>
                  <a:pt x="8495944" y="1644395"/>
                </a:lnTo>
                <a:lnTo>
                  <a:pt x="8495944" y="1637919"/>
                </a:lnTo>
                <a:lnTo>
                  <a:pt x="8495944" y="1631823"/>
                </a:lnTo>
                <a:lnTo>
                  <a:pt x="8489848" y="1631823"/>
                </a:lnTo>
                <a:lnTo>
                  <a:pt x="8483371" y="1618869"/>
                </a:lnTo>
                <a:lnTo>
                  <a:pt x="8470798" y="1618869"/>
                </a:lnTo>
                <a:lnTo>
                  <a:pt x="8458225" y="1606295"/>
                </a:lnTo>
                <a:lnTo>
                  <a:pt x="8451748" y="1599819"/>
                </a:lnTo>
                <a:lnTo>
                  <a:pt x="8439175" y="1587245"/>
                </a:lnTo>
                <a:lnTo>
                  <a:pt x="8439175" y="1574545"/>
                </a:lnTo>
                <a:lnTo>
                  <a:pt x="8419998" y="1549019"/>
                </a:lnTo>
                <a:lnTo>
                  <a:pt x="8413521" y="1536445"/>
                </a:lnTo>
                <a:lnTo>
                  <a:pt x="8400948" y="1511173"/>
                </a:lnTo>
                <a:lnTo>
                  <a:pt x="8388375" y="1492123"/>
                </a:lnTo>
                <a:lnTo>
                  <a:pt x="8369325" y="1466595"/>
                </a:lnTo>
                <a:lnTo>
                  <a:pt x="8343671" y="1441450"/>
                </a:lnTo>
                <a:lnTo>
                  <a:pt x="8318525" y="1415795"/>
                </a:lnTo>
                <a:lnTo>
                  <a:pt x="8280425" y="1384173"/>
                </a:lnTo>
                <a:lnTo>
                  <a:pt x="8248675" y="1352423"/>
                </a:lnTo>
                <a:lnTo>
                  <a:pt x="8197621" y="1320419"/>
                </a:lnTo>
                <a:lnTo>
                  <a:pt x="8146821" y="1282573"/>
                </a:lnTo>
                <a:lnTo>
                  <a:pt x="8102498" y="1263523"/>
                </a:lnTo>
                <a:lnTo>
                  <a:pt x="8057921" y="1244473"/>
                </a:lnTo>
                <a:lnTo>
                  <a:pt x="8026171" y="1225423"/>
                </a:lnTo>
                <a:lnTo>
                  <a:pt x="8001025" y="1225423"/>
                </a:lnTo>
                <a:lnTo>
                  <a:pt x="7962798" y="1212850"/>
                </a:lnTo>
                <a:lnTo>
                  <a:pt x="7931175" y="1206245"/>
                </a:lnTo>
                <a:lnTo>
                  <a:pt x="7892948" y="1199769"/>
                </a:lnTo>
                <a:lnTo>
                  <a:pt x="7854848" y="1193673"/>
                </a:lnTo>
                <a:lnTo>
                  <a:pt x="7816621" y="1193673"/>
                </a:lnTo>
                <a:lnTo>
                  <a:pt x="7772425" y="1187195"/>
                </a:lnTo>
                <a:lnTo>
                  <a:pt x="7486548" y="1187195"/>
                </a:lnTo>
                <a:lnTo>
                  <a:pt x="7441971" y="1199769"/>
                </a:lnTo>
                <a:lnTo>
                  <a:pt x="7404125" y="1212850"/>
                </a:lnTo>
                <a:lnTo>
                  <a:pt x="7372121" y="1225423"/>
                </a:lnTo>
                <a:lnTo>
                  <a:pt x="7334275" y="1237995"/>
                </a:lnTo>
                <a:lnTo>
                  <a:pt x="7296175" y="1257045"/>
                </a:lnTo>
                <a:lnTo>
                  <a:pt x="7264425" y="1263523"/>
                </a:lnTo>
                <a:lnTo>
                  <a:pt x="7232421" y="1276095"/>
                </a:lnTo>
                <a:lnTo>
                  <a:pt x="7200671" y="1288795"/>
                </a:lnTo>
                <a:lnTo>
                  <a:pt x="7169048" y="1307845"/>
                </a:lnTo>
                <a:lnTo>
                  <a:pt x="7143521" y="1320419"/>
                </a:lnTo>
                <a:lnTo>
                  <a:pt x="7105675" y="1333373"/>
                </a:lnTo>
                <a:lnTo>
                  <a:pt x="7054621" y="1352423"/>
                </a:lnTo>
                <a:lnTo>
                  <a:pt x="7029348" y="1365123"/>
                </a:lnTo>
                <a:lnTo>
                  <a:pt x="6997725" y="1377695"/>
                </a:lnTo>
                <a:lnTo>
                  <a:pt x="6978548" y="1384173"/>
                </a:lnTo>
                <a:lnTo>
                  <a:pt x="6959498" y="1396745"/>
                </a:lnTo>
                <a:lnTo>
                  <a:pt x="6940448" y="1403223"/>
                </a:lnTo>
                <a:lnTo>
                  <a:pt x="6927875" y="1415795"/>
                </a:lnTo>
                <a:lnTo>
                  <a:pt x="6914921" y="1422273"/>
                </a:lnTo>
                <a:lnTo>
                  <a:pt x="6902221" y="1428369"/>
                </a:lnTo>
                <a:lnTo>
                  <a:pt x="6889648" y="1434845"/>
                </a:lnTo>
                <a:lnTo>
                  <a:pt x="6877075" y="1441450"/>
                </a:lnTo>
                <a:lnTo>
                  <a:pt x="6870598" y="1447545"/>
                </a:lnTo>
                <a:lnTo>
                  <a:pt x="6858025" y="1454023"/>
                </a:lnTo>
                <a:lnTo>
                  <a:pt x="6845071" y="1466595"/>
                </a:lnTo>
                <a:lnTo>
                  <a:pt x="6832498" y="1473073"/>
                </a:lnTo>
                <a:lnTo>
                  <a:pt x="6819798" y="1485645"/>
                </a:lnTo>
                <a:lnTo>
                  <a:pt x="6807225" y="1492123"/>
                </a:lnTo>
                <a:lnTo>
                  <a:pt x="6800748" y="1511173"/>
                </a:lnTo>
                <a:lnTo>
                  <a:pt x="6781698" y="1517395"/>
                </a:lnTo>
                <a:lnTo>
                  <a:pt x="6775221" y="1529969"/>
                </a:lnTo>
                <a:lnTo>
                  <a:pt x="6762648" y="1549019"/>
                </a:lnTo>
                <a:lnTo>
                  <a:pt x="6756171" y="1561973"/>
                </a:lnTo>
                <a:lnTo>
                  <a:pt x="6749948" y="1581023"/>
                </a:lnTo>
                <a:lnTo>
                  <a:pt x="6743471" y="1599819"/>
                </a:lnTo>
                <a:lnTo>
                  <a:pt x="6743471" y="1606295"/>
                </a:lnTo>
                <a:lnTo>
                  <a:pt x="6743471" y="1625345"/>
                </a:lnTo>
                <a:lnTo>
                  <a:pt x="6737375" y="1631823"/>
                </a:lnTo>
                <a:lnTo>
                  <a:pt x="6737375" y="1637919"/>
                </a:lnTo>
                <a:lnTo>
                  <a:pt x="6737375" y="1726819"/>
                </a:lnTo>
                <a:lnTo>
                  <a:pt x="6743471" y="1752473"/>
                </a:lnTo>
                <a:lnTo>
                  <a:pt x="6749948" y="1771523"/>
                </a:lnTo>
                <a:lnTo>
                  <a:pt x="6756171" y="1790573"/>
                </a:lnTo>
                <a:lnTo>
                  <a:pt x="6769125" y="1809623"/>
                </a:lnTo>
                <a:lnTo>
                  <a:pt x="6775221" y="1828800"/>
                </a:lnTo>
                <a:lnTo>
                  <a:pt x="6788175" y="1834895"/>
                </a:lnTo>
                <a:lnTo>
                  <a:pt x="6794271" y="1847469"/>
                </a:lnTo>
                <a:lnTo>
                  <a:pt x="6807225" y="1853945"/>
                </a:lnTo>
                <a:lnTo>
                  <a:pt x="6813321" y="1860423"/>
                </a:lnTo>
                <a:lnTo>
                  <a:pt x="6819798" y="1866519"/>
                </a:lnTo>
                <a:lnTo>
                  <a:pt x="6826021" y="1866519"/>
                </a:lnTo>
                <a:lnTo>
                  <a:pt x="6826021" y="1872995"/>
                </a:lnTo>
              </a:path>
              <a:path w="11195050" h="3168650">
                <a:moveTo>
                  <a:pt x="4133875" y="2412619"/>
                </a:moveTo>
                <a:lnTo>
                  <a:pt x="4139971" y="2412619"/>
                </a:lnTo>
                <a:lnTo>
                  <a:pt x="4159021" y="2419096"/>
                </a:lnTo>
                <a:lnTo>
                  <a:pt x="4171721" y="2425573"/>
                </a:lnTo>
                <a:lnTo>
                  <a:pt x="4190771" y="2431796"/>
                </a:lnTo>
                <a:lnTo>
                  <a:pt x="4209821" y="2438273"/>
                </a:lnTo>
                <a:lnTo>
                  <a:pt x="4228871" y="2450846"/>
                </a:lnTo>
                <a:lnTo>
                  <a:pt x="4248048" y="2450846"/>
                </a:lnTo>
                <a:lnTo>
                  <a:pt x="4273575" y="2457323"/>
                </a:lnTo>
                <a:lnTo>
                  <a:pt x="4292625" y="2463419"/>
                </a:lnTo>
                <a:lnTo>
                  <a:pt x="4311421" y="2469896"/>
                </a:lnTo>
                <a:lnTo>
                  <a:pt x="4330471" y="2469896"/>
                </a:lnTo>
                <a:lnTo>
                  <a:pt x="4355998" y="2476373"/>
                </a:lnTo>
                <a:lnTo>
                  <a:pt x="4400321" y="2482469"/>
                </a:lnTo>
                <a:lnTo>
                  <a:pt x="4425848" y="2488946"/>
                </a:lnTo>
                <a:lnTo>
                  <a:pt x="4470171" y="2495423"/>
                </a:lnTo>
                <a:lnTo>
                  <a:pt x="4521225" y="2501646"/>
                </a:lnTo>
                <a:lnTo>
                  <a:pt x="4559071" y="2508123"/>
                </a:lnTo>
                <a:lnTo>
                  <a:pt x="4603648" y="2514219"/>
                </a:lnTo>
                <a:lnTo>
                  <a:pt x="4647971" y="2520696"/>
                </a:lnTo>
                <a:lnTo>
                  <a:pt x="4686071" y="2520696"/>
                </a:lnTo>
                <a:lnTo>
                  <a:pt x="4717821" y="2527173"/>
                </a:lnTo>
                <a:lnTo>
                  <a:pt x="4787671" y="2527173"/>
                </a:lnTo>
                <a:lnTo>
                  <a:pt x="4813198" y="2527173"/>
                </a:lnTo>
                <a:lnTo>
                  <a:pt x="5041798" y="2527173"/>
                </a:lnTo>
                <a:lnTo>
                  <a:pt x="5080025" y="2520696"/>
                </a:lnTo>
                <a:lnTo>
                  <a:pt x="5118125" y="2514219"/>
                </a:lnTo>
                <a:lnTo>
                  <a:pt x="5155971" y="2508123"/>
                </a:lnTo>
                <a:lnTo>
                  <a:pt x="5200548" y="2501646"/>
                </a:lnTo>
                <a:lnTo>
                  <a:pt x="5238775" y="2495423"/>
                </a:lnTo>
                <a:lnTo>
                  <a:pt x="5263921" y="2488946"/>
                </a:lnTo>
                <a:lnTo>
                  <a:pt x="5295544" y="2482469"/>
                </a:lnTo>
                <a:lnTo>
                  <a:pt x="5308625" y="2482469"/>
                </a:lnTo>
                <a:lnTo>
                  <a:pt x="5314721" y="2482469"/>
                </a:lnTo>
                <a:lnTo>
                  <a:pt x="5321198" y="2476373"/>
                </a:lnTo>
                <a:lnTo>
                  <a:pt x="5327675" y="2476373"/>
                </a:lnTo>
                <a:lnTo>
                  <a:pt x="5327675" y="2469896"/>
                </a:lnTo>
                <a:lnTo>
                  <a:pt x="5333771" y="2469896"/>
                </a:lnTo>
              </a:path>
              <a:path w="11195050" h="3168650">
                <a:moveTo>
                  <a:pt x="10083571" y="2304669"/>
                </a:moveTo>
                <a:lnTo>
                  <a:pt x="10083571" y="2317623"/>
                </a:lnTo>
                <a:lnTo>
                  <a:pt x="10077475" y="2342769"/>
                </a:lnTo>
                <a:lnTo>
                  <a:pt x="10077475" y="2380996"/>
                </a:lnTo>
                <a:lnTo>
                  <a:pt x="10077475" y="2406523"/>
                </a:lnTo>
                <a:lnTo>
                  <a:pt x="10077475" y="2438273"/>
                </a:lnTo>
                <a:lnTo>
                  <a:pt x="10083571" y="2476373"/>
                </a:lnTo>
                <a:lnTo>
                  <a:pt x="10090048" y="2520696"/>
                </a:lnTo>
                <a:lnTo>
                  <a:pt x="10096144" y="2565273"/>
                </a:lnTo>
                <a:lnTo>
                  <a:pt x="10102621" y="2597023"/>
                </a:lnTo>
                <a:lnTo>
                  <a:pt x="10102621" y="2641219"/>
                </a:lnTo>
                <a:lnTo>
                  <a:pt x="10109225" y="2679446"/>
                </a:lnTo>
                <a:lnTo>
                  <a:pt x="10109225" y="2704973"/>
                </a:lnTo>
                <a:lnTo>
                  <a:pt x="10109225" y="2876346"/>
                </a:lnTo>
                <a:lnTo>
                  <a:pt x="10115321" y="2908033"/>
                </a:lnTo>
                <a:lnTo>
                  <a:pt x="10121798" y="2927108"/>
                </a:lnTo>
                <a:lnTo>
                  <a:pt x="10128275" y="2939707"/>
                </a:lnTo>
                <a:lnTo>
                  <a:pt x="10134371" y="2958782"/>
                </a:lnTo>
                <a:lnTo>
                  <a:pt x="10140848" y="2971380"/>
                </a:lnTo>
                <a:lnTo>
                  <a:pt x="10153421" y="2996946"/>
                </a:lnTo>
                <a:lnTo>
                  <a:pt x="10159898" y="3009544"/>
                </a:lnTo>
                <a:lnTo>
                  <a:pt x="10178948" y="3022511"/>
                </a:lnTo>
                <a:lnTo>
                  <a:pt x="10191648" y="3047707"/>
                </a:lnTo>
                <a:lnTo>
                  <a:pt x="10210698" y="3073273"/>
                </a:lnTo>
                <a:lnTo>
                  <a:pt x="10223271" y="3092348"/>
                </a:lnTo>
                <a:lnTo>
                  <a:pt x="10248798" y="3104946"/>
                </a:lnTo>
                <a:lnTo>
                  <a:pt x="10261498" y="3124022"/>
                </a:lnTo>
                <a:lnTo>
                  <a:pt x="10274071" y="3130143"/>
                </a:lnTo>
                <a:lnTo>
                  <a:pt x="10293121" y="3143110"/>
                </a:lnTo>
                <a:lnTo>
                  <a:pt x="10324744" y="3149231"/>
                </a:lnTo>
                <a:lnTo>
                  <a:pt x="10343921" y="3149231"/>
                </a:lnTo>
                <a:lnTo>
                  <a:pt x="10369448" y="3155708"/>
                </a:lnTo>
                <a:lnTo>
                  <a:pt x="10401071" y="3162185"/>
                </a:lnTo>
                <a:lnTo>
                  <a:pt x="10426725" y="3168307"/>
                </a:lnTo>
                <a:lnTo>
                  <a:pt x="10458348" y="3168307"/>
                </a:lnTo>
                <a:lnTo>
                  <a:pt x="10502671" y="3168307"/>
                </a:lnTo>
                <a:lnTo>
                  <a:pt x="10553344" y="3168307"/>
                </a:lnTo>
                <a:lnTo>
                  <a:pt x="10604525" y="3168307"/>
                </a:lnTo>
                <a:lnTo>
                  <a:pt x="10655325" y="3162185"/>
                </a:lnTo>
                <a:lnTo>
                  <a:pt x="10712221" y="3149231"/>
                </a:lnTo>
                <a:lnTo>
                  <a:pt x="10763275" y="3130143"/>
                </a:lnTo>
                <a:lnTo>
                  <a:pt x="10820171" y="3104946"/>
                </a:lnTo>
                <a:lnTo>
                  <a:pt x="10870971" y="3079381"/>
                </a:lnTo>
                <a:lnTo>
                  <a:pt x="10909071" y="3054184"/>
                </a:lnTo>
                <a:lnTo>
                  <a:pt x="10940821" y="3028632"/>
                </a:lnTo>
                <a:lnTo>
                  <a:pt x="10978921" y="2996946"/>
                </a:lnTo>
                <a:lnTo>
                  <a:pt x="11004448" y="2958782"/>
                </a:lnTo>
                <a:lnTo>
                  <a:pt x="11029721" y="2927108"/>
                </a:lnTo>
                <a:lnTo>
                  <a:pt x="11055248" y="2901543"/>
                </a:lnTo>
                <a:lnTo>
                  <a:pt x="11080394" y="2869869"/>
                </a:lnTo>
                <a:lnTo>
                  <a:pt x="11093348" y="2838183"/>
                </a:lnTo>
                <a:lnTo>
                  <a:pt x="11112525" y="2806509"/>
                </a:lnTo>
                <a:lnTo>
                  <a:pt x="11131575" y="2774823"/>
                </a:lnTo>
                <a:lnTo>
                  <a:pt x="11150625" y="2749270"/>
                </a:lnTo>
                <a:lnTo>
                  <a:pt x="11163198" y="2730246"/>
                </a:lnTo>
                <a:lnTo>
                  <a:pt x="11175898" y="2698496"/>
                </a:lnTo>
                <a:lnTo>
                  <a:pt x="11188471" y="2685923"/>
                </a:lnTo>
                <a:lnTo>
                  <a:pt x="11188471" y="2666873"/>
                </a:lnTo>
                <a:lnTo>
                  <a:pt x="11194948" y="2647696"/>
                </a:lnTo>
                <a:lnTo>
                  <a:pt x="11194948" y="2628646"/>
                </a:lnTo>
                <a:lnTo>
                  <a:pt x="11194948" y="2609596"/>
                </a:lnTo>
                <a:lnTo>
                  <a:pt x="11194948" y="2584450"/>
                </a:lnTo>
                <a:lnTo>
                  <a:pt x="11194948" y="2558796"/>
                </a:lnTo>
                <a:lnTo>
                  <a:pt x="11194948" y="2527173"/>
                </a:lnTo>
                <a:lnTo>
                  <a:pt x="11194948" y="2501646"/>
                </a:lnTo>
                <a:lnTo>
                  <a:pt x="11188471" y="2476373"/>
                </a:lnTo>
                <a:lnTo>
                  <a:pt x="11169421" y="2438273"/>
                </a:lnTo>
                <a:lnTo>
                  <a:pt x="11163198" y="2406523"/>
                </a:lnTo>
                <a:lnTo>
                  <a:pt x="11144148" y="2387473"/>
                </a:lnTo>
                <a:lnTo>
                  <a:pt x="11125098" y="2361946"/>
                </a:lnTo>
                <a:lnTo>
                  <a:pt x="11106048" y="2349246"/>
                </a:lnTo>
                <a:lnTo>
                  <a:pt x="11080394" y="2323719"/>
                </a:lnTo>
                <a:lnTo>
                  <a:pt x="11055248" y="2304669"/>
                </a:lnTo>
                <a:lnTo>
                  <a:pt x="11029721" y="2298573"/>
                </a:lnTo>
                <a:lnTo>
                  <a:pt x="11010544" y="2286000"/>
                </a:lnTo>
                <a:lnTo>
                  <a:pt x="10985398" y="2273046"/>
                </a:lnTo>
                <a:lnTo>
                  <a:pt x="10959871" y="2266823"/>
                </a:lnTo>
                <a:lnTo>
                  <a:pt x="10922025" y="2253869"/>
                </a:lnTo>
                <a:lnTo>
                  <a:pt x="10896498" y="2241296"/>
                </a:lnTo>
                <a:lnTo>
                  <a:pt x="10858271" y="2234819"/>
                </a:lnTo>
                <a:lnTo>
                  <a:pt x="10807598" y="2228723"/>
                </a:lnTo>
                <a:lnTo>
                  <a:pt x="10756798" y="2215769"/>
                </a:lnTo>
                <a:lnTo>
                  <a:pt x="10712221" y="2209673"/>
                </a:lnTo>
                <a:lnTo>
                  <a:pt x="10655325" y="2203196"/>
                </a:lnTo>
                <a:lnTo>
                  <a:pt x="10610621" y="2196973"/>
                </a:lnTo>
                <a:lnTo>
                  <a:pt x="10566425" y="2190496"/>
                </a:lnTo>
                <a:lnTo>
                  <a:pt x="10521721" y="2190496"/>
                </a:lnTo>
                <a:lnTo>
                  <a:pt x="10477398" y="2190496"/>
                </a:lnTo>
                <a:lnTo>
                  <a:pt x="10312171" y="2190496"/>
                </a:lnTo>
                <a:lnTo>
                  <a:pt x="10280548" y="2196973"/>
                </a:lnTo>
                <a:lnTo>
                  <a:pt x="10261498" y="2209673"/>
                </a:lnTo>
                <a:lnTo>
                  <a:pt x="10248798" y="2222246"/>
                </a:lnTo>
                <a:lnTo>
                  <a:pt x="10236225" y="2228723"/>
                </a:lnTo>
                <a:lnTo>
                  <a:pt x="10217175" y="2234819"/>
                </a:lnTo>
                <a:lnTo>
                  <a:pt x="10198125" y="2241296"/>
                </a:lnTo>
                <a:lnTo>
                  <a:pt x="10178948" y="2253869"/>
                </a:lnTo>
                <a:lnTo>
                  <a:pt x="10165994" y="2260346"/>
                </a:lnTo>
                <a:lnTo>
                  <a:pt x="10147325" y="2266823"/>
                </a:lnTo>
                <a:lnTo>
                  <a:pt x="10121798" y="2286000"/>
                </a:lnTo>
                <a:lnTo>
                  <a:pt x="10096144" y="2298573"/>
                </a:lnTo>
                <a:lnTo>
                  <a:pt x="10070998" y="2311146"/>
                </a:lnTo>
                <a:lnTo>
                  <a:pt x="10058425" y="2323719"/>
                </a:lnTo>
                <a:lnTo>
                  <a:pt x="10039375" y="2336673"/>
                </a:lnTo>
                <a:lnTo>
                  <a:pt x="10026421" y="2349246"/>
                </a:lnTo>
                <a:lnTo>
                  <a:pt x="10020198" y="2355850"/>
                </a:lnTo>
                <a:lnTo>
                  <a:pt x="10013721" y="2361946"/>
                </a:lnTo>
                <a:lnTo>
                  <a:pt x="10001148" y="2368423"/>
                </a:lnTo>
                <a:lnTo>
                  <a:pt x="10001148" y="2374519"/>
                </a:lnTo>
                <a:lnTo>
                  <a:pt x="10001148" y="2380996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95250" rIns="0" bIns="0" rtlCol="0">
            <a:spAutoFit/>
          </a:bodyPr>
          <a:lstStyle/>
          <a:p>
            <a:pPr marL="30480" algn="ctr">
              <a:lnSpc>
                <a:spcPct val="100000"/>
              </a:lnSpc>
              <a:spcBef>
                <a:spcPts val="750"/>
              </a:spcBef>
            </a:pP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sz="42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sondan</a:t>
            </a:r>
            <a:r>
              <a:rPr sz="4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dirty="0">
                <a:solidFill>
                  <a:srgbClr val="FFFFFF"/>
                </a:solidFill>
                <a:latin typeface="Arial"/>
                <a:cs typeface="Arial"/>
              </a:rPr>
              <a:t>ildiz</a:t>
            </a:r>
            <a:r>
              <a:rPr sz="42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10" dirty="0">
                <a:solidFill>
                  <a:srgbClr val="FFFFFF"/>
                </a:solidFill>
                <a:latin typeface="Arial"/>
                <a:cs typeface="Arial"/>
              </a:rPr>
              <a:t>chiqarish</a:t>
            </a:r>
            <a:endParaRPr sz="4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8391" y="5431028"/>
            <a:ext cx="9940925" cy="929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100"/>
              </a:spcBef>
              <a:tabLst>
                <a:tab pos="4392930" algn="l"/>
                <a:tab pos="5147310" algn="l"/>
              </a:tabLst>
            </a:pPr>
            <a:r>
              <a:rPr sz="2950" dirty="0">
                <a:latin typeface="Arial MT"/>
                <a:cs typeface="Arial MT"/>
              </a:rPr>
              <a:t>Bu</a:t>
            </a:r>
            <a:r>
              <a:rPr sz="2950" spc="-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formulada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𝑘</a:t>
            </a:r>
            <a:r>
              <a:rPr sz="2950" spc="229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o‘rniga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0,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±1,</a:t>
            </a:r>
            <a:r>
              <a:rPr sz="2950" dirty="0">
                <a:latin typeface="Cambria Math"/>
                <a:cs typeface="Cambria Math"/>
              </a:rPr>
              <a:t>	±2,</a:t>
            </a:r>
            <a:r>
              <a:rPr sz="2950" spc="-18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…</a:t>
            </a:r>
            <a:r>
              <a:rPr sz="2950" spc="-16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.</a:t>
            </a:r>
            <a:r>
              <a:rPr sz="2950" spc="15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qiymatlarni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qo‘yib</a:t>
            </a:r>
            <a:r>
              <a:rPr sz="2950" spc="1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turli </a:t>
            </a:r>
            <a:r>
              <a:rPr sz="2950" dirty="0">
                <a:latin typeface="Arial MT"/>
                <a:cs typeface="Arial MT"/>
              </a:rPr>
              <a:t>ildizlarni</a:t>
            </a:r>
            <a:r>
              <a:rPr sz="2950" spc="-1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topamiz.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214" y="1259586"/>
            <a:ext cx="11421110" cy="1830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100"/>
              </a:spcBef>
            </a:pP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66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sondan</a:t>
            </a:r>
            <a:r>
              <a:rPr sz="2950" spc="67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natural</a:t>
            </a:r>
            <a:r>
              <a:rPr sz="2950" spc="69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tartibli</a:t>
            </a:r>
            <a:r>
              <a:rPr sz="2950" spc="68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ildiz</a:t>
            </a:r>
            <a:r>
              <a:rPr sz="2950" spc="68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olishni</a:t>
            </a:r>
            <a:r>
              <a:rPr sz="2950" spc="6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ildiz</a:t>
            </a:r>
            <a:r>
              <a:rPr sz="2950" spc="69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tartibiga</a:t>
            </a:r>
            <a:r>
              <a:rPr sz="2950" spc="68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teskari </a:t>
            </a:r>
            <a:r>
              <a:rPr sz="2950" dirty="0">
                <a:latin typeface="Arial MT"/>
                <a:cs typeface="Arial MT"/>
              </a:rPr>
              <a:t>qiymatli</a:t>
            </a:r>
            <a:r>
              <a:rPr sz="2950" spc="2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darajaga</a:t>
            </a:r>
            <a:r>
              <a:rPr sz="2950" spc="2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oshirish</a:t>
            </a:r>
            <a:r>
              <a:rPr sz="2950" spc="254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sifatida</a:t>
            </a:r>
            <a:r>
              <a:rPr sz="2950" spc="27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qabul</a:t>
            </a:r>
            <a:r>
              <a:rPr sz="2950" spc="29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qilish</a:t>
            </a:r>
            <a:r>
              <a:rPr sz="2950" spc="2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mumkin.</a:t>
            </a:r>
            <a:r>
              <a:rPr sz="2950" spc="27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Bunda</a:t>
            </a:r>
            <a:r>
              <a:rPr sz="2950" spc="280" dirty="0">
                <a:latin typeface="Arial MT"/>
                <a:cs typeface="Arial MT"/>
              </a:rPr>
              <a:t> </a:t>
            </a:r>
            <a:r>
              <a:rPr sz="2950" spc="-25" dirty="0">
                <a:latin typeface="Arial MT"/>
                <a:cs typeface="Arial MT"/>
              </a:rPr>
              <a:t>ham </a:t>
            </a:r>
            <a:r>
              <a:rPr sz="2950" dirty="0">
                <a:latin typeface="Arial MT"/>
                <a:cs typeface="Arial MT"/>
              </a:rPr>
              <a:t>Muavr</a:t>
            </a:r>
            <a:r>
              <a:rPr sz="2950" spc="220" dirty="0">
                <a:latin typeface="Arial MT"/>
                <a:cs typeface="Arial MT"/>
              </a:rPr>
              <a:t>  </a:t>
            </a:r>
            <a:r>
              <a:rPr sz="2950" dirty="0">
                <a:latin typeface="Arial MT"/>
                <a:cs typeface="Arial MT"/>
              </a:rPr>
              <a:t>formulasidan</a:t>
            </a:r>
            <a:r>
              <a:rPr sz="2950" spc="215" dirty="0">
                <a:latin typeface="Arial MT"/>
                <a:cs typeface="Arial MT"/>
              </a:rPr>
              <a:t>  </a:t>
            </a:r>
            <a:r>
              <a:rPr sz="2950" dirty="0">
                <a:latin typeface="Arial MT"/>
                <a:cs typeface="Arial MT"/>
              </a:rPr>
              <a:t>foydalanib</a:t>
            </a:r>
            <a:r>
              <a:rPr sz="2950" spc="225" dirty="0">
                <a:latin typeface="Arial MT"/>
                <a:cs typeface="Arial MT"/>
              </a:rPr>
              <a:t>  </a:t>
            </a:r>
            <a:r>
              <a:rPr sz="2950" dirty="0">
                <a:latin typeface="Arial MT"/>
                <a:cs typeface="Arial MT"/>
              </a:rPr>
              <a:t>quyidagicha</a:t>
            </a:r>
            <a:r>
              <a:rPr sz="2950" spc="220" dirty="0">
                <a:latin typeface="Arial MT"/>
                <a:cs typeface="Arial MT"/>
              </a:rPr>
              <a:t>  </a:t>
            </a:r>
            <a:r>
              <a:rPr sz="2950" dirty="0">
                <a:latin typeface="Arial MT"/>
                <a:cs typeface="Arial MT"/>
              </a:rPr>
              <a:t>formula</a:t>
            </a:r>
            <a:r>
              <a:rPr sz="2950" spc="220" dirty="0">
                <a:latin typeface="Arial MT"/>
                <a:cs typeface="Arial MT"/>
              </a:rPr>
              <a:t>  </a:t>
            </a:r>
            <a:r>
              <a:rPr sz="2950" dirty="0">
                <a:latin typeface="Arial MT"/>
                <a:cs typeface="Arial MT"/>
              </a:rPr>
              <a:t>xosil</a:t>
            </a:r>
            <a:r>
              <a:rPr sz="2950" spc="220" dirty="0">
                <a:latin typeface="Arial MT"/>
                <a:cs typeface="Arial MT"/>
              </a:rPr>
              <a:t>  </a:t>
            </a:r>
            <a:r>
              <a:rPr sz="2950" spc="-10" dirty="0">
                <a:latin typeface="Arial MT"/>
                <a:cs typeface="Arial MT"/>
              </a:rPr>
              <a:t>qilish mumkin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41498" y="3323208"/>
            <a:ext cx="5335270" cy="414655"/>
          </a:xfrm>
          <a:custGeom>
            <a:avLst/>
            <a:gdLst/>
            <a:ahLst/>
            <a:cxnLst/>
            <a:rect l="l" t="t" r="r" b="b"/>
            <a:pathLst>
              <a:path w="5335270" h="414654">
                <a:moveTo>
                  <a:pt x="489585" y="0"/>
                </a:moveTo>
                <a:lnTo>
                  <a:pt x="274701" y="0"/>
                </a:lnTo>
                <a:lnTo>
                  <a:pt x="274701" y="508"/>
                </a:lnTo>
                <a:lnTo>
                  <a:pt x="246634" y="508"/>
                </a:lnTo>
                <a:lnTo>
                  <a:pt x="143002" y="358648"/>
                </a:lnTo>
                <a:lnTo>
                  <a:pt x="68834" y="195834"/>
                </a:lnTo>
                <a:lnTo>
                  <a:pt x="0" y="227330"/>
                </a:lnTo>
                <a:lnTo>
                  <a:pt x="6604" y="243078"/>
                </a:lnTo>
                <a:lnTo>
                  <a:pt x="42037" y="227330"/>
                </a:lnTo>
                <a:lnTo>
                  <a:pt x="128905" y="414147"/>
                </a:lnTo>
                <a:lnTo>
                  <a:pt x="149225" y="414147"/>
                </a:lnTo>
                <a:lnTo>
                  <a:pt x="262128" y="28448"/>
                </a:lnTo>
                <a:lnTo>
                  <a:pt x="300101" y="28448"/>
                </a:lnTo>
                <a:lnTo>
                  <a:pt x="300101" y="27432"/>
                </a:lnTo>
                <a:lnTo>
                  <a:pt x="489585" y="27432"/>
                </a:lnTo>
                <a:lnTo>
                  <a:pt x="489585" y="0"/>
                </a:lnTo>
                <a:close/>
              </a:path>
              <a:path w="5335270" h="414654">
                <a:moveTo>
                  <a:pt x="2686812" y="29972"/>
                </a:moveTo>
                <a:lnTo>
                  <a:pt x="2681224" y="13843"/>
                </a:lnTo>
                <a:lnTo>
                  <a:pt x="2652331" y="24231"/>
                </a:lnTo>
                <a:lnTo>
                  <a:pt x="2627020" y="39331"/>
                </a:lnTo>
                <a:lnTo>
                  <a:pt x="2587117" y="83566"/>
                </a:lnTo>
                <a:lnTo>
                  <a:pt x="2562428" y="142709"/>
                </a:lnTo>
                <a:lnTo>
                  <a:pt x="2554338" y="210820"/>
                </a:lnTo>
                <a:lnTo>
                  <a:pt x="2554224" y="212979"/>
                </a:lnTo>
                <a:lnTo>
                  <a:pt x="2556268" y="249504"/>
                </a:lnTo>
                <a:lnTo>
                  <a:pt x="2572651" y="314172"/>
                </a:lnTo>
                <a:lnTo>
                  <a:pt x="2605151" y="366687"/>
                </a:lnTo>
                <a:lnTo>
                  <a:pt x="2652255" y="401459"/>
                </a:lnTo>
                <a:lnTo>
                  <a:pt x="2681224" y="411861"/>
                </a:lnTo>
                <a:lnTo>
                  <a:pt x="2686177" y="395732"/>
                </a:lnTo>
                <a:lnTo>
                  <a:pt x="2663520" y="385686"/>
                </a:lnTo>
                <a:lnTo>
                  <a:pt x="2643975" y="371716"/>
                </a:lnTo>
                <a:lnTo>
                  <a:pt x="2614168" y="331978"/>
                </a:lnTo>
                <a:lnTo>
                  <a:pt x="2596451" y="277837"/>
                </a:lnTo>
                <a:lnTo>
                  <a:pt x="2590635" y="212979"/>
                </a:lnTo>
                <a:lnTo>
                  <a:pt x="2590546" y="210820"/>
                </a:lnTo>
                <a:lnTo>
                  <a:pt x="2592019" y="176885"/>
                </a:lnTo>
                <a:lnTo>
                  <a:pt x="2603830" y="117970"/>
                </a:lnTo>
                <a:lnTo>
                  <a:pt x="2627553" y="71462"/>
                </a:lnTo>
                <a:lnTo>
                  <a:pt x="2663850" y="39979"/>
                </a:lnTo>
                <a:lnTo>
                  <a:pt x="2686812" y="29972"/>
                </a:lnTo>
                <a:close/>
              </a:path>
              <a:path w="5335270" h="414654">
                <a:moveTo>
                  <a:pt x="5334762" y="212979"/>
                </a:moveTo>
                <a:lnTo>
                  <a:pt x="5326507" y="142709"/>
                </a:lnTo>
                <a:lnTo>
                  <a:pt x="5301869" y="83566"/>
                </a:lnTo>
                <a:lnTo>
                  <a:pt x="5261953" y="39331"/>
                </a:lnTo>
                <a:lnTo>
                  <a:pt x="5207762" y="13843"/>
                </a:lnTo>
                <a:lnTo>
                  <a:pt x="5202047" y="29972"/>
                </a:lnTo>
                <a:lnTo>
                  <a:pt x="5225097" y="39979"/>
                </a:lnTo>
                <a:lnTo>
                  <a:pt x="5244922" y="53809"/>
                </a:lnTo>
                <a:lnTo>
                  <a:pt x="5274945" y="92964"/>
                </a:lnTo>
                <a:lnTo>
                  <a:pt x="5292547" y="145948"/>
                </a:lnTo>
                <a:lnTo>
                  <a:pt x="5298440" y="210820"/>
                </a:lnTo>
                <a:lnTo>
                  <a:pt x="5296954" y="245960"/>
                </a:lnTo>
                <a:lnTo>
                  <a:pt x="5285143" y="306501"/>
                </a:lnTo>
                <a:lnTo>
                  <a:pt x="5261445" y="353822"/>
                </a:lnTo>
                <a:lnTo>
                  <a:pt x="5225389" y="385686"/>
                </a:lnTo>
                <a:lnTo>
                  <a:pt x="5202682" y="395732"/>
                </a:lnTo>
                <a:lnTo>
                  <a:pt x="5207762" y="411861"/>
                </a:lnTo>
                <a:lnTo>
                  <a:pt x="5262067" y="386397"/>
                </a:lnTo>
                <a:lnTo>
                  <a:pt x="5301996" y="342265"/>
                </a:lnTo>
                <a:lnTo>
                  <a:pt x="5326570" y="283248"/>
                </a:lnTo>
                <a:lnTo>
                  <a:pt x="5332704" y="249504"/>
                </a:lnTo>
                <a:lnTo>
                  <a:pt x="5334762" y="21297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22372" y="2939288"/>
            <a:ext cx="5343525" cy="819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410335">
              <a:lnSpc>
                <a:spcPts val="2570"/>
              </a:lnSpc>
              <a:spcBef>
                <a:spcPts val="120"/>
              </a:spcBef>
              <a:tabLst>
                <a:tab pos="2422525" algn="l"/>
              </a:tabLst>
            </a:pPr>
            <a:r>
              <a:rPr sz="245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r>
              <a:rPr sz="24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45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endParaRPr sz="2450">
              <a:latin typeface="Cambria Math"/>
              <a:cs typeface="Cambria Math"/>
            </a:endParaRPr>
          </a:p>
          <a:p>
            <a:pPr marL="63500">
              <a:lnSpc>
                <a:spcPts val="3650"/>
              </a:lnSpc>
              <a:tabLst>
                <a:tab pos="393700" algn="l"/>
                <a:tab pos="1743075" algn="l"/>
                <a:tab pos="2814320" algn="l"/>
              </a:tabLst>
            </a:pPr>
            <a:r>
              <a:rPr sz="3000" spc="337" baseline="41666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000" baseline="41666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3350" spc="2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3350" spc="2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1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3675" spc="225" baseline="907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675" baseline="907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3350" spc="2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16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3675" spc="240" baseline="907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675" baseline="907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cos𝜑</a:t>
            </a:r>
            <a:r>
              <a:rPr sz="33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3350" spc="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3350" spc="1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0" dirty="0">
                <a:solidFill>
                  <a:srgbClr val="001F5F"/>
                </a:solidFill>
                <a:latin typeface="Cambria Math"/>
                <a:cs typeface="Cambria Math"/>
              </a:rPr>
              <a:t>sin𝜑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6894" y="2939288"/>
            <a:ext cx="743585" cy="765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1435">
              <a:lnSpc>
                <a:spcPts val="2360"/>
              </a:lnSpc>
              <a:spcBef>
                <a:spcPts val="120"/>
              </a:spcBef>
            </a:pPr>
            <a:r>
              <a:rPr sz="245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endParaRPr sz="2450">
              <a:latin typeface="Cambria Math"/>
              <a:cs typeface="Cambria Math"/>
            </a:endParaRPr>
          </a:p>
          <a:p>
            <a:pPr marL="38100">
              <a:lnSpc>
                <a:spcPts val="3440"/>
              </a:lnSpc>
              <a:tabLst>
                <a:tab pos="383540" algn="l"/>
              </a:tabLst>
            </a:pPr>
            <a:r>
              <a:rPr sz="2450" spc="145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24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5025" spc="-75" baseline="-6633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endParaRPr sz="5025" baseline="-6633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04947" y="3818254"/>
            <a:ext cx="6594475" cy="1270000"/>
          </a:xfrm>
          <a:custGeom>
            <a:avLst/>
            <a:gdLst/>
            <a:ahLst/>
            <a:cxnLst/>
            <a:rect l="l" t="t" r="r" b="b"/>
            <a:pathLst>
              <a:path w="6594475" h="1270000">
                <a:moveTo>
                  <a:pt x="6392799" y="0"/>
                </a:moveTo>
                <a:lnTo>
                  <a:pt x="6379336" y="14859"/>
                </a:lnTo>
                <a:lnTo>
                  <a:pt x="6406504" y="48365"/>
                </a:lnTo>
                <a:lnTo>
                  <a:pt x="6431364" y="85508"/>
                </a:lnTo>
                <a:lnTo>
                  <a:pt x="6453917" y="126285"/>
                </a:lnTo>
                <a:lnTo>
                  <a:pt x="6474163" y="170692"/>
                </a:lnTo>
                <a:lnTo>
                  <a:pt x="6492102" y="218726"/>
                </a:lnTo>
                <a:lnTo>
                  <a:pt x="6507733" y="270383"/>
                </a:lnTo>
                <a:lnTo>
                  <a:pt x="6519257" y="317097"/>
                </a:lnTo>
                <a:lnTo>
                  <a:pt x="6529007" y="365583"/>
                </a:lnTo>
                <a:lnTo>
                  <a:pt x="6536985" y="415837"/>
                </a:lnTo>
                <a:lnTo>
                  <a:pt x="6543190" y="467857"/>
                </a:lnTo>
                <a:lnTo>
                  <a:pt x="6547622" y="521641"/>
                </a:lnTo>
                <a:lnTo>
                  <a:pt x="6550281" y="577186"/>
                </a:lnTo>
                <a:lnTo>
                  <a:pt x="6551162" y="634111"/>
                </a:lnTo>
                <a:lnTo>
                  <a:pt x="6550345" y="687944"/>
                </a:lnTo>
                <a:lnTo>
                  <a:pt x="6547622" y="747899"/>
                </a:lnTo>
                <a:lnTo>
                  <a:pt x="6543190" y="801886"/>
                </a:lnTo>
                <a:lnTo>
                  <a:pt x="6536985" y="854056"/>
                </a:lnTo>
                <a:lnTo>
                  <a:pt x="6529007" y="904404"/>
                </a:lnTo>
                <a:lnTo>
                  <a:pt x="6519257" y="952925"/>
                </a:lnTo>
                <a:lnTo>
                  <a:pt x="6507733" y="999617"/>
                </a:lnTo>
                <a:lnTo>
                  <a:pt x="6492102" y="1051264"/>
                </a:lnTo>
                <a:lnTo>
                  <a:pt x="6474163" y="1099274"/>
                </a:lnTo>
                <a:lnTo>
                  <a:pt x="6453917" y="1143650"/>
                </a:lnTo>
                <a:lnTo>
                  <a:pt x="6431364" y="1184397"/>
                </a:lnTo>
                <a:lnTo>
                  <a:pt x="6406504" y="1221517"/>
                </a:lnTo>
                <a:lnTo>
                  <a:pt x="6379336" y="1255014"/>
                </a:lnTo>
                <a:lnTo>
                  <a:pt x="6392799" y="1270000"/>
                </a:lnTo>
                <a:lnTo>
                  <a:pt x="6423258" y="1237087"/>
                </a:lnTo>
                <a:lnTo>
                  <a:pt x="6451393" y="1200328"/>
                </a:lnTo>
                <a:lnTo>
                  <a:pt x="6477206" y="1159732"/>
                </a:lnTo>
                <a:lnTo>
                  <a:pt x="6500701" y="1115304"/>
                </a:lnTo>
                <a:lnTo>
                  <a:pt x="6521883" y="1067052"/>
                </a:lnTo>
                <a:lnTo>
                  <a:pt x="6540754" y="1014984"/>
                </a:lnTo>
                <a:lnTo>
                  <a:pt x="6553250" y="973610"/>
                </a:lnTo>
                <a:lnTo>
                  <a:pt x="6564070" y="930451"/>
                </a:lnTo>
                <a:lnTo>
                  <a:pt x="6573217" y="885510"/>
                </a:lnTo>
                <a:lnTo>
                  <a:pt x="6580695" y="838787"/>
                </a:lnTo>
                <a:lnTo>
                  <a:pt x="6586506" y="790284"/>
                </a:lnTo>
                <a:lnTo>
                  <a:pt x="6590653" y="740003"/>
                </a:lnTo>
                <a:lnTo>
                  <a:pt x="6593139" y="687944"/>
                </a:lnTo>
                <a:lnTo>
                  <a:pt x="6593961" y="634492"/>
                </a:lnTo>
                <a:lnTo>
                  <a:pt x="6593139" y="580681"/>
                </a:lnTo>
                <a:lnTo>
                  <a:pt x="6590653" y="528976"/>
                </a:lnTo>
                <a:lnTo>
                  <a:pt x="6586506" y="478995"/>
                </a:lnTo>
                <a:lnTo>
                  <a:pt x="6580695" y="430736"/>
                </a:lnTo>
                <a:lnTo>
                  <a:pt x="6573217" y="384197"/>
                </a:lnTo>
                <a:lnTo>
                  <a:pt x="6564070" y="339377"/>
                </a:lnTo>
                <a:lnTo>
                  <a:pt x="6553250" y="296275"/>
                </a:lnTo>
                <a:lnTo>
                  <a:pt x="6540754" y="254889"/>
                </a:lnTo>
                <a:lnTo>
                  <a:pt x="6521883" y="202829"/>
                </a:lnTo>
                <a:lnTo>
                  <a:pt x="6500701" y="154601"/>
                </a:lnTo>
                <a:lnTo>
                  <a:pt x="6477206" y="110204"/>
                </a:lnTo>
                <a:lnTo>
                  <a:pt x="6451393" y="69638"/>
                </a:lnTo>
                <a:lnTo>
                  <a:pt x="6423258" y="32903"/>
                </a:lnTo>
                <a:lnTo>
                  <a:pt x="6392799" y="0"/>
                </a:lnTo>
                <a:close/>
              </a:path>
              <a:path w="6594475" h="1270000">
                <a:moveTo>
                  <a:pt x="201167" y="0"/>
                </a:moveTo>
                <a:lnTo>
                  <a:pt x="170752" y="32903"/>
                </a:lnTo>
                <a:lnTo>
                  <a:pt x="142630" y="69638"/>
                </a:lnTo>
                <a:lnTo>
                  <a:pt x="116808" y="110204"/>
                </a:lnTo>
                <a:lnTo>
                  <a:pt x="93293" y="154601"/>
                </a:lnTo>
                <a:lnTo>
                  <a:pt x="72092" y="202829"/>
                </a:lnTo>
                <a:lnTo>
                  <a:pt x="53212" y="254889"/>
                </a:lnTo>
                <a:lnTo>
                  <a:pt x="40753" y="296275"/>
                </a:lnTo>
                <a:lnTo>
                  <a:pt x="29950" y="339377"/>
                </a:lnTo>
                <a:lnTo>
                  <a:pt x="20804" y="384197"/>
                </a:lnTo>
                <a:lnTo>
                  <a:pt x="13319" y="430736"/>
                </a:lnTo>
                <a:lnTo>
                  <a:pt x="7494" y="478995"/>
                </a:lnTo>
                <a:lnTo>
                  <a:pt x="3331" y="528976"/>
                </a:lnTo>
                <a:lnTo>
                  <a:pt x="833" y="580681"/>
                </a:lnTo>
                <a:lnTo>
                  <a:pt x="0" y="634111"/>
                </a:lnTo>
                <a:lnTo>
                  <a:pt x="833" y="687944"/>
                </a:lnTo>
                <a:lnTo>
                  <a:pt x="3331" y="740003"/>
                </a:lnTo>
                <a:lnTo>
                  <a:pt x="7494" y="790284"/>
                </a:lnTo>
                <a:lnTo>
                  <a:pt x="13319" y="838787"/>
                </a:lnTo>
                <a:lnTo>
                  <a:pt x="20804" y="885510"/>
                </a:lnTo>
                <a:lnTo>
                  <a:pt x="29950" y="930451"/>
                </a:lnTo>
                <a:lnTo>
                  <a:pt x="40753" y="973610"/>
                </a:lnTo>
                <a:lnTo>
                  <a:pt x="53212" y="1014984"/>
                </a:lnTo>
                <a:lnTo>
                  <a:pt x="72092" y="1067052"/>
                </a:lnTo>
                <a:lnTo>
                  <a:pt x="93293" y="1115304"/>
                </a:lnTo>
                <a:lnTo>
                  <a:pt x="116808" y="1159732"/>
                </a:lnTo>
                <a:lnTo>
                  <a:pt x="142630" y="1200328"/>
                </a:lnTo>
                <a:lnTo>
                  <a:pt x="170752" y="1237087"/>
                </a:lnTo>
                <a:lnTo>
                  <a:pt x="201167" y="1270000"/>
                </a:lnTo>
                <a:lnTo>
                  <a:pt x="214629" y="1255014"/>
                </a:lnTo>
                <a:lnTo>
                  <a:pt x="187462" y="1221517"/>
                </a:lnTo>
                <a:lnTo>
                  <a:pt x="162602" y="1184397"/>
                </a:lnTo>
                <a:lnTo>
                  <a:pt x="140049" y="1143650"/>
                </a:lnTo>
                <a:lnTo>
                  <a:pt x="119803" y="1099274"/>
                </a:lnTo>
                <a:lnTo>
                  <a:pt x="101864" y="1051264"/>
                </a:lnTo>
                <a:lnTo>
                  <a:pt x="86232" y="999617"/>
                </a:lnTo>
                <a:lnTo>
                  <a:pt x="74709" y="952925"/>
                </a:lnTo>
                <a:lnTo>
                  <a:pt x="64959" y="904404"/>
                </a:lnTo>
                <a:lnTo>
                  <a:pt x="56981" y="854056"/>
                </a:lnTo>
                <a:lnTo>
                  <a:pt x="50776" y="801886"/>
                </a:lnTo>
                <a:lnTo>
                  <a:pt x="46344" y="747899"/>
                </a:lnTo>
                <a:lnTo>
                  <a:pt x="43685" y="692100"/>
                </a:lnTo>
                <a:lnTo>
                  <a:pt x="42798" y="634492"/>
                </a:lnTo>
                <a:lnTo>
                  <a:pt x="43631" y="580681"/>
                </a:lnTo>
                <a:lnTo>
                  <a:pt x="46344" y="521641"/>
                </a:lnTo>
                <a:lnTo>
                  <a:pt x="50776" y="467857"/>
                </a:lnTo>
                <a:lnTo>
                  <a:pt x="56981" y="415837"/>
                </a:lnTo>
                <a:lnTo>
                  <a:pt x="64959" y="365583"/>
                </a:lnTo>
                <a:lnTo>
                  <a:pt x="74709" y="317097"/>
                </a:lnTo>
                <a:lnTo>
                  <a:pt x="86232" y="270383"/>
                </a:lnTo>
                <a:lnTo>
                  <a:pt x="101864" y="218726"/>
                </a:lnTo>
                <a:lnTo>
                  <a:pt x="119803" y="170692"/>
                </a:lnTo>
                <a:lnTo>
                  <a:pt x="140049" y="126285"/>
                </a:lnTo>
                <a:lnTo>
                  <a:pt x="162602" y="85508"/>
                </a:lnTo>
                <a:lnTo>
                  <a:pt x="187462" y="48365"/>
                </a:lnTo>
                <a:lnTo>
                  <a:pt x="214629" y="14859"/>
                </a:lnTo>
                <a:lnTo>
                  <a:pt x="20116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57577" y="3856990"/>
            <a:ext cx="1917700" cy="819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266700" algn="ctr">
              <a:lnSpc>
                <a:spcPts val="2570"/>
              </a:lnSpc>
              <a:spcBef>
                <a:spcPts val="120"/>
              </a:spcBef>
            </a:pPr>
            <a:r>
              <a:rPr sz="245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 Math"/>
                <a:cs typeface="Cambria Math"/>
              </a:rPr>
              <a:t>1</a:t>
            </a:r>
            <a:endParaRPr sz="2450">
              <a:latin typeface="Cambria Math"/>
              <a:cs typeface="Cambria Math"/>
            </a:endParaRPr>
          </a:p>
          <a:p>
            <a:pPr marL="50800">
              <a:lnSpc>
                <a:spcPts val="3650"/>
              </a:lnSpc>
              <a:tabLst>
                <a:tab pos="1275715" algn="l"/>
              </a:tabLst>
            </a:pP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3350" spc="22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16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3675" spc="240" baseline="907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675" baseline="907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cos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42334" y="3905122"/>
            <a:ext cx="5393055" cy="1096010"/>
          </a:xfrm>
          <a:custGeom>
            <a:avLst/>
            <a:gdLst/>
            <a:ahLst/>
            <a:cxnLst/>
            <a:rect l="l" t="t" r="r" b="b"/>
            <a:pathLst>
              <a:path w="5393055" h="1096010">
                <a:moveTo>
                  <a:pt x="197485" y="15748"/>
                </a:moveTo>
                <a:lnTo>
                  <a:pt x="154533" y="32423"/>
                </a:lnTo>
                <a:lnTo>
                  <a:pt x="124307" y="70675"/>
                </a:lnTo>
                <a:lnTo>
                  <a:pt x="96913" y="114757"/>
                </a:lnTo>
                <a:lnTo>
                  <a:pt x="72364" y="164655"/>
                </a:lnTo>
                <a:lnTo>
                  <a:pt x="50673" y="220345"/>
                </a:lnTo>
                <a:lnTo>
                  <a:pt x="37223" y="262902"/>
                </a:lnTo>
                <a:lnTo>
                  <a:pt x="25844" y="306832"/>
                </a:lnTo>
                <a:lnTo>
                  <a:pt x="16535" y="352145"/>
                </a:lnTo>
                <a:lnTo>
                  <a:pt x="9296" y="398843"/>
                </a:lnTo>
                <a:lnTo>
                  <a:pt x="4127" y="446925"/>
                </a:lnTo>
                <a:lnTo>
                  <a:pt x="1028" y="496392"/>
                </a:lnTo>
                <a:lnTo>
                  <a:pt x="0" y="547243"/>
                </a:lnTo>
                <a:lnTo>
                  <a:pt x="1028" y="597446"/>
                </a:lnTo>
                <a:lnTo>
                  <a:pt x="4127" y="646442"/>
                </a:lnTo>
                <a:lnTo>
                  <a:pt x="9296" y="694270"/>
                </a:lnTo>
                <a:lnTo>
                  <a:pt x="16535" y="740892"/>
                </a:lnTo>
                <a:lnTo>
                  <a:pt x="25844" y="786333"/>
                </a:lnTo>
                <a:lnTo>
                  <a:pt x="37223" y="830592"/>
                </a:lnTo>
                <a:lnTo>
                  <a:pt x="50673" y="873633"/>
                </a:lnTo>
                <a:lnTo>
                  <a:pt x="72364" y="930135"/>
                </a:lnTo>
                <a:lnTo>
                  <a:pt x="96913" y="980592"/>
                </a:lnTo>
                <a:lnTo>
                  <a:pt x="124307" y="1025017"/>
                </a:lnTo>
                <a:lnTo>
                  <a:pt x="154533" y="1063409"/>
                </a:lnTo>
                <a:lnTo>
                  <a:pt x="187579" y="1095756"/>
                </a:lnTo>
                <a:lnTo>
                  <a:pt x="197485" y="1080262"/>
                </a:lnTo>
                <a:lnTo>
                  <a:pt x="169049" y="1047242"/>
                </a:lnTo>
                <a:lnTo>
                  <a:pt x="143370" y="1008811"/>
                </a:lnTo>
                <a:lnTo>
                  <a:pt x="120408" y="964958"/>
                </a:lnTo>
                <a:lnTo>
                  <a:pt x="100177" y="915670"/>
                </a:lnTo>
                <a:lnTo>
                  <a:pt x="82677" y="860933"/>
                </a:lnTo>
                <a:lnTo>
                  <a:pt x="70383" y="812380"/>
                </a:lnTo>
                <a:lnTo>
                  <a:pt x="60325" y="762355"/>
                </a:lnTo>
                <a:lnTo>
                  <a:pt x="52489" y="710844"/>
                </a:lnTo>
                <a:lnTo>
                  <a:pt x="46888" y="657860"/>
                </a:lnTo>
                <a:lnTo>
                  <a:pt x="43535" y="603415"/>
                </a:lnTo>
                <a:lnTo>
                  <a:pt x="42418" y="547497"/>
                </a:lnTo>
                <a:lnTo>
                  <a:pt x="43421" y="496392"/>
                </a:lnTo>
                <a:lnTo>
                  <a:pt x="43535" y="490397"/>
                </a:lnTo>
                <a:lnTo>
                  <a:pt x="46901" y="435140"/>
                </a:lnTo>
                <a:lnTo>
                  <a:pt x="52501" y="381723"/>
                </a:lnTo>
                <a:lnTo>
                  <a:pt x="60363" y="330136"/>
                </a:lnTo>
                <a:lnTo>
                  <a:pt x="70459" y="280365"/>
                </a:lnTo>
                <a:lnTo>
                  <a:pt x="82804" y="232410"/>
                </a:lnTo>
                <a:lnTo>
                  <a:pt x="100304" y="178638"/>
                </a:lnTo>
                <a:lnTo>
                  <a:pt x="120535" y="130073"/>
                </a:lnTo>
                <a:lnTo>
                  <a:pt x="143471" y="86728"/>
                </a:lnTo>
                <a:lnTo>
                  <a:pt x="169113" y="48628"/>
                </a:lnTo>
                <a:lnTo>
                  <a:pt x="197485" y="15748"/>
                </a:lnTo>
                <a:close/>
              </a:path>
              <a:path w="5393055" h="1096010">
                <a:moveTo>
                  <a:pt x="1764665" y="533654"/>
                </a:moveTo>
                <a:lnTo>
                  <a:pt x="211709" y="533654"/>
                </a:lnTo>
                <a:lnTo>
                  <a:pt x="211709" y="561086"/>
                </a:lnTo>
                <a:lnTo>
                  <a:pt x="1764665" y="561086"/>
                </a:lnTo>
                <a:lnTo>
                  <a:pt x="1764665" y="533654"/>
                </a:lnTo>
                <a:close/>
              </a:path>
              <a:path w="5393055" h="1096010">
                <a:moveTo>
                  <a:pt x="1975853" y="547497"/>
                </a:moveTo>
                <a:lnTo>
                  <a:pt x="1974824" y="496392"/>
                </a:lnTo>
                <a:lnTo>
                  <a:pt x="1971725" y="446925"/>
                </a:lnTo>
                <a:lnTo>
                  <a:pt x="1966556" y="398843"/>
                </a:lnTo>
                <a:lnTo>
                  <a:pt x="1959317" y="352145"/>
                </a:lnTo>
                <a:lnTo>
                  <a:pt x="1950008" y="306832"/>
                </a:lnTo>
                <a:lnTo>
                  <a:pt x="1938629" y="262902"/>
                </a:lnTo>
                <a:lnTo>
                  <a:pt x="1925193" y="220345"/>
                </a:lnTo>
                <a:lnTo>
                  <a:pt x="1903501" y="164655"/>
                </a:lnTo>
                <a:lnTo>
                  <a:pt x="1878965" y="114757"/>
                </a:lnTo>
                <a:lnTo>
                  <a:pt x="1851596" y="70675"/>
                </a:lnTo>
                <a:lnTo>
                  <a:pt x="1821370" y="32423"/>
                </a:lnTo>
                <a:lnTo>
                  <a:pt x="1788287" y="0"/>
                </a:lnTo>
                <a:lnTo>
                  <a:pt x="1778508" y="15748"/>
                </a:lnTo>
                <a:lnTo>
                  <a:pt x="1806740" y="48628"/>
                </a:lnTo>
                <a:lnTo>
                  <a:pt x="1832317" y="86728"/>
                </a:lnTo>
                <a:lnTo>
                  <a:pt x="1855241" y="130073"/>
                </a:lnTo>
                <a:lnTo>
                  <a:pt x="1875485" y="178638"/>
                </a:lnTo>
                <a:lnTo>
                  <a:pt x="1893062" y="232410"/>
                </a:lnTo>
                <a:lnTo>
                  <a:pt x="1905406" y="280365"/>
                </a:lnTo>
                <a:lnTo>
                  <a:pt x="1915528" y="330136"/>
                </a:lnTo>
                <a:lnTo>
                  <a:pt x="1923415" y="381723"/>
                </a:lnTo>
                <a:lnTo>
                  <a:pt x="1929053" y="435140"/>
                </a:lnTo>
                <a:lnTo>
                  <a:pt x="1932432" y="490397"/>
                </a:lnTo>
                <a:lnTo>
                  <a:pt x="1933562" y="547243"/>
                </a:lnTo>
                <a:lnTo>
                  <a:pt x="1932571" y="597446"/>
                </a:lnTo>
                <a:lnTo>
                  <a:pt x="1929079" y="657860"/>
                </a:lnTo>
                <a:lnTo>
                  <a:pt x="1923478" y="710844"/>
                </a:lnTo>
                <a:lnTo>
                  <a:pt x="1915617" y="762355"/>
                </a:lnTo>
                <a:lnTo>
                  <a:pt x="1905520" y="812380"/>
                </a:lnTo>
                <a:lnTo>
                  <a:pt x="1893189" y="860933"/>
                </a:lnTo>
                <a:lnTo>
                  <a:pt x="1875726" y="915670"/>
                </a:lnTo>
                <a:lnTo>
                  <a:pt x="1855533" y="964958"/>
                </a:lnTo>
                <a:lnTo>
                  <a:pt x="1832597" y="1008811"/>
                </a:lnTo>
                <a:lnTo>
                  <a:pt x="1806930" y="1047242"/>
                </a:lnTo>
                <a:lnTo>
                  <a:pt x="1778508" y="1080262"/>
                </a:lnTo>
                <a:lnTo>
                  <a:pt x="1788287" y="1095756"/>
                </a:lnTo>
                <a:lnTo>
                  <a:pt x="1821370" y="1063409"/>
                </a:lnTo>
                <a:lnTo>
                  <a:pt x="1851596" y="1025017"/>
                </a:lnTo>
                <a:lnTo>
                  <a:pt x="1878965" y="980592"/>
                </a:lnTo>
                <a:lnTo>
                  <a:pt x="1903501" y="930135"/>
                </a:lnTo>
                <a:lnTo>
                  <a:pt x="1925193" y="873633"/>
                </a:lnTo>
                <a:lnTo>
                  <a:pt x="1938629" y="830592"/>
                </a:lnTo>
                <a:lnTo>
                  <a:pt x="1950008" y="786333"/>
                </a:lnTo>
                <a:lnTo>
                  <a:pt x="1959317" y="740892"/>
                </a:lnTo>
                <a:lnTo>
                  <a:pt x="1966556" y="694270"/>
                </a:lnTo>
                <a:lnTo>
                  <a:pt x="1971725" y="646442"/>
                </a:lnTo>
                <a:lnTo>
                  <a:pt x="1974824" y="597446"/>
                </a:lnTo>
                <a:lnTo>
                  <a:pt x="1975853" y="547497"/>
                </a:lnTo>
                <a:close/>
              </a:path>
              <a:path w="5393055" h="1096010">
                <a:moveTo>
                  <a:pt x="3614293" y="15748"/>
                </a:moveTo>
                <a:lnTo>
                  <a:pt x="3571341" y="32423"/>
                </a:lnTo>
                <a:lnTo>
                  <a:pt x="3541115" y="70675"/>
                </a:lnTo>
                <a:lnTo>
                  <a:pt x="3513721" y="114757"/>
                </a:lnTo>
                <a:lnTo>
                  <a:pt x="3489172" y="164655"/>
                </a:lnTo>
                <a:lnTo>
                  <a:pt x="3467481" y="220345"/>
                </a:lnTo>
                <a:lnTo>
                  <a:pt x="3454031" y="262902"/>
                </a:lnTo>
                <a:lnTo>
                  <a:pt x="3442652" y="306832"/>
                </a:lnTo>
                <a:lnTo>
                  <a:pt x="3433343" y="352145"/>
                </a:lnTo>
                <a:lnTo>
                  <a:pt x="3426104" y="398843"/>
                </a:lnTo>
                <a:lnTo>
                  <a:pt x="3420935" y="446925"/>
                </a:lnTo>
                <a:lnTo>
                  <a:pt x="3417836" y="496392"/>
                </a:lnTo>
                <a:lnTo>
                  <a:pt x="3416808" y="547243"/>
                </a:lnTo>
                <a:lnTo>
                  <a:pt x="3417836" y="597446"/>
                </a:lnTo>
                <a:lnTo>
                  <a:pt x="3420935" y="646442"/>
                </a:lnTo>
                <a:lnTo>
                  <a:pt x="3426104" y="694270"/>
                </a:lnTo>
                <a:lnTo>
                  <a:pt x="3433343" y="740892"/>
                </a:lnTo>
                <a:lnTo>
                  <a:pt x="3442652" y="786333"/>
                </a:lnTo>
                <a:lnTo>
                  <a:pt x="3454031" y="830592"/>
                </a:lnTo>
                <a:lnTo>
                  <a:pt x="3467481" y="873633"/>
                </a:lnTo>
                <a:lnTo>
                  <a:pt x="3489172" y="930135"/>
                </a:lnTo>
                <a:lnTo>
                  <a:pt x="3513721" y="980592"/>
                </a:lnTo>
                <a:lnTo>
                  <a:pt x="3541115" y="1025017"/>
                </a:lnTo>
                <a:lnTo>
                  <a:pt x="3571341" y="1063409"/>
                </a:lnTo>
                <a:lnTo>
                  <a:pt x="3604387" y="1095756"/>
                </a:lnTo>
                <a:lnTo>
                  <a:pt x="3614293" y="1080262"/>
                </a:lnTo>
                <a:lnTo>
                  <a:pt x="3585857" y="1047242"/>
                </a:lnTo>
                <a:lnTo>
                  <a:pt x="3560178" y="1008811"/>
                </a:lnTo>
                <a:lnTo>
                  <a:pt x="3537216" y="964958"/>
                </a:lnTo>
                <a:lnTo>
                  <a:pt x="3516985" y="915670"/>
                </a:lnTo>
                <a:lnTo>
                  <a:pt x="3499485" y="860933"/>
                </a:lnTo>
                <a:lnTo>
                  <a:pt x="3487191" y="812380"/>
                </a:lnTo>
                <a:lnTo>
                  <a:pt x="3477133" y="762355"/>
                </a:lnTo>
                <a:lnTo>
                  <a:pt x="3469297" y="710844"/>
                </a:lnTo>
                <a:lnTo>
                  <a:pt x="3463696" y="657860"/>
                </a:lnTo>
                <a:lnTo>
                  <a:pt x="3460343" y="603415"/>
                </a:lnTo>
                <a:lnTo>
                  <a:pt x="3459226" y="547497"/>
                </a:lnTo>
                <a:lnTo>
                  <a:pt x="3460229" y="496392"/>
                </a:lnTo>
                <a:lnTo>
                  <a:pt x="3460343" y="490397"/>
                </a:lnTo>
                <a:lnTo>
                  <a:pt x="3463709" y="435140"/>
                </a:lnTo>
                <a:lnTo>
                  <a:pt x="3469322" y="381723"/>
                </a:lnTo>
                <a:lnTo>
                  <a:pt x="3477171" y="330136"/>
                </a:lnTo>
                <a:lnTo>
                  <a:pt x="3487267" y="280365"/>
                </a:lnTo>
                <a:lnTo>
                  <a:pt x="3499612" y="232410"/>
                </a:lnTo>
                <a:lnTo>
                  <a:pt x="3517112" y="178638"/>
                </a:lnTo>
                <a:lnTo>
                  <a:pt x="3537343" y="130073"/>
                </a:lnTo>
                <a:lnTo>
                  <a:pt x="3560280" y="86728"/>
                </a:lnTo>
                <a:lnTo>
                  <a:pt x="3585921" y="48628"/>
                </a:lnTo>
                <a:lnTo>
                  <a:pt x="3614293" y="15748"/>
                </a:lnTo>
                <a:close/>
              </a:path>
              <a:path w="5393055" h="1096010">
                <a:moveTo>
                  <a:pt x="5181473" y="533654"/>
                </a:moveTo>
                <a:lnTo>
                  <a:pt x="3628517" y="533654"/>
                </a:lnTo>
                <a:lnTo>
                  <a:pt x="3628517" y="561086"/>
                </a:lnTo>
                <a:lnTo>
                  <a:pt x="5181473" y="561086"/>
                </a:lnTo>
                <a:lnTo>
                  <a:pt x="5181473" y="533654"/>
                </a:lnTo>
                <a:close/>
              </a:path>
              <a:path w="5393055" h="1096010">
                <a:moveTo>
                  <a:pt x="5392661" y="547497"/>
                </a:moveTo>
                <a:lnTo>
                  <a:pt x="5391632" y="496392"/>
                </a:lnTo>
                <a:lnTo>
                  <a:pt x="5388534" y="446925"/>
                </a:lnTo>
                <a:lnTo>
                  <a:pt x="5383365" y="398843"/>
                </a:lnTo>
                <a:lnTo>
                  <a:pt x="5376126" y="352145"/>
                </a:lnTo>
                <a:lnTo>
                  <a:pt x="5366817" y="306832"/>
                </a:lnTo>
                <a:lnTo>
                  <a:pt x="5355437" y="262902"/>
                </a:lnTo>
                <a:lnTo>
                  <a:pt x="5342001" y="220345"/>
                </a:lnTo>
                <a:lnTo>
                  <a:pt x="5320309" y="164655"/>
                </a:lnTo>
                <a:lnTo>
                  <a:pt x="5295773" y="114757"/>
                </a:lnTo>
                <a:lnTo>
                  <a:pt x="5268404" y="70675"/>
                </a:lnTo>
                <a:lnTo>
                  <a:pt x="5238178" y="32423"/>
                </a:lnTo>
                <a:lnTo>
                  <a:pt x="5205095" y="0"/>
                </a:lnTo>
                <a:lnTo>
                  <a:pt x="5195316" y="15748"/>
                </a:lnTo>
                <a:lnTo>
                  <a:pt x="5223548" y="48628"/>
                </a:lnTo>
                <a:lnTo>
                  <a:pt x="5249126" y="86728"/>
                </a:lnTo>
                <a:lnTo>
                  <a:pt x="5272049" y="130073"/>
                </a:lnTo>
                <a:lnTo>
                  <a:pt x="5292293" y="178638"/>
                </a:lnTo>
                <a:lnTo>
                  <a:pt x="5309870" y="232410"/>
                </a:lnTo>
                <a:lnTo>
                  <a:pt x="5322214" y="280365"/>
                </a:lnTo>
                <a:lnTo>
                  <a:pt x="5332336" y="330136"/>
                </a:lnTo>
                <a:lnTo>
                  <a:pt x="5340223" y="381723"/>
                </a:lnTo>
                <a:lnTo>
                  <a:pt x="5345862" y="435140"/>
                </a:lnTo>
                <a:lnTo>
                  <a:pt x="5349240" y="490397"/>
                </a:lnTo>
                <a:lnTo>
                  <a:pt x="5350370" y="547243"/>
                </a:lnTo>
                <a:lnTo>
                  <a:pt x="5349379" y="597446"/>
                </a:lnTo>
                <a:lnTo>
                  <a:pt x="5345887" y="657860"/>
                </a:lnTo>
                <a:lnTo>
                  <a:pt x="5340286" y="710844"/>
                </a:lnTo>
                <a:lnTo>
                  <a:pt x="5332425" y="762355"/>
                </a:lnTo>
                <a:lnTo>
                  <a:pt x="5322328" y="812380"/>
                </a:lnTo>
                <a:lnTo>
                  <a:pt x="5309997" y="860933"/>
                </a:lnTo>
                <a:lnTo>
                  <a:pt x="5292547" y="915670"/>
                </a:lnTo>
                <a:lnTo>
                  <a:pt x="5272341" y="964958"/>
                </a:lnTo>
                <a:lnTo>
                  <a:pt x="5249405" y="1008811"/>
                </a:lnTo>
                <a:lnTo>
                  <a:pt x="5223738" y="1047242"/>
                </a:lnTo>
                <a:lnTo>
                  <a:pt x="5195316" y="1080262"/>
                </a:lnTo>
                <a:lnTo>
                  <a:pt x="5205095" y="1095756"/>
                </a:lnTo>
                <a:lnTo>
                  <a:pt x="5238178" y="1063409"/>
                </a:lnTo>
                <a:lnTo>
                  <a:pt x="5268404" y="1025017"/>
                </a:lnTo>
                <a:lnTo>
                  <a:pt x="5295773" y="980592"/>
                </a:lnTo>
                <a:lnTo>
                  <a:pt x="5320309" y="930135"/>
                </a:lnTo>
                <a:lnTo>
                  <a:pt x="5342001" y="873633"/>
                </a:lnTo>
                <a:lnTo>
                  <a:pt x="5355437" y="830592"/>
                </a:lnTo>
                <a:lnTo>
                  <a:pt x="5366817" y="786333"/>
                </a:lnTo>
                <a:lnTo>
                  <a:pt x="5376126" y="740892"/>
                </a:lnTo>
                <a:lnTo>
                  <a:pt x="5383365" y="694270"/>
                </a:lnTo>
                <a:lnTo>
                  <a:pt x="5388534" y="646442"/>
                </a:lnTo>
                <a:lnTo>
                  <a:pt x="5391632" y="597446"/>
                </a:lnTo>
                <a:lnTo>
                  <a:pt x="5392661" y="547497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34785" y="4134053"/>
            <a:ext cx="123126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3350" spc="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3350" spc="1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sin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41723" y="3809746"/>
            <a:ext cx="498284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429635" algn="l"/>
              </a:tabLst>
            </a:pP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𝜑</a:t>
            </a:r>
            <a:r>
              <a:rPr sz="3350" spc="9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3350" spc="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2𝜋𝑘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𝜑</a:t>
            </a:r>
            <a:r>
              <a:rPr sz="3350" spc="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3350" spc="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350" spc="-25" dirty="0">
                <a:solidFill>
                  <a:srgbClr val="001F5F"/>
                </a:solidFill>
                <a:latin typeface="Cambria Math"/>
                <a:cs typeface="Cambria Math"/>
              </a:rPr>
              <a:t>2𝜋𝑘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91202" y="4422088"/>
            <a:ext cx="368935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429635" algn="l"/>
              </a:tabLst>
            </a:pPr>
            <a:r>
              <a:rPr sz="3350" spc="-5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r>
              <a:rPr sz="33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3350" spc="-50" dirty="0">
                <a:solidFill>
                  <a:srgbClr val="001F5F"/>
                </a:solidFill>
                <a:latin typeface="Cambria Math"/>
                <a:cs typeface="Cambria Math"/>
              </a:rPr>
              <a:t>𝑛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97477" y="3098800"/>
            <a:ext cx="139700" cy="203200"/>
          </a:xfrm>
          <a:custGeom>
            <a:avLst/>
            <a:gdLst/>
            <a:ahLst/>
            <a:cxnLst/>
            <a:rect l="l" t="t" r="r" b="b"/>
            <a:pathLst>
              <a:path w="139700" h="203200">
                <a:moveTo>
                  <a:pt x="6476" y="38226"/>
                </a:moveTo>
                <a:lnTo>
                  <a:pt x="0" y="38226"/>
                </a:lnTo>
                <a:lnTo>
                  <a:pt x="6476" y="38226"/>
                </a:lnTo>
                <a:lnTo>
                  <a:pt x="19176" y="31750"/>
                </a:lnTo>
                <a:lnTo>
                  <a:pt x="25653" y="31750"/>
                </a:lnTo>
                <a:lnTo>
                  <a:pt x="32131" y="25273"/>
                </a:lnTo>
                <a:lnTo>
                  <a:pt x="38226" y="19176"/>
                </a:lnTo>
                <a:lnTo>
                  <a:pt x="44703" y="12700"/>
                </a:lnTo>
                <a:lnTo>
                  <a:pt x="44703" y="6096"/>
                </a:lnTo>
                <a:lnTo>
                  <a:pt x="50800" y="6096"/>
                </a:lnTo>
                <a:lnTo>
                  <a:pt x="50800" y="0"/>
                </a:lnTo>
                <a:lnTo>
                  <a:pt x="44703" y="0"/>
                </a:lnTo>
                <a:lnTo>
                  <a:pt x="38226" y="6096"/>
                </a:lnTo>
                <a:lnTo>
                  <a:pt x="38226" y="25273"/>
                </a:lnTo>
                <a:lnTo>
                  <a:pt x="38226" y="50800"/>
                </a:lnTo>
                <a:lnTo>
                  <a:pt x="32131" y="69850"/>
                </a:lnTo>
                <a:lnTo>
                  <a:pt x="32131" y="88900"/>
                </a:lnTo>
                <a:lnTo>
                  <a:pt x="25653" y="114173"/>
                </a:lnTo>
                <a:lnTo>
                  <a:pt x="25653" y="196976"/>
                </a:lnTo>
                <a:lnTo>
                  <a:pt x="25653" y="203073"/>
                </a:lnTo>
              </a:path>
              <a:path w="139700" h="203200">
                <a:moveTo>
                  <a:pt x="0" y="177926"/>
                </a:moveTo>
                <a:lnTo>
                  <a:pt x="0" y="171450"/>
                </a:lnTo>
                <a:lnTo>
                  <a:pt x="19176" y="171450"/>
                </a:lnTo>
                <a:lnTo>
                  <a:pt x="32131" y="171450"/>
                </a:lnTo>
                <a:lnTo>
                  <a:pt x="139700" y="171450"/>
                </a:lnTo>
                <a:lnTo>
                  <a:pt x="133603" y="171450"/>
                </a:lnTo>
                <a:lnTo>
                  <a:pt x="127126" y="171450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5853" y="1287652"/>
            <a:ext cx="954405" cy="360045"/>
          </a:xfrm>
          <a:custGeom>
            <a:avLst/>
            <a:gdLst/>
            <a:ahLst/>
            <a:cxnLst/>
            <a:rect l="l" t="t" r="r" b="b"/>
            <a:pathLst>
              <a:path w="954404" h="360044">
                <a:moveTo>
                  <a:pt x="160020" y="335280"/>
                </a:moveTo>
                <a:lnTo>
                  <a:pt x="0" y="335280"/>
                </a:lnTo>
                <a:lnTo>
                  <a:pt x="0" y="359664"/>
                </a:lnTo>
                <a:lnTo>
                  <a:pt x="160020" y="359664"/>
                </a:lnTo>
                <a:lnTo>
                  <a:pt x="160020" y="335280"/>
                </a:lnTo>
                <a:close/>
              </a:path>
              <a:path w="954404" h="360044">
                <a:moveTo>
                  <a:pt x="952500" y="0"/>
                </a:moveTo>
                <a:lnTo>
                  <a:pt x="792480" y="0"/>
                </a:lnTo>
                <a:lnTo>
                  <a:pt x="792480" y="381"/>
                </a:lnTo>
                <a:lnTo>
                  <a:pt x="774827" y="381"/>
                </a:lnTo>
                <a:lnTo>
                  <a:pt x="708660" y="228981"/>
                </a:lnTo>
                <a:lnTo>
                  <a:pt x="661289" y="125095"/>
                </a:lnTo>
                <a:lnTo>
                  <a:pt x="617347" y="145161"/>
                </a:lnTo>
                <a:lnTo>
                  <a:pt x="621538" y="155194"/>
                </a:lnTo>
                <a:lnTo>
                  <a:pt x="644144" y="145161"/>
                </a:lnTo>
                <a:lnTo>
                  <a:pt x="699643" y="264414"/>
                </a:lnTo>
                <a:lnTo>
                  <a:pt x="712597" y="264414"/>
                </a:lnTo>
                <a:lnTo>
                  <a:pt x="784733" y="18161"/>
                </a:lnTo>
                <a:lnTo>
                  <a:pt x="952500" y="18288"/>
                </a:lnTo>
                <a:lnTo>
                  <a:pt x="952500" y="0"/>
                </a:lnTo>
                <a:close/>
              </a:path>
              <a:path w="954404" h="360044">
                <a:moveTo>
                  <a:pt x="954024" y="335280"/>
                </a:moveTo>
                <a:lnTo>
                  <a:pt x="612648" y="335280"/>
                </a:lnTo>
                <a:lnTo>
                  <a:pt x="612648" y="359664"/>
                </a:lnTo>
                <a:lnTo>
                  <a:pt x="954024" y="359664"/>
                </a:lnTo>
                <a:lnTo>
                  <a:pt x="954024" y="335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0108" y="1354581"/>
            <a:ext cx="9255125" cy="6457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00">
              <a:lnSpc>
                <a:spcPts val="2915"/>
              </a:lnSpc>
              <a:spcBef>
                <a:spcPts val="110"/>
              </a:spcBef>
              <a:tabLst>
                <a:tab pos="1538605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2950" spc="2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85" dirty="0">
                <a:latin typeface="Cambria Math"/>
                <a:cs typeface="Cambria Math"/>
              </a:rPr>
              <a:t> </a:t>
            </a:r>
            <a:r>
              <a:rPr sz="3225" spc="82" baseline="45219" dirty="0">
                <a:latin typeface="Cambria Math"/>
                <a:cs typeface="Cambria Math"/>
              </a:rPr>
              <a:t>1</a:t>
            </a:r>
            <a:r>
              <a:rPr sz="3225" spc="307" baseline="45219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3225" spc="82" baseline="45219" dirty="0">
                <a:latin typeface="Cambria Math"/>
                <a:cs typeface="Cambria Math"/>
              </a:rPr>
              <a:t>3</a:t>
            </a:r>
            <a:r>
              <a:rPr sz="3225" spc="112" baseline="45219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42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10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sondan</a:t>
            </a:r>
            <a:r>
              <a:rPr sz="2950" spc="14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4-darajali</a:t>
            </a:r>
            <a:r>
              <a:rPr sz="2950" spc="1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ildiz</a:t>
            </a:r>
            <a:r>
              <a:rPr sz="2950" spc="12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chiqaring.</a:t>
            </a:r>
            <a:endParaRPr sz="2950">
              <a:latin typeface="Arial MT"/>
              <a:cs typeface="Arial MT"/>
            </a:endParaRPr>
          </a:p>
          <a:p>
            <a:pPr marL="746125">
              <a:lnSpc>
                <a:spcPts val="1955"/>
              </a:lnSpc>
              <a:tabLst>
                <a:tab pos="1448435" algn="l"/>
              </a:tabLst>
            </a:pPr>
            <a:r>
              <a:rPr sz="2150" spc="5" dirty="0">
                <a:latin typeface="Cambria Math"/>
                <a:cs typeface="Cambria Math"/>
              </a:rPr>
              <a:t>2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2573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990"/>
              </a:spcBef>
            </a:pPr>
            <a:r>
              <a:rPr sz="5050" b="1" dirty="0">
                <a:solidFill>
                  <a:srgbClr val="FFFFFF"/>
                </a:solidFill>
                <a:latin typeface="Arial"/>
                <a:cs typeface="Arial"/>
              </a:rPr>
              <a:t>Masalalar</a:t>
            </a:r>
            <a:r>
              <a:rPr sz="5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50" b="1" spc="-10" dirty="0">
                <a:solidFill>
                  <a:srgbClr val="FFFFFF"/>
                </a:solidFill>
                <a:latin typeface="Arial"/>
                <a:cs typeface="Arial"/>
              </a:rPr>
              <a:t>yechish</a:t>
            </a:r>
            <a:endParaRPr sz="50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7931" y="1275588"/>
            <a:ext cx="2334895" cy="542925"/>
          </a:xfrm>
          <a:custGeom>
            <a:avLst/>
            <a:gdLst/>
            <a:ahLst/>
            <a:cxnLst/>
            <a:rect l="l" t="t" r="r" b="b"/>
            <a:pathLst>
              <a:path w="2334895" h="542925">
                <a:moveTo>
                  <a:pt x="2334768" y="0"/>
                </a:moveTo>
                <a:lnTo>
                  <a:pt x="390448" y="0"/>
                </a:lnTo>
                <a:lnTo>
                  <a:pt x="286969" y="13588"/>
                </a:lnTo>
                <a:lnTo>
                  <a:pt x="193776" y="52070"/>
                </a:lnTo>
                <a:lnTo>
                  <a:pt x="114693" y="111506"/>
                </a:lnTo>
                <a:lnTo>
                  <a:pt x="53505" y="188467"/>
                </a:lnTo>
                <a:lnTo>
                  <a:pt x="14008" y="279146"/>
                </a:lnTo>
                <a:lnTo>
                  <a:pt x="0" y="379729"/>
                </a:lnTo>
                <a:lnTo>
                  <a:pt x="0" y="542544"/>
                </a:lnTo>
                <a:lnTo>
                  <a:pt x="1944370" y="542544"/>
                </a:lnTo>
                <a:lnTo>
                  <a:pt x="2047748" y="528954"/>
                </a:lnTo>
                <a:lnTo>
                  <a:pt x="2140966" y="490474"/>
                </a:lnTo>
                <a:lnTo>
                  <a:pt x="2220087" y="431038"/>
                </a:lnTo>
                <a:lnTo>
                  <a:pt x="2281301" y="354075"/>
                </a:lnTo>
                <a:lnTo>
                  <a:pt x="2320798" y="263525"/>
                </a:lnTo>
                <a:lnTo>
                  <a:pt x="2334768" y="162813"/>
                </a:lnTo>
                <a:lnTo>
                  <a:pt x="2334768" y="0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9519" y="1248613"/>
            <a:ext cx="200469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>
                <a:solidFill>
                  <a:srgbClr val="FDFDFD"/>
                </a:solidFill>
                <a:latin typeface="Arial MT"/>
                <a:cs typeface="Arial MT"/>
              </a:rPr>
              <a:t>5</a:t>
            </a:r>
            <a:r>
              <a:rPr sz="3800" spc="40" dirty="0">
                <a:solidFill>
                  <a:srgbClr val="FDFDFD"/>
                </a:solidFill>
                <a:latin typeface="Arial MT"/>
                <a:cs typeface="Arial MT"/>
              </a:rPr>
              <a:t> </a:t>
            </a:r>
            <a:r>
              <a:rPr sz="3800" spc="-10" dirty="0">
                <a:solidFill>
                  <a:srgbClr val="FDFDFD"/>
                </a:solidFill>
                <a:latin typeface="Arial MT"/>
                <a:cs typeface="Arial MT"/>
              </a:rPr>
              <a:t>masala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5355" y="2070862"/>
            <a:ext cx="944626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i="1" dirty="0">
                <a:solidFill>
                  <a:srgbClr val="001F5F"/>
                </a:solidFill>
                <a:latin typeface="Arial"/>
                <a:cs typeface="Arial"/>
              </a:rPr>
              <a:t>Yechish:</a:t>
            </a:r>
            <a:r>
              <a:rPr sz="2950" i="1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950" dirty="0">
                <a:latin typeface="Arial MT"/>
                <a:cs typeface="Arial MT"/>
              </a:rPr>
              <a:t>Dastlab</a:t>
            </a:r>
            <a:r>
              <a:rPr sz="2950" spc="13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trigonometrik</a:t>
            </a:r>
            <a:r>
              <a:rPr sz="2950" spc="17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ko‘rinishda</a:t>
            </a:r>
            <a:r>
              <a:rPr sz="2950" spc="1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yozib</a:t>
            </a:r>
            <a:r>
              <a:rPr sz="2950" spc="15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olamiz: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5355" y="3191382"/>
            <a:ext cx="60261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𝑟</a:t>
            </a:r>
            <a:r>
              <a:rPr sz="2950" spc="265" dirty="0">
                <a:latin typeface="Cambria Math"/>
                <a:cs typeface="Cambria Math"/>
              </a:rPr>
              <a:t> </a:t>
            </a:r>
            <a:r>
              <a:rPr sz="2950" spc="-6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37119" y="2775838"/>
            <a:ext cx="2673350" cy="1255395"/>
          </a:xfrm>
          <a:custGeom>
            <a:avLst/>
            <a:gdLst/>
            <a:ahLst/>
            <a:cxnLst/>
            <a:rect l="l" t="t" r="r" b="b"/>
            <a:pathLst>
              <a:path w="2673350" h="1255395">
                <a:moveTo>
                  <a:pt x="454063" y="400304"/>
                </a:moveTo>
                <a:lnTo>
                  <a:pt x="392849" y="429869"/>
                </a:lnTo>
                <a:lnTo>
                  <a:pt x="369989" y="461797"/>
                </a:lnTo>
                <a:lnTo>
                  <a:pt x="350304" y="500253"/>
                </a:lnTo>
                <a:lnTo>
                  <a:pt x="334391" y="543788"/>
                </a:lnTo>
                <a:lnTo>
                  <a:pt x="323037" y="590905"/>
                </a:lnTo>
                <a:lnTo>
                  <a:pt x="316242" y="641604"/>
                </a:lnTo>
                <a:lnTo>
                  <a:pt x="313982" y="695833"/>
                </a:lnTo>
                <a:lnTo>
                  <a:pt x="316179" y="748258"/>
                </a:lnTo>
                <a:lnTo>
                  <a:pt x="316242" y="749846"/>
                </a:lnTo>
                <a:lnTo>
                  <a:pt x="323037" y="800442"/>
                </a:lnTo>
                <a:lnTo>
                  <a:pt x="334391" y="847623"/>
                </a:lnTo>
                <a:lnTo>
                  <a:pt x="350304" y="891413"/>
                </a:lnTo>
                <a:lnTo>
                  <a:pt x="369989" y="930186"/>
                </a:lnTo>
                <a:lnTo>
                  <a:pt x="392849" y="962279"/>
                </a:lnTo>
                <a:lnTo>
                  <a:pt x="447967" y="1006475"/>
                </a:lnTo>
                <a:lnTo>
                  <a:pt x="454063" y="991743"/>
                </a:lnTo>
                <a:lnTo>
                  <a:pt x="430657" y="972883"/>
                </a:lnTo>
                <a:lnTo>
                  <a:pt x="409968" y="948296"/>
                </a:lnTo>
                <a:lnTo>
                  <a:pt x="376847" y="881888"/>
                </a:lnTo>
                <a:lnTo>
                  <a:pt x="364667" y="841082"/>
                </a:lnTo>
                <a:lnTo>
                  <a:pt x="355981" y="796531"/>
                </a:lnTo>
                <a:lnTo>
                  <a:pt x="350761" y="748258"/>
                </a:lnTo>
                <a:lnTo>
                  <a:pt x="349034" y="696214"/>
                </a:lnTo>
                <a:lnTo>
                  <a:pt x="350786" y="643407"/>
                </a:lnTo>
                <a:lnTo>
                  <a:pt x="356057" y="594664"/>
                </a:lnTo>
                <a:lnTo>
                  <a:pt x="364832" y="550011"/>
                </a:lnTo>
                <a:lnTo>
                  <a:pt x="377101" y="509397"/>
                </a:lnTo>
                <a:lnTo>
                  <a:pt x="392404" y="473659"/>
                </a:lnTo>
                <a:lnTo>
                  <a:pt x="430885" y="419125"/>
                </a:lnTo>
                <a:lnTo>
                  <a:pt x="454063" y="400304"/>
                </a:lnTo>
                <a:close/>
              </a:path>
              <a:path w="2673350" h="1255395">
                <a:moveTo>
                  <a:pt x="626021" y="683387"/>
                </a:moveTo>
                <a:lnTo>
                  <a:pt x="466001" y="683387"/>
                </a:lnTo>
                <a:lnTo>
                  <a:pt x="466001" y="707771"/>
                </a:lnTo>
                <a:lnTo>
                  <a:pt x="626021" y="707771"/>
                </a:lnTo>
                <a:lnTo>
                  <a:pt x="626021" y="683387"/>
                </a:lnTo>
                <a:close/>
              </a:path>
              <a:path w="2673350" h="1255395">
                <a:moveTo>
                  <a:pt x="778167" y="695833"/>
                </a:moveTo>
                <a:lnTo>
                  <a:pt x="775970" y="643407"/>
                </a:lnTo>
                <a:lnTo>
                  <a:pt x="769112" y="590905"/>
                </a:lnTo>
                <a:lnTo>
                  <a:pt x="757796" y="543788"/>
                </a:lnTo>
                <a:lnTo>
                  <a:pt x="741972" y="500253"/>
                </a:lnTo>
                <a:lnTo>
                  <a:pt x="722198" y="461797"/>
                </a:lnTo>
                <a:lnTo>
                  <a:pt x="699300" y="429869"/>
                </a:lnTo>
                <a:lnTo>
                  <a:pt x="644055" y="385572"/>
                </a:lnTo>
                <a:lnTo>
                  <a:pt x="638213" y="400304"/>
                </a:lnTo>
                <a:lnTo>
                  <a:pt x="661301" y="419125"/>
                </a:lnTo>
                <a:lnTo>
                  <a:pt x="681812" y="443572"/>
                </a:lnTo>
                <a:lnTo>
                  <a:pt x="715048" y="509397"/>
                </a:lnTo>
                <a:lnTo>
                  <a:pt x="727303" y="550011"/>
                </a:lnTo>
                <a:lnTo>
                  <a:pt x="736079" y="594664"/>
                </a:lnTo>
                <a:lnTo>
                  <a:pt x="741349" y="643407"/>
                </a:lnTo>
                <a:lnTo>
                  <a:pt x="743102" y="695833"/>
                </a:lnTo>
                <a:lnTo>
                  <a:pt x="743115" y="696214"/>
                </a:lnTo>
                <a:lnTo>
                  <a:pt x="741375" y="748258"/>
                </a:lnTo>
                <a:lnTo>
                  <a:pt x="736155" y="796531"/>
                </a:lnTo>
                <a:lnTo>
                  <a:pt x="727468" y="841082"/>
                </a:lnTo>
                <a:lnTo>
                  <a:pt x="715302" y="881888"/>
                </a:lnTo>
                <a:lnTo>
                  <a:pt x="700036" y="917968"/>
                </a:lnTo>
                <a:lnTo>
                  <a:pt x="661466" y="972883"/>
                </a:lnTo>
                <a:lnTo>
                  <a:pt x="638213" y="991743"/>
                </a:lnTo>
                <a:lnTo>
                  <a:pt x="644055" y="1006475"/>
                </a:lnTo>
                <a:lnTo>
                  <a:pt x="699300" y="962279"/>
                </a:lnTo>
                <a:lnTo>
                  <a:pt x="722198" y="930186"/>
                </a:lnTo>
                <a:lnTo>
                  <a:pt x="741972" y="891413"/>
                </a:lnTo>
                <a:lnTo>
                  <a:pt x="757796" y="847623"/>
                </a:lnTo>
                <a:lnTo>
                  <a:pt x="769112" y="800442"/>
                </a:lnTo>
                <a:lnTo>
                  <a:pt x="775893" y="749846"/>
                </a:lnTo>
                <a:lnTo>
                  <a:pt x="778141" y="696214"/>
                </a:lnTo>
                <a:lnTo>
                  <a:pt x="778167" y="695833"/>
                </a:lnTo>
                <a:close/>
              </a:path>
              <a:path w="2673350" h="1255395">
                <a:moveTo>
                  <a:pt x="2672753" y="635"/>
                </a:moveTo>
                <a:lnTo>
                  <a:pt x="295186" y="635"/>
                </a:lnTo>
                <a:lnTo>
                  <a:pt x="295186" y="0"/>
                </a:lnTo>
                <a:lnTo>
                  <a:pt x="237782" y="0"/>
                </a:lnTo>
                <a:lnTo>
                  <a:pt x="159931" y="1182878"/>
                </a:lnTo>
                <a:lnTo>
                  <a:pt x="66167" y="1009396"/>
                </a:lnTo>
                <a:lnTo>
                  <a:pt x="0" y="1044448"/>
                </a:lnTo>
                <a:lnTo>
                  <a:pt x="7162" y="1057529"/>
                </a:lnTo>
                <a:lnTo>
                  <a:pt x="41910" y="1038987"/>
                </a:lnTo>
                <a:lnTo>
                  <a:pt x="159169" y="1255014"/>
                </a:lnTo>
                <a:lnTo>
                  <a:pt x="176314" y="1255014"/>
                </a:lnTo>
                <a:lnTo>
                  <a:pt x="258483" y="24384"/>
                </a:lnTo>
                <a:lnTo>
                  <a:pt x="281597" y="24384"/>
                </a:lnTo>
                <a:lnTo>
                  <a:pt x="281597" y="25019"/>
                </a:lnTo>
                <a:lnTo>
                  <a:pt x="2672753" y="25019"/>
                </a:lnTo>
                <a:lnTo>
                  <a:pt x="2672753" y="6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34972" y="2959049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06675" y="3100196"/>
            <a:ext cx="996950" cy="744220"/>
          </a:xfrm>
          <a:custGeom>
            <a:avLst/>
            <a:gdLst/>
            <a:ahLst/>
            <a:cxnLst/>
            <a:rect l="l" t="t" r="r" b="b"/>
            <a:pathLst>
              <a:path w="996950" h="744220">
                <a:moveTo>
                  <a:pt x="142875" y="12319"/>
                </a:moveTo>
                <a:lnTo>
                  <a:pt x="106476" y="24079"/>
                </a:lnTo>
                <a:lnTo>
                  <a:pt x="82461" y="54775"/>
                </a:lnTo>
                <a:lnTo>
                  <a:pt x="60134" y="92087"/>
                </a:lnTo>
                <a:lnTo>
                  <a:pt x="39497" y="136017"/>
                </a:lnTo>
                <a:lnTo>
                  <a:pt x="25285" y="175628"/>
                </a:lnTo>
                <a:lnTo>
                  <a:pt x="14236" y="219011"/>
                </a:lnTo>
                <a:lnTo>
                  <a:pt x="6324" y="266166"/>
                </a:lnTo>
                <a:lnTo>
                  <a:pt x="1574" y="317068"/>
                </a:lnTo>
                <a:lnTo>
                  <a:pt x="0" y="371856"/>
                </a:lnTo>
                <a:lnTo>
                  <a:pt x="1511" y="424053"/>
                </a:lnTo>
                <a:lnTo>
                  <a:pt x="1574" y="426529"/>
                </a:lnTo>
                <a:lnTo>
                  <a:pt x="6324" y="477520"/>
                </a:lnTo>
                <a:lnTo>
                  <a:pt x="14236" y="524725"/>
                </a:lnTo>
                <a:lnTo>
                  <a:pt x="25285" y="568159"/>
                </a:lnTo>
                <a:lnTo>
                  <a:pt x="39497" y="607822"/>
                </a:lnTo>
                <a:lnTo>
                  <a:pt x="60134" y="651687"/>
                </a:lnTo>
                <a:lnTo>
                  <a:pt x="82461" y="688962"/>
                </a:lnTo>
                <a:lnTo>
                  <a:pt x="106476" y="719645"/>
                </a:lnTo>
                <a:lnTo>
                  <a:pt x="132207" y="743712"/>
                </a:lnTo>
                <a:lnTo>
                  <a:pt x="142875" y="731393"/>
                </a:lnTo>
                <a:lnTo>
                  <a:pt x="120573" y="706894"/>
                </a:lnTo>
                <a:lnTo>
                  <a:pt x="100355" y="676427"/>
                </a:lnTo>
                <a:lnTo>
                  <a:pt x="82181" y="639978"/>
                </a:lnTo>
                <a:lnTo>
                  <a:pt x="66040" y="597535"/>
                </a:lnTo>
                <a:lnTo>
                  <a:pt x="55079" y="559485"/>
                </a:lnTo>
                <a:lnTo>
                  <a:pt x="46570" y="517880"/>
                </a:lnTo>
                <a:lnTo>
                  <a:pt x="40513" y="472732"/>
                </a:lnTo>
                <a:lnTo>
                  <a:pt x="36880" y="424053"/>
                </a:lnTo>
                <a:lnTo>
                  <a:pt x="35687" y="371856"/>
                </a:lnTo>
                <a:lnTo>
                  <a:pt x="36880" y="319684"/>
                </a:lnTo>
                <a:lnTo>
                  <a:pt x="40513" y="271030"/>
                </a:lnTo>
                <a:lnTo>
                  <a:pt x="46570" y="225894"/>
                </a:lnTo>
                <a:lnTo>
                  <a:pt x="55079" y="184289"/>
                </a:lnTo>
                <a:lnTo>
                  <a:pt x="66040" y="146177"/>
                </a:lnTo>
                <a:lnTo>
                  <a:pt x="82181" y="103746"/>
                </a:lnTo>
                <a:lnTo>
                  <a:pt x="100355" y="67297"/>
                </a:lnTo>
                <a:lnTo>
                  <a:pt x="120573" y="36830"/>
                </a:lnTo>
                <a:lnTo>
                  <a:pt x="142875" y="12319"/>
                </a:lnTo>
                <a:close/>
              </a:path>
              <a:path w="996950" h="744220">
                <a:moveTo>
                  <a:pt x="840486" y="23749"/>
                </a:moveTo>
                <a:lnTo>
                  <a:pt x="680453" y="23749"/>
                </a:lnTo>
                <a:lnTo>
                  <a:pt x="680453" y="24130"/>
                </a:lnTo>
                <a:lnTo>
                  <a:pt x="662686" y="24130"/>
                </a:lnTo>
                <a:lnTo>
                  <a:pt x="596519" y="252730"/>
                </a:lnTo>
                <a:lnTo>
                  <a:pt x="549275" y="148844"/>
                </a:lnTo>
                <a:lnTo>
                  <a:pt x="505333" y="168910"/>
                </a:lnTo>
                <a:lnTo>
                  <a:pt x="509524" y="178943"/>
                </a:lnTo>
                <a:lnTo>
                  <a:pt x="532130" y="168910"/>
                </a:lnTo>
                <a:lnTo>
                  <a:pt x="587629" y="288036"/>
                </a:lnTo>
                <a:lnTo>
                  <a:pt x="600583" y="288036"/>
                </a:lnTo>
                <a:lnTo>
                  <a:pt x="672579" y="41910"/>
                </a:lnTo>
                <a:lnTo>
                  <a:pt x="840486" y="42037"/>
                </a:lnTo>
                <a:lnTo>
                  <a:pt x="840486" y="23749"/>
                </a:lnTo>
                <a:close/>
              </a:path>
              <a:path w="996950" h="744220">
                <a:moveTo>
                  <a:pt x="842010" y="359029"/>
                </a:moveTo>
                <a:lnTo>
                  <a:pt x="500634" y="359029"/>
                </a:lnTo>
                <a:lnTo>
                  <a:pt x="500634" y="383413"/>
                </a:lnTo>
                <a:lnTo>
                  <a:pt x="842010" y="383413"/>
                </a:lnTo>
                <a:lnTo>
                  <a:pt x="842010" y="359029"/>
                </a:lnTo>
                <a:close/>
              </a:path>
              <a:path w="996950" h="744220">
                <a:moveTo>
                  <a:pt x="996810" y="371856"/>
                </a:moveTo>
                <a:lnTo>
                  <a:pt x="995311" y="319684"/>
                </a:lnTo>
                <a:lnTo>
                  <a:pt x="990473" y="266166"/>
                </a:lnTo>
                <a:lnTo>
                  <a:pt x="982548" y="219011"/>
                </a:lnTo>
                <a:lnTo>
                  <a:pt x="971461" y="175628"/>
                </a:lnTo>
                <a:lnTo>
                  <a:pt x="957199" y="136017"/>
                </a:lnTo>
                <a:lnTo>
                  <a:pt x="936625" y="92087"/>
                </a:lnTo>
                <a:lnTo>
                  <a:pt x="914336" y="54775"/>
                </a:lnTo>
                <a:lnTo>
                  <a:pt x="890333" y="24079"/>
                </a:lnTo>
                <a:lnTo>
                  <a:pt x="864616" y="0"/>
                </a:lnTo>
                <a:lnTo>
                  <a:pt x="853948" y="12319"/>
                </a:lnTo>
                <a:lnTo>
                  <a:pt x="876185" y="36830"/>
                </a:lnTo>
                <a:lnTo>
                  <a:pt x="896404" y="67297"/>
                </a:lnTo>
                <a:lnTo>
                  <a:pt x="914615" y="103746"/>
                </a:lnTo>
                <a:lnTo>
                  <a:pt x="930783" y="146177"/>
                </a:lnTo>
                <a:lnTo>
                  <a:pt x="941692" y="184289"/>
                </a:lnTo>
                <a:lnTo>
                  <a:pt x="950188" y="225894"/>
                </a:lnTo>
                <a:lnTo>
                  <a:pt x="956259" y="271030"/>
                </a:lnTo>
                <a:lnTo>
                  <a:pt x="959916" y="319684"/>
                </a:lnTo>
                <a:lnTo>
                  <a:pt x="961136" y="371856"/>
                </a:lnTo>
                <a:lnTo>
                  <a:pt x="959916" y="424053"/>
                </a:lnTo>
                <a:lnTo>
                  <a:pt x="956259" y="472732"/>
                </a:lnTo>
                <a:lnTo>
                  <a:pt x="950188" y="517880"/>
                </a:lnTo>
                <a:lnTo>
                  <a:pt x="941692" y="559485"/>
                </a:lnTo>
                <a:lnTo>
                  <a:pt x="930783" y="597535"/>
                </a:lnTo>
                <a:lnTo>
                  <a:pt x="914615" y="639978"/>
                </a:lnTo>
                <a:lnTo>
                  <a:pt x="896404" y="676427"/>
                </a:lnTo>
                <a:lnTo>
                  <a:pt x="853948" y="731393"/>
                </a:lnTo>
                <a:lnTo>
                  <a:pt x="864616" y="743712"/>
                </a:lnTo>
                <a:lnTo>
                  <a:pt x="914336" y="688962"/>
                </a:lnTo>
                <a:lnTo>
                  <a:pt x="936625" y="651687"/>
                </a:lnTo>
                <a:lnTo>
                  <a:pt x="957199" y="607822"/>
                </a:lnTo>
                <a:lnTo>
                  <a:pt x="971461" y="568159"/>
                </a:lnTo>
                <a:lnTo>
                  <a:pt x="982548" y="524725"/>
                </a:lnTo>
                <a:lnTo>
                  <a:pt x="990473" y="477520"/>
                </a:lnTo>
                <a:lnTo>
                  <a:pt x="995235" y="426529"/>
                </a:lnTo>
                <a:lnTo>
                  <a:pt x="996810" y="3718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74821" y="3071825"/>
            <a:ext cx="1847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0547" y="2990643"/>
            <a:ext cx="1778635" cy="8464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150" spc="5" dirty="0">
                <a:latin typeface="Cambria Math"/>
                <a:cs typeface="Cambria Math"/>
              </a:rPr>
              <a:t>1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1606550" algn="l"/>
              </a:tabLst>
            </a:pPr>
            <a:r>
              <a:rPr sz="2150" spc="5" dirty="0">
                <a:latin typeface="Cambria Math"/>
                <a:cs typeface="Cambria Math"/>
              </a:rPr>
              <a:t>2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22294" y="2896870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95829" y="3191382"/>
            <a:ext cx="2012314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65785" algn="l"/>
                <a:tab pos="1717675" algn="l"/>
              </a:tabLst>
            </a:pP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08602" y="3034029"/>
            <a:ext cx="1048385" cy="840105"/>
          </a:xfrm>
          <a:custGeom>
            <a:avLst/>
            <a:gdLst/>
            <a:ahLst/>
            <a:cxnLst/>
            <a:rect l="l" t="t" r="r" b="b"/>
            <a:pathLst>
              <a:path w="1048385" h="840104">
                <a:moveTo>
                  <a:pt x="435483" y="425196"/>
                </a:moveTo>
                <a:lnTo>
                  <a:pt x="275463" y="425196"/>
                </a:lnTo>
                <a:lnTo>
                  <a:pt x="275463" y="449580"/>
                </a:lnTo>
                <a:lnTo>
                  <a:pt x="435483" y="449580"/>
                </a:lnTo>
                <a:lnTo>
                  <a:pt x="435483" y="425196"/>
                </a:lnTo>
                <a:close/>
              </a:path>
              <a:path w="1048385" h="840104">
                <a:moveTo>
                  <a:pt x="1046607" y="425196"/>
                </a:moveTo>
                <a:lnTo>
                  <a:pt x="886587" y="425196"/>
                </a:lnTo>
                <a:lnTo>
                  <a:pt x="886587" y="449580"/>
                </a:lnTo>
                <a:lnTo>
                  <a:pt x="1046607" y="449580"/>
                </a:lnTo>
                <a:lnTo>
                  <a:pt x="1046607" y="425196"/>
                </a:lnTo>
                <a:close/>
              </a:path>
              <a:path w="1048385" h="840104">
                <a:moveTo>
                  <a:pt x="1048131" y="0"/>
                </a:moveTo>
                <a:lnTo>
                  <a:pt x="275463" y="0"/>
                </a:lnTo>
                <a:lnTo>
                  <a:pt x="275463" y="381"/>
                </a:lnTo>
                <a:lnTo>
                  <a:pt x="232410" y="381"/>
                </a:lnTo>
                <a:lnTo>
                  <a:pt x="155956" y="773303"/>
                </a:lnTo>
                <a:lnTo>
                  <a:pt x="63754" y="602488"/>
                </a:lnTo>
                <a:lnTo>
                  <a:pt x="0" y="636143"/>
                </a:lnTo>
                <a:lnTo>
                  <a:pt x="7112" y="649224"/>
                </a:lnTo>
                <a:lnTo>
                  <a:pt x="40767" y="631571"/>
                </a:lnTo>
                <a:lnTo>
                  <a:pt x="154178" y="839978"/>
                </a:lnTo>
                <a:lnTo>
                  <a:pt x="171323" y="839978"/>
                </a:lnTo>
                <a:lnTo>
                  <a:pt x="253111" y="24765"/>
                </a:lnTo>
                <a:lnTo>
                  <a:pt x="289814" y="24765"/>
                </a:lnTo>
                <a:lnTo>
                  <a:pt x="289814" y="24384"/>
                </a:lnTo>
                <a:lnTo>
                  <a:pt x="1048131" y="24384"/>
                </a:lnTo>
                <a:lnTo>
                  <a:pt x="10481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72127" y="2990643"/>
            <a:ext cx="795655" cy="8464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  <a:tabLst>
                <a:tab pos="623570" algn="l"/>
              </a:tabLst>
            </a:pPr>
            <a:r>
              <a:rPr sz="2150" spc="5" dirty="0">
                <a:latin typeface="Cambria Math"/>
                <a:cs typeface="Cambria Math"/>
              </a:rPr>
              <a:t>1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-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623570" algn="l"/>
              </a:tabLst>
            </a:pPr>
            <a:r>
              <a:rPr sz="2150" spc="5" dirty="0">
                <a:latin typeface="Cambria Math"/>
                <a:cs typeface="Cambria Math"/>
              </a:rPr>
              <a:t>4</a:t>
            </a:r>
            <a:r>
              <a:rPr sz="2150" dirty="0">
                <a:latin typeface="Cambria Math"/>
                <a:cs typeface="Cambria Math"/>
              </a:rPr>
              <a:t>	</a:t>
            </a:r>
            <a:r>
              <a:rPr sz="2150" spc="-5" dirty="0">
                <a:latin typeface="Cambria Math"/>
                <a:cs typeface="Cambria Math"/>
              </a:rPr>
              <a:t>4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855461" y="3248151"/>
            <a:ext cx="450850" cy="362585"/>
          </a:xfrm>
          <a:custGeom>
            <a:avLst/>
            <a:gdLst/>
            <a:ahLst/>
            <a:cxnLst/>
            <a:rect l="l" t="t" r="r" b="b"/>
            <a:pathLst>
              <a:path w="450850" h="362585">
                <a:moveTo>
                  <a:pt x="262763" y="0"/>
                </a:moveTo>
                <a:lnTo>
                  <a:pt x="215900" y="0"/>
                </a:lnTo>
                <a:lnTo>
                  <a:pt x="125095" y="313817"/>
                </a:lnTo>
                <a:lnTo>
                  <a:pt x="60198" y="171196"/>
                </a:lnTo>
                <a:lnTo>
                  <a:pt x="0" y="198755"/>
                </a:lnTo>
                <a:lnTo>
                  <a:pt x="5714" y="212471"/>
                </a:lnTo>
                <a:lnTo>
                  <a:pt x="36702" y="198755"/>
                </a:lnTo>
                <a:lnTo>
                  <a:pt x="112775" y="362331"/>
                </a:lnTo>
                <a:lnTo>
                  <a:pt x="130683" y="362331"/>
                </a:lnTo>
                <a:lnTo>
                  <a:pt x="229488" y="24511"/>
                </a:lnTo>
                <a:lnTo>
                  <a:pt x="240411" y="24511"/>
                </a:lnTo>
                <a:lnTo>
                  <a:pt x="240411" y="25146"/>
                </a:lnTo>
                <a:lnTo>
                  <a:pt x="450723" y="25146"/>
                </a:lnTo>
                <a:lnTo>
                  <a:pt x="450723" y="762"/>
                </a:lnTo>
                <a:lnTo>
                  <a:pt x="262763" y="762"/>
                </a:lnTo>
                <a:lnTo>
                  <a:pt x="2627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815966" y="3191382"/>
            <a:ext cx="339471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4525" algn="l"/>
                <a:tab pos="1280160" algn="l"/>
                <a:tab pos="2731135" algn="l"/>
              </a:tabLst>
            </a:pP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1</a:t>
            </a:r>
            <a:r>
              <a:rPr sz="2950" spc="18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8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</a:t>
            </a:r>
            <a:r>
              <a:rPr sz="2950" spc="-25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𝜑</a:t>
            </a:r>
            <a:r>
              <a:rPr sz="2950" spc="23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04148" y="3459226"/>
            <a:ext cx="189230" cy="24765"/>
          </a:xfrm>
          <a:custGeom>
            <a:avLst/>
            <a:gdLst/>
            <a:ahLst/>
            <a:cxnLst/>
            <a:rect l="l" t="t" r="r" b="b"/>
            <a:pathLst>
              <a:path w="189229" h="24764">
                <a:moveTo>
                  <a:pt x="188975" y="0"/>
                </a:moveTo>
                <a:lnTo>
                  <a:pt x="0" y="0"/>
                </a:lnTo>
                <a:lnTo>
                  <a:pt x="0" y="24384"/>
                </a:lnTo>
                <a:lnTo>
                  <a:pt x="188975" y="24384"/>
                </a:lnTo>
                <a:lnTo>
                  <a:pt x="1889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92465" y="2990643"/>
            <a:ext cx="207010" cy="8464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150" spc="90" dirty="0">
                <a:latin typeface="Cambria Math"/>
                <a:cs typeface="Cambria Math"/>
              </a:rPr>
              <a:t>𝜋</a:t>
            </a:r>
            <a:endParaRPr sz="2150">
              <a:latin typeface="Cambria Math"/>
              <a:cs typeface="Cambria Math"/>
            </a:endParaRPr>
          </a:p>
          <a:p>
            <a:pPr marL="26034">
              <a:lnSpc>
                <a:spcPct val="100000"/>
              </a:lnSpc>
              <a:spcBef>
                <a:spcPts val="650"/>
              </a:spcBef>
            </a:pPr>
            <a:r>
              <a:rPr sz="2150" spc="5" dirty="0">
                <a:latin typeface="Cambria Math"/>
                <a:cs typeface="Cambria Math"/>
              </a:rPr>
              <a:t>3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85072" y="3191382"/>
            <a:ext cx="97790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9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60°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5355" y="4213682"/>
            <a:ext cx="956310" cy="4121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500" dirty="0">
                <a:latin typeface="Cambria Math"/>
                <a:cs typeface="Cambria Math"/>
              </a:rPr>
              <a:t>𝑧</a:t>
            </a:r>
            <a:r>
              <a:rPr sz="2500" spc="240" dirty="0">
                <a:latin typeface="Cambria Math"/>
                <a:cs typeface="Cambria Math"/>
              </a:rPr>
              <a:t> </a:t>
            </a:r>
            <a:r>
              <a:rPr sz="2500" dirty="0">
                <a:latin typeface="Cambria Math"/>
                <a:cs typeface="Cambria Math"/>
              </a:rPr>
              <a:t>=</a:t>
            </a:r>
            <a:r>
              <a:rPr sz="2500" spc="185" dirty="0">
                <a:latin typeface="Cambria Math"/>
                <a:cs typeface="Cambria Math"/>
              </a:rPr>
              <a:t> </a:t>
            </a:r>
            <a:r>
              <a:rPr sz="2500" dirty="0">
                <a:latin typeface="Cambria Math"/>
                <a:cs typeface="Cambria Math"/>
              </a:rPr>
              <a:t>1</a:t>
            </a:r>
            <a:r>
              <a:rPr sz="2500" spc="45" dirty="0">
                <a:latin typeface="Cambria Math"/>
                <a:cs typeface="Cambria Math"/>
              </a:rPr>
              <a:t> ∙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80566" y="4306696"/>
            <a:ext cx="3081020" cy="298450"/>
          </a:xfrm>
          <a:custGeom>
            <a:avLst/>
            <a:gdLst/>
            <a:ahLst/>
            <a:cxnLst/>
            <a:rect l="l" t="t" r="r" b="b"/>
            <a:pathLst>
              <a:path w="3081020" h="298450">
                <a:moveTo>
                  <a:pt x="2985643" y="0"/>
                </a:moveTo>
                <a:lnTo>
                  <a:pt x="2981452" y="12064"/>
                </a:lnTo>
                <a:lnTo>
                  <a:pt x="2998716" y="19589"/>
                </a:lnTo>
                <a:lnTo>
                  <a:pt x="3013551" y="29971"/>
                </a:lnTo>
                <a:lnTo>
                  <a:pt x="3043602" y="77974"/>
                </a:lnTo>
                <a:lnTo>
                  <a:pt x="3052321" y="121759"/>
                </a:lnTo>
                <a:lnTo>
                  <a:pt x="3053461" y="147446"/>
                </a:lnTo>
                <a:lnTo>
                  <a:pt x="3052363" y="173741"/>
                </a:lnTo>
                <a:lnTo>
                  <a:pt x="3043549" y="219045"/>
                </a:lnTo>
                <a:lnTo>
                  <a:pt x="3025858" y="254460"/>
                </a:lnTo>
                <a:lnTo>
                  <a:pt x="2981960" y="285750"/>
                </a:lnTo>
                <a:lnTo>
                  <a:pt x="2985643" y="297941"/>
                </a:lnTo>
                <a:lnTo>
                  <a:pt x="3026330" y="278860"/>
                </a:lnTo>
                <a:lnTo>
                  <a:pt x="3056255" y="245871"/>
                </a:lnTo>
                <a:lnTo>
                  <a:pt x="3074542" y="201675"/>
                </a:lnTo>
                <a:lnTo>
                  <a:pt x="3080639" y="149097"/>
                </a:lnTo>
                <a:lnTo>
                  <a:pt x="3079130" y="122066"/>
                </a:lnTo>
                <a:lnTo>
                  <a:pt x="3066869" y="73320"/>
                </a:lnTo>
                <a:lnTo>
                  <a:pt x="3042507" y="33932"/>
                </a:lnTo>
                <a:lnTo>
                  <a:pt x="3007264" y="7834"/>
                </a:lnTo>
                <a:lnTo>
                  <a:pt x="2985643" y="0"/>
                </a:lnTo>
                <a:close/>
              </a:path>
              <a:path w="3081020" h="298450">
                <a:moveTo>
                  <a:pt x="94996" y="0"/>
                </a:moveTo>
                <a:lnTo>
                  <a:pt x="54419" y="19145"/>
                </a:lnTo>
                <a:lnTo>
                  <a:pt x="24511" y="52196"/>
                </a:lnTo>
                <a:lnTo>
                  <a:pt x="6111" y="96504"/>
                </a:lnTo>
                <a:lnTo>
                  <a:pt x="92" y="147446"/>
                </a:lnTo>
                <a:lnTo>
                  <a:pt x="0" y="149097"/>
                </a:lnTo>
                <a:lnTo>
                  <a:pt x="1524" y="176434"/>
                </a:lnTo>
                <a:lnTo>
                  <a:pt x="13715" y="224821"/>
                </a:lnTo>
                <a:lnTo>
                  <a:pt x="38006" y="264116"/>
                </a:lnTo>
                <a:lnTo>
                  <a:pt x="73300" y="290127"/>
                </a:lnTo>
                <a:lnTo>
                  <a:pt x="94996" y="297941"/>
                </a:lnTo>
                <a:lnTo>
                  <a:pt x="98678" y="285750"/>
                </a:lnTo>
                <a:lnTo>
                  <a:pt x="81728" y="278272"/>
                </a:lnTo>
                <a:lnTo>
                  <a:pt x="67087" y="267843"/>
                </a:lnTo>
                <a:lnTo>
                  <a:pt x="37070" y="219045"/>
                </a:lnTo>
                <a:lnTo>
                  <a:pt x="28168" y="173741"/>
                </a:lnTo>
                <a:lnTo>
                  <a:pt x="27050" y="147446"/>
                </a:lnTo>
                <a:lnTo>
                  <a:pt x="28168" y="122066"/>
                </a:lnTo>
                <a:lnTo>
                  <a:pt x="37070" y="77974"/>
                </a:lnTo>
                <a:lnTo>
                  <a:pt x="54806" y="43211"/>
                </a:lnTo>
                <a:lnTo>
                  <a:pt x="99187" y="12064"/>
                </a:lnTo>
                <a:lnTo>
                  <a:pt x="94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573783" y="4158818"/>
            <a:ext cx="289052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dirty="0">
                <a:latin typeface="Cambria Math"/>
                <a:cs typeface="Cambria Math"/>
              </a:rPr>
              <a:t>𝑐𝑜𝑠60°</a:t>
            </a:r>
            <a:r>
              <a:rPr sz="2950" spc="5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4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𝑠𝑖𝑛60°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7039" y="5025135"/>
            <a:ext cx="431165" cy="362585"/>
          </a:xfrm>
          <a:custGeom>
            <a:avLst/>
            <a:gdLst/>
            <a:ahLst/>
            <a:cxnLst/>
            <a:rect l="l" t="t" r="r" b="b"/>
            <a:pathLst>
              <a:path w="431165" h="362585">
                <a:moveTo>
                  <a:pt x="262839" y="0"/>
                </a:moveTo>
                <a:lnTo>
                  <a:pt x="215963" y="0"/>
                </a:lnTo>
                <a:lnTo>
                  <a:pt x="125171" y="313816"/>
                </a:lnTo>
                <a:lnTo>
                  <a:pt x="60286" y="171195"/>
                </a:lnTo>
                <a:lnTo>
                  <a:pt x="0" y="198755"/>
                </a:lnTo>
                <a:lnTo>
                  <a:pt x="5702" y="212470"/>
                </a:lnTo>
                <a:lnTo>
                  <a:pt x="36753" y="198755"/>
                </a:lnTo>
                <a:lnTo>
                  <a:pt x="112852" y="362330"/>
                </a:lnTo>
                <a:lnTo>
                  <a:pt x="130682" y="362330"/>
                </a:lnTo>
                <a:lnTo>
                  <a:pt x="229565" y="24511"/>
                </a:lnTo>
                <a:lnTo>
                  <a:pt x="240449" y="24511"/>
                </a:lnTo>
                <a:lnTo>
                  <a:pt x="240449" y="25145"/>
                </a:lnTo>
                <a:lnTo>
                  <a:pt x="430949" y="25145"/>
                </a:lnTo>
                <a:lnTo>
                  <a:pt x="430949" y="762"/>
                </a:lnTo>
                <a:lnTo>
                  <a:pt x="262839" y="762"/>
                </a:lnTo>
                <a:lnTo>
                  <a:pt x="2628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59740" y="4915280"/>
            <a:ext cx="16002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25" dirty="0">
                <a:latin typeface="Cambria Math"/>
                <a:cs typeface="Cambria Math"/>
              </a:rPr>
              <a:t>4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10360" y="4738496"/>
            <a:ext cx="101346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66140" algn="l"/>
              </a:tabLst>
            </a:pPr>
            <a:r>
              <a:rPr sz="1750" u="heavy" spc="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sz="1750" dirty="0">
                <a:latin typeface="Cambria Math"/>
                <a:cs typeface="Cambria Math"/>
              </a:rPr>
              <a:t>	</a:t>
            </a:r>
            <a:r>
              <a:rPr sz="1750" u="heavy" spc="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720594" y="4900295"/>
            <a:ext cx="4481830" cy="621030"/>
          </a:xfrm>
          <a:custGeom>
            <a:avLst/>
            <a:gdLst/>
            <a:ahLst/>
            <a:cxnLst/>
            <a:rect l="l" t="t" r="r" b="b"/>
            <a:pathLst>
              <a:path w="4481830" h="621029">
                <a:moveTo>
                  <a:pt x="140081" y="14732"/>
                </a:moveTo>
                <a:lnTo>
                  <a:pt x="78867" y="44297"/>
                </a:lnTo>
                <a:lnTo>
                  <a:pt x="56007" y="76225"/>
                </a:lnTo>
                <a:lnTo>
                  <a:pt x="36322" y="114681"/>
                </a:lnTo>
                <a:lnTo>
                  <a:pt x="20408" y="158216"/>
                </a:lnTo>
                <a:lnTo>
                  <a:pt x="9055" y="205333"/>
                </a:lnTo>
                <a:lnTo>
                  <a:pt x="2260" y="256032"/>
                </a:lnTo>
                <a:lnTo>
                  <a:pt x="0" y="310261"/>
                </a:lnTo>
                <a:lnTo>
                  <a:pt x="2197" y="362686"/>
                </a:lnTo>
                <a:lnTo>
                  <a:pt x="2260" y="364274"/>
                </a:lnTo>
                <a:lnTo>
                  <a:pt x="9055" y="414870"/>
                </a:lnTo>
                <a:lnTo>
                  <a:pt x="20408" y="462051"/>
                </a:lnTo>
                <a:lnTo>
                  <a:pt x="36322" y="505841"/>
                </a:lnTo>
                <a:lnTo>
                  <a:pt x="56007" y="544614"/>
                </a:lnTo>
                <a:lnTo>
                  <a:pt x="78867" y="576707"/>
                </a:lnTo>
                <a:lnTo>
                  <a:pt x="133985" y="620903"/>
                </a:lnTo>
                <a:lnTo>
                  <a:pt x="140081" y="606171"/>
                </a:lnTo>
                <a:lnTo>
                  <a:pt x="116674" y="587311"/>
                </a:lnTo>
                <a:lnTo>
                  <a:pt x="95986" y="562724"/>
                </a:lnTo>
                <a:lnTo>
                  <a:pt x="62865" y="496316"/>
                </a:lnTo>
                <a:lnTo>
                  <a:pt x="50685" y="455510"/>
                </a:lnTo>
                <a:lnTo>
                  <a:pt x="41998" y="410959"/>
                </a:lnTo>
                <a:lnTo>
                  <a:pt x="36779" y="362686"/>
                </a:lnTo>
                <a:lnTo>
                  <a:pt x="35052" y="310642"/>
                </a:lnTo>
                <a:lnTo>
                  <a:pt x="36804" y="257835"/>
                </a:lnTo>
                <a:lnTo>
                  <a:pt x="42075" y="209092"/>
                </a:lnTo>
                <a:lnTo>
                  <a:pt x="50850" y="164439"/>
                </a:lnTo>
                <a:lnTo>
                  <a:pt x="63119" y="123825"/>
                </a:lnTo>
                <a:lnTo>
                  <a:pt x="78422" y="88087"/>
                </a:lnTo>
                <a:lnTo>
                  <a:pt x="116903" y="33553"/>
                </a:lnTo>
                <a:lnTo>
                  <a:pt x="140081" y="14732"/>
                </a:lnTo>
                <a:close/>
              </a:path>
              <a:path w="4481830" h="621029">
                <a:moveTo>
                  <a:pt x="1925955" y="297827"/>
                </a:moveTo>
                <a:lnTo>
                  <a:pt x="776859" y="297827"/>
                </a:lnTo>
                <a:lnTo>
                  <a:pt x="776859" y="322199"/>
                </a:lnTo>
                <a:lnTo>
                  <a:pt x="1925955" y="322199"/>
                </a:lnTo>
                <a:lnTo>
                  <a:pt x="1925955" y="297827"/>
                </a:lnTo>
                <a:close/>
              </a:path>
              <a:path w="4481830" h="621029">
                <a:moveTo>
                  <a:pt x="4481449" y="310261"/>
                </a:moveTo>
                <a:lnTo>
                  <a:pt x="4479252" y="257835"/>
                </a:lnTo>
                <a:lnTo>
                  <a:pt x="4472394" y="205333"/>
                </a:lnTo>
                <a:lnTo>
                  <a:pt x="4461078" y="158216"/>
                </a:lnTo>
                <a:lnTo>
                  <a:pt x="4445254" y="114681"/>
                </a:lnTo>
                <a:lnTo>
                  <a:pt x="4425480" y="76225"/>
                </a:lnTo>
                <a:lnTo>
                  <a:pt x="4402582" y="44297"/>
                </a:lnTo>
                <a:lnTo>
                  <a:pt x="4347337" y="0"/>
                </a:lnTo>
                <a:lnTo>
                  <a:pt x="4341495" y="14732"/>
                </a:lnTo>
                <a:lnTo>
                  <a:pt x="4364583" y="33553"/>
                </a:lnTo>
                <a:lnTo>
                  <a:pt x="4385094" y="58000"/>
                </a:lnTo>
                <a:lnTo>
                  <a:pt x="4418330" y="123825"/>
                </a:lnTo>
                <a:lnTo>
                  <a:pt x="4430585" y="164439"/>
                </a:lnTo>
                <a:lnTo>
                  <a:pt x="4439361" y="209092"/>
                </a:lnTo>
                <a:lnTo>
                  <a:pt x="4444631" y="257835"/>
                </a:lnTo>
                <a:lnTo>
                  <a:pt x="4446384" y="310261"/>
                </a:lnTo>
                <a:lnTo>
                  <a:pt x="4446397" y="310642"/>
                </a:lnTo>
                <a:lnTo>
                  <a:pt x="4444657" y="362686"/>
                </a:lnTo>
                <a:lnTo>
                  <a:pt x="4439437" y="410959"/>
                </a:lnTo>
                <a:lnTo>
                  <a:pt x="4430750" y="455510"/>
                </a:lnTo>
                <a:lnTo>
                  <a:pt x="4418584" y="496316"/>
                </a:lnTo>
                <a:lnTo>
                  <a:pt x="4403318" y="532396"/>
                </a:lnTo>
                <a:lnTo>
                  <a:pt x="4364748" y="587311"/>
                </a:lnTo>
                <a:lnTo>
                  <a:pt x="4341495" y="606171"/>
                </a:lnTo>
                <a:lnTo>
                  <a:pt x="4347337" y="620903"/>
                </a:lnTo>
                <a:lnTo>
                  <a:pt x="4402582" y="576707"/>
                </a:lnTo>
                <a:lnTo>
                  <a:pt x="4425480" y="544614"/>
                </a:lnTo>
                <a:lnTo>
                  <a:pt x="4445254" y="505841"/>
                </a:lnTo>
                <a:lnTo>
                  <a:pt x="4461078" y="462051"/>
                </a:lnTo>
                <a:lnTo>
                  <a:pt x="4472394" y="414870"/>
                </a:lnTo>
                <a:lnTo>
                  <a:pt x="4479175" y="364274"/>
                </a:lnTo>
                <a:lnTo>
                  <a:pt x="4481423" y="310642"/>
                </a:lnTo>
                <a:lnTo>
                  <a:pt x="4481449" y="3102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485134" y="4811648"/>
            <a:ext cx="11620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5" dirty="0">
                <a:latin typeface="Cambria Math"/>
                <a:cs typeface="Cambria Math"/>
              </a:rPr>
              <a:t>60°+2𝜋𝑘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78909" y="5221604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4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4116" y="4930521"/>
            <a:ext cx="519493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10"/>
              </a:spcBef>
              <a:tabLst>
                <a:tab pos="2198370" algn="l"/>
                <a:tab pos="4056379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2950" spc="229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200" dirty="0">
                <a:latin typeface="Cambria Math"/>
                <a:cs typeface="Cambria Math"/>
              </a:rPr>
              <a:t> </a:t>
            </a:r>
            <a:r>
              <a:rPr sz="2950" spc="114" dirty="0">
                <a:latin typeface="Cambria Math"/>
                <a:cs typeface="Cambria Math"/>
              </a:rPr>
              <a:t>𝑧</a:t>
            </a:r>
            <a:r>
              <a:rPr sz="2625" spc="172" baseline="11111" dirty="0">
                <a:latin typeface="Cambria Math"/>
                <a:cs typeface="Cambria Math"/>
              </a:rPr>
              <a:t>4</a:t>
            </a:r>
            <a:r>
              <a:rPr sz="2625" spc="127" baseline="11111" dirty="0">
                <a:latin typeface="Cambria Math"/>
                <a:cs typeface="Cambria Math"/>
              </a:rPr>
              <a:t> 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90" dirty="0">
                <a:latin typeface="Cambria Math"/>
                <a:cs typeface="Cambria Math"/>
              </a:rPr>
              <a:t> </a:t>
            </a:r>
            <a:r>
              <a:rPr sz="2950" spc="25" dirty="0">
                <a:latin typeface="Cambria Math"/>
                <a:cs typeface="Cambria Math"/>
              </a:rPr>
              <a:t>1</a:t>
            </a:r>
            <a:r>
              <a:rPr sz="2625" spc="37" baseline="11111" dirty="0">
                <a:latin typeface="Cambria Math"/>
                <a:cs typeface="Cambria Math"/>
              </a:rPr>
              <a:t>4</a:t>
            </a:r>
            <a:r>
              <a:rPr sz="2625" baseline="11111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𝑐𝑜𝑠</a:t>
            </a:r>
            <a:r>
              <a:rPr sz="2950" dirty="0">
                <a:latin typeface="Cambria Math"/>
                <a:cs typeface="Cambria Math"/>
              </a:rPr>
              <a:t>	+</a:t>
            </a:r>
            <a:r>
              <a:rPr sz="2950" spc="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𝑠𝑖𝑛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900801" y="5198109"/>
            <a:ext cx="1149350" cy="24765"/>
          </a:xfrm>
          <a:custGeom>
            <a:avLst/>
            <a:gdLst/>
            <a:ahLst/>
            <a:cxnLst/>
            <a:rect l="l" t="t" r="r" b="b"/>
            <a:pathLst>
              <a:path w="1149350" h="24764">
                <a:moveTo>
                  <a:pt x="1149096" y="0"/>
                </a:moveTo>
                <a:lnTo>
                  <a:pt x="0" y="0"/>
                </a:lnTo>
                <a:lnTo>
                  <a:pt x="0" y="24383"/>
                </a:lnTo>
                <a:lnTo>
                  <a:pt x="1149096" y="24383"/>
                </a:lnTo>
                <a:lnTo>
                  <a:pt x="11490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888863" y="4811648"/>
            <a:ext cx="116395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5" dirty="0">
                <a:latin typeface="Cambria Math"/>
                <a:cs typeface="Cambria Math"/>
              </a:rPr>
              <a:t>60°+2𝜋𝑘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6318" y="5335077"/>
            <a:ext cx="5295265" cy="131445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630"/>
              </a:spcBef>
              <a:tabLst>
                <a:tab pos="1233805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𝑘</a:t>
            </a:r>
            <a:r>
              <a:rPr sz="2950" spc="2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0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𝑧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0</a:t>
            </a:r>
            <a:r>
              <a:rPr sz="3225" spc="719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𝑐𝑜𝑠15°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3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spc="1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10" dirty="0">
                <a:solidFill>
                  <a:srgbClr val="001F5F"/>
                </a:solidFill>
                <a:latin typeface="Cambria Math"/>
                <a:cs typeface="Cambria Math"/>
              </a:rPr>
              <a:t>𝑠𝑖𝑛15°</a:t>
            </a:r>
            <a:endParaRPr sz="29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1530"/>
              </a:spcBef>
              <a:tabLst>
                <a:tab pos="1134745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𝑘</a:t>
            </a:r>
            <a:r>
              <a:rPr sz="2950" spc="2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1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𝑧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1</a:t>
            </a:r>
            <a:r>
              <a:rPr sz="3225" spc="690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𝑐𝑜𝑠105°</a:t>
            </a:r>
            <a:r>
              <a:rPr sz="2950" spc="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2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spc="1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10" dirty="0">
                <a:solidFill>
                  <a:srgbClr val="001F5F"/>
                </a:solidFill>
                <a:latin typeface="Cambria Math"/>
                <a:cs typeface="Cambria Math"/>
              </a:rPr>
              <a:t>𝑠𝑖𝑛105°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02628" y="5221604"/>
            <a:ext cx="5306695" cy="14281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4</a:t>
            </a:r>
            <a:endParaRPr sz="21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134745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𝑘</a:t>
            </a:r>
            <a:r>
              <a:rPr sz="2950" spc="2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9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𝑧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3225" spc="742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𝑐𝑜𝑠195°</a:t>
            </a:r>
            <a:r>
              <a:rPr sz="2950" spc="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spc="14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10" dirty="0">
                <a:solidFill>
                  <a:srgbClr val="001F5F"/>
                </a:solidFill>
                <a:latin typeface="Cambria Math"/>
                <a:cs typeface="Cambria Math"/>
              </a:rPr>
              <a:t>𝑠𝑖𝑛195°</a:t>
            </a:r>
            <a:endParaRPr sz="29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1270"/>
              </a:spcBef>
              <a:tabLst>
                <a:tab pos="1134745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𝑘</a:t>
            </a:r>
            <a:r>
              <a:rPr sz="2950" spc="2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3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𝑧</a:t>
            </a:r>
            <a:r>
              <a:rPr sz="3225" baseline="-15503" dirty="0">
                <a:solidFill>
                  <a:srgbClr val="001F5F"/>
                </a:solidFill>
                <a:latin typeface="Cambria Math"/>
                <a:cs typeface="Cambria Math"/>
              </a:rPr>
              <a:t>3</a:t>
            </a:r>
            <a:r>
              <a:rPr sz="3225" spc="735" baseline="-15503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20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𝑐𝑜𝑠285°</a:t>
            </a:r>
            <a:r>
              <a:rPr sz="2950" spc="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spc="1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10" dirty="0">
                <a:solidFill>
                  <a:srgbClr val="001F5F"/>
                </a:solidFill>
                <a:latin typeface="Cambria Math"/>
                <a:cs typeface="Cambria Math"/>
              </a:rPr>
              <a:t>𝑠𝑖𝑛285°</a:t>
            </a:r>
            <a:endParaRPr sz="2950">
              <a:latin typeface="Cambria Math"/>
              <a:cs typeface="Cambria Math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28988" y="3429000"/>
            <a:ext cx="2142744" cy="1770888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1148892" y="1156461"/>
            <a:ext cx="8935085" cy="4966335"/>
          </a:xfrm>
          <a:custGeom>
            <a:avLst/>
            <a:gdLst/>
            <a:ahLst/>
            <a:cxnLst/>
            <a:rect l="l" t="t" r="r" b="b"/>
            <a:pathLst>
              <a:path w="8935085" h="4966335">
                <a:moveTo>
                  <a:pt x="1244549" y="692276"/>
                </a:moveTo>
                <a:lnTo>
                  <a:pt x="1282649" y="698753"/>
                </a:lnTo>
                <a:lnTo>
                  <a:pt x="1326972" y="711326"/>
                </a:lnTo>
                <a:lnTo>
                  <a:pt x="1346022" y="717550"/>
                </a:lnTo>
                <a:lnTo>
                  <a:pt x="1384249" y="730503"/>
                </a:lnTo>
                <a:lnTo>
                  <a:pt x="1428445" y="743076"/>
                </a:lnTo>
                <a:lnTo>
                  <a:pt x="1479245" y="768603"/>
                </a:lnTo>
                <a:lnTo>
                  <a:pt x="1536522" y="787653"/>
                </a:lnTo>
                <a:lnTo>
                  <a:pt x="1587195" y="800226"/>
                </a:lnTo>
                <a:lnTo>
                  <a:pt x="1637995" y="819403"/>
                </a:lnTo>
                <a:lnTo>
                  <a:pt x="1701749" y="831976"/>
                </a:lnTo>
                <a:lnTo>
                  <a:pt x="1745945" y="851026"/>
                </a:lnTo>
                <a:lnTo>
                  <a:pt x="1809699" y="863600"/>
                </a:lnTo>
                <a:lnTo>
                  <a:pt x="1860499" y="876300"/>
                </a:lnTo>
                <a:lnTo>
                  <a:pt x="1923872" y="889253"/>
                </a:lnTo>
                <a:lnTo>
                  <a:pt x="1987626" y="908303"/>
                </a:lnTo>
                <a:lnTo>
                  <a:pt x="2063572" y="914400"/>
                </a:lnTo>
                <a:lnTo>
                  <a:pt x="2133422" y="920876"/>
                </a:lnTo>
                <a:lnTo>
                  <a:pt x="2209622" y="933450"/>
                </a:lnTo>
                <a:lnTo>
                  <a:pt x="2285949" y="939926"/>
                </a:lnTo>
                <a:lnTo>
                  <a:pt x="2355799" y="939926"/>
                </a:lnTo>
                <a:lnTo>
                  <a:pt x="2412695" y="946150"/>
                </a:lnTo>
                <a:lnTo>
                  <a:pt x="2476449" y="952626"/>
                </a:lnTo>
                <a:lnTo>
                  <a:pt x="2577922" y="959103"/>
                </a:lnTo>
                <a:lnTo>
                  <a:pt x="2628722" y="959103"/>
                </a:lnTo>
                <a:lnTo>
                  <a:pt x="2679522" y="959103"/>
                </a:lnTo>
                <a:lnTo>
                  <a:pt x="2939745" y="959103"/>
                </a:lnTo>
                <a:lnTo>
                  <a:pt x="2971749" y="952626"/>
                </a:lnTo>
                <a:lnTo>
                  <a:pt x="3016072" y="952626"/>
                </a:lnTo>
                <a:lnTo>
                  <a:pt x="3066872" y="939926"/>
                </a:lnTo>
                <a:lnTo>
                  <a:pt x="3098495" y="933450"/>
                </a:lnTo>
                <a:lnTo>
                  <a:pt x="3124022" y="927353"/>
                </a:lnTo>
                <a:lnTo>
                  <a:pt x="3149676" y="920876"/>
                </a:lnTo>
                <a:lnTo>
                  <a:pt x="3181299" y="908303"/>
                </a:lnTo>
                <a:lnTo>
                  <a:pt x="3200349" y="901826"/>
                </a:lnTo>
                <a:lnTo>
                  <a:pt x="3219526" y="889253"/>
                </a:lnTo>
                <a:lnTo>
                  <a:pt x="3238195" y="889253"/>
                </a:lnTo>
                <a:lnTo>
                  <a:pt x="3251149" y="882776"/>
                </a:lnTo>
                <a:lnTo>
                  <a:pt x="3270199" y="870076"/>
                </a:lnTo>
                <a:lnTo>
                  <a:pt x="3282899" y="863600"/>
                </a:lnTo>
                <a:lnTo>
                  <a:pt x="3301949" y="844550"/>
                </a:lnTo>
                <a:lnTo>
                  <a:pt x="3327095" y="831976"/>
                </a:lnTo>
                <a:lnTo>
                  <a:pt x="3359226" y="812926"/>
                </a:lnTo>
                <a:lnTo>
                  <a:pt x="3378276" y="793750"/>
                </a:lnTo>
                <a:lnTo>
                  <a:pt x="3390849" y="787653"/>
                </a:lnTo>
                <a:lnTo>
                  <a:pt x="3415995" y="768603"/>
                </a:lnTo>
                <a:lnTo>
                  <a:pt x="3428949" y="755650"/>
                </a:lnTo>
                <a:lnTo>
                  <a:pt x="3441649" y="749553"/>
                </a:lnTo>
                <a:lnTo>
                  <a:pt x="3454222" y="730503"/>
                </a:lnTo>
                <a:lnTo>
                  <a:pt x="3473272" y="717550"/>
                </a:lnTo>
                <a:lnTo>
                  <a:pt x="3479749" y="704850"/>
                </a:lnTo>
                <a:lnTo>
                  <a:pt x="3498799" y="685800"/>
                </a:lnTo>
                <a:lnTo>
                  <a:pt x="3505022" y="673226"/>
                </a:lnTo>
                <a:lnTo>
                  <a:pt x="3511499" y="654176"/>
                </a:lnTo>
                <a:lnTo>
                  <a:pt x="3517976" y="641476"/>
                </a:lnTo>
                <a:lnTo>
                  <a:pt x="3517976" y="514476"/>
                </a:lnTo>
                <a:lnTo>
                  <a:pt x="3511499" y="501903"/>
                </a:lnTo>
                <a:lnTo>
                  <a:pt x="3505022" y="482726"/>
                </a:lnTo>
                <a:lnTo>
                  <a:pt x="3505022" y="463676"/>
                </a:lnTo>
                <a:lnTo>
                  <a:pt x="3492322" y="444626"/>
                </a:lnTo>
                <a:lnTo>
                  <a:pt x="3485845" y="406400"/>
                </a:lnTo>
                <a:lnTo>
                  <a:pt x="3466795" y="362203"/>
                </a:lnTo>
                <a:lnTo>
                  <a:pt x="3428949" y="304926"/>
                </a:lnTo>
                <a:lnTo>
                  <a:pt x="3403422" y="266826"/>
                </a:lnTo>
                <a:lnTo>
                  <a:pt x="3384372" y="235076"/>
                </a:lnTo>
                <a:lnTo>
                  <a:pt x="3365322" y="203453"/>
                </a:lnTo>
                <a:lnTo>
                  <a:pt x="3340049" y="177800"/>
                </a:lnTo>
                <a:lnTo>
                  <a:pt x="3314522" y="152653"/>
                </a:lnTo>
                <a:lnTo>
                  <a:pt x="3282899" y="133603"/>
                </a:lnTo>
                <a:lnTo>
                  <a:pt x="3263722" y="120650"/>
                </a:lnTo>
                <a:lnTo>
                  <a:pt x="3244672" y="107950"/>
                </a:lnTo>
                <a:lnTo>
                  <a:pt x="3213049" y="88900"/>
                </a:lnTo>
                <a:lnTo>
                  <a:pt x="3200349" y="76326"/>
                </a:lnTo>
                <a:lnTo>
                  <a:pt x="3187395" y="76326"/>
                </a:lnTo>
                <a:lnTo>
                  <a:pt x="3155772" y="69850"/>
                </a:lnTo>
                <a:lnTo>
                  <a:pt x="3143199" y="57276"/>
                </a:lnTo>
                <a:lnTo>
                  <a:pt x="3124022" y="50800"/>
                </a:lnTo>
                <a:lnTo>
                  <a:pt x="3111449" y="44703"/>
                </a:lnTo>
                <a:lnTo>
                  <a:pt x="3092399" y="38226"/>
                </a:lnTo>
                <a:lnTo>
                  <a:pt x="3073349" y="31750"/>
                </a:lnTo>
                <a:lnTo>
                  <a:pt x="3047822" y="25526"/>
                </a:lnTo>
                <a:lnTo>
                  <a:pt x="3022549" y="19050"/>
                </a:lnTo>
                <a:lnTo>
                  <a:pt x="3003499" y="12953"/>
                </a:lnTo>
                <a:lnTo>
                  <a:pt x="2977972" y="6476"/>
                </a:lnTo>
                <a:lnTo>
                  <a:pt x="2952699" y="6476"/>
                </a:lnTo>
                <a:lnTo>
                  <a:pt x="2921076" y="0"/>
                </a:lnTo>
                <a:lnTo>
                  <a:pt x="2895422" y="0"/>
                </a:lnTo>
                <a:lnTo>
                  <a:pt x="2774899" y="0"/>
                </a:lnTo>
                <a:lnTo>
                  <a:pt x="2755849" y="6476"/>
                </a:lnTo>
                <a:lnTo>
                  <a:pt x="2724099" y="6476"/>
                </a:lnTo>
                <a:lnTo>
                  <a:pt x="2698572" y="12953"/>
                </a:lnTo>
                <a:lnTo>
                  <a:pt x="2673426" y="19050"/>
                </a:lnTo>
                <a:lnTo>
                  <a:pt x="2641295" y="25526"/>
                </a:lnTo>
                <a:lnTo>
                  <a:pt x="2616149" y="25526"/>
                </a:lnTo>
                <a:lnTo>
                  <a:pt x="2590622" y="25526"/>
                </a:lnTo>
                <a:lnTo>
                  <a:pt x="2565349" y="31750"/>
                </a:lnTo>
                <a:lnTo>
                  <a:pt x="2527249" y="31750"/>
                </a:lnTo>
                <a:lnTo>
                  <a:pt x="2501595" y="38226"/>
                </a:lnTo>
                <a:lnTo>
                  <a:pt x="2457399" y="44703"/>
                </a:lnTo>
                <a:lnTo>
                  <a:pt x="2431745" y="44703"/>
                </a:lnTo>
                <a:lnTo>
                  <a:pt x="2381072" y="50800"/>
                </a:lnTo>
                <a:lnTo>
                  <a:pt x="2349322" y="57276"/>
                </a:lnTo>
                <a:lnTo>
                  <a:pt x="2317699" y="63753"/>
                </a:lnTo>
                <a:lnTo>
                  <a:pt x="2279472" y="69850"/>
                </a:lnTo>
                <a:lnTo>
                  <a:pt x="2247849" y="76326"/>
                </a:lnTo>
                <a:lnTo>
                  <a:pt x="2209622" y="82803"/>
                </a:lnTo>
                <a:lnTo>
                  <a:pt x="2184095" y="88900"/>
                </a:lnTo>
                <a:lnTo>
                  <a:pt x="2146376" y="101473"/>
                </a:lnTo>
                <a:lnTo>
                  <a:pt x="2114245" y="101473"/>
                </a:lnTo>
                <a:lnTo>
                  <a:pt x="2089099" y="107950"/>
                </a:lnTo>
                <a:lnTo>
                  <a:pt x="2063572" y="120650"/>
                </a:lnTo>
                <a:lnTo>
                  <a:pt x="2031822" y="127126"/>
                </a:lnTo>
                <a:lnTo>
                  <a:pt x="2006676" y="139700"/>
                </a:lnTo>
                <a:lnTo>
                  <a:pt x="1987626" y="146176"/>
                </a:lnTo>
                <a:lnTo>
                  <a:pt x="1955495" y="152653"/>
                </a:lnTo>
                <a:lnTo>
                  <a:pt x="1936445" y="158750"/>
                </a:lnTo>
                <a:lnTo>
                  <a:pt x="1911299" y="171703"/>
                </a:lnTo>
                <a:lnTo>
                  <a:pt x="1885645" y="190500"/>
                </a:lnTo>
                <a:lnTo>
                  <a:pt x="1866595" y="196976"/>
                </a:lnTo>
                <a:lnTo>
                  <a:pt x="1841449" y="209550"/>
                </a:lnTo>
                <a:lnTo>
                  <a:pt x="1815795" y="222503"/>
                </a:lnTo>
                <a:lnTo>
                  <a:pt x="1796745" y="228600"/>
                </a:lnTo>
                <a:lnTo>
                  <a:pt x="1765122" y="241553"/>
                </a:lnTo>
                <a:lnTo>
                  <a:pt x="1745945" y="254126"/>
                </a:lnTo>
                <a:lnTo>
                  <a:pt x="1733372" y="260350"/>
                </a:lnTo>
                <a:lnTo>
                  <a:pt x="1714322" y="273303"/>
                </a:lnTo>
                <a:lnTo>
                  <a:pt x="1701749" y="279400"/>
                </a:lnTo>
                <a:lnTo>
                  <a:pt x="1689176" y="292353"/>
                </a:lnTo>
                <a:lnTo>
                  <a:pt x="1676222" y="298450"/>
                </a:lnTo>
                <a:lnTo>
                  <a:pt x="1669999" y="311403"/>
                </a:lnTo>
                <a:lnTo>
                  <a:pt x="1663522" y="317500"/>
                </a:lnTo>
                <a:lnTo>
                  <a:pt x="1650949" y="323976"/>
                </a:lnTo>
                <a:lnTo>
                  <a:pt x="1644472" y="336550"/>
                </a:lnTo>
                <a:lnTo>
                  <a:pt x="1637995" y="343026"/>
                </a:lnTo>
                <a:lnTo>
                  <a:pt x="1631899" y="355726"/>
                </a:lnTo>
                <a:lnTo>
                  <a:pt x="1631899" y="368300"/>
                </a:lnTo>
                <a:lnTo>
                  <a:pt x="1619326" y="381253"/>
                </a:lnTo>
                <a:lnTo>
                  <a:pt x="1612849" y="387350"/>
                </a:lnTo>
                <a:lnTo>
                  <a:pt x="1606372" y="406400"/>
                </a:lnTo>
                <a:lnTo>
                  <a:pt x="1600149" y="419100"/>
                </a:lnTo>
                <a:lnTo>
                  <a:pt x="1593672" y="438150"/>
                </a:lnTo>
                <a:lnTo>
                  <a:pt x="1587195" y="457200"/>
                </a:lnTo>
                <a:lnTo>
                  <a:pt x="1581099" y="476250"/>
                </a:lnTo>
                <a:lnTo>
                  <a:pt x="1574622" y="495426"/>
                </a:lnTo>
                <a:lnTo>
                  <a:pt x="1568145" y="527050"/>
                </a:lnTo>
                <a:lnTo>
                  <a:pt x="1562049" y="552576"/>
                </a:lnTo>
                <a:lnTo>
                  <a:pt x="1562049" y="571626"/>
                </a:lnTo>
                <a:lnTo>
                  <a:pt x="1562049" y="596900"/>
                </a:lnTo>
                <a:lnTo>
                  <a:pt x="1555572" y="615950"/>
                </a:lnTo>
                <a:lnTo>
                  <a:pt x="1555572" y="635000"/>
                </a:lnTo>
                <a:lnTo>
                  <a:pt x="1549476" y="654176"/>
                </a:lnTo>
                <a:lnTo>
                  <a:pt x="1549476" y="673226"/>
                </a:lnTo>
                <a:lnTo>
                  <a:pt x="1542999" y="685800"/>
                </a:lnTo>
                <a:lnTo>
                  <a:pt x="1542999" y="692276"/>
                </a:lnTo>
                <a:lnTo>
                  <a:pt x="1542999" y="704850"/>
                </a:lnTo>
                <a:lnTo>
                  <a:pt x="1536522" y="717550"/>
                </a:lnTo>
                <a:lnTo>
                  <a:pt x="1536522" y="812926"/>
                </a:lnTo>
                <a:lnTo>
                  <a:pt x="1542999" y="825500"/>
                </a:lnTo>
                <a:lnTo>
                  <a:pt x="1542999" y="831976"/>
                </a:lnTo>
                <a:lnTo>
                  <a:pt x="1549476" y="838453"/>
                </a:lnTo>
              </a:path>
              <a:path w="8935085" h="4966335">
                <a:moveTo>
                  <a:pt x="6546545" y="698753"/>
                </a:moveTo>
                <a:lnTo>
                  <a:pt x="6578676" y="698753"/>
                </a:lnTo>
                <a:lnTo>
                  <a:pt x="6597345" y="698753"/>
                </a:lnTo>
                <a:lnTo>
                  <a:pt x="6635572" y="704850"/>
                </a:lnTo>
                <a:lnTo>
                  <a:pt x="7048449" y="704850"/>
                </a:lnTo>
                <a:lnTo>
                  <a:pt x="7175576" y="698753"/>
                </a:lnTo>
                <a:lnTo>
                  <a:pt x="7315149" y="698753"/>
                </a:lnTo>
                <a:lnTo>
                  <a:pt x="7441895" y="692276"/>
                </a:lnTo>
                <a:lnTo>
                  <a:pt x="7549972" y="685800"/>
                </a:lnTo>
                <a:lnTo>
                  <a:pt x="7657922" y="685800"/>
                </a:lnTo>
                <a:lnTo>
                  <a:pt x="7740345" y="679703"/>
                </a:lnTo>
                <a:lnTo>
                  <a:pt x="7816672" y="679703"/>
                </a:lnTo>
                <a:lnTo>
                  <a:pt x="7873949" y="679703"/>
                </a:lnTo>
                <a:lnTo>
                  <a:pt x="8242249" y="679703"/>
                </a:lnTo>
                <a:lnTo>
                  <a:pt x="8286445" y="673226"/>
                </a:lnTo>
                <a:lnTo>
                  <a:pt x="8312099" y="673226"/>
                </a:lnTo>
                <a:lnTo>
                  <a:pt x="8343722" y="673226"/>
                </a:lnTo>
                <a:lnTo>
                  <a:pt x="8381949" y="666750"/>
                </a:lnTo>
                <a:lnTo>
                  <a:pt x="8407476" y="666750"/>
                </a:lnTo>
                <a:lnTo>
                  <a:pt x="8426145" y="660653"/>
                </a:lnTo>
                <a:lnTo>
                  <a:pt x="8451672" y="654176"/>
                </a:lnTo>
                <a:lnTo>
                  <a:pt x="8470849" y="654176"/>
                </a:lnTo>
                <a:lnTo>
                  <a:pt x="8489899" y="647700"/>
                </a:lnTo>
                <a:lnTo>
                  <a:pt x="8515045" y="647700"/>
                </a:lnTo>
                <a:lnTo>
                  <a:pt x="8928049" y="647700"/>
                </a:lnTo>
                <a:lnTo>
                  <a:pt x="8934526" y="647700"/>
                </a:lnTo>
              </a:path>
              <a:path w="8935085" h="4966335">
                <a:moveTo>
                  <a:pt x="0" y="3111500"/>
                </a:moveTo>
                <a:lnTo>
                  <a:pt x="0" y="3111500"/>
                </a:lnTo>
                <a:lnTo>
                  <a:pt x="291922" y="3111500"/>
                </a:lnTo>
                <a:lnTo>
                  <a:pt x="355295" y="3117977"/>
                </a:lnTo>
                <a:lnTo>
                  <a:pt x="406476" y="3117977"/>
                </a:lnTo>
                <a:lnTo>
                  <a:pt x="457149" y="3117977"/>
                </a:lnTo>
                <a:lnTo>
                  <a:pt x="507949" y="3124454"/>
                </a:lnTo>
                <a:lnTo>
                  <a:pt x="558749" y="3124454"/>
                </a:lnTo>
                <a:lnTo>
                  <a:pt x="602945" y="3130550"/>
                </a:lnTo>
                <a:lnTo>
                  <a:pt x="660222" y="3137027"/>
                </a:lnTo>
                <a:lnTo>
                  <a:pt x="1625422" y="3137027"/>
                </a:lnTo>
                <a:lnTo>
                  <a:pt x="1701749" y="3143504"/>
                </a:lnTo>
                <a:lnTo>
                  <a:pt x="1771599" y="3143504"/>
                </a:lnTo>
                <a:lnTo>
                  <a:pt x="1841449" y="3143504"/>
                </a:lnTo>
                <a:lnTo>
                  <a:pt x="1911299" y="3149600"/>
                </a:lnTo>
                <a:lnTo>
                  <a:pt x="2342845" y="3149600"/>
                </a:lnTo>
                <a:lnTo>
                  <a:pt x="2381072" y="3143504"/>
                </a:lnTo>
                <a:lnTo>
                  <a:pt x="2425649" y="3143504"/>
                </a:lnTo>
                <a:lnTo>
                  <a:pt x="2457399" y="3137027"/>
                </a:lnTo>
                <a:lnTo>
                  <a:pt x="2489022" y="3137027"/>
                </a:lnTo>
                <a:lnTo>
                  <a:pt x="2520772" y="3130550"/>
                </a:lnTo>
                <a:lnTo>
                  <a:pt x="2546299" y="3130550"/>
                </a:lnTo>
                <a:lnTo>
                  <a:pt x="2571445" y="3130550"/>
                </a:lnTo>
                <a:lnTo>
                  <a:pt x="3492322" y="3130550"/>
                </a:lnTo>
                <a:lnTo>
                  <a:pt x="3498799" y="3130550"/>
                </a:lnTo>
              </a:path>
              <a:path w="8935085" h="4966335">
                <a:moveTo>
                  <a:pt x="4686122" y="3606800"/>
                </a:moveTo>
                <a:lnTo>
                  <a:pt x="4686122" y="3606800"/>
                </a:lnTo>
                <a:lnTo>
                  <a:pt x="5257749" y="3606800"/>
                </a:lnTo>
                <a:lnTo>
                  <a:pt x="5276926" y="3613277"/>
                </a:lnTo>
                <a:lnTo>
                  <a:pt x="5664276" y="3613277"/>
                </a:lnTo>
                <a:lnTo>
                  <a:pt x="5670372" y="3619500"/>
                </a:lnTo>
                <a:lnTo>
                  <a:pt x="5911545" y="3619500"/>
                </a:lnTo>
                <a:lnTo>
                  <a:pt x="5943549" y="3613277"/>
                </a:lnTo>
                <a:lnTo>
                  <a:pt x="5968822" y="3606800"/>
                </a:lnTo>
                <a:lnTo>
                  <a:pt x="6000445" y="3606800"/>
                </a:lnTo>
                <a:lnTo>
                  <a:pt x="6026099" y="3606800"/>
                </a:lnTo>
                <a:lnTo>
                  <a:pt x="6045149" y="3600704"/>
                </a:lnTo>
                <a:lnTo>
                  <a:pt x="6051245" y="3594227"/>
                </a:lnTo>
                <a:lnTo>
                  <a:pt x="6064199" y="3594227"/>
                </a:lnTo>
                <a:lnTo>
                  <a:pt x="6070295" y="3587750"/>
                </a:lnTo>
                <a:lnTo>
                  <a:pt x="6070295" y="3581654"/>
                </a:lnTo>
                <a:lnTo>
                  <a:pt x="6070295" y="3568700"/>
                </a:lnTo>
                <a:lnTo>
                  <a:pt x="6070295" y="3562604"/>
                </a:lnTo>
                <a:lnTo>
                  <a:pt x="6070295" y="3543427"/>
                </a:lnTo>
                <a:lnTo>
                  <a:pt x="6057722" y="3524377"/>
                </a:lnTo>
                <a:lnTo>
                  <a:pt x="6057722" y="3511804"/>
                </a:lnTo>
                <a:lnTo>
                  <a:pt x="6051245" y="3498850"/>
                </a:lnTo>
                <a:lnTo>
                  <a:pt x="6045149" y="3486277"/>
                </a:lnTo>
                <a:lnTo>
                  <a:pt x="6038672" y="3479800"/>
                </a:lnTo>
                <a:lnTo>
                  <a:pt x="6032576" y="3473704"/>
                </a:lnTo>
                <a:lnTo>
                  <a:pt x="6026099" y="3454527"/>
                </a:lnTo>
                <a:lnTo>
                  <a:pt x="6026099" y="3441954"/>
                </a:lnTo>
                <a:lnTo>
                  <a:pt x="6013399" y="3435477"/>
                </a:lnTo>
                <a:lnTo>
                  <a:pt x="6000445" y="3422904"/>
                </a:lnTo>
                <a:lnTo>
                  <a:pt x="5981395" y="3397377"/>
                </a:lnTo>
                <a:lnTo>
                  <a:pt x="5956249" y="3372104"/>
                </a:lnTo>
                <a:lnTo>
                  <a:pt x="5898972" y="3346577"/>
                </a:lnTo>
                <a:lnTo>
                  <a:pt x="5835599" y="3314827"/>
                </a:lnTo>
                <a:lnTo>
                  <a:pt x="5734126" y="3270250"/>
                </a:lnTo>
                <a:lnTo>
                  <a:pt x="5626049" y="3232150"/>
                </a:lnTo>
                <a:lnTo>
                  <a:pt x="5524195" y="3206877"/>
                </a:lnTo>
                <a:lnTo>
                  <a:pt x="5422722" y="3181350"/>
                </a:lnTo>
                <a:lnTo>
                  <a:pt x="5340299" y="3168777"/>
                </a:lnTo>
                <a:lnTo>
                  <a:pt x="5270449" y="3162300"/>
                </a:lnTo>
                <a:lnTo>
                  <a:pt x="5200599" y="3162300"/>
                </a:lnTo>
                <a:lnTo>
                  <a:pt x="5136845" y="3162300"/>
                </a:lnTo>
                <a:lnTo>
                  <a:pt x="4889576" y="3162300"/>
                </a:lnTo>
                <a:lnTo>
                  <a:pt x="4832299" y="3168777"/>
                </a:lnTo>
                <a:lnTo>
                  <a:pt x="4775022" y="3175254"/>
                </a:lnTo>
                <a:lnTo>
                  <a:pt x="4724222" y="3181350"/>
                </a:lnTo>
                <a:lnTo>
                  <a:pt x="4673549" y="3187827"/>
                </a:lnTo>
                <a:lnTo>
                  <a:pt x="4603699" y="3194304"/>
                </a:lnTo>
                <a:lnTo>
                  <a:pt x="4539945" y="3206877"/>
                </a:lnTo>
                <a:lnTo>
                  <a:pt x="4489145" y="3219450"/>
                </a:lnTo>
                <a:lnTo>
                  <a:pt x="4438472" y="3225927"/>
                </a:lnTo>
                <a:lnTo>
                  <a:pt x="4381195" y="3251200"/>
                </a:lnTo>
                <a:lnTo>
                  <a:pt x="4356049" y="3251200"/>
                </a:lnTo>
                <a:lnTo>
                  <a:pt x="4330395" y="3264154"/>
                </a:lnTo>
                <a:lnTo>
                  <a:pt x="4305249" y="3276727"/>
                </a:lnTo>
                <a:lnTo>
                  <a:pt x="4292676" y="3283204"/>
                </a:lnTo>
                <a:lnTo>
                  <a:pt x="4286199" y="3289300"/>
                </a:lnTo>
                <a:lnTo>
                  <a:pt x="4279722" y="3295777"/>
                </a:lnTo>
                <a:lnTo>
                  <a:pt x="4279722" y="3301873"/>
                </a:lnTo>
                <a:lnTo>
                  <a:pt x="4279722" y="3308350"/>
                </a:lnTo>
                <a:lnTo>
                  <a:pt x="4279722" y="3340100"/>
                </a:lnTo>
                <a:lnTo>
                  <a:pt x="4286199" y="3340100"/>
                </a:lnTo>
                <a:lnTo>
                  <a:pt x="4292676" y="3340100"/>
                </a:lnTo>
                <a:lnTo>
                  <a:pt x="4298772" y="3346577"/>
                </a:lnTo>
                <a:lnTo>
                  <a:pt x="4305249" y="3346577"/>
                </a:lnTo>
                <a:lnTo>
                  <a:pt x="4311345" y="3353054"/>
                </a:lnTo>
              </a:path>
              <a:path w="8935085" h="4966335">
                <a:moveTo>
                  <a:pt x="590372" y="4896002"/>
                </a:moveTo>
                <a:lnTo>
                  <a:pt x="590372" y="4896002"/>
                </a:lnTo>
                <a:lnTo>
                  <a:pt x="723595" y="4896002"/>
                </a:lnTo>
                <a:lnTo>
                  <a:pt x="768299" y="4902492"/>
                </a:lnTo>
                <a:lnTo>
                  <a:pt x="806399" y="4908613"/>
                </a:lnTo>
                <a:lnTo>
                  <a:pt x="857199" y="4908613"/>
                </a:lnTo>
                <a:lnTo>
                  <a:pt x="901395" y="4915090"/>
                </a:lnTo>
                <a:lnTo>
                  <a:pt x="958672" y="4921211"/>
                </a:lnTo>
                <a:lnTo>
                  <a:pt x="1009472" y="4927688"/>
                </a:lnTo>
                <a:lnTo>
                  <a:pt x="1073226" y="4934165"/>
                </a:lnTo>
                <a:lnTo>
                  <a:pt x="1129995" y="4934165"/>
                </a:lnTo>
                <a:lnTo>
                  <a:pt x="1187272" y="4940287"/>
                </a:lnTo>
                <a:lnTo>
                  <a:pt x="1257122" y="4946764"/>
                </a:lnTo>
                <a:lnTo>
                  <a:pt x="1314399" y="4946764"/>
                </a:lnTo>
                <a:lnTo>
                  <a:pt x="1377772" y="4946764"/>
                </a:lnTo>
                <a:lnTo>
                  <a:pt x="1434922" y="4953254"/>
                </a:lnTo>
                <a:lnTo>
                  <a:pt x="1885645" y="4953254"/>
                </a:lnTo>
                <a:lnTo>
                  <a:pt x="1904822" y="4959362"/>
                </a:lnTo>
                <a:lnTo>
                  <a:pt x="1917776" y="4959362"/>
                </a:lnTo>
                <a:lnTo>
                  <a:pt x="1936445" y="4959362"/>
                </a:lnTo>
                <a:lnTo>
                  <a:pt x="1949399" y="4959362"/>
                </a:lnTo>
                <a:lnTo>
                  <a:pt x="1968449" y="4959362"/>
                </a:lnTo>
                <a:lnTo>
                  <a:pt x="1993722" y="4965852"/>
                </a:lnTo>
                <a:lnTo>
                  <a:pt x="2228799" y="4965852"/>
                </a:lnTo>
                <a:lnTo>
                  <a:pt x="2247849" y="4959362"/>
                </a:lnTo>
                <a:lnTo>
                  <a:pt x="2272995" y="4959362"/>
                </a:lnTo>
                <a:lnTo>
                  <a:pt x="2298649" y="4959362"/>
                </a:lnTo>
                <a:lnTo>
                  <a:pt x="2323795" y="4953254"/>
                </a:lnTo>
                <a:lnTo>
                  <a:pt x="2362022" y="4953254"/>
                </a:lnTo>
                <a:lnTo>
                  <a:pt x="2444826" y="4946764"/>
                </a:lnTo>
                <a:lnTo>
                  <a:pt x="2482545" y="4946764"/>
                </a:lnTo>
                <a:lnTo>
                  <a:pt x="2527249" y="4940287"/>
                </a:lnTo>
                <a:lnTo>
                  <a:pt x="2558872" y="4940287"/>
                </a:lnTo>
                <a:lnTo>
                  <a:pt x="2603576" y="4934165"/>
                </a:lnTo>
                <a:lnTo>
                  <a:pt x="2635199" y="4934165"/>
                </a:lnTo>
                <a:lnTo>
                  <a:pt x="2673426" y="4934165"/>
                </a:lnTo>
                <a:lnTo>
                  <a:pt x="2698572" y="4927688"/>
                </a:lnTo>
                <a:lnTo>
                  <a:pt x="2736672" y="4927688"/>
                </a:lnTo>
                <a:lnTo>
                  <a:pt x="2762326" y="4921211"/>
                </a:lnTo>
                <a:lnTo>
                  <a:pt x="2787472" y="4921211"/>
                </a:lnTo>
                <a:lnTo>
                  <a:pt x="2850845" y="4915090"/>
                </a:lnTo>
                <a:lnTo>
                  <a:pt x="2876372" y="4915090"/>
                </a:lnTo>
                <a:lnTo>
                  <a:pt x="2921076" y="4915090"/>
                </a:lnTo>
                <a:lnTo>
                  <a:pt x="2946222" y="4908613"/>
                </a:lnTo>
                <a:lnTo>
                  <a:pt x="2977972" y="4908613"/>
                </a:lnTo>
                <a:lnTo>
                  <a:pt x="3009595" y="4902492"/>
                </a:lnTo>
                <a:lnTo>
                  <a:pt x="3041599" y="4902492"/>
                </a:lnTo>
                <a:lnTo>
                  <a:pt x="3079826" y="4896002"/>
                </a:lnTo>
                <a:lnTo>
                  <a:pt x="3111449" y="4896002"/>
                </a:lnTo>
                <a:lnTo>
                  <a:pt x="3162249" y="4896002"/>
                </a:lnTo>
                <a:lnTo>
                  <a:pt x="3200349" y="4896002"/>
                </a:lnTo>
                <a:lnTo>
                  <a:pt x="3232099" y="4889525"/>
                </a:lnTo>
                <a:lnTo>
                  <a:pt x="3270199" y="4889525"/>
                </a:lnTo>
                <a:lnTo>
                  <a:pt x="3295472" y="4889525"/>
                </a:lnTo>
                <a:lnTo>
                  <a:pt x="3327095" y="4883404"/>
                </a:lnTo>
                <a:lnTo>
                  <a:pt x="3651072" y="4883404"/>
                </a:lnTo>
                <a:lnTo>
                  <a:pt x="3663772" y="4876927"/>
                </a:lnTo>
                <a:lnTo>
                  <a:pt x="3689299" y="4870450"/>
                </a:lnTo>
                <a:lnTo>
                  <a:pt x="3708349" y="4864328"/>
                </a:lnTo>
                <a:lnTo>
                  <a:pt x="3740099" y="4857851"/>
                </a:lnTo>
                <a:lnTo>
                  <a:pt x="3765245" y="4857851"/>
                </a:lnTo>
                <a:lnTo>
                  <a:pt x="3790772" y="4851374"/>
                </a:lnTo>
                <a:lnTo>
                  <a:pt x="3822522" y="4845253"/>
                </a:lnTo>
                <a:lnTo>
                  <a:pt x="3841572" y="4845253"/>
                </a:lnTo>
                <a:lnTo>
                  <a:pt x="3854145" y="4838763"/>
                </a:lnTo>
                <a:lnTo>
                  <a:pt x="3867099" y="4838763"/>
                </a:lnTo>
                <a:lnTo>
                  <a:pt x="3923995" y="4838763"/>
                </a:lnTo>
                <a:lnTo>
                  <a:pt x="3930472" y="4838763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1188" y="3174492"/>
            <a:ext cx="2649220" cy="707390"/>
          </a:xfrm>
          <a:custGeom>
            <a:avLst/>
            <a:gdLst/>
            <a:ahLst/>
            <a:cxnLst/>
            <a:rect l="l" t="t" r="r" b="b"/>
            <a:pathLst>
              <a:path w="2649220" h="707389">
                <a:moveTo>
                  <a:pt x="2648712" y="0"/>
                </a:moveTo>
                <a:lnTo>
                  <a:pt x="0" y="0"/>
                </a:lnTo>
                <a:lnTo>
                  <a:pt x="0" y="707136"/>
                </a:lnTo>
                <a:lnTo>
                  <a:pt x="2648712" y="707136"/>
                </a:lnTo>
                <a:lnTo>
                  <a:pt x="264871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9623" y="3194430"/>
            <a:ext cx="2468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latin typeface="Cambria"/>
                <a:cs typeface="Cambria"/>
              </a:rPr>
              <a:t>Uyga</a:t>
            </a:r>
            <a:r>
              <a:rPr sz="4000" spc="-135" dirty="0">
                <a:latin typeface="Cambria"/>
                <a:cs typeface="Cambria"/>
              </a:rPr>
              <a:t> </a:t>
            </a:r>
            <a:r>
              <a:rPr sz="4000" spc="-10" dirty="0">
                <a:latin typeface="Cambria"/>
                <a:cs typeface="Cambria"/>
              </a:rPr>
              <a:t>vazifa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13176" y="158495"/>
            <a:ext cx="8818245" cy="6524625"/>
            <a:chOff x="3313176" y="158495"/>
            <a:chExt cx="8818245" cy="65246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3176" y="158495"/>
              <a:ext cx="8735568" cy="65242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638169" y="1643887"/>
              <a:ext cx="8484235" cy="4585335"/>
            </a:xfrm>
            <a:custGeom>
              <a:avLst/>
              <a:gdLst/>
              <a:ahLst/>
              <a:cxnLst/>
              <a:rect l="l" t="t" r="r" b="b"/>
              <a:pathLst>
                <a:path w="8484235" h="4585335">
                  <a:moveTo>
                    <a:pt x="266700" y="920876"/>
                  </a:moveTo>
                  <a:lnTo>
                    <a:pt x="273176" y="920876"/>
                  </a:lnTo>
                  <a:lnTo>
                    <a:pt x="330072" y="920876"/>
                  </a:lnTo>
                  <a:lnTo>
                    <a:pt x="393826" y="933450"/>
                  </a:lnTo>
                  <a:lnTo>
                    <a:pt x="450722" y="939926"/>
                  </a:lnTo>
                  <a:lnTo>
                    <a:pt x="527050" y="952500"/>
                  </a:lnTo>
                  <a:lnTo>
                    <a:pt x="603376" y="965581"/>
                  </a:lnTo>
                  <a:lnTo>
                    <a:pt x="698372" y="978153"/>
                  </a:lnTo>
                  <a:lnTo>
                    <a:pt x="806322" y="984250"/>
                  </a:lnTo>
                  <a:lnTo>
                    <a:pt x="939926" y="1003300"/>
                  </a:lnTo>
                  <a:lnTo>
                    <a:pt x="1066672" y="1009776"/>
                  </a:lnTo>
                  <a:lnTo>
                    <a:pt x="1174622" y="1022350"/>
                  </a:lnTo>
                  <a:lnTo>
                    <a:pt x="1301750" y="1028826"/>
                  </a:lnTo>
                  <a:lnTo>
                    <a:pt x="1441450" y="1028826"/>
                  </a:lnTo>
                  <a:lnTo>
                    <a:pt x="1581022" y="1035303"/>
                  </a:lnTo>
                  <a:lnTo>
                    <a:pt x="2521077" y="1035303"/>
                  </a:lnTo>
                  <a:lnTo>
                    <a:pt x="2559177" y="1041526"/>
                  </a:lnTo>
                  <a:lnTo>
                    <a:pt x="3079750" y="1041526"/>
                  </a:lnTo>
                  <a:lnTo>
                    <a:pt x="3130550" y="1035303"/>
                  </a:lnTo>
                  <a:lnTo>
                    <a:pt x="3238500" y="1028826"/>
                  </a:lnTo>
                  <a:lnTo>
                    <a:pt x="3301873" y="1022350"/>
                  </a:lnTo>
                  <a:lnTo>
                    <a:pt x="3365627" y="1016253"/>
                  </a:lnTo>
                  <a:lnTo>
                    <a:pt x="3429000" y="1016253"/>
                  </a:lnTo>
                  <a:lnTo>
                    <a:pt x="3486150" y="1009776"/>
                  </a:lnTo>
                  <a:lnTo>
                    <a:pt x="3543427" y="1009776"/>
                  </a:lnTo>
                  <a:lnTo>
                    <a:pt x="4025900" y="1009776"/>
                  </a:lnTo>
                  <a:lnTo>
                    <a:pt x="4051427" y="1003300"/>
                  </a:lnTo>
                  <a:lnTo>
                    <a:pt x="4070477" y="1003300"/>
                  </a:lnTo>
                  <a:lnTo>
                    <a:pt x="4102100" y="997203"/>
                  </a:lnTo>
                  <a:lnTo>
                    <a:pt x="4121277" y="984250"/>
                  </a:lnTo>
                  <a:lnTo>
                    <a:pt x="4146423" y="978153"/>
                  </a:lnTo>
                  <a:lnTo>
                    <a:pt x="4171950" y="971676"/>
                  </a:lnTo>
                  <a:lnTo>
                    <a:pt x="4197223" y="965581"/>
                  </a:lnTo>
                  <a:lnTo>
                    <a:pt x="4235323" y="952500"/>
                  </a:lnTo>
                  <a:lnTo>
                    <a:pt x="4260977" y="939926"/>
                  </a:lnTo>
                  <a:lnTo>
                    <a:pt x="4318127" y="914400"/>
                  </a:lnTo>
                  <a:lnTo>
                    <a:pt x="4362450" y="895731"/>
                  </a:lnTo>
                  <a:lnTo>
                    <a:pt x="4400550" y="870076"/>
                  </a:lnTo>
                  <a:lnTo>
                    <a:pt x="4438777" y="851026"/>
                  </a:lnTo>
                  <a:lnTo>
                    <a:pt x="4476623" y="825881"/>
                  </a:lnTo>
                  <a:lnTo>
                    <a:pt x="4495673" y="806703"/>
                  </a:lnTo>
                  <a:lnTo>
                    <a:pt x="4527677" y="787653"/>
                  </a:lnTo>
                  <a:lnTo>
                    <a:pt x="4540250" y="774700"/>
                  </a:lnTo>
                  <a:lnTo>
                    <a:pt x="4546727" y="768603"/>
                  </a:lnTo>
                  <a:lnTo>
                    <a:pt x="4552823" y="756031"/>
                  </a:lnTo>
                  <a:lnTo>
                    <a:pt x="4559300" y="743076"/>
                  </a:lnTo>
                  <a:lnTo>
                    <a:pt x="4559300" y="736981"/>
                  </a:lnTo>
                  <a:lnTo>
                    <a:pt x="4559300" y="704850"/>
                  </a:lnTo>
                  <a:lnTo>
                    <a:pt x="4559300" y="685800"/>
                  </a:lnTo>
                  <a:lnTo>
                    <a:pt x="4559300" y="622426"/>
                  </a:lnTo>
                  <a:lnTo>
                    <a:pt x="4552823" y="603376"/>
                  </a:lnTo>
                  <a:lnTo>
                    <a:pt x="4552823" y="552576"/>
                  </a:lnTo>
                  <a:lnTo>
                    <a:pt x="4546727" y="533526"/>
                  </a:lnTo>
                  <a:lnTo>
                    <a:pt x="4521200" y="482726"/>
                  </a:lnTo>
                  <a:lnTo>
                    <a:pt x="4502150" y="457200"/>
                  </a:lnTo>
                  <a:lnTo>
                    <a:pt x="4483100" y="438531"/>
                  </a:lnTo>
                  <a:lnTo>
                    <a:pt x="4457827" y="406400"/>
                  </a:lnTo>
                  <a:lnTo>
                    <a:pt x="4425823" y="381253"/>
                  </a:lnTo>
                  <a:lnTo>
                    <a:pt x="4387977" y="355726"/>
                  </a:lnTo>
                  <a:lnTo>
                    <a:pt x="4349877" y="330453"/>
                  </a:lnTo>
                  <a:lnTo>
                    <a:pt x="4318127" y="304926"/>
                  </a:lnTo>
                  <a:lnTo>
                    <a:pt x="4292600" y="285876"/>
                  </a:lnTo>
                  <a:lnTo>
                    <a:pt x="4241800" y="266700"/>
                  </a:lnTo>
                  <a:lnTo>
                    <a:pt x="4222750" y="260603"/>
                  </a:lnTo>
                  <a:lnTo>
                    <a:pt x="4191127" y="241553"/>
                  </a:lnTo>
                  <a:lnTo>
                    <a:pt x="4165473" y="222503"/>
                  </a:lnTo>
                  <a:lnTo>
                    <a:pt x="4133850" y="203453"/>
                  </a:lnTo>
                  <a:lnTo>
                    <a:pt x="4108323" y="190753"/>
                  </a:lnTo>
                  <a:lnTo>
                    <a:pt x="4076573" y="184276"/>
                  </a:lnTo>
                  <a:lnTo>
                    <a:pt x="4038473" y="165226"/>
                  </a:lnTo>
                  <a:lnTo>
                    <a:pt x="4000627" y="152653"/>
                  </a:lnTo>
                  <a:lnTo>
                    <a:pt x="3956050" y="133603"/>
                  </a:lnTo>
                  <a:lnTo>
                    <a:pt x="3924300" y="120903"/>
                  </a:lnTo>
                  <a:lnTo>
                    <a:pt x="3886200" y="114426"/>
                  </a:lnTo>
                  <a:lnTo>
                    <a:pt x="3841877" y="101853"/>
                  </a:lnTo>
                  <a:lnTo>
                    <a:pt x="3797300" y="95376"/>
                  </a:lnTo>
                  <a:lnTo>
                    <a:pt x="3752977" y="88900"/>
                  </a:lnTo>
                  <a:lnTo>
                    <a:pt x="3702177" y="82803"/>
                  </a:lnTo>
                  <a:lnTo>
                    <a:pt x="3644900" y="76326"/>
                  </a:lnTo>
                  <a:lnTo>
                    <a:pt x="3587750" y="69850"/>
                  </a:lnTo>
                  <a:lnTo>
                    <a:pt x="3536950" y="63753"/>
                  </a:lnTo>
                  <a:lnTo>
                    <a:pt x="3479673" y="63753"/>
                  </a:lnTo>
                  <a:lnTo>
                    <a:pt x="3429000" y="57276"/>
                  </a:lnTo>
                  <a:lnTo>
                    <a:pt x="3365627" y="57276"/>
                  </a:lnTo>
                  <a:lnTo>
                    <a:pt x="3314827" y="51181"/>
                  </a:lnTo>
                  <a:lnTo>
                    <a:pt x="3263773" y="51181"/>
                  </a:lnTo>
                  <a:lnTo>
                    <a:pt x="3219450" y="51181"/>
                  </a:lnTo>
                  <a:lnTo>
                    <a:pt x="3168650" y="44576"/>
                  </a:lnTo>
                  <a:lnTo>
                    <a:pt x="3137027" y="44576"/>
                  </a:lnTo>
                  <a:lnTo>
                    <a:pt x="3086227" y="44576"/>
                  </a:lnTo>
                  <a:lnTo>
                    <a:pt x="3041650" y="44576"/>
                  </a:lnTo>
                  <a:lnTo>
                    <a:pt x="2990850" y="38100"/>
                  </a:lnTo>
                  <a:lnTo>
                    <a:pt x="2940050" y="38100"/>
                  </a:lnTo>
                  <a:lnTo>
                    <a:pt x="2889377" y="38100"/>
                  </a:lnTo>
                  <a:lnTo>
                    <a:pt x="2838577" y="32003"/>
                  </a:lnTo>
                  <a:lnTo>
                    <a:pt x="2774822" y="32003"/>
                  </a:lnTo>
                  <a:lnTo>
                    <a:pt x="2717927" y="25526"/>
                  </a:lnTo>
                  <a:lnTo>
                    <a:pt x="2660777" y="12953"/>
                  </a:lnTo>
                  <a:lnTo>
                    <a:pt x="2597022" y="6476"/>
                  </a:lnTo>
                  <a:lnTo>
                    <a:pt x="2540127" y="6476"/>
                  </a:lnTo>
                  <a:lnTo>
                    <a:pt x="2489327" y="0"/>
                  </a:lnTo>
                  <a:lnTo>
                    <a:pt x="2438272" y="0"/>
                  </a:lnTo>
                  <a:lnTo>
                    <a:pt x="1308227" y="0"/>
                  </a:lnTo>
                  <a:lnTo>
                    <a:pt x="1263522" y="6476"/>
                  </a:lnTo>
                  <a:lnTo>
                    <a:pt x="1219327" y="6476"/>
                  </a:lnTo>
                  <a:lnTo>
                    <a:pt x="1187577" y="12953"/>
                  </a:lnTo>
                  <a:lnTo>
                    <a:pt x="1136522" y="19050"/>
                  </a:lnTo>
                  <a:lnTo>
                    <a:pt x="1092200" y="19050"/>
                  </a:lnTo>
                  <a:lnTo>
                    <a:pt x="1047876" y="25526"/>
                  </a:lnTo>
                  <a:lnTo>
                    <a:pt x="1003300" y="32003"/>
                  </a:lnTo>
                  <a:lnTo>
                    <a:pt x="952500" y="38100"/>
                  </a:lnTo>
                  <a:lnTo>
                    <a:pt x="889126" y="57276"/>
                  </a:lnTo>
                  <a:lnTo>
                    <a:pt x="851026" y="57276"/>
                  </a:lnTo>
                  <a:lnTo>
                    <a:pt x="787272" y="69850"/>
                  </a:lnTo>
                  <a:lnTo>
                    <a:pt x="736472" y="82803"/>
                  </a:lnTo>
                  <a:lnTo>
                    <a:pt x="685800" y="88900"/>
                  </a:lnTo>
                  <a:lnTo>
                    <a:pt x="641476" y="107950"/>
                  </a:lnTo>
                  <a:lnTo>
                    <a:pt x="584200" y="120903"/>
                  </a:lnTo>
                  <a:lnTo>
                    <a:pt x="552576" y="127126"/>
                  </a:lnTo>
                  <a:lnTo>
                    <a:pt x="514350" y="146176"/>
                  </a:lnTo>
                  <a:lnTo>
                    <a:pt x="482726" y="152653"/>
                  </a:lnTo>
                  <a:lnTo>
                    <a:pt x="457200" y="158750"/>
                  </a:lnTo>
                  <a:lnTo>
                    <a:pt x="438022" y="171703"/>
                  </a:lnTo>
                  <a:lnTo>
                    <a:pt x="412876" y="184276"/>
                  </a:lnTo>
                  <a:lnTo>
                    <a:pt x="406400" y="190753"/>
                  </a:lnTo>
                  <a:lnTo>
                    <a:pt x="393826" y="203453"/>
                  </a:lnTo>
                  <a:lnTo>
                    <a:pt x="368300" y="216026"/>
                  </a:lnTo>
                  <a:lnTo>
                    <a:pt x="349122" y="235076"/>
                  </a:lnTo>
                  <a:lnTo>
                    <a:pt x="336550" y="241553"/>
                  </a:lnTo>
                  <a:lnTo>
                    <a:pt x="311022" y="260603"/>
                  </a:lnTo>
                  <a:lnTo>
                    <a:pt x="291972" y="279781"/>
                  </a:lnTo>
                  <a:lnTo>
                    <a:pt x="260222" y="304926"/>
                  </a:lnTo>
                  <a:lnTo>
                    <a:pt x="235076" y="330453"/>
                  </a:lnTo>
                  <a:lnTo>
                    <a:pt x="146176" y="400303"/>
                  </a:lnTo>
                  <a:lnTo>
                    <a:pt x="101472" y="451103"/>
                  </a:lnTo>
                  <a:lnTo>
                    <a:pt x="88900" y="476250"/>
                  </a:lnTo>
                  <a:lnTo>
                    <a:pt x="69850" y="495300"/>
                  </a:lnTo>
                  <a:lnTo>
                    <a:pt x="57150" y="527050"/>
                  </a:lnTo>
                  <a:lnTo>
                    <a:pt x="50672" y="540003"/>
                  </a:lnTo>
                  <a:lnTo>
                    <a:pt x="44576" y="559053"/>
                  </a:lnTo>
                  <a:lnTo>
                    <a:pt x="44576" y="571626"/>
                  </a:lnTo>
                  <a:lnTo>
                    <a:pt x="38100" y="584326"/>
                  </a:lnTo>
                  <a:lnTo>
                    <a:pt x="31622" y="590803"/>
                  </a:lnTo>
                  <a:lnTo>
                    <a:pt x="25526" y="603376"/>
                  </a:lnTo>
                  <a:lnTo>
                    <a:pt x="25526" y="615950"/>
                  </a:lnTo>
                  <a:lnTo>
                    <a:pt x="19050" y="622426"/>
                  </a:lnTo>
                  <a:lnTo>
                    <a:pt x="12572" y="628903"/>
                  </a:lnTo>
                  <a:lnTo>
                    <a:pt x="12572" y="647953"/>
                  </a:lnTo>
                  <a:lnTo>
                    <a:pt x="6476" y="654176"/>
                  </a:lnTo>
                  <a:lnTo>
                    <a:pt x="6476" y="660653"/>
                  </a:lnTo>
                  <a:lnTo>
                    <a:pt x="0" y="673226"/>
                  </a:lnTo>
                  <a:lnTo>
                    <a:pt x="0" y="762126"/>
                  </a:lnTo>
                  <a:lnTo>
                    <a:pt x="12572" y="768603"/>
                  </a:lnTo>
                  <a:lnTo>
                    <a:pt x="19050" y="774700"/>
                  </a:lnTo>
                  <a:lnTo>
                    <a:pt x="31622" y="787653"/>
                  </a:lnTo>
                  <a:lnTo>
                    <a:pt x="38100" y="787653"/>
                  </a:lnTo>
                  <a:lnTo>
                    <a:pt x="44576" y="800226"/>
                  </a:lnTo>
                  <a:lnTo>
                    <a:pt x="63372" y="806703"/>
                  </a:lnTo>
                  <a:lnTo>
                    <a:pt x="76326" y="812926"/>
                  </a:lnTo>
                  <a:lnTo>
                    <a:pt x="82422" y="819403"/>
                  </a:lnTo>
                  <a:lnTo>
                    <a:pt x="95376" y="819403"/>
                  </a:lnTo>
                  <a:lnTo>
                    <a:pt x="107950" y="831976"/>
                  </a:lnTo>
                  <a:lnTo>
                    <a:pt x="120522" y="838453"/>
                  </a:lnTo>
                  <a:lnTo>
                    <a:pt x="127000" y="844550"/>
                  </a:lnTo>
                  <a:lnTo>
                    <a:pt x="146176" y="851026"/>
                  </a:lnTo>
                  <a:lnTo>
                    <a:pt x="152272" y="857503"/>
                  </a:lnTo>
                  <a:lnTo>
                    <a:pt x="158750" y="863600"/>
                  </a:lnTo>
                  <a:lnTo>
                    <a:pt x="171322" y="870076"/>
                  </a:lnTo>
                  <a:lnTo>
                    <a:pt x="184276" y="876553"/>
                  </a:lnTo>
                  <a:lnTo>
                    <a:pt x="190372" y="882776"/>
                  </a:lnTo>
                  <a:lnTo>
                    <a:pt x="209422" y="889253"/>
                  </a:lnTo>
                  <a:lnTo>
                    <a:pt x="222122" y="895731"/>
                  </a:lnTo>
                  <a:lnTo>
                    <a:pt x="228600" y="901826"/>
                  </a:lnTo>
                  <a:lnTo>
                    <a:pt x="241172" y="901826"/>
                  </a:lnTo>
                  <a:lnTo>
                    <a:pt x="260222" y="908303"/>
                  </a:lnTo>
                  <a:lnTo>
                    <a:pt x="266700" y="914400"/>
                  </a:lnTo>
                  <a:lnTo>
                    <a:pt x="279272" y="920876"/>
                  </a:lnTo>
                  <a:lnTo>
                    <a:pt x="285750" y="920876"/>
                  </a:lnTo>
                  <a:lnTo>
                    <a:pt x="311022" y="920876"/>
                  </a:lnTo>
                  <a:lnTo>
                    <a:pt x="323976" y="927353"/>
                  </a:lnTo>
                  <a:lnTo>
                    <a:pt x="343026" y="933450"/>
                  </a:lnTo>
                  <a:lnTo>
                    <a:pt x="361822" y="939926"/>
                  </a:lnTo>
                  <a:lnTo>
                    <a:pt x="374776" y="939926"/>
                  </a:lnTo>
                  <a:lnTo>
                    <a:pt x="387350" y="939926"/>
                  </a:lnTo>
                  <a:lnTo>
                    <a:pt x="393826" y="939926"/>
                  </a:lnTo>
                  <a:lnTo>
                    <a:pt x="406400" y="939926"/>
                  </a:lnTo>
                  <a:lnTo>
                    <a:pt x="412876" y="939926"/>
                  </a:lnTo>
                </a:path>
                <a:path w="8484235" h="4585335">
                  <a:moveTo>
                    <a:pt x="285750" y="1562353"/>
                  </a:moveTo>
                  <a:lnTo>
                    <a:pt x="285750" y="1562353"/>
                  </a:lnTo>
                  <a:lnTo>
                    <a:pt x="533526" y="1562353"/>
                  </a:lnTo>
                  <a:lnTo>
                    <a:pt x="596900" y="1568577"/>
                  </a:lnTo>
                  <a:lnTo>
                    <a:pt x="673100" y="1575053"/>
                  </a:lnTo>
                  <a:lnTo>
                    <a:pt x="742950" y="1575053"/>
                  </a:lnTo>
                  <a:lnTo>
                    <a:pt x="812800" y="1575053"/>
                  </a:lnTo>
                  <a:lnTo>
                    <a:pt x="870076" y="1581531"/>
                  </a:lnTo>
                  <a:lnTo>
                    <a:pt x="920876" y="1581531"/>
                  </a:lnTo>
                  <a:lnTo>
                    <a:pt x="965072" y="1581531"/>
                  </a:lnTo>
                  <a:lnTo>
                    <a:pt x="1034922" y="1581531"/>
                  </a:lnTo>
                  <a:lnTo>
                    <a:pt x="1041400" y="1581531"/>
                  </a:lnTo>
                </a:path>
                <a:path w="8484235" h="4585335">
                  <a:moveTo>
                    <a:pt x="2019172" y="1549400"/>
                  </a:moveTo>
                  <a:lnTo>
                    <a:pt x="2019172" y="1549400"/>
                  </a:lnTo>
                  <a:lnTo>
                    <a:pt x="2184400" y="1549400"/>
                  </a:lnTo>
                  <a:lnTo>
                    <a:pt x="2222627" y="1555877"/>
                  </a:lnTo>
                  <a:lnTo>
                    <a:pt x="2254250" y="1555877"/>
                  </a:lnTo>
                  <a:lnTo>
                    <a:pt x="2292477" y="1562353"/>
                  </a:lnTo>
                  <a:lnTo>
                    <a:pt x="2324100" y="1568577"/>
                  </a:lnTo>
                  <a:lnTo>
                    <a:pt x="2374900" y="1568577"/>
                  </a:lnTo>
                  <a:lnTo>
                    <a:pt x="2914523" y="1568577"/>
                  </a:lnTo>
                  <a:lnTo>
                    <a:pt x="2946527" y="1575053"/>
                  </a:lnTo>
                  <a:lnTo>
                    <a:pt x="3105023" y="1575053"/>
                  </a:lnTo>
                  <a:lnTo>
                    <a:pt x="3092323" y="1575053"/>
                  </a:lnTo>
                  <a:lnTo>
                    <a:pt x="3079750" y="1575053"/>
                  </a:lnTo>
                  <a:lnTo>
                    <a:pt x="3073273" y="1575053"/>
                  </a:lnTo>
                </a:path>
                <a:path w="8484235" h="4585335">
                  <a:moveTo>
                    <a:pt x="3930777" y="1479550"/>
                  </a:moveTo>
                  <a:lnTo>
                    <a:pt x="3930777" y="1479550"/>
                  </a:lnTo>
                  <a:lnTo>
                    <a:pt x="4235323" y="1479550"/>
                  </a:lnTo>
                  <a:lnTo>
                    <a:pt x="4280027" y="1486027"/>
                  </a:lnTo>
                  <a:lnTo>
                    <a:pt x="4394073" y="1492503"/>
                  </a:lnTo>
                  <a:lnTo>
                    <a:pt x="4425823" y="1498727"/>
                  </a:lnTo>
                  <a:lnTo>
                    <a:pt x="4451350" y="1498727"/>
                  </a:lnTo>
                  <a:lnTo>
                    <a:pt x="4692523" y="1498727"/>
                  </a:lnTo>
                  <a:lnTo>
                    <a:pt x="4692523" y="1505203"/>
                  </a:lnTo>
                </a:path>
                <a:path w="8484235" h="4585335">
                  <a:moveTo>
                    <a:pt x="5778373" y="1524253"/>
                  </a:moveTo>
                  <a:lnTo>
                    <a:pt x="5797423" y="1524253"/>
                  </a:lnTo>
                  <a:lnTo>
                    <a:pt x="5822950" y="1536827"/>
                  </a:lnTo>
                  <a:lnTo>
                    <a:pt x="5867273" y="1555877"/>
                  </a:lnTo>
                  <a:lnTo>
                    <a:pt x="5886323" y="1568577"/>
                  </a:lnTo>
                  <a:lnTo>
                    <a:pt x="5918327" y="1581531"/>
                  </a:lnTo>
                  <a:lnTo>
                    <a:pt x="5943600" y="1587627"/>
                  </a:lnTo>
                  <a:lnTo>
                    <a:pt x="5975223" y="1600200"/>
                  </a:lnTo>
                  <a:lnTo>
                    <a:pt x="6000750" y="1613153"/>
                  </a:lnTo>
                  <a:lnTo>
                    <a:pt x="6032500" y="1619250"/>
                  </a:lnTo>
                  <a:lnTo>
                    <a:pt x="6064123" y="1625727"/>
                  </a:lnTo>
                  <a:lnTo>
                    <a:pt x="6324473" y="1625727"/>
                  </a:lnTo>
                  <a:lnTo>
                    <a:pt x="6362573" y="1619250"/>
                  </a:lnTo>
                  <a:lnTo>
                    <a:pt x="6394323" y="1613153"/>
                  </a:lnTo>
                  <a:lnTo>
                    <a:pt x="6432423" y="1606677"/>
                  </a:lnTo>
                  <a:lnTo>
                    <a:pt x="6470650" y="1594103"/>
                  </a:lnTo>
                  <a:lnTo>
                    <a:pt x="6496177" y="1587627"/>
                  </a:lnTo>
                  <a:lnTo>
                    <a:pt x="6534277" y="1587627"/>
                  </a:lnTo>
                  <a:lnTo>
                    <a:pt x="6559550" y="1581531"/>
                  </a:lnTo>
                  <a:lnTo>
                    <a:pt x="6591173" y="1581531"/>
                  </a:lnTo>
                  <a:lnTo>
                    <a:pt x="6635877" y="1575053"/>
                  </a:lnTo>
                  <a:lnTo>
                    <a:pt x="6680073" y="1575053"/>
                  </a:lnTo>
                  <a:lnTo>
                    <a:pt x="6724777" y="1575053"/>
                  </a:lnTo>
                  <a:lnTo>
                    <a:pt x="6749923" y="1568577"/>
                  </a:lnTo>
                  <a:lnTo>
                    <a:pt x="6800723" y="1568577"/>
                  </a:lnTo>
                  <a:lnTo>
                    <a:pt x="6845300" y="1562353"/>
                  </a:lnTo>
                  <a:lnTo>
                    <a:pt x="6896100" y="1555877"/>
                  </a:lnTo>
                  <a:lnTo>
                    <a:pt x="6940423" y="1549400"/>
                  </a:lnTo>
                  <a:lnTo>
                    <a:pt x="7004177" y="1536827"/>
                  </a:lnTo>
                  <a:lnTo>
                    <a:pt x="7054850" y="1511681"/>
                  </a:lnTo>
                  <a:lnTo>
                    <a:pt x="7124700" y="1486027"/>
                  </a:lnTo>
                  <a:lnTo>
                    <a:pt x="7188073" y="1454403"/>
                  </a:lnTo>
                  <a:lnTo>
                    <a:pt x="7251827" y="1416177"/>
                  </a:lnTo>
                  <a:lnTo>
                    <a:pt x="7315200" y="1365503"/>
                  </a:lnTo>
                  <a:lnTo>
                    <a:pt x="7365873" y="1320800"/>
                  </a:lnTo>
                  <a:lnTo>
                    <a:pt x="7416673" y="1263903"/>
                  </a:lnTo>
                  <a:lnTo>
                    <a:pt x="7454900" y="1206753"/>
                  </a:lnTo>
                  <a:lnTo>
                    <a:pt x="7473950" y="1155953"/>
                  </a:lnTo>
                  <a:lnTo>
                    <a:pt x="7493000" y="1111377"/>
                  </a:lnTo>
                  <a:lnTo>
                    <a:pt x="7493000" y="1073150"/>
                  </a:lnTo>
                  <a:lnTo>
                    <a:pt x="7493000" y="1041526"/>
                  </a:lnTo>
                  <a:lnTo>
                    <a:pt x="7493000" y="1016253"/>
                  </a:lnTo>
                  <a:lnTo>
                    <a:pt x="7493000" y="984250"/>
                  </a:lnTo>
                  <a:lnTo>
                    <a:pt x="7480427" y="958976"/>
                  </a:lnTo>
                  <a:lnTo>
                    <a:pt x="7467473" y="939926"/>
                  </a:lnTo>
                  <a:lnTo>
                    <a:pt x="7454900" y="914400"/>
                  </a:lnTo>
                  <a:lnTo>
                    <a:pt x="7435723" y="895731"/>
                  </a:lnTo>
                  <a:lnTo>
                    <a:pt x="7410577" y="863600"/>
                  </a:lnTo>
                  <a:lnTo>
                    <a:pt x="7391527" y="831976"/>
                  </a:lnTo>
                  <a:lnTo>
                    <a:pt x="7359777" y="806703"/>
                  </a:lnTo>
                  <a:lnTo>
                    <a:pt x="7321677" y="781176"/>
                  </a:lnTo>
                  <a:lnTo>
                    <a:pt x="7270877" y="749553"/>
                  </a:lnTo>
                  <a:lnTo>
                    <a:pt x="7245350" y="730376"/>
                  </a:lnTo>
                  <a:lnTo>
                    <a:pt x="7207123" y="704850"/>
                  </a:lnTo>
                  <a:lnTo>
                    <a:pt x="7112127" y="679703"/>
                  </a:lnTo>
                  <a:lnTo>
                    <a:pt x="7080123" y="667131"/>
                  </a:lnTo>
                  <a:lnTo>
                    <a:pt x="7048373" y="660653"/>
                  </a:lnTo>
                  <a:lnTo>
                    <a:pt x="7010273" y="654176"/>
                  </a:lnTo>
                  <a:lnTo>
                    <a:pt x="6965950" y="647953"/>
                  </a:lnTo>
                  <a:lnTo>
                    <a:pt x="6915150" y="641476"/>
                  </a:lnTo>
                  <a:lnTo>
                    <a:pt x="6864477" y="641476"/>
                  </a:lnTo>
                  <a:lnTo>
                    <a:pt x="6807200" y="635000"/>
                  </a:lnTo>
                  <a:lnTo>
                    <a:pt x="6426327" y="635000"/>
                  </a:lnTo>
                  <a:lnTo>
                    <a:pt x="6394323" y="641476"/>
                  </a:lnTo>
                  <a:lnTo>
                    <a:pt x="6350000" y="647953"/>
                  </a:lnTo>
                  <a:lnTo>
                    <a:pt x="6324473" y="647953"/>
                  </a:lnTo>
                  <a:lnTo>
                    <a:pt x="6292723" y="654176"/>
                  </a:lnTo>
                  <a:lnTo>
                    <a:pt x="6254623" y="660653"/>
                  </a:lnTo>
                  <a:lnTo>
                    <a:pt x="6216777" y="660653"/>
                  </a:lnTo>
                  <a:lnTo>
                    <a:pt x="6172200" y="673226"/>
                  </a:lnTo>
                  <a:lnTo>
                    <a:pt x="6127877" y="679703"/>
                  </a:lnTo>
                  <a:lnTo>
                    <a:pt x="6102350" y="692276"/>
                  </a:lnTo>
                  <a:lnTo>
                    <a:pt x="6064123" y="698753"/>
                  </a:lnTo>
                  <a:lnTo>
                    <a:pt x="6038977" y="711326"/>
                  </a:lnTo>
                  <a:lnTo>
                    <a:pt x="5994273" y="723900"/>
                  </a:lnTo>
                  <a:lnTo>
                    <a:pt x="5956173" y="736981"/>
                  </a:lnTo>
                  <a:lnTo>
                    <a:pt x="5918327" y="749553"/>
                  </a:lnTo>
                  <a:lnTo>
                    <a:pt x="5873750" y="768603"/>
                  </a:lnTo>
                  <a:lnTo>
                    <a:pt x="5848223" y="781176"/>
                  </a:lnTo>
                  <a:lnTo>
                    <a:pt x="5816473" y="800226"/>
                  </a:lnTo>
                  <a:lnTo>
                    <a:pt x="5784850" y="812926"/>
                  </a:lnTo>
                  <a:lnTo>
                    <a:pt x="5759577" y="825881"/>
                  </a:lnTo>
                  <a:lnTo>
                    <a:pt x="5734050" y="844550"/>
                  </a:lnTo>
                  <a:lnTo>
                    <a:pt x="5715000" y="851026"/>
                  </a:lnTo>
                  <a:lnTo>
                    <a:pt x="5689727" y="870076"/>
                  </a:lnTo>
                  <a:lnTo>
                    <a:pt x="5670677" y="889253"/>
                  </a:lnTo>
                  <a:lnTo>
                    <a:pt x="5651627" y="901826"/>
                  </a:lnTo>
                  <a:lnTo>
                    <a:pt x="5626100" y="927353"/>
                  </a:lnTo>
                  <a:lnTo>
                    <a:pt x="5600827" y="946403"/>
                  </a:lnTo>
                  <a:lnTo>
                    <a:pt x="5575300" y="978153"/>
                  </a:lnTo>
                  <a:lnTo>
                    <a:pt x="5562727" y="1009776"/>
                  </a:lnTo>
                  <a:lnTo>
                    <a:pt x="5543550" y="1041526"/>
                  </a:lnTo>
                  <a:lnTo>
                    <a:pt x="5524500" y="1067053"/>
                  </a:lnTo>
                  <a:lnTo>
                    <a:pt x="5505450" y="1098677"/>
                  </a:lnTo>
                  <a:lnTo>
                    <a:pt x="5492877" y="1124331"/>
                  </a:lnTo>
                  <a:lnTo>
                    <a:pt x="5492877" y="1155953"/>
                  </a:lnTo>
                  <a:lnTo>
                    <a:pt x="5479923" y="1175003"/>
                  </a:lnTo>
                  <a:lnTo>
                    <a:pt x="5473700" y="1200277"/>
                  </a:lnTo>
                  <a:lnTo>
                    <a:pt x="5473700" y="1231900"/>
                  </a:lnTo>
                  <a:lnTo>
                    <a:pt x="5473700" y="1257427"/>
                  </a:lnTo>
                  <a:lnTo>
                    <a:pt x="5473700" y="1289177"/>
                  </a:lnTo>
                  <a:lnTo>
                    <a:pt x="5473700" y="1314703"/>
                  </a:lnTo>
                  <a:lnTo>
                    <a:pt x="5479923" y="1346453"/>
                  </a:lnTo>
                  <a:lnTo>
                    <a:pt x="5492877" y="1371600"/>
                  </a:lnTo>
                  <a:lnTo>
                    <a:pt x="5498973" y="1397127"/>
                  </a:lnTo>
                  <a:lnTo>
                    <a:pt x="5511927" y="1416177"/>
                  </a:lnTo>
                  <a:lnTo>
                    <a:pt x="5524500" y="1428877"/>
                  </a:lnTo>
                  <a:lnTo>
                    <a:pt x="5537073" y="1460500"/>
                  </a:lnTo>
                  <a:lnTo>
                    <a:pt x="5549773" y="1466977"/>
                  </a:lnTo>
                  <a:lnTo>
                    <a:pt x="5562727" y="1479550"/>
                  </a:lnTo>
                  <a:lnTo>
                    <a:pt x="5575300" y="1498727"/>
                  </a:lnTo>
                  <a:lnTo>
                    <a:pt x="5587873" y="1511681"/>
                  </a:lnTo>
                  <a:lnTo>
                    <a:pt x="5613400" y="1530350"/>
                  </a:lnTo>
                  <a:lnTo>
                    <a:pt x="5626100" y="1536827"/>
                  </a:lnTo>
                  <a:lnTo>
                    <a:pt x="5638673" y="1543303"/>
                  </a:lnTo>
                  <a:lnTo>
                    <a:pt x="5651627" y="1549400"/>
                  </a:lnTo>
                  <a:lnTo>
                    <a:pt x="5664200" y="1555877"/>
                  </a:lnTo>
                  <a:lnTo>
                    <a:pt x="5676773" y="1568577"/>
                  </a:lnTo>
                  <a:lnTo>
                    <a:pt x="5689727" y="1568577"/>
                  </a:lnTo>
                  <a:lnTo>
                    <a:pt x="5695823" y="1575053"/>
                  </a:lnTo>
                  <a:lnTo>
                    <a:pt x="5702300" y="1581531"/>
                  </a:lnTo>
                  <a:lnTo>
                    <a:pt x="5715000" y="1581531"/>
                  </a:lnTo>
                  <a:lnTo>
                    <a:pt x="5727573" y="1581531"/>
                  </a:lnTo>
                  <a:lnTo>
                    <a:pt x="5740527" y="1587627"/>
                  </a:lnTo>
                  <a:lnTo>
                    <a:pt x="5746623" y="1594103"/>
                  </a:lnTo>
                  <a:lnTo>
                    <a:pt x="5765673" y="1594103"/>
                  </a:lnTo>
                  <a:lnTo>
                    <a:pt x="5778373" y="1594103"/>
                  </a:lnTo>
                  <a:lnTo>
                    <a:pt x="5791327" y="1600200"/>
                  </a:lnTo>
                  <a:lnTo>
                    <a:pt x="5803900" y="1600200"/>
                  </a:lnTo>
                  <a:lnTo>
                    <a:pt x="5816473" y="1606677"/>
                  </a:lnTo>
                  <a:lnTo>
                    <a:pt x="5829427" y="1606677"/>
                  </a:lnTo>
                  <a:lnTo>
                    <a:pt x="5842000" y="1606677"/>
                  </a:lnTo>
                  <a:lnTo>
                    <a:pt x="5848223" y="1606677"/>
                  </a:lnTo>
                  <a:lnTo>
                    <a:pt x="5854700" y="1606677"/>
                  </a:lnTo>
                  <a:lnTo>
                    <a:pt x="5861177" y="1606677"/>
                  </a:lnTo>
                </a:path>
                <a:path w="8484235" h="4585335">
                  <a:moveTo>
                    <a:pt x="361822" y="3378200"/>
                  </a:moveTo>
                  <a:lnTo>
                    <a:pt x="380872" y="3378200"/>
                  </a:lnTo>
                  <a:lnTo>
                    <a:pt x="399922" y="3384677"/>
                  </a:lnTo>
                  <a:lnTo>
                    <a:pt x="431926" y="3397377"/>
                  </a:lnTo>
                  <a:lnTo>
                    <a:pt x="469772" y="3403854"/>
                  </a:lnTo>
                  <a:lnTo>
                    <a:pt x="514350" y="3410330"/>
                  </a:lnTo>
                  <a:lnTo>
                    <a:pt x="558672" y="3422904"/>
                  </a:lnTo>
                  <a:lnTo>
                    <a:pt x="596900" y="3429000"/>
                  </a:lnTo>
                  <a:lnTo>
                    <a:pt x="654050" y="3435477"/>
                  </a:lnTo>
                  <a:lnTo>
                    <a:pt x="717422" y="3441954"/>
                  </a:lnTo>
                  <a:lnTo>
                    <a:pt x="787272" y="3454527"/>
                  </a:lnTo>
                  <a:lnTo>
                    <a:pt x="851026" y="3461004"/>
                  </a:lnTo>
                  <a:lnTo>
                    <a:pt x="914400" y="3467100"/>
                  </a:lnTo>
                  <a:lnTo>
                    <a:pt x="977772" y="3473577"/>
                  </a:lnTo>
                  <a:lnTo>
                    <a:pt x="1047876" y="3480180"/>
                  </a:lnTo>
                  <a:lnTo>
                    <a:pt x="1111250" y="3480180"/>
                  </a:lnTo>
                  <a:lnTo>
                    <a:pt x="1181100" y="3480180"/>
                  </a:lnTo>
                  <a:lnTo>
                    <a:pt x="1250950" y="3486277"/>
                  </a:lnTo>
                  <a:lnTo>
                    <a:pt x="1308227" y="3486277"/>
                  </a:lnTo>
                  <a:lnTo>
                    <a:pt x="1365122" y="3486277"/>
                  </a:lnTo>
                  <a:lnTo>
                    <a:pt x="1416177" y="3486277"/>
                  </a:lnTo>
                  <a:lnTo>
                    <a:pt x="1466977" y="3480180"/>
                  </a:lnTo>
                  <a:lnTo>
                    <a:pt x="1511300" y="3473577"/>
                  </a:lnTo>
                  <a:lnTo>
                    <a:pt x="1568450" y="3467100"/>
                  </a:lnTo>
                  <a:lnTo>
                    <a:pt x="1619250" y="3454527"/>
                  </a:lnTo>
                  <a:lnTo>
                    <a:pt x="1663572" y="3448050"/>
                  </a:lnTo>
                  <a:lnTo>
                    <a:pt x="1720722" y="3435477"/>
                  </a:lnTo>
                  <a:lnTo>
                    <a:pt x="1784477" y="3422904"/>
                  </a:lnTo>
                  <a:lnTo>
                    <a:pt x="1835277" y="3410330"/>
                  </a:lnTo>
                  <a:lnTo>
                    <a:pt x="1994027" y="3359150"/>
                  </a:lnTo>
                  <a:lnTo>
                    <a:pt x="2038222" y="3346577"/>
                  </a:lnTo>
                  <a:lnTo>
                    <a:pt x="2069972" y="3334004"/>
                  </a:lnTo>
                  <a:lnTo>
                    <a:pt x="2095500" y="3314827"/>
                  </a:lnTo>
                  <a:lnTo>
                    <a:pt x="2120772" y="3302254"/>
                  </a:lnTo>
                  <a:lnTo>
                    <a:pt x="2152777" y="3276727"/>
                  </a:lnTo>
                  <a:lnTo>
                    <a:pt x="2177922" y="3264154"/>
                  </a:lnTo>
                  <a:lnTo>
                    <a:pt x="2209672" y="3238500"/>
                  </a:lnTo>
                  <a:lnTo>
                    <a:pt x="2241677" y="3213354"/>
                  </a:lnTo>
                  <a:lnTo>
                    <a:pt x="2273300" y="3187827"/>
                  </a:lnTo>
                  <a:lnTo>
                    <a:pt x="2311527" y="3162554"/>
                  </a:lnTo>
                  <a:lnTo>
                    <a:pt x="2343150" y="3130550"/>
                  </a:lnTo>
                  <a:lnTo>
                    <a:pt x="2381377" y="3105404"/>
                  </a:lnTo>
                  <a:lnTo>
                    <a:pt x="2400427" y="3086227"/>
                  </a:lnTo>
                  <a:lnTo>
                    <a:pt x="2432177" y="3054604"/>
                  </a:lnTo>
                  <a:lnTo>
                    <a:pt x="2444750" y="3029077"/>
                  </a:lnTo>
                  <a:lnTo>
                    <a:pt x="2457322" y="3009900"/>
                  </a:lnTo>
                  <a:lnTo>
                    <a:pt x="2463800" y="2990850"/>
                  </a:lnTo>
                  <a:lnTo>
                    <a:pt x="2470277" y="2971800"/>
                  </a:lnTo>
                  <a:lnTo>
                    <a:pt x="2470277" y="2946654"/>
                  </a:lnTo>
                  <a:lnTo>
                    <a:pt x="2476372" y="2914904"/>
                  </a:lnTo>
                  <a:lnTo>
                    <a:pt x="2476372" y="2889377"/>
                  </a:lnTo>
                  <a:lnTo>
                    <a:pt x="2476372" y="2870327"/>
                  </a:lnTo>
                  <a:lnTo>
                    <a:pt x="2476372" y="2851150"/>
                  </a:lnTo>
                  <a:lnTo>
                    <a:pt x="2476372" y="2838577"/>
                  </a:lnTo>
                  <a:lnTo>
                    <a:pt x="2470277" y="2819527"/>
                  </a:lnTo>
                  <a:lnTo>
                    <a:pt x="2463800" y="2800477"/>
                  </a:lnTo>
                  <a:lnTo>
                    <a:pt x="2451227" y="2781300"/>
                  </a:lnTo>
                  <a:lnTo>
                    <a:pt x="2438272" y="2756154"/>
                  </a:lnTo>
                  <a:lnTo>
                    <a:pt x="2432177" y="2730627"/>
                  </a:lnTo>
                  <a:lnTo>
                    <a:pt x="2413000" y="2705354"/>
                  </a:lnTo>
                  <a:lnTo>
                    <a:pt x="2393950" y="2673350"/>
                  </a:lnTo>
                  <a:lnTo>
                    <a:pt x="2374900" y="2654681"/>
                  </a:lnTo>
                  <a:lnTo>
                    <a:pt x="2355850" y="2629027"/>
                  </a:lnTo>
                  <a:lnTo>
                    <a:pt x="2330577" y="2609977"/>
                  </a:lnTo>
                  <a:lnTo>
                    <a:pt x="2311527" y="2578354"/>
                  </a:lnTo>
                  <a:lnTo>
                    <a:pt x="2279522" y="2552700"/>
                  </a:lnTo>
                  <a:lnTo>
                    <a:pt x="2254250" y="2527554"/>
                  </a:lnTo>
                  <a:lnTo>
                    <a:pt x="2222627" y="2508504"/>
                  </a:lnTo>
                  <a:lnTo>
                    <a:pt x="2184400" y="2489454"/>
                  </a:lnTo>
                  <a:lnTo>
                    <a:pt x="2146300" y="2463800"/>
                  </a:lnTo>
                  <a:lnTo>
                    <a:pt x="2120772" y="2444750"/>
                  </a:lnTo>
                  <a:lnTo>
                    <a:pt x="2076450" y="2426081"/>
                  </a:lnTo>
                  <a:lnTo>
                    <a:pt x="2038222" y="2413127"/>
                  </a:lnTo>
                  <a:lnTo>
                    <a:pt x="2000122" y="2393950"/>
                  </a:lnTo>
                  <a:lnTo>
                    <a:pt x="1955800" y="2381377"/>
                  </a:lnTo>
                  <a:lnTo>
                    <a:pt x="1924177" y="2368804"/>
                  </a:lnTo>
                  <a:lnTo>
                    <a:pt x="1898650" y="2355850"/>
                  </a:lnTo>
                  <a:lnTo>
                    <a:pt x="1860422" y="2349754"/>
                  </a:lnTo>
                  <a:lnTo>
                    <a:pt x="1816100" y="2330577"/>
                  </a:lnTo>
                  <a:lnTo>
                    <a:pt x="1790572" y="2324100"/>
                  </a:lnTo>
                  <a:lnTo>
                    <a:pt x="1752472" y="2311527"/>
                  </a:lnTo>
                  <a:lnTo>
                    <a:pt x="1714627" y="2305050"/>
                  </a:lnTo>
                  <a:lnTo>
                    <a:pt x="1670050" y="2292477"/>
                  </a:lnTo>
                  <a:lnTo>
                    <a:pt x="1625727" y="2286000"/>
                  </a:lnTo>
                  <a:lnTo>
                    <a:pt x="1581022" y="2279904"/>
                  </a:lnTo>
                  <a:lnTo>
                    <a:pt x="1530350" y="2273427"/>
                  </a:lnTo>
                  <a:lnTo>
                    <a:pt x="1479550" y="2267331"/>
                  </a:lnTo>
                  <a:lnTo>
                    <a:pt x="1428750" y="2267331"/>
                  </a:lnTo>
                  <a:lnTo>
                    <a:pt x="1378077" y="2260854"/>
                  </a:lnTo>
                  <a:lnTo>
                    <a:pt x="838072" y="2260854"/>
                  </a:lnTo>
                  <a:lnTo>
                    <a:pt x="800226" y="2267331"/>
                  </a:lnTo>
                  <a:lnTo>
                    <a:pt x="768222" y="2273427"/>
                  </a:lnTo>
                  <a:lnTo>
                    <a:pt x="730376" y="2286000"/>
                  </a:lnTo>
                  <a:lnTo>
                    <a:pt x="698372" y="2292477"/>
                  </a:lnTo>
                  <a:lnTo>
                    <a:pt x="673100" y="2298954"/>
                  </a:lnTo>
                  <a:lnTo>
                    <a:pt x="647572" y="2311527"/>
                  </a:lnTo>
                  <a:lnTo>
                    <a:pt x="615950" y="2318004"/>
                  </a:lnTo>
                  <a:lnTo>
                    <a:pt x="590676" y="2318004"/>
                  </a:lnTo>
                  <a:lnTo>
                    <a:pt x="552576" y="2330577"/>
                  </a:lnTo>
                  <a:lnTo>
                    <a:pt x="527050" y="2343277"/>
                  </a:lnTo>
                  <a:lnTo>
                    <a:pt x="507872" y="2349754"/>
                  </a:lnTo>
                  <a:lnTo>
                    <a:pt x="482726" y="2362327"/>
                  </a:lnTo>
                  <a:lnTo>
                    <a:pt x="476250" y="2362327"/>
                  </a:lnTo>
                  <a:lnTo>
                    <a:pt x="463676" y="2368804"/>
                  </a:lnTo>
                  <a:lnTo>
                    <a:pt x="450722" y="2374900"/>
                  </a:lnTo>
                  <a:lnTo>
                    <a:pt x="438022" y="2387854"/>
                  </a:lnTo>
                  <a:lnTo>
                    <a:pt x="431926" y="2393950"/>
                  </a:lnTo>
                  <a:lnTo>
                    <a:pt x="412876" y="2406904"/>
                  </a:lnTo>
                  <a:lnTo>
                    <a:pt x="399922" y="2413127"/>
                  </a:lnTo>
                  <a:lnTo>
                    <a:pt x="380872" y="2438654"/>
                  </a:lnTo>
                  <a:lnTo>
                    <a:pt x="361822" y="2451227"/>
                  </a:lnTo>
                  <a:lnTo>
                    <a:pt x="343026" y="2482977"/>
                  </a:lnTo>
                  <a:lnTo>
                    <a:pt x="323976" y="2502027"/>
                  </a:lnTo>
                  <a:lnTo>
                    <a:pt x="304926" y="2540127"/>
                  </a:lnTo>
                  <a:lnTo>
                    <a:pt x="285750" y="2571877"/>
                  </a:lnTo>
                  <a:lnTo>
                    <a:pt x="279272" y="2590927"/>
                  </a:lnTo>
                  <a:lnTo>
                    <a:pt x="273176" y="2622550"/>
                  </a:lnTo>
                  <a:lnTo>
                    <a:pt x="266700" y="2648204"/>
                  </a:lnTo>
                  <a:lnTo>
                    <a:pt x="254126" y="2667254"/>
                  </a:lnTo>
                  <a:lnTo>
                    <a:pt x="247650" y="2686304"/>
                  </a:lnTo>
                  <a:lnTo>
                    <a:pt x="247650" y="2705354"/>
                  </a:lnTo>
                  <a:lnTo>
                    <a:pt x="241172" y="2724531"/>
                  </a:lnTo>
                  <a:lnTo>
                    <a:pt x="241172" y="2743200"/>
                  </a:lnTo>
                  <a:lnTo>
                    <a:pt x="235076" y="2756154"/>
                  </a:lnTo>
                  <a:lnTo>
                    <a:pt x="228600" y="2775204"/>
                  </a:lnTo>
                  <a:lnTo>
                    <a:pt x="228600" y="2794381"/>
                  </a:lnTo>
                  <a:lnTo>
                    <a:pt x="228600" y="2813050"/>
                  </a:lnTo>
                  <a:lnTo>
                    <a:pt x="228600" y="2832100"/>
                  </a:lnTo>
                  <a:lnTo>
                    <a:pt x="228600" y="2851150"/>
                  </a:lnTo>
                  <a:lnTo>
                    <a:pt x="228600" y="2870327"/>
                  </a:lnTo>
                  <a:lnTo>
                    <a:pt x="228600" y="2883281"/>
                  </a:lnTo>
                  <a:lnTo>
                    <a:pt x="235076" y="2901950"/>
                  </a:lnTo>
                  <a:lnTo>
                    <a:pt x="241172" y="2914904"/>
                  </a:lnTo>
                  <a:lnTo>
                    <a:pt x="241172" y="2927477"/>
                  </a:lnTo>
                  <a:lnTo>
                    <a:pt x="247650" y="2953131"/>
                  </a:lnTo>
                  <a:lnTo>
                    <a:pt x="254126" y="2965704"/>
                  </a:lnTo>
                  <a:lnTo>
                    <a:pt x="260222" y="2984754"/>
                  </a:lnTo>
                  <a:lnTo>
                    <a:pt x="260222" y="2990850"/>
                  </a:lnTo>
                  <a:lnTo>
                    <a:pt x="266700" y="3009900"/>
                  </a:lnTo>
                  <a:lnTo>
                    <a:pt x="273176" y="3022981"/>
                  </a:lnTo>
                  <a:lnTo>
                    <a:pt x="279272" y="3048127"/>
                  </a:lnTo>
                  <a:lnTo>
                    <a:pt x="285750" y="3060700"/>
                  </a:lnTo>
                  <a:lnTo>
                    <a:pt x="291972" y="3073654"/>
                  </a:lnTo>
                  <a:lnTo>
                    <a:pt x="298450" y="3086227"/>
                  </a:lnTo>
                  <a:lnTo>
                    <a:pt x="304926" y="3098927"/>
                  </a:lnTo>
                  <a:lnTo>
                    <a:pt x="311022" y="3117977"/>
                  </a:lnTo>
                  <a:lnTo>
                    <a:pt x="311022" y="3130550"/>
                  </a:lnTo>
                  <a:lnTo>
                    <a:pt x="317500" y="3143504"/>
                  </a:lnTo>
                  <a:lnTo>
                    <a:pt x="323976" y="3162554"/>
                  </a:lnTo>
                  <a:lnTo>
                    <a:pt x="336550" y="3181731"/>
                  </a:lnTo>
                  <a:lnTo>
                    <a:pt x="343026" y="3200400"/>
                  </a:lnTo>
                  <a:lnTo>
                    <a:pt x="349122" y="3206877"/>
                  </a:lnTo>
                  <a:lnTo>
                    <a:pt x="355600" y="3219450"/>
                  </a:lnTo>
                  <a:lnTo>
                    <a:pt x="368300" y="3232404"/>
                  </a:lnTo>
                  <a:lnTo>
                    <a:pt x="374776" y="3251580"/>
                  </a:lnTo>
                  <a:lnTo>
                    <a:pt x="399922" y="3276727"/>
                  </a:lnTo>
                  <a:lnTo>
                    <a:pt x="412876" y="3289300"/>
                  </a:lnTo>
                  <a:lnTo>
                    <a:pt x="438022" y="3314827"/>
                  </a:lnTo>
                  <a:lnTo>
                    <a:pt x="450722" y="3327527"/>
                  </a:lnTo>
                  <a:lnTo>
                    <a:pt x="469772" y="3346577"/>
                  </a:lnTo>
                  <a:lnTo>
                    <a:pt x="488822" y="3353054"/>
                  </a:lnTo>
                  <a:lnTo>
                    <a:pt x="507872" y="3365627"/>
                  </a:lnTo>
                  <a:lnTo>
                    <a:pt x="520572" y="3372104"/>
                  </a:lnTo>
                  <a:lnTo>
                    <a:pt x="533526" y="3384677"/>
                  </a:lnTo>
                  <a:lnTo>
                    <a:pt x="558672" y="3391154"/>
                  </a:lnTo>
                  <a:lnTo>
                    <a:pt x="577722" y="3397377"/>
                  </a:lnTo>
                  <a:lnTo>
                    <a:pt x="596900" y="3403854"/>
                  </a:lnTo>
                  <a:lnTo>
                    <a:pt x="615950" y="3416427"/>
                  </a:lnTo>
                  <a:lnTo>
                    <a:pt x="635000" y="3422904"/>
                  </a:lnTo>
                  <a:lnTo>
                    <a:pt x="647572" y="3422904"/>
                  </a:lnTo>
                  <a:lnTo>
                    <a:pt x="666622" y="3429000"/>
                  </a:lnTo>
                  <a:lnTo>
                    <a:pt x="685800" y="3435477"/>
                  </a:lnTo>
                  <a:lnTo>
                    <a:pt x="698372" y="3435477"/>
                  </a:lnTo>
                  <a:lnTo>
                    <a:pt x="711326" y="3441954"/>
                  </a:lnTo>
                  <a:lnTo>
                    <a:pt x="717422" y="3441954"/>
                  </a:lnTo>
                  <a:lnTo>
                    <a:pt x="736472" y="3448050"/>
                  </a:lnTo>
                  <a:lnTo>
                    <a:pt x="742950" y="3448050"/>
                  </a:lnTo>
                  <a:lnTo>
                    <a:pt x="749172" y="3448050"/>
                  </a:lnTo>
                  <a:lnTo>
                    <a:pt x="762126" y="3448050"/>
                  </a:lnTo>
                  <a:lnTo>
                    <a:pt x="768222" y="3448050"/>
                  </a:lnTo>
                </a:path>
                <a:path w="8484235" h="4585335">
                  <a:moveTo>
                    <a:pt x="6699250" y="3384677"/>
                  </a:moveTo>
                  <a:lnTo>
                    <a:pt x="6718300" y="3397377"/>
                  </a:lnTo>
                  <a:lnTo>
                    <a:pt x="6737350" y="3403854"/>
                  </a:lnTo>
                  <a:lnTo>
                    <a:pt x="6756400" y="3410330"/>
                  </a:lnTo>
                  <a:lnTo>
                    <a:pt x="6775577" y="3416427"/>
                  </a:lnTo>
                  <a:lnTo>
                    <a:pt x="6800723" y="3429000"/>
                  </a:lnTo>
                  <a:lnTo>
                    <a:pt x="6826250" y="3435477"/>
                  </a:lnTo>
                  <a:lnTo>
                    <a:pt x="6851523" y="3441954"/>
                  </a:lnTo>
                  <a:lnTo>
                    <a:pt x="6877050" y="3448050"/>
                  </a:lnTo>
                  <a:lnTo>
                    <a:pt x="6902577" y="3461004"/>
                  </a:lnTo>
                  <a:lnTo>
                    <a:pt x="6940423" y="3467100"/>
                  </a:lnTo>
                  <a:lnTo>
                    <a:pt x="6972427" y="3480180"/>
                  </a:lnTo>
                  <a:lnTo>
                    <a:pt x="7010273" y="3486277"/>
                  </a:lnTo>
                  <a:lnTo>
                    <a:pt x="7054850" y="3492754"/>
                  </a:lnTo>
                  <a:lnTo>
                    <a:pt x="7093077" y="3505327"/>
                  </a:lnTo>
                  <a:lnTo>
                    <a:pt x="7137273" y="3511804"/>
                  </a:lnTo>
                  <a:lnTo>
                    <a:pt x="7169023" y="3517900"/>
                  </a:lnTo>
                  <a:lnTo>
                    <a:pt x="7219823" y="3517900"/>
                  </a:lnTo>
                  <a:lnTo>
                    <a:pt x="7257923" y="3517900"/>
                  </a:lnTo>
                  <a:lnTo>
                    <a:pt x="7308723" y="3517900"/>
                  </a:lnTo>
                  <a:lnTo>
                    <a:pt x="7353300" y="3517900"/>
                  </a:lnTo>
                  <a:lnTo>
                    <a:pt x="7391527" y="3524377"/>
                  </a:lnTo>
                  <a:lnTo>
                    <a:pt x="7677023" y="3524377"/>
                  </a:lnTo>
                  <a:lnTo>
                    <a:pt x="7728077" y="3517900"/>
                  </a:lnTo>
                  <a:lnTo>
                    <a:pt x="7778877" y="3511804"/>
                  </a:lnTo>
                  <a:lnTo>
                    <a:pt x="7829550" y="3499230"/>
                  </a:lnTo>
                  <a:lnTo>
                    <a:pt x="7873873" y="3486277"/>
                  </a:lnTo>
                  <a:lnTo>
                    <a:pt x="7931150" y="3473577"/>
                  </a:lnTo>
                  <a:lnTo>
                    <a:pt x="7975727" y="3454527"/>
                  </a:lnTo>
                  <a:lnTo>
                    <a:pt x="8026527" y="3435477"/>
                  </a:lnTo>
                  <a:lnTo>
                    <a:pt x="8070850" y="3416427"/>
                  </a:lnTo>
                  <a:lnTo>
                    <a:pt x="8108950" y="3397377"/>
                  </a:lnTo>
                  <a:lnTo>
                    <a:pt x="8166227" y="3372104"/>
                  </a:lnTo>
                  <a:lnTo>
                    <a:pt x="8204327" y="3353054"/>
                  </a:lnTo>
                  <a:lnTo>
                    <a:pt x="8229600" y="3334004"/>
                  </a:lnTo>
                  <a:lnTo>
                    <a:pt x="8261223" y="3314827"/>
                  </a:lnTo>
                  <a:lnTo>
                    <a:pt x="8299450" y="3295777"/>
                  </a:lnTo>
                  <a:lnTo>
                    <a:pt x="8331073" y="3270250"/>
                  </a:lnTo>
                  <a:lnTo>
                    <a:pt x="8407400" y="3200400"/>
                  </a:lnTo>
                  <a:lnTo>
                    <a:pt x="8419973" y="3181731"/>
                  </a:lnTo>
                  <a:lnTo>
                    <a:pt x="8445500" y="3149600"/>
                  </a:lnTo>
                  <a:lnTo>
                    <a:pt x="8464677" y="3117977"/>
                  </a:lnTo>
                  <a:lnTo>
                    <a:pt x="8477250" y="3092704"/>
                  </a:lnTo>
                  <a:lnTo>
                    <a:pt x="8483727" y="3054604"/>
                  </a:lnTo>
                  <a:lnTo>
                    <a:pt x="8483727" y="3029077"/>
                  </a:lnTo>
                  <a:lnTo>
                    <a:pt x="8483727" y="2997327"/>
                  </a:lnTo>
                  <a:lnTo>
                    <a:pt x="8483727" y="2959227"/>
                  </a:lnTo>
                  <a:lnTo>
                    <a:pt x="8477250" y="2933954"/>
                  </a:lnTo>
                  <a:lnTo>
                    <a:pt x="8451723" y="2895854"/>
                  </a:lnTo>
                  <a:lnTo>
                    <a:pt x="8432927" y="2864104"/>
                  </a:lnTo>
                  <a:lnTo>
                    <a:pt x="8407400" y="2826004"/>
                  </a:lnTo>
                  <a:lnTo>
                    <a:pt x="8369300" y="2787777"/>
                  </a:lnTo>
                  <a:lnTo>
                    <a:pt x="8344027" y="2762250"/>
                  </a:lnTo>
                  <a:lnTo>
                    <a:pt x="8305927" y="2730627"/>
                  </a:lnTo>
                  <a:lnTo>
                    <a:pt x="8261223" y="2698877"/>
                  </a:lnTo>
                  <a:lnTo>
                    <a:pt x="8204327" y="2673350"/>
                  </a:lnTo>
                  <a:lnTo>
                    <a:pt x="8153273" y="2641727"/>
                  </a:lnTo>
                  <a:lnTo>
                    <a:pt x="8096377" y="2622550"/>
                  </a:lnTo>
                  <a:lnTo>
                    <a:pt x="8039100" y="2597404"/>
                  </a:lnTo>
                  <a:lnTo>
                    <a:pt x="7956677" y="2565781"/>
                  </a:lnTo>
                  <a:lnTo>
                    <a:pt x="7848727" y="2533650"/>
                  </a:lnTo>
                  <a:lnTo>
                    <a:pt x="7486523" y="2438654"/>
                  </a:lnTo>
                  <a:lnTo>
                    <a:pt x="7365873" y="2413127"/>
                  </a:lnTo>
                  <a:lnTo>
                    <a:pt x="7232777" y="2381377"/>
                  </a:lnTo>
                  <a:lnTo>
                    <a:pt x="7099173" y="2362327"/>
                  </a:lnTo>
                  <a:lnTo>
                    <a:pt x="7016750" y="2349754"/>
                  </a:lnTo>
                  <a:lnTo>
                    <a:pt x="6927850" y="2337181"/>
                  </a:lnTo>
                  <a:lnTo>
                    <a:pt x="6851523" y="2337181"/>
                  </a:lnTo>
                  <a:lnTo>
                    <a:pt x="6788150" y="2324100"/>
                  </a:lnTo>
                  <a:lnTo>
                    <a:pt x="6724777" y="2324100"/>
                  </a:lnTo>
                  <a:lnTo>
                    <a:pt x="6661023" y="2324100"/>
                  </a:lnTo>
                  <a:lnTo>
                    <a:pt x="6597650" y="2324100"/>
                  </a:lnTo>
                  <a:lnTo>
                    <a:pt x="6521323" y="2324100"/>
                  </a:lnTo>
                  <a:lnTo>
                    <a:pt x="6451473" y="2324100"/>
                  </a:lnTo>
                  <a:lnTo>
                    <a:pt x="6375527" y="2330577"/>
                  </a:lnTo>
                  <a:lnTo>
                    <a:pt x="6280150" y="2337181"/>
                  </a:lnTo>
                  <a:lnTo>
                    <a:pt x="6197727" y="2343277"/>
                  </a:lnTo>
                  <a:lnTo>
                    <a:pt x="6108827" y="2349754"/>
                  </a:lnTo>
                  <a:lnTo>
                    <a:pt x="6026023" y="2362327"/>
                  </a:lnTo>
                  <a:lnTo>
                    <a:pt x="5937123" y="2374900"/>
                  </a:lnTo>
                  <a:lnTo>
                    <a:pt x="5861177" y="2400427"/>
                  </a:lnTo>
                  <a:lnTo>
                    <a:pt x="5784850" y="2419604"/>
                  </a:lnTo>
                  <a:lnTo>
                    <a:pt x="5715000" y="2444750"/>
                  </a:lnTo>
                  <a:lnTo>
                    <a:pt x="5664200" y="2476754"/>
                  </a:lnTo>
                  <a:lnTo>
                    <a:pt x="5613400" y="2502027"/>
                  </a:lnTo>
                  <a:lnTo>
                    <a:pt x="5562727" y="2540127"/>
                  </a:lnTo>
                  <a:lnTo>
                    <a:pt x="5537073" y="2571877"/>
                  </a:lnTo>
                  <a:lnTo>
                    <a:pt x="5511927" y="2629027"/>
                  </a:lnTo>
                  <a:lnTo>
                    <a:pt x="5498973" y="2667254"/>
                  </a:lnTo>
                  <a:lnTo>
                    <a:pt x="5486400" y="2711577"/>
                  </a:lnTo>
                  <a:lnTo>
                    <a:pt x="5486400" y="2737104"/>
                  </a:lnTo>
                  <a:lnTo>
                    <a:pt x="5479923" y="2775204"/>
                  </a:lnTo>
                  <a:lnTo>
                    <a:pt x="5479923" y="2806954"/>
                  </a:lnTo>
                  <a:lnTo>
                    <a:pt x="5479923" y="2851150"/>
                  </a:lnTo>
                  <a:lnTo>
                    <a:pt x="5492877" y="2914904"/>
                  </a:lnTo>
                  <a:lnTo>
                    <a:pt x="5505450" y="2965704"/>
                  </a:lnTo>
                  <a:lnTo>
                    <a:pt x="5530977" y="3016377"/>
                  </a:lnTo>
                  <a:lnTo>
                    <a:pt x="5562727" y="3073654"/>
                  </a:lnTo>
                  <a:lnTo>
                    <a:pt x="5594350" y="3124454"/>
                  </a:lnTo>
                  <a:lnTo>
                    <a:pt x="5632577" y="3181731"/>
                  </a:lnTo>
                  <a:lnTo>
                    <a:pt x="5676773" y="3238500"/>
                  </a:lnTo>
                  <a:lnTo>
                    <a:pt x="5721477" y="3276727"/>
                  </a:lnTo>
                  <a:lnTo>
                    <a:pt x="5772150" y="3321304"/>
                  </a:lnTo>
                  <a:lnTo>
                    <a:pt x="5810377" y="3346577"/>
                  </a:lnTo>
                  <a:lnTo>
                    <a:pt x="5848223" y="3365627"/>
                  </a:lnTo>
                  <a:lnTo>
                    <a:pt x="5873750" y="3378200"/>
                  </a:lnTo>
                  <a:lnTo>
                    <a:pt x="5905373" y="3384677"/>
                  </a:lnTo>
                  <a:lnTo>
                    <a:pt x="5918327" y="3391154"/>
                  </a:lnTo>
                  <a:lnTo>
                    <a:pt x="5930900" y="3397377"/>
                  </a:lnTo>
                  <a:lnTo>
                    <a:pt x="5937123" y="3397377"/>
                  </a:lnTo>
                  <a:lnTo>
                    <a:pt x="5943600" y="3397377"/>
                  </a:lnTo>
                  <a:lnTo>
                    <a:pt x="5950077" y="3397377"/>
                  </a:lnTo>
                </a:path>
                <a:path w="8484235" h="4585335">
                  <a:moveTo>
                    <a:pt x="2152777" y="4546803"/>
                  </a:moveTo>
                  <a:lnTo>
                    <a:pt x="2177922" y="4546803"/>
                  </a:lnTo>
                  <a:lnTo>
                    <a:pt x="2203577" y="4546803"/>
                  </a:lnTo>
                  <a:lnTo>
                    <a:pt x="2241677" y="4546803"/>
                  </a:lnTo>
                  <a:lnTo>
                    <a:pt x="2298572" y="4540313"/>
                  </a:lnTo>
                  <a:lnTo>
                    <a:pt x="2355850" y="4540313"/>
                  </a:lnTo>
                  <a:lnTo>
                    <a:pt x="2425700" y="4540313"/>
                  </a:lnTo>
                  <a:lnTo>
                    <a:pt x="2527172" y="4540313"/>
                  </a:lnTo>
                  <a:lnTo>
                    <a:pt x="2654300" y="4534204"/>
                  </a:lnTo>
                  <a:lnTo>
                    <a:pt x="4273550" y="4534204"/>
                  </a:lnTo>
                  <a:lnTo>
                    <a:pt x="4387977" y="4521238"/>
                  </a:lnTo>
                  <a:lnTo>
                    <a:pt x="4489577" y="4521238"/>
                  </a:lnTo>
                  <a:lnTo>
                    <a:pt x="4616577" y="4515116"/>
                  </a:lnTo>
                  <a:lnTo>
                    <a:pt x="4724273" y="4508639"/>
                  </a:lnTo>
                  <a:lnTo>
                    <a:pt x="4807077" y="4508639"/>
                  </a:lnTo>
                  <a:lnTo>
                    <a:pt x="4895977" y="4502162"/>
                  </a:lnTo>
                  <a:lnTo>
                    <a:pt x="4971923" y="4496041"/>
                  </a:lnTo>
                  <a:lnTo>
                    <a:pt x="5029200" y="4489564"/>
                  </a:lnTo>
                  <a:lnTo>
                    <a:pt x="5079873" y="4483442"/>
                  </a:lnTo>
                  <a:lnTo>
                    <a:pt x="5118100" y="4476953"/>
                  </a:lnTo>
                  <a:lnTo>
                    <a:pt x="5137150" y="4470476"/>
                  </a:lnTo>
                  <a:lnTo>
                    <a:pt x="5156200" y="4464354"/>
                  </a:lnTo>
                  <a:lnTo>
                    <a:pt x="5168900" y="4457877"/>
                  </a:lnTo>
                  <a:lnTo>
                    <a:pt x="5194427" y="4451400"/>
                  </a:lnTo>
                  <a:lnTo>
                    <a:pt x="5219573" y="4438802"/>
                  </a:lnTo>
                  <a:lnTo>
                    <a:pt x="5270373" y="4419714"/>
                  </a:lnTo>
                  <a:lnTo>
                    <a:pt x="5327650" y="4400638"/>
                  </a:lnTo>
                  <a:lnTo>
                    <a:pt x="5397500" y="4368965"/>
                  </a:lnTo>
                  <a:lnTo>
                    <a:pt x="5486400" y="4343400"/>
                  </a:lnTo>
                  <a:lnTo>
                    <a:pt x="5562727" y="4305604"/>
                  </a:lnTo>
                  <a:lnTo>
                    <a:pt x="5632577" y="4273562"/>
                  </a:lnTo>
                  <a:lnTo>
                    <a:pt x="5695823" y="4241876"/>
                  </a:lnTo>
                  <a:lnTo>
                    <a:pt x="5746623" y="4216679"/>
                  </a:lnTo>
                  <a:lnTo>
                    <a:pt x="5778373" y="4197604"/>
                  </a:lnTo>
                  <a:lnTo>
                    <a:pt x="5791327" y="4191114"/>
                  </a:lnTo>
                  <a:lnTo>
                    <a:pt x="5810377" y="4184637"/>
                  </a:lnTo>
                  <a:lnTo>
                    <a:pt x="5810377" y="4178515"/>
                  </a:lnTo>
                  <a:lnTo>
                    <a:pt x="5810377" y="4172038"/>
                  </a:lnTo>
                  <a:lnTo>
                    <a:pt x="5810377" y="4159440"/>
                  </a:lnTo>
                  <a:lnTo>
                    <a:pt x="5797423" y="4140365"/>
                  </a:lnTo>
                  <a:lnTo>
                    <a:pt x="5784850" y="4127754"/>
                  </a:lnTo>
                  <a:lnTo>
                    <a:pt x="5772150" y="4108678"/>
                  </a:lnTo>
                  <a:lnTo>
                    <a:pt x="5746623" y="4083113"/>
                  </a:lnTo>
                  <a:lnTo>
                    <a:pt x="5721477" y="4051439"/>
                  </a:lnTo>
                  <a:lnTo>
                    <a:pt x="5702300" y="4032364"/>
                  </a:lnTo>
                  <a:lnTo>
                    <a:pt x="5676773" y="4007154"/>
                  </a:lnTo>
                  <a:lnTo>
                    <a:pt x="5657723" y="3988079"/>
                  </a:lnTo>
                  <a:lnTo>
                    <a:pt x="5645150" y="3969004"/>
                  </a:lnTo>
                  <a:lnTo>
                    <a:pt x="5619877" y="3949915"/>
                  </a:lnTo>
                  <a:lnTo>
                    <a:pt x="5606923" y="3930777"/>
                  </a:lnTo>
                  <a:lnTo>
                    <a:pt x="5594350" y="3918204"/>
                  </a:lnTo>
                  <a:lnTo>
                    <a:pt x="5562727" y="3892677"/>
                  </a:lnTo>
                  <a:lnTo>
                    <a:pt x="5530977" y="3867530"/>
                  </a:lnTo>
                  <a:lnTo>
                    <a:pt x="5492877" y="3841877"/>
                  </a:lnTo>
                  <a:lnTo>
                    <a:pt x="5448173" y="3810254"/>
                  </a:lnTo>
                  <a:lnTo>
                    <a:pt x="5384800" y="3784727"/>
                  </a:lnTo>
                  <a:lnTo>
                    <a:pt x="5308473" y="3746500"/>
                  </a:lnTo>
                  <a:lnTo>
                    <a:pt x="5194427" y="3708780"/>
                  </a:lnTo>
                  <a:lnTo>
                    <a:pt x="5073777" y="3670554"/>
                  </a:lnTo>
                  <a:lnTo>
                    <a:pt x="4952873" y="3645027"/>
                  </a:lnTo>
                  <a:lnTo>
                    <a:pt x="4800600" y="3619754"/>
                  </a:lnTo>
                  <a:lnTo>
                    <a:pt x="4686427" y="3600704"/>
                  </a:lnTo>
                  <a:lnTo>
                    <a:pt x="4552823" y="3575177"/>
                  </a:lnTo>
                  <a:lnTo>
                    <a:pt x="4406773" y="3556127"/>
                  </a:lnTo>
                  <a:lnTo>
                    <a:pt x="4254500" y="3530854"/>
                  </a:lnTo>
                  <a:lnTo>
                    <a:pt x="4095623" y="3511804"/>
                  </a:lnTo>
                  <a:lnTo>
                    <a:pt x="3949573" y="3499230"/>
                  </a:lnTo>
                  <a:lnTo>
                    <a:pt x="3803777" y="3480180"/>
                  </a:lnTo>
                  <a:lnTo>
                    <a:pt x="3676650" y="3467100"/>
                  </a:lnTo>
                  <a:lnTo>
                    <a:pt x="3568700" y="3467100"/>
                  </a:lnTo>
                  <a:lnTo>
                    <a:pt x="3473577" y="3461004"/>
                  </a:lnTo>
                  <a:lnTo>
                    <a:pt x="3390773" y="3454527"/>
                  </a:lnTo>
                  <a:lnTo>
                    <a:pt x="3301873" y="3454527"/>
                  </a:lnTo>
                  <a:lnTo>
                    <a:pt x="3193923" y="3441954"/>
                  </a:lnTo>
                  <a:lnTo>
                    <a:pt x="3111500" y="3441954"/>
                  </a:lnTo>
                  <a:lnTo>
                    <a:pt x="3028950" y="3441954"/>
                  </a:lnTo>
                  <a:lnTo>
                    <a:pt x="2933573" y="3441954"/>
                  </a:lnTo>
                  <a:lnTo>
                    <a:pt x="2851150" y="3441954"/>
                  </a:lnTo>
                  <a:lnTo>
                    <a:pt x="2768727" y="3435477"/>
                  </a:lnTo>
                  <a:lnTo>
                    <a:pt x="2362327" y="3435477"/>
                  </a:lnTo>
                  <a:lnTo>
                    <a:pt x="2324100" y="3441954"/>
                  </a:lnTo>
                  <a:lnTo>
                    <a:pt x="2286000" y="3448050"/>
                  </a:lnTo>
                  <a:lnTo>
                    <a:pt x="2260727" y="3461004"/>
                  </a:lnTo>
                  <a:lnTo>
                    <a:pt x="2228722" y="3473577"/>
                  </a:lnTo>
                  <a:lnTo>
                    <a:pt x="2216150" y="3480180"/>
                  </a:lnTo>
                  <a:lnTo>
                    <a:pt x="2203577" y="3486277"/>
                  </a:lnTo>
                  <a:lnTo>
                    <a:pt x="2197100" y="3492754"/>
                  </a:lnTo>
                  <a:lnTo>
                    <a:pt x="2177922" y="3505327"/>
                  </a:lnTo>
                  <a:lnTo>
                    <a:pt x="2158872" y="3511804"/>
                  </a:lnTo>
                  <a:lnTo>
                    <a:pt x="2146300" y="3524377"/>
                  </a:lnTo>
                  <a:lnTo>
                    <a:pt x="2133727" y="3530854"/>
                  </a:lnTo>
                  <a:lnTo>
                    <a:pt x="2101977" y="3549904"/>
                  </a:lnTo>
                  <a:lnTo>
                    <a:pt x="2082927" y="3569080"/>
                  </a:lnTo>
                  <a:lnTo>
                    <a:pt x="2050922" y="3587750"/>
                  </a:lnTo>
                  <a:lnTo>
                    <a:pt x="2019172" y="3619754"/>
                  </a:lnTo>
                  <a:lnTo>
                    <a:pt x="1987550" y="3664077"/>
                  </a:lnTo>
                  <a:lnTo>
                    <a:pt x="1962277" y="3702177"/>
                  </a:lnTo>
                  <a:lnTo>
                    <a:pt x="1936750" y="3746500"/>
                  </a:lnTo>
                  <a:lnTo>
                    <a:pt x="1911222" y="3791204"/>
                  </a:lnTo>
                  <a:lnTo>
                    <a:pt x="1898650" y="3829304"/>
                  </a:lnTo>
                  <a:lnTo>
                    <a:pt x="1885950" y="3873627"/>
                  </a:lnTo>
                  <a:lnTo>
                    <a:pt x="1873377" y="3937380"/>
                  </a:lnTo>
                  <a:lnTo>
                    <a:pt x="1873377" y="3981602"/>
                  </a:lnTo>
                  <a:lnTo>
                    <a:pt x="1873377" y="4013276"/>
                  </a:lnTo>
                  <a:lnTo>
                    <a:pt x="1873377" y="4051439"/>
                  </a:lnTo>
                  <a:lnTo>
                    <a:pt x="1885950" y="4096080"/>
                  </a:lnTo>
                  <a:lnTo>
                    <a:pt x="1898650" y="4140365"/>
                  </a:lnTo>
                  <a:lnTo>
                    <a:pt x="1917700" y="4184637"/>
                  </a:lnTo>
                  <a:lnTo>
                    <a:pt x="1936750" y="4222800"/>
                  </a:lnTo>
                  <a:lnTo>
                    <a:pt x="1962277" y="4260964"/>
                  </a:lnTo>
                  <a:lnTo>
                    <a:pt x="1987550" y="4299115"/>
                  </a:lnTo>
                  <a:lnTo>
                    <a:pt x="2013077" y="4324680"/>
                  </a:lnTo>
                  <a:lnTo>
                    <a:pt x="2044700" y="4349877"/>
                  </a:lnTo>
                  <a:lnTo>
                    <a:pt x="2076450" y="4381563"/>
                  </a:lnTo>
                  <a:lnTo>
                    <a:pt x="2101977" y="4400638"/>
                  </a:lnTo>
                  <a:lnTo>
                    <a:pt x="2133727" y="4426204"/>
                  </a:lnTo>
                  <a:lnTo>
                    <a:pt x="2171827" y="4445279"/>
                  </a:lnTo>
                  <a:lnTo>
                    <a:pt x="2209672" y="4457877"/>
                  </a:lnTo>
                  <a:lnTo>
                    <a:pt x="2235200" y="4476953"/>
                  </a:lnTo>
                  <a:lnTo>
                    <a:pt x="2279522" y="4496041"/>
                  </a:lnTo>
                  <a:lnTo>
                    <a:pt x="2336672" y="4508639"/>
                  </a:lnTo>
                  <a:lnTo>
                    <a:pt x="2387472" y="4527715"/>
                  </a:lnTo>
                  <a:lnTo>
                    <a:pt x="2438272" y="4540313"/>
                  </a:lnTo>
                  <a:lnTo>
                    <a:pt x="2482850" y="4546803"/>
                  </a:lnTo>
                  <a:lnTo>
                    <a:pt x="2521077" y="4559401"/>
                  </a:lnTo>
                  <a:lnTo>
                    <a:pt x="2546222" y="4565878"/>
                  </a:lnTo>
                  <a:lnTo>
                    <a:pt x="2577972" y="4572000"/>
                  </a:lnTo>
                  <a:lnTo>
                    <a:pt x="2603500" y="4572000"/>
                  </a:lnTo>
                  <a:lnTo>
                    <a:pt x="2622550" y="4578477"/>
                  </a:lnTo>
                  <a:lnTo>
                    <a:pt x="2641600" y="4578477"/>
                  </a:lnTo>
                  <a:lnTo>
                    <a:pt x="2654300" y="4584954"/>
                  </a:lnTo>
                  <a:lnTo>
                    <a:pt x="2660777" y="4584954"/>
                  </a:lnTo>
                  <a:lnTo>
                    <a:pt x="2774822" y="4584954"/>
                  </a:lnTo>
                  <a:lnTo>
                    <a:pt x="2781300" y="4584954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530"/>
            <a:ext cx="1300666" cy="130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0618" y="1981200"/>
            <a:ext cx="9829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/>
              <a:t>Ilmni</a:t>
            </a:r>
            <a:r>
              <a:rPr lang="en-US" sz="4400" dirty="0" smtClean="0"/>
              <a:t> </a:t>
            </a:r>
            <a:r>
              <a:rPr lang="en-US" sz="4400" dirty="0" err="1" smtClean="0"/>
              <a:t>fursat</a:t>
            </a:r>
            <a:r>
              <a:rPr lang="en-US" sz="4400" dirty="0" smtClean="0"/>
              <a:t> </a:t>
            </a:r>
            <a:r>
              <a:rPr lang="en-US" sz="4400" dirty="0" err="1" smtClean="0"/>
              <a:t>bo'lganda</a:t>
            </a:r>
            <a:r>
              <a:rPr lang="en-US" sz="4400" dirty="0" smtClean="0"/>
              <a:t> </a:t>
            </a:r>
            <a:r>
              <a:rPr lang="en-US" sz="4400" dirty="0" err="1" smtClean="0"/>
              <a:t>o'rganaverish</a:t>
            </a:r>
            <a:r>
              <a:rPr lang="en-US" sz="4400" dirty="0" smtClean="0"/>
              <a:t> </a:t>
            </a:r>
            <a:r>
              <a:rPr lang="en-US" sz="4400" dirty="0" err="1" smtClean="0"/>
              <a:t>kerak</a:t>
            </a:r>
            <a:r>
              <a:rPr lang="en-US" sz="4400" dirty="0" smtClean="0"/>
              <a:t>. </a:t>
            </a:r>
            <a:r>
              <a:rPr lang="en-US" sz="4400" dirty="0" err="1" smtClean="0"/>
              <a:t>Chunki</a:t>
            </a:r>
            <a:r>
              <a:rPr lang="en-US" sz="4400" dirty="0" smtClean="0"/>
              <a:t> </a:t>
            </a:r>
            <a:r>
              <a:rPr lang="en-US" sz="4400" dirty="0" err="1" smtClean="0"/>
              <a:t>ilm</a:t>
            </a:r>
            <a:r>
              <a:rPr lang="en-US" sz="4400" dirty="0" smtClean="0"/>
              <a:t> </a:t>
            </a:r>
            <a:r>
              <a:rPr lang="en-US" sz="4400" dirty="0" err="1" smtClean="0"/>
              <a:t>zarur</a:t>
            </a:r>
            <a:r>
              <a:rPr lang="en-US" sz="4400" dirty="0" smtClean="0"/>
              <a:t> </a:t>
            </a:r>
            <a:r>
              <a:rPr lang="en-US" sz="4400" dirty="0" err="1" smtClean="0"/>
              <a:t>bo'lgan</a:t>
            </a:r>
            <a:r>
              <a:rPr lang="en-US" sz="4400" dirty="0" smtClean="0"/>
              <a:t> </a:t>
            </a:r>
            <a:r>
              <a:rPr lang="en-US" sz="4400" dirty="0" err="1" smtClean="0"/>
              <a:t>paytda</a:t>
            </a:r>
            <a:r>
              <a:rPr lang="en-US" sz="4400" dirty="0" smtClean="0"/>
              <a:t> </a:t>
            </a:r>
            <a:r>
              <a:rPr lang="en-US" sz="4400" dirty="0" err="1" smtClean="0"/>
              <a:t>fursat</a:t>
            </a:r>
            <a:r>
              <a:rPr lang="en-US" sz="4400" dirty="0" smtClean="0"/>
              <a:t> </a:t>
            </a:r>
            <a:r>
              <a:rPr lang="en-US" sz="4400" dirty="0" err="1" smtClean="0"/>
              <a:t>topilmaydi</a:t>
            </a:r>
            <a:r>
              <a:rPr lang="en-US" sz="4400" dirty="0" smtClean="0"/>
              <a:t>.</a:t>
            </a:r>
          </a:p>
          <a:p>
            <a:pPr algn="ctr"/>
            <a:r>
              <a:rPr lang="en-US" sz="4400" dirty="0" smtClean="0"/>
              <a:t>ABDULLOH IBN MAS’UD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7101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0388" y="65530"/>
            <a:ext cx="9031223" cy="6726933"/>
          </a:xfrm>
          <a:prstGeom prst="rect">
            <a:avLst/>
          </a:prstGeom>
        </p:spPr>
      </p:pic>
      <p:pic>
        <p:nvPicPr>
          <p:cNvPr id="3" name="Picture 2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530"/>
            <a:ext cx="1300666" cy="130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9344" y="114297"/>
              <a:ext cx="8973312" cy="6629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00807" y="3530727"/>
              <a:ext cx="1441450" cy="591185"/>
            </a:xfrm>
            <a:custGeom>
              <a:avLst/>
              <a:gdLst/>
              <a:ahLst/>
              <a:cxnLst/>
              <a:rect l="l" t="t" r="r" b="b"/>
              <a:pathLst>
                <a:path w="1441450" h="591185">
                  <a:moveTo>
                    <a:pt x="69850" y="501904"/>
                  </a:moveTo>
                  <a:lnTo>
                    <a:pt x="82423" y="501904"/>
                  </a:lnTo>
                  <a:lnTo>
                    <a:pt x="95123" y="501904"/>
                  </a:lnTo>
                  <a:lnTo>
                    <a:pt x="107696" y="501904"/>
                  </a:lnTo>
                  <a:lnTo>
                    <a:pt x="126746" y="508000"/>
                  </a:lnTo>
                  <a:lnTo>
                    <a:pt x="145796" y="514477"/>
                  </a:lnTo>
                  <a:lnTo>
                    <a:pt x="158369" y="520954"/>
                  </a:lnTo>
                  <a:lnTo>
                    <a:pt x="184023" y="527050"/>
                  </a:lnTo>
                  <a:lnTo>
                    <a:pt x="203073" y="527050"/>
                  </a:lnTo>
                  <a:lnTo>
                    <a:pt x="228219" y="527050"/>
                  </a:lnTo>
                  <a:lnTo>
                    <a:pt x="253873" y="527050"/>
                  </a:lnTo>
                  <a:lnTo>
                    <a:pt x="272923" y="533527"/>
                  </a:lnTo>
                  <a:lnTo>
                    <a:pt x="304546" y="533527"/>
                  </a:lnTo>
                  <a:lnTo>
                    <a:pt x="323723" y="540004"/>
                  </a:lnTo>
                  <a:lnTo>
                    <a:pt x="349250" y="540004"/>
                  </a:lnTo>
                  <a:lnTo>
                    <a:pt x="374396" y="540004"/>
                  </a:lnTo>
                  <a:lnTo>
                    <a:pt x="399923" y="546100"/>
                  </a:lnTo>
                  <a:lnTo>
                    <a:pt x="419100" y="546100"/>
                  </a:lnTo>
                  <a:lnTo>
                    <a:pt x="444246" y="552577"/>
                  </a:lnTo>
                  <a:lnTo>
                    <a:pt x="463296" y="552577"/>
                  </a:lnTo>
                  <a:lnTo>
                    <a:pt x="482473" y="552577"/>
                  </a:lnTo>
                  <a:lnTo>
                    <a:pt x="501523" y="558673"/>
                  </a:lnTo>
                  <a:lnTo>
                    <a:pt x="520573" y="565277"/>
                  </a:lnTo>
                  <a:lnTo>
                    <a:pt x="539623" y="571754"/>
                  </a:lnTo>
                  <a:lnTo>
                    <a:pt x="666750" y="571754"/>
                  </a:lnTo>
                  <a:lnTo>
                    <a:pt x="685419" y="577850"/>
                  </a:lnTo>
                  <a:lnTo>
                    <a:pt x="1003045" y="577850"/>
                  </a:lnTo>
                  <a:lnTo>
                    <a:pt x="1016000" y="571754"/>
                  </a:lnTo>
                  <a:lnTo>
                    <a:pt x="1035050" y="571754"/>
                  </a:lnTo>
                  <a:lnTo>
                    <a:pt x="1047622" y="565277"/>
                  </a:lnTo>
                  <a:lnTo>
                    <a:pt x="1060195" y="565277"/>
                  </a:lnTo>
                  <a:lnTo>
                    <a:pt x="1079245" y="558673"/>
                  </a:lnTo>
                  <a:lnTo>
                    <a:pt x="1098422" y="558673"/>
                  </a:lnTo>
                  <a:lnTo>
                    <a:pt x="1110995" y="552577"/>
                  </a:lnTo>
                  <a:lnTo>
                    <a:pt x="1123950" y="546100"/>
                  </a:lnTo>
                  <a:lnTo>
                    <a:pt x="1142619" y="540004"/>
                  </a:lnTo>
                  <a:lnTo>
                    <a:pt x="1155572" y="540004"/>
                  </a:lnTo>
                  <a:lnTo>
                    <a:pt x="1174750" y="533527"/>
                  </a:lnTo>
                  <a:lnTo>
                    <a:pt x="1199895" y="520954"/>
                  </a:lnTo>
                  <a:lnTo>
                    <a:pt x="1218945" y="520954"/>
                  </a:lnTo>
                  <a:lnTo>
                    <a:pt x="1244600" y="508000"/>
                  </a:lnTo>
                  <a:lnTo>
                    <a:pt x="1276222" y="501904"/>
                  </a:lnTo>
                  <a:lnTo>
                    <a:pt x="1301369" y="488950"/>
                  </a:lnTo>
                  <a:lnTo>
                    <a:pt x="1320545" y="476250"/>
                  </a:lnTo>
                  <a:lnTo>
                    <a:pt x="1339595" y="476250"/>
                  </a:lnTo>
                  <a:lnTo>
                    <a:pt x="1365122" y="463677"/>
                  </a:lnTo>
                  <a:lnTo>
                    <a:pt x="1371600" y="457200"/>
                  </a:lnTo>
                  <a:lnTo>
                    <a:pt x="1384172" y="451104"/>
                  </a:lnTo>
                  <a:lnTo>
                    <a:pt x="1390395" y="444627"/>
                  </a:lnTo>
                  <a:lnTo>
                    <a:pt x="1396872" y="444627"/>
                  </a:lnTo>
                  <a:lnTo>
                    <a:pt x="1403350" y="438150"/>
                  </a:lnTo>
                  <a:lnTo>
                    <a:pt x="1403350" y="432054"/>
                  </a:lnTo>
                  <a:lnTo>
                    <a:pt x="1409445" y="425577"/>
                  </a:lnTo>
                  <a:lnTo>
                    <a:pt x="1409445" y="419100"/>
                  </a:lnTo>
                  <a:lnTo>
                    <a:pt x="1415922" y="412877"/>
                  </a:lnTo>
                  <a:lnTo>
                    <a:pt x="1415922" y="406400"/>
                  </a:lnTo>
                  <a:lnTo>
                    <a:pt x="1415922" y="387350"/>
                  </a:lnTo>
                  <a:lnTo>
                    <a:pt x="1422400" y="368300"/>
                  </a:lnTo>
                  <a:lnTo>
                    <a:pt x="1428495" y="349250"/>
                  </a:lnTo>
                  <a:lnTo>
                    <a:pt x="1434972" y="323977"/>
                  </a:lnTo>
                  <a:lnTo>
                    <a:pt x="1434972" y="304927"/>
                  </a:lnTo>
                  <a:lnTo>
                    <a:pt x="1441450" y="285877"/>
                  </a:lnTo>
                  <a:lnTo>
                    <a:pt x="1441450" y="177800"/>
                  </a:lnTo>
                  <a:lnTo>
                    <a:pt x="1434972" y="158750"/>
                  </a:lnTo>
                  <a:lnTo>
                    <a:pt x="1422400" y="139700"/>
                  </a:lnTo>
                  <a:lnTo>
                    <a:pt x="1415922" y="127127"/>
                  </a:lnTo>
                  <a:lnTo>
                    <a:pt x="1403350" y="114554"/>
                  </a:lnTo>
                  <a:lnTo>
                    <a:pt x="1396872" y="101473"/>
                  </a:lnTo>
                  <a:lnTo>
                    <a:pt x="1390395" y="95377"/>
                  </a:lnTo>
                  <a:lnTo>
                    <a:pt x="1384172" y="82804"/>
                  </a:lnTo>
                  <a:lnTo>
                    <a:pt x="1371600" y="76327"/>
                  </a:lnTo>
                  <a:lnTo>
                    <a:pt x="1365122" y="69850"/>
                  </a:lnTo>
                  <a:lnTo>
                    <a:pt x="1358645" y="69850"/>
                  </a:lnTo>
                  <a:lnTo>
                    <a:pt x="1346072" y="57276"/>
                  </a:lnTo>
                  <a:lnTo>
                    <a:pt x="1339595" y="50800"/>
                  </a:lnTo>
                  <a:lnTo>
                    <a:pt x="1327022" y="50800"/>
                  </a:lnTo>
                  <a:lnTo>
                    <a:pt x="1320545" y="44703"/>
                  </a:lnTo>
                  <a:lnTo>
                    <a:pt x="1314322" y="38226"/>
                  </a:lnTo>
                  <a:lnTo>
                    <a:pt x="1301369" y="38226"/>
                  </a:lnTo>
                  <a:lnTo>
                    <a:pt x="1295272" y="31750"/>
                  </a:lnTo>
                  <a:lnTo>
                    <a:pt x="1288795" y="25526"/>
                  </a:lnTo>
                  <a:lnTo>
                    <a:pt x="1276222" y="25526"/>
                  </a:lnTo>
                  <a:lnTo>
                    <a:pt x="1263650" y="25526"/>
                  </a:lnTo>
                  <a:lnTo>
                    <a:pt x="1257172" y="19050"/>
                  </a:lnTo>
                  <a:lnTo>
                    <a:pt x="1244600" y="19050"/>
                  </a:lnTo>
                  <a:lnTo>
                    <a:pt x="1231645" y="19050"/>
                  </a:lnTo>
                  <a:lnTo>
                    <a:pt x="1212850" y="19050"/>
                  </a:lnTo>
                  <a:lnTo>
                    <a:pt x="1193800" y="19050"/>
                  </a:lnTo>
                  <a:lnTo>
                    <a:pt x="1168272" y="12573"/>
                  </a:lnTo>
                  <a:lnTo>
                    <a:pt x="1149095" y="12573"/>
                  </a:lnTo>
                  <a:lnTo>
                    <a:pt x="1136522" y="12573"/>
                  </a:lnTo>
                  <a:lnTo>
                    <a:pt x="1123950" y="12573"/>
                  </a:lnTo>
                  <a:lnTo>
                    <a:pt x="1110995" y="6476"/>
                  </a:lnTo>
                  <a:lnTo>
                    <a:pt x="1028572" y="6476"/>
                  </a:lnTo>
                  <a:lnTo>
                    <a:pt x="1009522" y="0"/>
                  </a:lnTo>
                  <a:lnTo>
                    <a:pt x="749173" y="0"/>
                  </a:lnTo>
                  <a:lnTo>
                    <a:pt x="730123" y="6476"/>
                  </a:lnTo>
                  <a:lnTo>
                    <a:pt x="711073" y="12573"/>
                  </a:lnTo>
                  <a:lnTo>
                    <a:pt x="691896" y="12573"/>
                  </a:lnTo>
                  <a:lnTo>
                    <a:pt x="679323" y="12573"/>
                  </a:lnTo>
                  <a:lnTo>
                    <a:pt x="660273" y="19050"/>
                  </a:lnTo>
                  <a:lnTo>
                    <a:pt x="647700" y="19050"/>
                  </a:lnTo>
                  <a:lnTo>
                    <a:pt x="634746" y="19050"/>
                  </a:lnTo>
                  <a:lnTo>
                    <a:pt x="622046" y="25526"/>
                  </a:lnTo>
                  <a:lnTo>
                    <a:pt x="609473" y="31750"/>
                  </a:lnTo>
                  <a:lnTo>
                    <a:pt x="590423" y="38226"/>
                  </a:lnTo>
                  <a:lnTo>
                    <a:pt x="564896" y="44703"/>
                  </a:lnTo>
                  <a:lnTo>
                    <a:pt x="545846" y="50800"/>
                  </a:lnTo>
                  <a:lnTo>
                    <a:pt x="520573" y="63753"/>
                  </a:lnTo>
                  <a:lnTo>
                    <a:pt x="488950" y="76327"/>
                  </a:lnTo>
                  <a:lnTo>
                    <a:pt x="463296" y="95377"/>
                  </a:lnTo>
                  <a:lnTo>
                    <a:pt x="431673" y="95377"/>
                  </a:lnTo>
                  <a:lnTo>
                    <a:pt x="406146" y="108077"/>
                  </a:lnTo>
                  <a:lnTo>
                    <a:pt x="386969" y="114554"/>
                  </a:lnTo>
                  <a:lnTo>
                    <a:pt x="361823" y="127127"/>
                  </a:lnTo>
                  <a:lnTo>
                    <a:pt x="349250" y="127127"/>
                  </a:lnTo>
                  <a:lnTo>
                    <a:pt x="336296" y="133604"/>
                  </a:lnTo>
                  <a:lnTo>
                    <a:pt x="323723" y="139700"/>
                  </a:lnTo>
                  <a:lnTo>
                    <a:pt x="311023" y="146177"/>
                  </a:lnTo>
                  <a:lnTo>
                    <a:pt x="298450" y="146177"/>
                  </a:lnTo>
                  <a:lnTo>
                    <a:pt x="291973" y="146177"/>
                  </a:lnTo>
                  <a:lnTo>
                    <a:pt x="279400" y="152654"/>
                  </a:lnTo>
                  <a:lnTo>
                    <a:pt x="260350" y="158750"/>
                  </a:lnTo>
                  <a:lnTo>
                    <a:pt x="247396" y="158750"/>
                  </a:lnTo>
                  <a:lnTo>
                    <a:pt x="234696" y="158750"/>
                  </a:lnTo>
                  <a:lnTo>
                    <a:pt x="222123" y="165227"/>
                  </a:lnTo>
                  <a:lnTo>
                    <a:pt x="209550" y="177800"/>
                  </a:lnTo>
                  <a:lnTo>
                    <a:pt x="196596" y="177800"/>
                  </a:lnTo>
                  <a:lnTo>
                    <a:pt x="177546" y="184277"/>
                  </a:lnTo>
                  <a:lnTo>
                    <a:pt x="164846" y="190500"/>
                  </a:lnTo>
                  <a:lnTo>
                    <a:pt x="152273" y="196977"/>
                  </a:lnTo>
                  <a:lnTo>
                    <a:pt x="139700" y="203454"/>
                  </a:lnTo>
                  <a:lnTo>
                    <a:pt x="120650" y="209550"/>
                  </a:lnTo>
                  <a:lnTo>
                    <a:pt x="107696" y="216027"/>
                  </a:lnTo>
                  <a:lnTo>
                    <a:pt x="101600" y="216027"/>
                  </a:lnTo>
                  <a:lnTo>
                    <a:pt x="88646" y="222504"/>
                  </a:lnTo>
                  <a:lnTo>
                    <a:pt x="75946" y="228600"/>
                  </a:lnTo>
                  <a:lnTo>
                    <a:pt x="63373" y="235077"/>
                  </a:lnTo>
                  <a:lnTo>
                    <a:pt x="56896" y="247650"/>
                  </a:lnTo>
                  <a:lnTo>
                    <a:pt x="44323" y="254127"/>
                  </a:lnTo>
                  <a:lnTo>
                    <a:pt x="37846" y="266827"/>
                  </a:lnTo>
                  <a:lnTo>
                    <a:pt x="25273" y="279400"/>
                  </a:lnTo>
                  <a:lnTo>
                    <a:pt x="25273" y="298450"/>
                  </a:lnTo>
                  <a:lnTo>
                    <a:pt x="12573" y="317500"/>
                  </a:lnTo>
                  <a:lnTo>
                    <a:pt x="6096" y="330073"/>
                  </a:lnTo>
                  <a:lnTo>
                    <a:pt x="0" y="349250"/>
                  </a:lnTo>
                  <a:lnTo>
                    <a:pt x="0" y="355727"/>
                  </a:lnTo>
                  <a:lnTo>
                    <a:pt x="0" y="374777"/>
                  </a:lnTo>
                  <a:lnTo>
                    <a:pt x="0" y="438150"/>
                  </a:lnTo>
                  <a:lnTo>
                    <a:pt x="6096" y="451104"/>
                  </a:lnTo>
                  <a:lnTo>
                    <a:pt x="12573" y="463677"/>
                  </a:lnTo>
                  <a:lnTo>
                    <a:pt x="25273" y="476250"/>
                  </a:lnTo>
                  <a:lnTo>
                    <a:pt x="31750" y="488950"/>
                  </a:lnTo>
                  <a:lnTo>
                    <a:pt x="44323" y="501904"/>
                  </a:lnTo>
                  <a:lnTo>
                    <a:pt x="50800" y="514477"/>
                  </a:lnTo>
                  <a:lnTo>
                    <a:pt x="69850" y="527050"/>
                  </a:lnTo>
                  <a:lnTo>
                    <a:pt x="75946" y="546100"/>
                  </a:lnTo>
                  <a:lnTo>
                    <a:pt x="95123" y="552577"/>
                  </a:lnTo>
                  <a:lnTo>
                    <a:pt x="107696" y="565277"/>
                  </a:lnTo>
                  <a:lnTo>
                    <a:pt x="120650" y="571754"/>
                  </a:lnTo>
                  <a:lnTo>
                    <a:pt x="133223" y="577850"/>
                  </a:lnTo>
                  <a:lnTo>
                    <a:pt x="145796" y="584327"/>
                  </a:lnTo>
                  <a:lnTo>
                    <a:pt x="260350" y="584327"/>
                  </a:lnTo>
                  <a:lnTo>
                    <a:pt x="272923" y="590804"/>
                  </a:lnTo>
                  <a:lnTo>
                    <a:pt x="349250" y="590804"/>
                  </a:lnTo>
                  <a:lnTo>
                    <a:pt x="355346" y="590804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6478" y="2054605"/>
              <a:ext cx="908178" cy="10033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18532" y="3597528"/>
              <a:ext cx="2190624" cy="135255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45807" y="4394327"/>
              <a:ext cx="1562100" cy="57785"/>
            </a:xfrm>
            <a:custGeom>
              <a:avLst/>
              <a:gdLst/>
              <a:ahLst/>
              <a:cxnLst/>
              <a:rect l="l" t="t" r="r" b="b"/>
              <a:pathLst>
                <a:path w="1562100" h="57785">
                  <a:moveTo>
                    <a:pt x="0" y="31750"/>
                  </a:moveTo>
                  <a:lnTo>
                    <a:pt x="0" y="31750"/>
                  </a:lnTo>
                  <a:lnTo>
                    <a:pt x="323596" y="31750"/>
                  </a:lnTo>
                  <a:lnTo>
                    <a:pt x="336550" y="38227"/>
                  </a:lnTo>
                  <a:lnTo>
                    <a:pt x="355219" y="38227"/>
                  </a:lnTo>
                  <a:lnTo>
                    <a:pt x="374396" y="44704"/>
                  </a:lnTo>
                  <a:lnTo>
                    <a:pt x="393446" y="44704"/>
                  </a:lnTo>
                  <a:lnTo>
                    <a:pt x="412496" y="50800"/>
                  </a:lnTo>
                  <a:lnTo>
                    <a:pt x="438023" y="57277"/>
                  </a:lnTo>
                  <a:lnTo>
                    <a:pt x="457200" y="57277"/>
                  </a:lnTo>
                  <a:lnTo>
                    <a:pt x="476250" y="57277"/>
                  </a:lnTo>
                  <a:lnTo>
                    <a:pt x="1073150" y="57277"/>
                  </a:lnTo>
                  <a:lnTo>
                    <a:pt x="1092200" y="50800"/>
                  </a:lnTo>
                  <a:lnTo>
                    <a:pt x="1111250" y="50800"/>
                  </a:lnTo>
                  <a:lnTo>
                    <a:pt x="1130046" y="44704"/>
                  </a:lnTo>
                  <a:lnTo>
                    <a:pt x="1149096" y="44704"/>
                  </a:lnTo>
                  <a:lnTo>
                    <a:pt x="1162050" y="38227"/>
                  </a:lnTo>
                  <a:lnTo>
                    <a:pt x="1174623" y="38227"/>
                  </a:lnTo>
                  <a:lnTo>
                    <a:pt x="1187196" y="38227"/>
                  </a:lnTo>
                  <a:lnTo>
                    <a:pt x="1352423" y="38227"/>
                  </a:lnTo>
                  <a:lnTo>
                    <a:pt x="1365123" y="31750"/>
                  </a:lnTo>
                  <a:lnTo>
                    <a:pt x="1371600" y="31750"/>
                  </a:lnTo>
                  <a:lnTo>
                    <a:pt x="1377696" y="31750"/>
                  </a:lnTo>
                  <a:lnTo>
                    <a:pt x="1384173" y="31750"/>
                  </a:lnTo>
                  <a:lnTo>
                    <a:pt x="1390650" y="31750"/>
                  </a:lnTo>
                  <a:lnTo>
                    <a:pt x="1396746" y="25654"/>
                  </a:lnTo>
                  <a:lnTo>
                    <a:pt x="1485646" y="25654"/>
                  </a:lnTo>
                  <a:lnTo>
                    <a:pt x="1492123" y="19177"/>
                  </a:lnTo>
                  <a:lnTo>
                    <a:pt x="1504696" y="19177"/>
                  </a:lnTo>
                  <a:lnTo>
                    <a:pt x="1511173" y="19177"/>
                  </a:lnTo>
                  <a:lnTo>
                    <a:pt x="1517396" y="12700"/>
                  </a:lnTo>
                  <a:lnTo>
                    <a:pt x="1523873" y="12700"/>
                  </a:lnTo>
                  <a:lnTo>
                    <a:pt x="1530350" y="12700"/>
                  </a:lnTo>
                  <a:lnTo>
                    <a:pt x="1536446" y="12700"/>
                  </a:lnTo>
                  <a:lnTo>
                    <a:pt x="1542923" y="12700"/>
                  </a:lnTo>
                  <a:lnTo>
                    <a:pt x="1549400" y="6477"/>
                  </a:lnTo>
                  <a:lnTo>
                    <a:pt x="1555496" y="6477"/>
                  </a:lnTo>
                  <a:lnTo>
                    <a:pt x="1555496" y="0"/>
                  </a:lnTo>
                  <a:lnTo>
                    <a:pt x="1561973" y="0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9055" y="5324855"/>
              <a:ext cx="4724274" cy="926936"/>
            </a:xfrm>
            <a:prstGeom prst="rect">
              <a:avLst/>
            </a:prstGeom>
          </p:spPr>
        </p:pic>
      </p:grpSp>
      <p:pic>
        <p:nvPicPr>
          <p:cNvPr id="9" name="Picture 2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530"/>
            <a:ext cx="1300666" cy="130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7600" y="6499859"/>
              <a:ext cx="112775" cy="838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951" y="6499859"/>
              <a:ext cx="112776" cy="8381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4779" y="150914"/>
              <a:ext cx="11941810" cy="906144"/>
            </a:xfrm>
            <a:custGeom>
              <a:avLst/>
              <a:gdLst/>
              <a:ahLst/>
              <a:cxnLst/>
              <a:rect l="l" t="t" r="r" b="b"/>
              <a:pathLst>
                <a:path w="11941810" h="906144">
                  <a:moveTo>
                    <a:pt x="11941683" y="0"/>
                  </a:moveTo>
                  <a:lnTo>
                    <a:pt x="0" y="0"/>
                  </a:lnTo>
                  <a:lnTo>
                    <a:pt x="0" y="905979"/>
                  </a:lnTo>
                  <a:lnTo>
                    <a:pt x="11941683" y="905979"/>
                  </a:lnTo>
                  <a:lnTo>
                    <a:pt x="11941683" y="0"/>
                  </a:lnTo>
                  <a:close/>
                </a:path>
              </a:pathLst>
            </a:custGeom>
            <a:solidFill>
              <a:srgbClr val="BEC7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0520" y="149352"/>
              <a:ext cx="9678162" cy="97459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501015">
              <a:lnSpc>
                <a:spcPct val="100000"/>
              </a:lnSpc>
              <a:spcBef>
                <a:spcPts val="935"/>
              </a:spcBef>
            </a:pPr>
            <a:r>
              <a:rPr dirty="0"/>
              <a:t>KOMPLEKS</a:t>
            </a:r>
            <a:r>
              <a:rPr spc="-55" dirty="0"/>
              <a:t> </a:t>
            </a:r>
            <a:r>
              <a:rPr dirty="0"/>
              <a:t>SONNING</a:t>
            </a:r>
            <a:r>
              <a:rPr spc="-30" dirty="0"/>
              <a:t> </a:t>
            </a:r>
            <a:r>
              <a:rPr dirty="0"/>
              <a:t>GEOMETRIK</a:t>
            </a:r>
            <a:r>
              <a:rPr spc="-30" dirty="0"/>
              <a:t> </a:t>
            </a:r>
            <a:r>
              <a:rPr spc="-10" dirty="0"/>
              <a:t>TASVIRI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522222" y="1512824"/>
            <a:ext cx="1691639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endParaRPr sz="2950">
              <a:latin typeface="Cambria Math"/>
              <a:cs typeface="Cambria Math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81812" y="2033016"/>
            <a:ext cx="3543300" cy="3056890"/>
            <a:chOff x="781812" y="2033016"/>
            <a:chExt cx="3543300" cy="3056890"/>
          </a:xfrm>
        </p:grpSpPr>
        <p:sp>
          <p:nvSpPr>
            <p:cNvPr id="11" name="object 11"/>
            <p:cNvSpPr/>
            <p:nvPr/>
          </p:nvSpPr>
          <p:spPr>
            <a:xfrm>
              <a:off x="781812" y="2033015"/>
              <a:ext cx="3543300" cy="3056890"/>
            </a:xfrm>
            <a:custGeom>
              <a:avLst/>
              <a:gdLst/>
              <a:ahLst/>
              <a:cxnLst/>
              <a:rect l="l" t="t" r="r" b="b"/>
              <a:pathLst>
                <a:path w="3543300" h="3056890">
                  <a:moveTo>
                    <a:pt x="3543046" y="2575560"/>
                  </a:moveTo>
                  <a:lnTo>
                    <a:pt x="3532149" y="2569210"/>
                  </a:lnTo>
                  <a:lnTo>
                    <a:pt x="3457448" y="2525649"/>
                  </a:lnTo>
                  <a:lnTo>
                    <a:pt x="3454527" y="2523871"/>
                  </a:lnTo>
                  <a:lnTo>
                    <a:pt x="3450590" y="2524887"/>
                  </a:lnTo>
                  <a:lnTo>
                    <a:pt x="3447034" y="2530983"/>
                  </a:lnTo>
                  <a:lnTo>
                    <a:pt x="3448050" y="2534793"/>
                  </a:lnTo>
                  <a:lnTo>
                    <a:pt x="3507028" y="2569210"/>
                  </a:lnTo>
                  <a:lnTo>
                    <a:pt x="489458" y="2569210"/>
                  </a:lnTo>
                  <a:lnTo>
                    <a:pt x="489458" y="36029"/>
                  </a:lnTo>
                  <a:lnTo>
                    <a:pt x="523875" y="94996"/>
                  </a:lnTo>
                  <a:lnTo>
                    <a:pt x="527685" y="96012"/>
                  </a:lnTo>
                  <a:lnTo>
                    <a:pt x="533781" y="92456"/>
                  </a:lnTo>
                  <a:lnTo>
                    <a:pt x="534797" y="88646"/>
                  </a:lnTo>
                  <a:lnTo>
                    <a:pt x="490435" y="12573"/>
                  </a:lnTo>
                  <a:lnTo>
                    <a:pt x="483108" y="0"/>
                  </a:lnTo>
                  <a:lnTo>
                    <a:pt x="431406" y="88646"/>
                  </a:lnTo>
                  <a:lnTo>
                    <a:pt x="432435" y="92456"/>
                  </a:lnTo>
                  <a:lnTo>
                    <a:pt x="438492" y="96012"/>
                  </a:lnTo>
                  <a:lnTo>
                    <a:pt x="442379" y="94996"/>
                  </a:lnTo>
                  <a:lnTo>
                    <a:pt x="476745" y="36029"/>
                  </a:lnTo>
                  <a:lnTo>
                    <a:pt x="476758" y="12573"/>
                  </a:lnTo>
                  <a:lnTo>
                    <a:pt x="476758" y="36029"/>
                  </a:lnTo>
                  <a:lnTo>
                    <a:pt x="476758" y="2569210"/>
                  </a:lnTo>
                  <a:lnTo>
                    <a:pt x="0" y="2569210"/>
                  </a:lnTo>
                  <a:lnTo>
                    <a:pt x="0" y="2581910"/>
                  </a:lnTo>
                  <a:lnTo>
                    <a:pt x="476758" y="2581910"/>
                  </a:lnTo>
                  <a:lnTo>
                    <a:pt x="476758" y="3056763"/>
                  </a:lnTo>
                  <a:lnTo>
                    <a:pt x="489458" y="3056763"/>
                  </a:lnTo>
                  <a:lnTo>
                    <a:pt x="489458" y="2581910"/>
                  </a:lnTo>
                  <a:lnTo>
                    <a:pt x="3507028" y="2581910"/>
                  </a:lnTo>
                  <a:lnTo>
                    <a:pt x="3448050" y="2616327"/>
                  </a:lnTo>
                  <a:lnTo>
                    <a:pt x="3447034" y="2620137"/>
                  </a:lnTo>
                  <a:lnTo>
                    <a:pt x="3450590" y="2626233"/>
                  </a:lnTo>
                  <a:lnTo>
                    <a:pt x="3454527" y="2627249"/>
                  </a:lnTo>
                  <a:lnTo>
                    <a:pt x="3457448" y="2625471"/>
                  </a:lnTo>
                  <a:lnTo>
                    <a:pt x="3532149" y="2581910"/>
                  </a:lnTo>
                  <a:lnTo>
                    <a:pt x="3543046" y="2575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22604" y="3107436"/>
              <a:ext cx="2496820" cy="1858010"/>
            </a:xfrm>
            <a:custGeom>
              <a:avLst/>
              <a:gdLst/>
              <a:ahLst/>
              <a:cxnLst/>
              <a:rect l="l" t="t" r="r" b="b"/>
              <a:pathLst>
                <a:path w="2496820" h="1858010">
                  <a:moveTo>
                    <a:pt x="233172" y="0"/>
                  </a:moveTo>
                  <a:lnTo>
                    <a:pt x="410337" y="0"/>
                  </a:lnTo>
                </a:path>
                <a:path w="2496820" h="1858010">
                  <a:moveTo>
                    <a:pt x="563880" y="0"/>
                  </a:moveTo>
                  <a:lnTo>
                    <a:pt x="724916" y="0"/>
                  </a:lnTo>
                </a:path>
                <a:path w="2496820" h="1858010">
                  <a:moveTo>
                    <a:pt x="885444" y="0"/>
                  </a:moveTo>
                  <a:lnTo>
                    <a:pt x="1046479" y="0"/>
                  </a:lnTo>
                </a:path>
                <a:path w="2496820" h="1858010">
                  <a:moveTo>
                    <a:pt x="1208532" y="0"/>
                  </a:moveTo>
                  <a:lnTo>
                    <a:pt x="1369568" y="0"/>
                  </a:lnTo>
                </a:path>
                <a:path w="2496820" h="1858010">
                  <a:moveTo>
                    <a:pt x="1530096" y="0"/>
                  </a:moveTo>
                  <a:lnTo>
                    <a:pt x="1691132" y="0"/>
                  </a:lnTo>
                </a:path>
                <a:path w="2496820" h="1858010">
                  <a:moveTo>
                    <a:pt x="1851660" y="0"/>
                  </a:moveTo>
                  <a:lnTo>
                    <a:pt x="2012696" y="0"/>
                  </a:lnTo>
                </a:path>
                <a:path w="2496820" h="1858010">
                  <a:moveTo>
                    <a:pt x="2496312" y="1341120"/>
                  </a:moveTo>
                  <a:lnTo>
                    <a:pt x="2496312" y="1533397"/>
                  </a:lnTo>
                </a:path>
                <a:path w="2496820" h="1858010">
                  <a:moveTo>
                    <a:pt x="2496312" y="1018032"/>
                  </a:moveTo>
                  <a:lnTo>
                    <a:pt x="2496312" y="1210309"/>
                  </a:lnTo>
                </a:path>
                <a:path w="2496820" h="1858010">
                  <a:moveTo>
                    <a:pt x="2496312" y="696468"/>
                  </a:moveTo>
                  <a:lnTo>
                    <a:pt x="2496312" y="888745"/>
                  </a:lnTo>
                </a:path>
                <a:path w="2496820" h="1858010">
                  <a:moveTo>
                    <a:pt x="2496312" y="416051"/>
                  </a:moveTo>
                  <a:lnTo>
                    <a:pt x="2496312" y="590931"/>
                  </a:lnTo>
                </a:path>
                <a:path w="2496820" h="1858010">
                  <a:moveTo>
                    <a:pt x="2496312" y="85343"/>
                  </a:moveTo>
                  <a:lnTo>
                    <a:pt x="2496312" y="366902"/>
                  </a:lnTo>
                </a:path>
                <a:path w="2496820" h="1858010">
                  <a:moveTo>
                    <a:pt x="242315" y="1501139"/>
                  </a:moveTo>
                  <a:lnTo>
                    <a:pt x="195154" y="1499556"/>
                  </a:lnTo>
                  <a:lnTo>
                    <a:pt x="156643" y="1495234"/>
                  </a:lnTo>
                  <a:lnTo>
                    <a:pt x="130678" y="1488817"/>
                  </a:lnTo>
                  <a:lnTo>
                    <a:pt x="121158" y="1480946"/>
                  </a:lnTo>
                  <a:lnTo>
                    <a:pt x="121158" y="770763"/>
                  </a:lnTo>
                  <a:lnTo>
                    <a:pt x="111637" y="762892"/>
                  </a:lnTo>
                  <a:lnTo>
                    <a:pt x="85672" y="756475"/>
                  </a:lnTo>
                  <a:lnTo>
                    <a:pt x="47161" y="752153"/>
                  </a:lnTo>
                  <a:lnTo>
                    <a:pt x="0" y="750569"/>
                  </a:lnTo>
                  <a:lnTo>
                    <a:pt x="47161" y="748986"/>
                  </a:lnTo>
                  <a:lnTo>
                    <a:pt x="85672" y="744664"/>
                  </a:lnTo>
                  <a:lnTo>
                    <a:pt x="111637" y="738247"/>
                  </a:lnTo>
                  <a:lnTo>
                    <a:pt x="121158" y="730376"/>
                  </a:lnTo>
                  <a:lnTo>
                    <a:pt x="121158" y="20192"/>
                  </a:lnTo>
                  <a:lnTo>
                    <a:pt x="130678" y="12322"/>
                  </a:lnTo>
                  <a:lnTo>
                    <a:pt x="156643" y="5905"/>
                  </a:lnTo>
                  <a:lnTo>
                    <a:pt x="195154" y="1583"/>
                  </a:lnTo>
                  <a:lnTo>
                    <a:pt x="242315" y="0"/>
                  </a:lnTo>
                </a:path>
                <a:path w="2496820" h="1858010">
                  <a:moveTo>
                    <a:pt x="2496312" y="1501139"/>
                  </a:moveTo>
                  <a:lnTo>
                    <a:pt x="2493972" y="1570523"/>
                  </a:lnTo>
                  <a:lnTo>
                    <a:pt x="2487596" y="1627203"/>
                  </a:lnTo>
                  <a:lnTo>
                    <a:pt x="2478149" y="1665428"/>
                  </a:lnTo>
                  <a:lnTo>
                    <a:pt x="2466594" y="1679447"/>
                  </a:lnTo>
                  <a:lnTo>
                    <a:pt x="1399032" y="1679447"/>
                  </a:lnTo>
                  <a:lnTo>
                    <a:pt x="1387476" y="1693467"/>
                  </a:lnTo>
                  <a:lnTo>
                    <a:pt x="1378029" y="1731692"/>
                  </a:lnTo>
                  <a:lnTo>
                    <a:pt x="1371653" y="1788372"/>
                  </a:lnTo>
                  <a:lnTo>
                    <a:pt x="1369314" y="1857756"/>
                  </a:lnTo>
                  <a:lnTo>
                    <a:pt x="1366974" y="1788372"/>
                  </a:lnTo>
                  <a:lnTo>
                    <a:pt x="1360598" y="1731692"/>
                  </a:lnTo>
                  <a:lnTo>
                    <a:pt x="1351151" y="1693467"/>
                  </a:lnTo>
                  <a:lnTo>
                    <a:pt x="1339596" y="1679447"/>
                  </a:lnTo>
                  <a:lnTo>
                    <a:pt x="272034" y="1679447"/>
                  </a:lnTo>
                  <a:lnTo>
                    <a:pt x="260478" y="1665428"/>
                  </a:lnTo>
                  <a:lnTo>
                    <a:pt x="251031" y="1627203"/>
                  </a:lnTo>
                  <a:lnTo>
                    <a:pt x="244655" y="1570523"/>
                  </a:lnTo>
                  <a:lnTo>
                    <a:pt x="242315" y="1501139"/>
                  </a:lnTo>
                </a:path>
              </a:pathLst>
            </a:custGeom>
            <a:ln w="9525">
              <a:solidFill>
                <a:srgbClr val="5C7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61414" y="3107436"/>
              <a:ext cx="2258695" cy="1498600"/>
            </a:xfrm>
            <a:custGeom>
              <a:avLst/>
              <a:gdLst/>
              <a:ahLst/>
              <a:cxnLst/>
              <a:rect l="l" t="t" r="r" b="b"/>
              <a:pathLst>
                <a:path w="2258695" h="1498600">
                  <a:moveTo>
                    <a:pt x="2237199" y="13947"/>
                  </a:moveTo>
                  <a:lnTo>
                    <a:pt x="2224657" y="14652"/>
                  </a:lnTo>
                  <a:lnTo>
                    <a:pt x="0" y="1487677"/>
                  </a:lnTo>
                  <a:lnTo>
                    <a:pt x="7010" y="1498219"/>
                  </a:lnTo>
                  <a:lnTo>
                    <a:pt x="2231664" y="25178"/>
                  </a:lnTo>
                  <a:lnTo>
                    <a:pt x="2237199" y="13947"/>
                  </a:lnTo>
                  <a:close/>
                </a:path>
                <a:path w="2258695" h="1498600">
                  <a:moveTo>
                    <a:pt x="2257449" y="1650"/>
                  </a:moveTo>
                  <a:lnTo>
                    <a:pt x="2244293" y="1650"/>
                  </a:lnTo>
                  <a:lnTo>
                    <a:pt x="2251362" y="12318"/>
                  </a:lnTo>
                  <a:lnTo>
                    <a:pt x="2251086" y="12318"/>
                  </a:lnTo>
                  <a:lnTo>
                    <a:pt x="2231664" y="25178"/>
                  </a:lnTo>
                  <a:lnTo>
                    <a:pt x="2203018" y="83312"/>
                  </a:lnTo>
                  <a:lnTo>
                    <a:pt x="2201494" y="86360"/>
                  </a:lnTo>
                  <a:lnTo>
                    <a:pt x="2202764" y="90169"/>
                  </a:lnTo>
                  <a:lnTo>
                    <a:pt x="2205939" y="91821"/>
                  </a:lnTo>
                  <a:lnTo>
                    <a:pt x="2208987" y="93344"/>
                  </a:lnTo>
                  <a:lnTo>
                    <a:pt x="2212797" y="92075"/>
                  </a:lnTo>
                  <a:lnTo>
                    <a:pt x="2214448" y="88900"/>
                  </a:lnTo>
                  <a:lnTo>
                    <a:pt x="2257449" y="1650"/>
                  </a:lnTo>
                  <a:close/>
                </a:path>
                <a:path w="2258695" h="1498600">
                  <a:moveTo>
                    <a:pt x="2245976" y="4190"/>
                  </a:moveTo>
                  <a:lnTo>
                    <a:pt x="2242007" y="4190"/>
                  </a:lnTo>
                  <a:lnTo>
                    <a:pt x="2248103" y="13335"/>
                  </a:lnTo>
                  <a:lnTo>
                    <a:pt x="2237199" y="13947"/>
                  </a:lnTo>
                  <a:lnTo>
                    <a:pt x="2231664" y="25178"/>
                  </a:lnTo>
                  <a:lnTo>
                    <a:pt x="2251086" y="12318"/>
                  </a:lnTo>
                  <a:lnTo>
                    <a:pt x="2251362" y="12318"/>
                  </a:lnTo>
                  <a:lnTo>
                    <a:pt x="2245976" y="4190"/>
                  </a:lnTo>
                  <a:close/>
                </a:path>
                <a:path w="2258695" h="1498600">
                  <a:moveTo>
                    <a:pt x="2258263" y="0"/>
                  </a:moveTo>
                  <a:lnTo>
                    <a:pt x="2159330" y="5587"/>
                  </a:lnTo>
                  <a:lnTo>
                    <a:pt x="2155774" y="5841"/>
                  </a:lnTo>
                  <a:lnTo>
                    <a:pt x="2153107" y="8762"/>
                  </a:lnTo>
                  <a:lnTo>
                    <a:pt x="2153234" y="12318"/>
                  </a:lnTo>
                  <a:lnTo>
                    <a:pt x="2153309" y="13335"/>
                  </a:lnTo>
                  <a:lnTo>
                    <a:pt x="2153407" y="14652"/>
                  </a:lnTo>
                  <a:lnTo>
                    <a:pt x="2153488" y="15748"/>
                  </a:lnTo>
                  <a:lnTo>
                    <a:pt x="2156536" y="18541"/>
                  </a:lnTo>
                  <a:lnTo>
                    <a:pt x="2159965" y="18287"/>
                  </a:lnTo>
                  <a:lnTo>
                    <a:pt x="2224657" y="14652"/>
                  </a:lnTo>
                  <a:lnTo>
                    <a:pt x="2244293" y="1650"/>
                  </a:lnTo>
                  <a:lnTo>
                    <a:pt x="2257449" y="1650"/>
                  </a:lnTo>
                  <a:lnTo>
                    <a:pt x="2258263" y="0"/>
                  </a:lnTo>
                  <a:close/>
                </a:path>
                <a:path w="2258695" h="1498600">
                  <a:moveTo>
                    <a:pt x="2244293" y="1650"/>
                  </a:moveTo>
                  <a:lnTo>
                    <a:pt x="2224657" y="14652"/>
                  </a:lnTo>
                  <a:lnTo>
                    <a:pt x="2237199" y="13947"/>
                  </a:lnTo>
                  <a:lnTo>
                    <a:pt x="2242007" y="4190"/>
                  </a:lnTo>
                  <a:lnTo>
                    <a:pt x="2245976" y="4190"/>
                  </a:lnTo>
                  <a:lnTo>
                    <a:pt x="2244293" y="1650"/>
                  </a:lnTo>
                  <a:close/>
                </a:path>
                <a:path w="2258695" h="1498600">
                  <a:moveTo>
                    <a:pt x="2242007" y="4190"/>
                  </a:moveTo>
                  <a:lnTo>
                    <a:pt x="2237199" y="13947"/>
                  </a:lnTo>
                  <a:lnTo>
                    <a:pt x="2248103" y="13335"/>
                  </a:lnTo>
                  <a:lnTo>
                    <a:pt x="2242007" y="4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3912" y="1788033"/>
            <a:ext cx="49085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5025" baseline="-663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5025" spc="-397" baseline="-663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𝑦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6864" y="4412360"/>
            <a:ext cx="23558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𝑎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3884" y="2801493"/>
            <a:ext cx="22860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𝑏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2910" y="3493134"/>
            <a:ext cx="75946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Palatino Linotype"/>
                <a:cs typeface="Palatino Linotype"/>
              </a:rPr>
              <a:t>Im</a:t>
            </a:r>
            <a:r>
              <a:rPr sz="2950" spc="-10" dirty="0">
                <a:latin typeface="Palatino Linotype"/>
                <a:cs typeface="Palatino Linotype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𝑧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33752" y="4775453"/>
            <a:ext cx="73215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Palatino Linotype"/>
                <a:cs typeface="Palatino Linotype"/>
              </a:rPr>
              <a:t>Re</a:t>
            </a:r>
            <a:r>
              <a:rPr sz="2950" spc="-10" dirty="0">
                <a:latin typeface="Palatino Linotype"/>
                <a:cs typeface="Palatino Linotype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𝑧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03650" y="4465446"/>
            <a:ext cx="22606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𝑥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5967" y="4465446"/>
            <a:ext cx="23431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0</a:t>
            </a:r>
            <a:endParaRPr sz="2950">
              <a:latin typeface="Cambria Math"/>
              <a:cs typeface="Cambria Math"/>
            </a:endParaRPr>
          </a:p>
        </p:txBody>
      </p: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1721" y="4390453"/>
            <a:ext cx="171068" cy="18326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745995" y="3935348"/>
            <a:ext cx="28067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𝜑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44064" y="3452240"/>
            <a:ext cx="20447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𝑟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762238" y="1593976"/>
            <a:ext cx="3155315" cy="804545"/>
          </a:xfrm>
          <a:custGeom>
            <a:avLst/>
            <a:gdLst/>
            <a:ahLst/>
            <a:cxnLst/>
            <a:rect l="l" t="t" r="r" b="b"/>
            <a:pathLst>
              <a:path w="3155315" h="804544">
                <a:moveTo>
                  <a:pt x="1471803" y="442849"/>
                </a:moveTo>
                <a:lnTo>
                  <a:pt x="262890" y="442849"/>
                </a:lnTo>
                <a:lnTo>
                  <a:pt x="262890" y="442087"/>
                </a:lnTo>
                <a:lnTo>
                  <a:pt x="215900" y="442087"/>
                </a:lnTo>
                <a:lnTo>
                  <a:pt x="125222" y="755904"/>
                </a:lnTo>
                <a:lnTo>
                  <a:pt x="60325" y="613156"/>
                </a:lnTo>
                <a:lnTo>
                  <a:pt x="0" y="640842"/>
                </a:lnTo>
                <a:lnTo>
                  <a:pt x="5715" y="654558"/>
                </a:lnTo>
                <a:lnTo>
                  <a:pt x="36703" y="640842"/>
                </a:lnTo>
                <a:lnTo>
                  <a:pt x="112903" y="804418"/>
                </a:lnTo>
                <a:lnTo>
                  <a:pt x="130683" y="804418"/>
                </a:lnTo>
                <a:lnTo>
                  <a:pt x="229616" y="466598"/>
                </a:lnTo>
                <a:lnTo>
                  <a:pt x="240411" y="466598"/>
                </a:lnTo>
                <a:lnTo>
                  <a:pt x="240411" y="467233"/>
                </a:lnTo>
                <a:lnTo>
                  <a:pt x="1471803" y="467233"/>
                </a:lnTo>
                <a:lnTo>
                  <a:pt x="1471803" y="442849"/>
                </a:lnTo>
                <a:close/>
              </a:path>
              <a:path w="3155315" h="804544">
                <a:moveTo>
                  <a:pt x="2848610" y="0"/>
                </a:moveTo>
                <a:lnTo>
                  <a:pt x="2820289" y="0"/>
                </a:lnTo>
                <a:lnTo>
                  <a:pt x="2820289" y="342011"/>
                </a:lnTo>
                <a:lnTo>
                  <a:pt x="2848610" y="342011"/>
                </a:lnTo>
                <a:lnTo>
                  <a:pt x="2848610" y="0"/>
                </a:lnTo>
                <a:close/>
              </a:path>
              <a:path w="3155315" h="804544">
                <a:moveTo>
                  <a:pt x="3154934" y="0"/>
                </a:moveTo>
                <a:lnTo>
                  <a:pt x="3126613" y="0"/>
                </a:lnTo>
                <a:lnTo>
                  <a:pt x="3126613" y="342011"/>
                </a:lnTo>
                <a:lnTo>
                  <a:pt x="3154934" y="342011"/>
                </a:lnTo>
                <a:lnTo>
                  <a:pt x="3154934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545590">
              <a:lnSpc>
                <a:spcPct val="100000"/>
              </a:lnSpc>
              <a:spcBef>
                <a:spcPts val="540"/>
              </a:spcBef>
              <a:tabLst>
                <a:tab pos="3438525" algn="l"/>
                <a:tab pos="5227955" algn="l"/>
                <a:tab pos="6035675" algn="l"/>
                <a:tab pos="7346315" algn="l"/>
                <a:tab pos="8141970" algn="l"/>
              </a:tabLst>
            </a:pPr>
            <a:r>
              <a:rPr dirty="0"/>
              <a:t>𝑧</a:t>
            </a:r>
            <a:r>
              <a:rPr spc="204" dirty="0"/>
              <a:t> </a:t>
            </a:r>
            <a:r>
              <a:rPr dirty="0"/>
              <a:t>=</a:t>
            </a:r>
            <a:r>
              <a:rPr spc="170" dirty="0"/>
              <a:t> </a:t>
            </a:r>
            <a:r>
              <a:rPr dirty="0"/>
              <a:t>𝑎</a:t>
            </a:r>
            <a:r>
              <a:rPr spc="85" dirty="0"/>
              <a:t> </a:t>
            </a:r>
            <a:r>
              <a:rPr dirty="0"/>
              <a:t>+ </a:t>
            </a:r>
            <a:r>
              <a:rPr spc="-25" dirty="0"/>
              <a:t>𝑏𝑖</a:t>
            </a:r>
            <a:r>
              <a:rPr dirty="0"/>
              <a:t>	</a:t>
            </a:r>
            <a:r>
              <a:rPr spc="-10" dirty="0">
                <a:solidFill>
                  <a:srgbClr val="000000"/>
                </a:solidFill>
                <a:latin typeface="Arial MT"/>
                <a:cs typeface="Arial MT"/>
              </a:rPr>
              <a:t>kompleks</a:t>
            </a:r>
            <a:r>
              <a:rPr dirty="0">
                <a:solidFill>
                  <a:srgbClr val="000000"/>
                </a:solidFill>
                <a:latin typeface="Arial MT"/>
                <a:cs typeface="Arial MT"/>
              </a:rPr>
              <a:t>	</a:t>
            </a:r>
            <a:r>
              <a:rPr spc="-25" dirty="0">
                <a:solidFill>
                  <a:srgbClr val="000000"/>
                </a:solidFill>
                <a:latin typeface="Arial MT"/>
                <a:cs typeface="Arial MT"/>
              </a:rPr>
              <a:t>son</a:t>
            </a:r>
            <a:r>
              <a:rPr dirty="0">
                <a:solidFill>
                  <a:srgbClr val="000000"/>
                </a:solidFill>
                <a:latin typeface="Arial MT"/>
                <a:cs typeface="Arial MT"/>
              </a:rPr>
              <a:t>	</a:t>
            </a:r>
            <a:r>
              <a:rPr i="1" spc="-10" dirty="0">
                <a:latin typeface="Arial"/>
                <a:cs typeface="Arial"/>
              </a:rPr>
              <a:t>moduli</a:t>
            </a:r>
            <a:r>
              <a:rPr i="1" dirty="0">
                <a:latin typeface="Arial"/>
                <a:cs typeface="Arial"/>
              </a:rPr>
              <a:t>	</a:t>
            </a:r>
            <a:r>
              <a:rPr dirty="0"/>
              <a:t>𝑟</a:t>
            </a:r>
            <a:r>
              <a:rPr spc="229" dirty="0"/>
              <a:t> </a:t>
            </a:r>
            <a:r>
              <a:rPr spc="-50" dirty="0"/>
              <a:t>=</a:t>
            </a:r>
            <a:r>
              <a:rPr dirty="0"/>
              <a:t>	</a:t>
            </a:r>
            <a:r>
              <a:rPr spc="-50" dirty="0"/>
              <a:t>𝑧</a:t>
            </a:r>
          </a:p>
          <a:p>
            <a:pPr marL="1545590">
              <a:lnSpc>
                <a:spcPct val="100000"/>
              </a:lnSpc>
              <a:spcBef>
                <a:spcPts val="445"/>
              </a:spcBef>
              <a:tabLst>
                <a:tab pos="4563110" algn="l"/>
                <a:tab pos="5488305" algn="l"/>
              </a:tabLst>
            </a:pPr>
            <a:r>
              <a:rPr dirty="0">
                <a:solidFill>
                  <a:srgbClr val="000000"/>
                </a:solidFill>
                <a:latin typeface="Arial MT"/>
                <a:cs typeface="Arial MT"/>
              </a:rPr>
              <a:t>kabi</a:t>
            </a:r>
            <a:r>
              <a:rPr spc="-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000000"/>
                </a:solidFill>
                <a:latin typeface="Arial MT"/>
                <a:cs typeface="Arial MT"/>
              </a:rPr>
              <a:t>belgilanadi,</a:t>
            </a:r>
            <a:r>
              <a:rPr dirty="0">
                <a:solidFill>
                  <a:srgbClr val="000000"/>
                </a:solidFill>
                <a:latin typeface="Arial MT"/>
                <a:cs typeface="Arial MT"/>
              </a:rPr>
              <a:t>	</a:t>
            </a:r>
            <a:r>
              <a:rPr dirty="0"/>
              <a:t>𝑟</a:t>
            </a:r>
            <a:r>
              <a:rPr spc="229" dirty="0"/>
              <a:t> </a:t>
            </a:r>
            <a:r>
              <a:rPr spc="-50" dirty="0"/>
              <a:t>=</a:t>
            </a:r>
            <a:r>
              <a:rPr dirty="0"/>
              <a:t>	</a:t>
            </a:r>
            <a:r>
              <a:rPr spc="65" dirty="0"/>
              <a:t>𝑎</a:t>
            </a:r>
            <a:r>
              <a:rPr sz="3225" spc="97" baseline="23255" dirty="0"/>
              <a:t>2</a:t>
            </a:r>
            <a:r>
              <a:rPr sz="3225" spc="434" baseline="23255" dirty="0"/>
              <a:t> </a:t>
            </a:r>
            <a:r>
              <a:rPr sz="2950" dirty="0"/>
              <a:t>+</a:t>
            </a:r>
            <a:r>
              <a:rPr sz="2950" spc="15" dirty="0"/>
              <a:t> </a:t>
            </a:r>
            <a:r>
              <a:rPr sz="2950" spc="40" dirty="0"/>
              <a:t>𝑏</a:t>
            </a:r>
            <a:r>
              <a:rPr sz="3225" spc="60" baseline="23255" dirty="0"/>
              <a:t>2</a:t>
            </a:r>
            <a:endParaRPr sz="3225" baseline="23255" dirty="0">
              <a:latin typeface="Arial MT"/>
              <a:cs typeface="Arial MT"/>
            </a:endParaRPr>
          </a:p>
          <a:p>
            <a:pPr marL="50800">
              <a:lnSpc>
                <a:spcPct val="100000"/>
              </a:lnSpc>
              <a:spcBef>
                <a:spcPts val="1620"/>
              </a:spcBef>
            </a:pPr>
            <a:r>
              <a:rPr dirty="0">
                <a:solidFill>
                  <a:srgbClr val="000000"/>
                </a:solidFill>
              </a:rPr>
              <a:t>𝑧</a:t>
            </a:r>
            <a:r>
              <a:rPr spc="204" dirty="0">
                <a:solidFill>
                  <a:srgbClr val="000000"/>
                </a:solidFill>
              </a:rPr>
              <a:t> </a:t>
            </a:r>
            <a:r>
              <a:rPr u="sng" dirty="0">
                <a:solidFill>
                  <a:srgbClr val="000000"/>
                </a:solidFill>
                <a:uFill>
                  <a:solidFill>
                    <a:srgbClr val="5C71B1"/>
                  </a:solidFill>
                </a:uFill>
              </a:rPr>
              <a:t>=</a:t>
            </a:r>
            <a:r>
              <a:rPr spc="1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𝑎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+ </a:t>
            </a:r>
            <a:r>
              <a:rPr spc="-25" dirty="0">
                <a:solidFill>
                  <a:srgbClr val="000000"/>
                </a:solidFill>
              </a:rPr>
              <a:t>𝑏𝑖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15900" y="5273446"/>
            <a:ext cx="11599545" cy="928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  <a:tabLst>
                <a:tab pos="2074545" algn="l"/>
                <a:tab pos="7836534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3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-2340" dirty="0">
                <a:solidFill>
                  <a:srgbClr val="001F5F"/>
                </a:solidFill>
                <a:latin typeface="Cambria Math"/>
                <a:cs typeface="Cambria Math"/>
              </a:rPr>
              <a:t>ҧ</a:t>
            </a:r>
            <a:r>
              <a:rPr sz="2950" spc="1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5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-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ko‘rinishidagi</a:t>
            </a:r>
            <a:r>
              <a:rPr sz="2950" spc="1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1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sonlar</a:t>
            </a:r>
            <a:r>
              <a:rPr sz="2950" spc="1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o‘zaro</a:t>
            </a:r>
            <a:r>
              <a:rPr sz="2950" spc="18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qo‘shma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-3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sonlar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deyiladi.Masalan,</a:t>
            </a:r>
            <a:r>
              <a:rPr sz="2950" spc="10" dirty="0"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6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u="sng" dirty="0">
                <a:solidFill>
                  <a:srgbClr val="001F5F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2</a:t>
            </a:r>
            <a:r>
              <a:rPr sz="2950" u="sng" spc="-15" dirty="0">
                <a:solidFill>
                  <a:srgbClr val="001F5F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950" u="sng" dirty="0">
                <a:solidFill>
                  <a:srgbClr val="001F5F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+</a:t>
            </a:r>
            <a:r>
              <a:rPr sz="2950" u="sng" spc="-10" dirty="0">
                <a:solidFill>
                  <a:srgbClr val="001F5F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950" u="sng" spc="-25" dirty="0">
                <a:solidFill>
                  <a:srgbClr val="001F5F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3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3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-2340" dirty="0">
                <a:solidFill>
                  <a:srgbClr val="001F5F"/>
                </a:solidFill>
                <a:latin typeface="Cambria Math"/>
                <a:cs typeface="Cambria Math"/>
              </a:rPr>
              <a:t>ҧ</a:t>
            </a:r>
            <a:r>
              <a:rPr sz="2950" spc="1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2 −</a:t>
            </a:r>
            <a:r>
              <a:rPr sz="2950" spc="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3𝑖</a:t>
            </a:r>
            <a:endParaRPr sz="2950">
              <a:latin typeface="Cambria Math"/>
              <a:cs typeface="Cambria Math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192589" y="2458021"/>
            <a:ext cx="492125" cy="664845"/>
            <a:chOff x="3192589" y="2458021"/>
            <a:chExt cx="492125" cy="664845"/>
          </a:xfrm>
        </p:grpSpPr>
        <p:sp>
          <p:nvSpPr>
            <p:cNvPr id="28" name="object 28"/>
            <p:cNvSpPr/>
            <p:nvPr/>
          </p:nvSpPr>
          <p:spPr>
            <a:xfrm>
              <a:off x="3492245" y="3062477"/>
              <a:ext cx="27940" cy="45720"/>
            </a:xfrm>
            <a:custGeom>
              <a:avLst/>
              <a:gdLst/>
              <a:ahLst/>
              <a:cxnLst/>
              <a:rect l="l" t="t" r="r" b="b"/>
              <a:pathLst>
                <a:path w="27939" h="45719">
                  <a:moveTo>
                    <a:pt x="13715" y="0"/>
                  </a:moveTo>
                  <a:lnTo>
                    <a:pt x="8358" y="1803"/>
                  </a:lnTo>
                  <a:lnTo>
                    <a:pt x="4000" y="6715"/>
                  </a:lnTo>
                  <a:lnTo>
                    <a:pt x="1071" y="13983"/>
                  </a:lnTo>
                  <a:lnTo>
                    <a:pt x="0" y="22860"/>
                  </a:lnTo>
                  <a:lnTo>
                    <a:pt x="1071" y="31736"/>
                  </a:lnTo>
                  <a:lnTo>
                    <a:pt x="4000" y="39004"/>
                  </a:lnTo>
                  <a:lnTo>
                    <a:pt x="8358" y="43916"/>
                  </a:lnTo>
                  <a:lnTo>
                    <a:pt x="13715" y="45720"/>
                  </a:lnTo>
                  <a:lnTo>
                    <a:pt x="19073" y="43916"/>
                  </a:lnTo>
                  <a:lnTo>
                    <a:pt x="23431" y="39004"/>
                  </a:lnTo>
                  <a:lnTo>
                    <a:pt x="26360" y="31736"/>
                  </a:lnTo>
                  <a:lnTo>
                    <a:pt x="27431" y="22860"/>
                  </a:lnTo>
                  <a:lnTo>
                    <a:pt x="26360" y="13983"/>
                  </a:lnTo>
                  <a:lnTo>
                    <a:pt x="23431" y="6715"/>
                  </a:lnTo>
                  <a:lnTo>
                    <a:pt x="19073" y="1803"/>
                  </a:lnTo>
                  <a:lnTo>
                    <a:pt x="137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92245" y="3062477"/>
              <a:ext cx="27940" cy="45720"/>
            </a:xfrm>
            <a:custGeom>
              <a:avLst/>
              <a:gdLst/>
              <a:ahLst/>
              <a:cxnLst/>
              <a:rect l="l" t="t" r="r" b="b"/>
              <a:pathLst>
                <a:path w="27939" h="45719">
                  <a:moveTo>
                    <a:pt x="0" y="22860"/>
                  </a:moveTo>
                  <a:lnTo>
                    <a:pt x="1071" y="13983"/>
                  </a:lnTo>
                  <a:lnTo>
                    <a:pt x="4000" y="6715"/>
                  </a:lnTo>
                  <a:lnTo>
                    <a:pt x="8358" y="1803"/>
                  </a:lnTo>
                  <a:lnTo>
                    <a:pt x="13715" y="0"/>
                  </a:lnTo>
                  <a:lnTo>
                    <a:pt x="19073" y="1803"/>
                  </a:lnTo>
                  <a:lnTo>
                    <a:pt x="23431" y="6715"/>
                  </a:lnTo>
                  <a:lnTo>
                    <a:pt x="26360" y="13983"/>
                  </a:lnTo>
                  <a:lnTo>
                    <a:pt x="27431" y="22860"/>
                  </a:lnTo>
                  <a:lnTo>
                    <a:pt x="26360" y="31736"/>
                  </a:lnTo>
                  <a:lnTo>
                    <a:pt x="23431" y="39004"/>
                  </a:lnTo>
                  <a:lnTo>
                    <a:pt x="19073" y="43916"/>
                  </a:lnTo>
                  <a:lnTo>
                    <a:pt x="13715" y="45720"/>
                  </a:lnTo>
                  <a:lnTo>
                    <a:pt x="8358" y="43916"/>
                  </a:lnTo>
                  <a:lnTo>
                    <a:pt x="4000" y="39004"/>
                  </a:lnTo>
                  <a:lnTo>
                    <a:pt x="1071" y="31736"/>
                  </a:lnTo>
                  <a:lnTo>
                    <a:pt x="0" y="2286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197351" y="2462783"/>
              <a:ext cx="482600" cy="645160"/>
            </a:xfrm>
            <a:custGeom>
              <a:avLst/>
              <a:gdLst/>
              <a:ahLst/>
              <a:cxnLst/>
              <a:rect l="l" t="t" r="r" b="b"/>
              <a:pathLst>
                <a:path w="482600" h="645160">
                  <a:moveTo>
                    <a:pt x="321563" y="291083"/>
                  </a:moveTo>
                  <a:lnTo>
                    <a:pt x="321563" y="483362"/>
                  </a:lnTo>
                </a:path>
                <a:path w="482600" h="645160">
                  <a:moveTo>
                    <a:pt x="321563" y="0"/>
                  </a:moveTo>
                  <a:lnTo>
                    <a:pt x="321563" y="192277"/>
                  </a:lnTo>
                </a:path>
                <a:path w="482600" h="645160">
                  <a:moveTo>
                    <a:pt x="321563" y="644651"/>
                  </a:moveTo>
                  <a:lnTo>
                    <a:pt x="482600" y="644651"/>
                  </a:lnTo>
                </a:path>
                <a:path w="482600" h="645160">
                  <a:moveTo>
                    <a:pt x="0" y="644651"/>
                  </a:moveTo>
                  <a:lnTo>
                    <a:pt x="161036" y="644651"/>
                  </a:lnTo>
                </a:path>
              </a:pathLst>
            </a:custGeom>
            <a:ln w="9525">
              <a:solidFill>
                <a:srgbClr val="5C7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886959" y="3188969"/>
            <a:ext cx="6927215" cy="9283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33880" algn="l"/>
                <a:tab pos="3672204" algn="l"/>
                <a:tab pos="5240020" algn="l"/>
              </a:tabLst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10" dirty="0">
                <a:latin typeface="Arial MT"/>
                <a:cs typeface="Arial MT"/>
              </a:rPr>
              <a:t>kompleks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spc="-10" dirty="0">
                <a:latin typeface="Arial MT"/>
                <a:cs typeface="Arial MT"/>
              </a:rPr>
              <a:t>sonning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i="1" spc="-10" dirty="0">
                <a:solidFill>
                  <a:srgbClr val="001F5F"/>
                </a:solidFill>
                <a:latin typeface="Arial"/>
                <a:cs typeface="Arial"/>
              </a:rPr>
              <a:t>argumenti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𝜑</a:t>
            </a:r>
            <a:r>
              <a:rPr sz="2950" spc="2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𝑎𝑟𝑔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10" dirty="0">
                <a:latin typeface="Arial MT"/>
                <a:cs typeface="Arial MT"/>
              </a:rPr>
              <a:t>belgilanadi,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97472" y="4404740"/>
            <a:ext cx="178435" cy="24765"/>
          </a:xfrm>
          <a:custGeom>
            <a:avLst/>
            <a:gdLst/>
            <a:ahLst/>
            <a:cxnLst/>
            <a:rect l="l" t="t" r="r" b="b"/>
            <a:pathLst>
              <a:path w="178435" h="24764">
                <a:moveTo>
                  <a:pt x="178308" y="0"/>
                </a:moveTo>
                <a:lnTo>
                  <a:pt x="0" y="0"/>
                </a:lnTo>
                <a:lnTo>
                  <a:pt x="0" y="24383"/>
                </a:lnTo>
                <a:lnTo>
                  <a:pt x="178308" y="24383"/>
                </a:lnTo>
                <a:lnTo>
                  <a:pt x="17830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197853" y="4428235"/>
            <a:ext cx="17081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6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61559" y="4137151"/>
            <a:ext cx="291846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𝑐𝑜𝑠𝜑</a:t>
            </a:r>
            <a:r>
              <a:rPr sz="2950" spc="2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3225" spc="135" baseline="45219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90" dirty="0">
                <a:solidFill>
                  <a:srgbClr val="001F5F"/>
                </a:solidFill>
                <a:latin typeface="Arial MT"/>
                <a:cs typeface="Arial MT"/>
              </a:rPr>
              <a:t>,</a:t>
            </a:r>
            <a:r>
              <a:rPr sz="2950" spc="-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𝑠𝑖𝑛𝜑</a:t>
            </a:r>
            <a:r>
              <a:rPr sz="2950" spc="2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844917" y="4404740"/>
            <a:ext cx="178435" cy="24765"/>
          </a:xfrm>
          <a:custGeom>
            <a:avLst/>
            <a:gdLst/>
            <a:ahLst/>
            <a:cxnLst/>
            <a:rect l="l" t="t" r="r" b="b"/>
            <a:pathLst>
              <a:path w="178434" h="24764">
                <a:moveTo>
                  <a:pt x="178307" y="0"/>
                </a:moveTo>
                <a:lnTo>
                  <a:pt x="0" y="0"/>
                </a:lnTo>
                <a:lnTo>
                  <a:pt x="0" y="24383"/>
                </a:lnTo>
                <a:lnTo>
                  <a:pt x="178307" y="24383"/>
                </a:lnTo>
                <a:lnTo>
                  <a:pt x="17830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833106" y="3936666"/>
            <a:ext cx="197485" cy="8464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150" spc="9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endParaRPr sz="2150">
              <a:latin typeface="Cambria Math"/>
              <a:cs typeface="Cambria Math"/>
            </a:endParaRPr>
          </a:p>
          <a:p>
            <a:pPr marL="24765">
              <a:lnSpc>
                <a:spcPct val="100000"/>
              </a:lnSpc>
              <a:spcBef>
                <a:spcPts val="650"/>
              </a:spcBef>
            </a:pPr>
            <a:r>
              <a:rPr sz="2150" spc="6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74279" y="4137151"/>
            <a:ext cx="2047239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,</a:t>
            </a:r>
            <a:r>
              <a:rPr sz="2950" spc="-1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0</a:t>
            </a:r>
            <a:r>
              <a:rPr sz="2950" spc="1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≤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𝜑</a:t>
            </a:r>
            <a:r>
              <a:rPr sz="2950" spc="22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&lt;</a:t>
            </a:r>
            <a:r>
              <a:rPr sz="2950" spc="16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2𝜋</a:t>
            </a:r>
            <a:endParaRPr sz="2950">
              <a:latin typeface="Cambria Math"/>
              <a:cs typeface="Cambria Math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3256" y="721232"/>
            <a:ext cx="12122785" cy="5429885"/>
            <a:chOff x="73256" y="721232"/>
            <a:chExt cx="12122785" cy="5429885"/>
          </a:xfrm>
        </p:grpSpPr>
        <p:sp>
          <p:nvSpPr>
            <p:cNvPr id="39" name="object 39"/>
            <p:cNvSpPr/>
            <p:nvPr/>
          </p:nvSpPr>
          <p:spPr>
            <a:xfrm>
              <a:off x="1257465" y="1429638"/>
              <a:ext cx="4947285" cy="3473450"/>
            </a:xfrm>
            <a:custGeom>
              <a:avLst/>
              <a:gdLst/>
              <a:ahLst/>
              <a:cxnLst/>
              <a:rect l="l" t="t" r="r" b="b"/>
              <a:pathLst>
                <a:path w="4947285" h="3473450">
                  <a:moveTo>
                    <a:pt x="940015" y="584200"/>
                  </a:moveTo>
                  <a:lnTo>
                    <a:pt x="952588" y="584200"/>
                  </a:lnTo>
                  <a:lnTo>
                    <a:pt x="971638" y="596773"/>
                  </a:lnTo>
                  <a:lnTo>
                    <a:pt x="978115" y="596773"/>
                  </a:lnTo>
                  <a:lnTo>
                    <a:pt x="990688" y="602996"/>
                  </a:lnTo>
                  <a:lnTo>
                    <a:pt x="997165" y="609473"/>
                  </a:lnTo>
                  <a:lnTo>
                    <a:pt x="1003261" y="609473"/>
                  </a:lnTo>
                  <a:lnTo>
                    <a:pt x="1022438" y="615950"/>
                  </a:lnTo>
                  <a:lnTo>
                    <a:pt x="1022438" y="622046"/>
                  </a:lnTo>
                  <a:lnTo>
                    <a:pt x="1028915" y="622046"/>
                  </a:lnTo>
                  <a:lnTo>
                    <a:pt x="1041488" y="622046"/>
                  </a:lnTo>
                  <a:lnTo>
                    <a:pt x="1047965" y="628523"/>
                  </a:lnTo>
                  <a:lnTo>
                    <a:pt x="1054442" y="635000"/>
                  </a:lnTo>
                  <a:lnTo>
                    <a:pt x="1073111" y="635000"/>
                  </a:lnTo>
                  <a:lnTo>
                    <a:pt x="1086065" y="635000"/>
                  </a:lnTo>
                  <a:lnTo>
                    <a:pt x="1092288" y="635000"/>
                  </a:lnTo>
                  <a:lnTo>
                    <a:pt x="1105242" y="641096"/>
                  </a:lnTo>
                  <a:lnTo>
                    <a:pt x="1206715" y="641096"/>
                  </a:lnTo>
                  <a:lnTo>
                    <a:pt x="1225765" y="635000"/>
                  </a:lnTo>
                  <a:lnTo>
                    <a:pt x="1289138" y="590296"/>
                  </a:lnTo>
                  <a:lnTo>
                    <a:pt x="1301711" y="577723"/>
                  </a:lnTo>
                  <a:lnTo>
                    <a:pt x="1320888" y="571246"/>
                  </a:lnTo>
                  <a:lnTo>
                    <a:pt x="1327365" y="558673"/>
                  </a:lnTo>
                  <a:lnTo>
                    <a:pt x="1333842" y="552196"/>
                  </a:lnTo>
                  <a:lnTo>
                    <a:pt x="1346415" y="546100"/>
                  </a:lnTo>
                  <a:lnTo>
                    <a:pt x="1352892" y="533146"/>
                  </a:lnTo>
                  <a:lnTo>
                    <a:pt x="1352892" y="526923"/>
                  </a:lnTo>
                  <a:lnTo>
                    <a:pt x="1358988" y="514350"/>
                  </a:lnTo>
                  <a:lnTo>
                    <a:pt x="1365465" y="495300"/>
                  </a:lnTo>
                  <a:lnTo>
                    <a:pt x="1365465" y="482346"/>
                  </a:lnTo>
                  <a:lnTo>
                    <a:pt x="1371561" y="463296"/>
                  </a:lnTo>
                  <a:lnTo>
                    <a:pt x="1371561" y="438023"/>
                  </a:lnTo>
                  <a:lnTo>
                    <a:pt x="1378038" y="418973"/>
                  </a:lnTo>
                  <a:lnTo>
                    <a:pt x="1378038" y="399923"/>
                  </a:lnTo>
                  <a:lnTo>
                    <a:pt x="1378038" y="380873"/>
                  </a:lnTo>
                  <a:lnTo>
                    <a:pt x="1378038" y="317500"/>
                  </a:lnTo>
                  <a:lnTo>
                    <a:pt x="1371561" y="304546"/>
                  </a:lnTo>
                  <a:lnTo>
                    <a:pt x="1365465" y="298323"/>
                  </a:lnTo>
                  <a:lnTo>
                    <a:pt x="1358988" y="285369"/>
                  </a:lnTo>
                  <a:lnTo>
                    <a:pt x="1352892" y="272796"/>
                  </a:lnTo>
                  <a:lnTo>
                    <a:pt x="1339938" y="253746"/>
                  </a:lnTo>
                  <a:lnTo>
                    <a:pt x="1333842" y="241173"/>
                  </a:lnTo>
                  <a:lnTo>
                    <a:pt x="1327365" y="228600"/>
                  </a:lnTo>
                  <a:lnTo>
                    <a:pt x="1320888" y="222123"/>
                  </a:lnTo>
                  <a:lnTo>
                    <a:pt x="1308188" y="215519"/>
                  </a:lnTo>
                  <a:lnTo>
                    <a:pt x="1301711" y="202946"/>
                  </a:lnTo>
                  <a:lnTo>
                    <a:pt x="1295615" y="190373"/>
                  </a:lnTo>
                  <a:lnTo>
                    <a:pt x="1283042" y="183896"/>
                  </a:lnTo>
                  <a:lnTo>
                    <a:pt x="1276565" y="171323"/>
                  </a:lnTo>
                  <a:lnTo>
                    <a:pt x="1263992" y="164846"/>
                  </a:lnTo>
                  <a:lnTo>
                    <a:pt x="1257515" y="158750"/>
                  </a:lnTo>
                  <a:lnTo>
                    <a:pt x="1244815" y="152273"/>
                  </a:lnTo>
                  <a:lnTo>
                    <a:pt x="1238338" y="139573"/>
                  </a:lnTo>
                  <a:lnTo>
                    <a:pt x="1231861" y="139573"/>
                  </a:lnTo>
                  <a:lnTo>
                    <a:pt x="1225765" y="133096"/>
                  </a:lnTo>
                  <a:lnTo>
                    <a:pt x="1219288" y="127000"/>
                  </a:lnTo>
                  <a:lnTo>
                    <a:pt x="1206715" y="120523"/>
                  </a:lnTo>
                  <a:lnTo>
                    <a:pt x="1194142" y="114046"/>
                  </a:lnTo>
                  <a:lnTo>
                    <a:pt x="1187665" y="107950"/>
                  </a:lnTo>
                  <a:lnTo>
                    <a:pt x="1181188" y="107950"/>
                  </a:lnTo>
                  <a:lnTo>
                    <a:pt x="1162138" y="101473"/>
                  </a:lnTo>
                  <a:lnTo>
                    <a:pt x="1155915" y="101473"/>
                  </a:lnTo>
                  <a:lnTo>
                    <a:pt x="1143342" y="101473"/>
                  </a:lnTo>
                  <a:lnTo>
                    <a:pt x="1136865" y="94996"/>
                  </a:lnTo>
                  <a:lnTo>
                    <a:pt x="1067015" y="94996"/>
                  </a:lnTo>
                  <a:lnTo>
                    <a:pt x="1054442" y="101473"/>
                  </a:lnTo>
                  <a:lnTo>
                    <a:pt x="1047965" y="101473"/>
                  </a:lnTo>
                  <a:lnTo>
                    <a:pt x="1041488" y="107950"/>
                  </a:lnTo>
                  <a:lnTo>
                    <a:pt x="1028915" y="114046"/>
                  </a:lnTo>
                  <a:lnTo>
                    <a:pt x="1016215" y="114046"/>
                  </a:lnTo>
                  <a:lnTo>
                    <a:pt x="1003261" y="120523"/>
                  </a:lnTo>
                  <a:lnTo>
                    <a:pt x="997165" y="127000"/>
                  </a:lnTo>
                  <a:lnTo>
                    <a:pt x="990688" y="133096"/>
                  </a:lnTo>
                  <a:lnTo>
                    <a:pt x="978115" y="139573"/>
                  </a:lnTo>
                  <a:lnTo>
                    <a:pt x="971638" y="145796"/>
                  </a:lnTo>
                  <a:lnTo>
                    <a:pt x="959065" y="158750"/>
                  </a:lnTo>
                  <a:lnTo>
                    <a:pt x="952588" y="164846"/>
                  </a:lnTo>
                  <a:lnTo>
                    <a:pt x="940015" y="177800"/>
                  </a:lnTo>
                  <a:lnTo>
                    <a:pt x="920838" y="190373"/>
                  </a:lnTo>
                  <a:lnTo>
                    <a:pt x="908265" y="209423"/>
                  </a:lnTo>
                  <a:lnTo>
                    <a:pt x="895692" y="228600"/>
                  </a:lnTo>
                  <a:lnTo>
                    <a:pt x="889215" y="241173"/>
                  </a:lnTo>
                  <a:lnTo>
                    <a:pt x="876642" y="253746"/>
                  </a:lnTo>
                  <a:lnTo>
                    <a:pt x="863688" y="272796"/>
                  </a:lnTo>
                  <a:lnTo>
                    <a:pt x="857465" y="291846"/>
                  </a:lnTo>
                  <a:lnTo>
                    <a:pt x="850988" y="304546"/>
                  </a:lnTo>
                  <a:lnTo>
                    <a:pt x="838415" y="317500"/>
                  </a:lnTo>
                  <a:lnTo>
                    <a:pt x="831938" y="330073"/>
                  </a:lnTo>
                  <a:lnTo>
                    <a:pt x="831938" y="342646"/>
                  </a:lnTo>
                  <a:lnTo>
                    <a:pt x="825842" y="361696"/>
                  </a:lnTo>
                  <a:lnTo>
                    <a:pt x="825842" y="374396"/>
                  </a:lnTo>
                  <a:lnTo>
                    <a:pt x="819365" y="387350"/>
                  </a:lnTo>
                  <a:lnTo>
                    <a:pt x="819365" y="399923"/>
                  </a:lnTo>
                  <a:lnTo>
                    <a:pt x="819365" y="406400"/>
                  </a:lnTo>
                  <a:lnTo>
                    <a:pt x="819365" y="425450"/>
                  </a:lnTo>
                  <a:lnTo>
                    <a:pt x="825842" y="431546"/>
                  </a:lnTo>
                  <a:lnTo>
                    <a:pt x="825842" y="444119"/>
                  </a:lnTo>
                  <a:lnTo>
                    <a:pt x="838415" y="457200"/>
                  </a:lnTo>
                  <a:lnTo>
                    <a:pt x="844511" y="469773"/>
                  </a:lnTo>
                  <a:lnTo>
                    <a:pt x="844511" y="476250"/>
                  </a:lnTo>
                  <a:lnTo>
                    <a:pt x="850988" y="488823"/>
                  </a:lnTo>
                  <a:lnTo>
                    <a:pt x="857465" y="495300"/>
                  </a:lnTo>
                  <a:lnTo>
                    <a:pt x="857465" y="507873"/>
                  </a:lnTo>
                  <a:lnTo>
                    <a:pt x="863688" y="514350"/>
                  </a:lnTo>
                  <a:lnTo>
                    <a:pt x="870165" y="526923"/>
                  </a:lnTo>
                  <a:lnTo>
                    <a:pt x="870165" y="533146"/>
                  </a:lnTo>
                  <a:lnTo>
                    <a:pt x="876642" y="539623"/>
                  </a:lnTo>
                  <a:lnTo>
                    <a:pt x="882738" y="558673"/>
                  </a:lnTo>
                  <a:lnTo>
                    <a:pt x="889215" y="565150"/>
                  </a:lnTo>
                  <a:lnTo>
                    <a:pt x="895692" y="571246"/>
                  </a:lnTo>
                  <a:lnTo>
                    <a:pt x="901788" y="577723"/>
                  </a:lnTo>
                  <a:lnTo>
                    <a:pt x="908265" y="577723"/>
                  </a:lnTo>
                  <a:lnTo>
                    <a:pt x="920838" y="584200"/>
                  </a:lnTo>
                  <a:lnTo>
                    <a:pt x="920838" y="590296"/>
                  </a:lnTo>
                  <a:lnTo>
                    <a:pt x="927315" y="590296"/>
                  </a:lnTo>
                  <a:lnTo>
                    <a:pt x="940015" y="590296"/>
                  </a:lnTo>
                  <a:lnTo>
                    <a:pt x="940015" y="596773"/>
                  </a:lnTo>
                  <a:lnTo>
                    <a:pt x="946492" y="596773"/>
                  </a:lnTo>
                  <a:lnTo>
                    <a:pt x="959065" y="596773"/>
                  </a:lnTo>
                  <a:lnTo>
                    <a:pt x="965542" y="596773"/>
                  </a:lnTo>
                </a:path>
                <a:path w="4947285" h="3473450">
                  <a:moveTo>
                    <a:pt x="2171915" y="3467100"/>
                  </a:moveTo>
                  <a:lnTo>
                    <a:pt x="2171915" y="3467100"/>
                  </a:lnTo>
                  <a:lnTo>
                    <a:pt x="2241765" y="3467100"/>
                  </a:lnTo>
                  <a:lnTo>
                    <a:pt x="2248242" y="3473196"/>
                  </a:lnTo>
                  <a:lnTo>
                    <a:pt x="2311615" y="3473196"/>
                  </a:lnTo>
                  <a:lnTo>
                    <a:pt x="2311615" y="3467100"/>
                  </a:lnTo>
                  <a:lnTo>
                    <a:pt x="2318092" y="3467100"/>
                  </a:lnTo>
                  <a:lnTo>
                    <a:pt x="2324188" y="3467100"/>
                  </a:lnTo>
                  <a:lnTo>
                    <a:pt x="2324188" y="3460623"/>
                  </a:lnTo>
                  <a:lnTo>
                    <a:pt x="2330665" y="3460623"/>
                  </a:lnTo>
                </a:path>
                <a:path w="4947285" h="3473450">
                  <a:moveTo>
                    <a:pt x="1606638" y="514350"/>
                  </a:moveTo>
                  <a:lnTo>
                    <a:pt x="1625815" y="526923"/>
                  </a:lnTo>
                  <a:lnTo>
                    <a:pt x="1638388" y="533146"/>
                  </a:lnTo>
                  <a:lnTo>
                    <a:pt x="1657438" y="539623"/>
                  </a:lnTo>
                  <a:lnTo>
                    <a:pt x="1682965" y="539623"/>
                  </a:lnTo>
                  <a:lnTo>
                    <a:pt x="1702015" y="546100"/>
                  </a:lnTo>
                  <a:lnTo>
                    <a:pt x="1721192" y="546100"/>
                  </a:lnTo>
                  <a:lnTo>
                    <a:pt x="1740242" y="546100"/>
                  </a:lnTo>
                  <a:lnTo>
                    <a:pt x="1758911" y="552196"/>
                  </a:lnTo>
                  <a:lnTo>
                    <a:pt x="1791042" y="552196"/>
                  </a:lnTo>
                  <a:lnTo>
                    <a:pt x="1816188" y="558673"/>
                  </a:lnTo>
                  <a:lnTo>
                    <a:pt x="1835238" y="558673"/>
                  </a:lnTo>
                  <a:lnTo>
                    <a:pt x="1854415" y="558673"/>
                  </a:lnTo>
                  <a:lnTo>
                    <a:pt x="1879942" y="558673"/>
                  </a:lnTo>
                  <a:lnTo>
                    <a:pt x="1905088" y="558673"/>
                  </a:lnTo>
                  <a:lnTo>
                    <a:pt x="1930615" y="558673"/>
                  </a:lnTo>
                  <a:lnTo>
                    <a:pt x="1968842" y="552196"/>
                  </a:lnTo>
                  <a:lnTo>
                    <a:pt x="1993988" y="546100"/>
                  </a:lnTo>
                  <a:lnTo>
                    <a:pt x="2019642" y="539623"/>
                  </a:lnTo>
                  <a:lnTo>
                    <a:pt x="2044788" y="526923"/>
                  </a:lnTo>
                  <a:lnTo>
                    <a:pt x="2063838" y="514350"/>
                  </a:lnTo>
                  <a:lnTo>
                    <a:pt x="2089492" y="507873"/>
                  </a:lnTo>
                  <a:lnTo>
                    <a:pt x="2102065" y="495300"/>
                  </a:lnTo>
                  <a:lnTo>
                    <a:pt x="2114638" y="488823"/>
                  </a:lnTo>
                  <a:lnTo>
                    <a:pt x="2127592" y="476250"/>
                  </a:lnTo>
                  <a:lnTo>
                    <a:pt x="2133688" y="469773"/>
                  </a:lnTo>
                  <a:lnTo>
                    <a:pt x="2140165" y="463296"/>
                  </a:lnTo>
                  <a:lnTo>
                    <a:pt x="2152738" y="457200"/>
                  </a:lnTo>
                  <a:lnTo>
                    <a:pt x="2159215" y="444119"/>
                  </a:lnTo>
                  <a:lnTo>
                    <a:pt x="2171915" y="431546"/>
                  </a:lnTo>
                  <a:lnTo>
                    <a:pt x="2178392" y="406400"/>
                  </a:lnTo>
                  <a:lnTo>
                    <a:pt x="2190965" y="342646"/>
                  </a:lnTo>
                  <a:lnTo>
                    <a:pt x="2197442" y="304546"/>
                  </a:lnTo>
                  <a:lnTo>
                    <a:pt x="2197442" y="260223"/>
                  </a:lnTo>
                  <a:lnTo>
                    <a:pt x="2197442" y="222123"/>
                  </a:lnTo>
                  <a:lnTo>
                    <a:pt x="2190965" y="183896"/>
                  </a:lnTo>
                  <a:lnTo>
                    <a:pt x="2184488" y="158750"/>
                  </a:lnTo>
                  <a:lnTo>
                    <a:pt x="2178392" y="127000"/>
                  </a:lnTo>
                  <a:lnTo>
                    <a:pt x="2165438" y="101473"/>
                  </a:lnTo>
                  <a:lnTo>
                    <a:pt x="2146261" y="75946"/>
                  </a:lnTo>
                  <a:lnTo>
                    <a:pt x="2133688" y="63246"/>
                  </a:lnTo>
                  <a:lnTo>
                    <a:pt x="2108542" y="50673"/>
                  </a:lnTo>
                  <a:lnTo>
                    <a:pt x="2089492" y="38100"/>
                  </a:lnTo>
                  <a:lnTo>
                    <a:pt x="2057742" y="25146"/>
                  </a:lnTo>
                  <a:lnTo>
                    <a:pt x="2038692" y="12573"/>
                  </a:lnTo>
                  <a:lnTo>
                    <a:pt x="2019642" y="6096"/>
                  </a:lnTo>
                  <a:lnTo>
                    <a:pt x="2000465" y="6096"/>
                  </a:lnTo>
                  <a:lnTo>
                    <a:pt x="1981415" y="6096"/>
                  </a:lnTo>
                  <a:lnTo>
                    <a:pt x="1962365" y="0"/>
                  </a:lnTo>
                  <a:lnTo>
                    <a:pt x="1771865" y="0"/>
                  </a:lnTo>
                  <a:lnTo>
                    <a:pt x="1752815" y="6096"/>
                  </a:lnTo>
                  <a:lnTo>
                    <a:pt x="1740242" y="12573"/>
                  </a:lnTo>
                  <a:lnTo>
                    <a:pt x="1727288" y="19050"/>
                  </a:lnTo>
                  <a:lnTo>
                    <a:pt x="1714715" y="19050"/>
                  </a:lnTo>
                  <a:lnTo>
                    <a:pt x="1695538" y="25146"/>
                  </a:lnTo>
                  <a:lnTo>
                    <a:pt x="1682965" y="38100"/>
                  </a:lnTo>
                  <a:lnTo>
                    <a:pt x="1663915" y="44196"/>
                  </a:lnTo>
                  <a:lnTo>
                    <a:pt x="1651342" y="57150"/>
                  </a:lnTo>
                  <a:lnTo>
                    <a:pt x="1632292" y="63246"/>
                  </a:lnTo>
                  <a:lnTo>
                    <a:pt x="1619338" y="75946"/>
                  </a:lnTo>
                  <a:lnTo>
                    <a:pt x="1606638" y="101473"/>
                  </a:lnTo>
                  <a:lnTo>
                    <a:pt x="1594065" y="120523"/>
                  </a:lnTo>
                  <a:lnTo>
                    <a:pt x="1575015" y="145796"/>
                  </a:lnTo>
                  <a:lnTo>
                    <a:pt x="1575015" y="164846"/>
                  </a:lnTo>
                  <a:lnTo>
                    <a:pt x="1562442" y="177800"/>
                  </a:lnTo>
                  <a:lnTo>
                    <a:pt x="1555965" y="190373"/>
                  </a:lnTo>
                  <a:lnTo>
                    <a:pt x="1543265" y="228600"/>
                  </a:lnTo>
                  <a:lnTo>
                    <a:pt x="1530311" y="247650"/>
                  </a:lnTo>
                  <a:lnTo>
                    <a:pt x="1524215" y="260223"/>
                  </a:lnTo>
                  <a:lnTo>
                    <a:pt x="1517738" y="279273"/>
                  </a:lnTo>
                  <a:lnTo>
                    <a:pt x="1511642" y="298323"/>
                  </a:lnTo>
                  <a:lnTo>
                    <a:pt x="1511642" y="317500"/>
                  </a:lnTo>
                  <a:lnTo>
                    <a:pt x="1505165" y="336550"/>
                  </a:lnTo>
                  <a:lnTo>
                    <a:pt x="1505165" y="463296"/>
                  </a:lnTo>
                  <a:lnTo>
                    <a:pt x="1511642" y="469773"/>
                  </a:lnTo>
                  <a:lnTo>
                    <a:pt x="1517738" y="482346"/>
                  </a:lnTo>
                  <a:lnTo>
                    <a:pt x="1524215" y="495300"/>
                  </a:lnTo>
                  <a:lnTo>
                    <a:pt x="1530311" y="501396"/>
                  </a:lnTo>
                  <a:lnTo>
                    <a:pt x="1536788" y="501396"/>
                  </a:lnTo>
                  <a:lnTo>
                    <a:pt x="1536788" y="507873"/>
                  </a:lnTo>
                </a:path>
                <a:path w="4947285" h="3473450">
                  <a:moveTo>
                    <a:pt x="2260815" y="1669923"/>
                  </a:moveTo>
                  <a:lnTo>
                    <a:pt x="2267292" y="1669923"/>
                  </a:lnTo>
                  <a:lnTo>
                    <a:pt x="2254338" y="1669923"/>
                  </a:lnTo>
                  <a:lnTo>
                    <a:pt x="2254338" y="1676146"/>
                  </a:lnTo>
                  <a:lnTo>
                    <a:pt x="2248242" y="1682623"/>
                  </a:lnTo>
                  <a:lnTo>
                    <a:pt x="2248242" y="1689100"/>
                  </a:lnTo>
                  <a:lnTo>
                    <a:pt x="2254338" y="1689100"/>
                  </a:lnTo>
                  <a:lnTo>
                    <a:pt x="2248242" y="1689100"/>
                  </a:lnTo>
                  <a:lnTo>
                    <a:pt x="2248242" y="1695196"/>
                  </a:lnTo>
                  <a:lnTo>
                    <a:pt x="2254338" y="1695196"/>
                  </a:lnTo>
                  <a:lnTo>
                    <a:pt x="2260815" y="1695196"/>
                  </a:lnTo>
                  <a:lnTo>
                    <a:pt x="2267292" y="1695196"/>
                  </a:lnTo>
                  <a:lnTo>
                    <a:pt x="2267292" y="1689100"/>
                  </a:lnTo>
                  <a:lnTo>
                    <a:pt x="2267292" y="1682623"/>
                  </a:lnTo>
                  <a:lnTo>
                    <a:pt x="2267292" y="1676146"/>
                  </a:lnTo>
                  <a:lnTo>
                    <a:pt x="2260815" y="1676146"/>
                  </a:lnTo>
                  <a:lnTo>
                    <a:pt x="2254338" y="1676146"/>
                  </a:lnTo>
                  <a:lnTo>
                    <a:pt x="2254338" y="1682623"/>
                  </a:lnTo>
                  <a:lnTo>
                    <a:pt x="2248242" y="1682623"/>
                  </a:lnTo>
                  <a:lnTo>
                    <a:pt x="2248242" y="1689100"/>
                  </a:lnTo>
                  <a:lnTo>
                    <a:pt x="2248242" y="1695196"/>
                  </a:lnTo>
                  <a:lnTo>
                    <a:pt x="2254338" y="1701673"/>
                  </a:lnTo>
                  <a:lnTo>
                    <a:pt x="2260815" y="1708150"/>
                  </a:lnTo>
                  <a:lnTo>
                    <a:pt x="2267292" y="1708150"/>
                  </a:lnTo>
                  <a:lnTo>
                    <a:pt x="2267292" y="1714246"/>
                  </a:lnTo>
                  <a:lnTo>
                    <a:pt x="2273388" y="1714246"/>
                  </a:lnTo>
                  <a:lnTo>
                    <a:pt x="2273388" y="1708150"/>
                  </a:lnTo>
                  <a:lnTo>
                    <a:pt x="2267292" y="1701673"/>
                  </a:lnTo>
                  <a:lnTo>
                    <a:pt x="2267292" y="1695196"/>
                  </a:lnTo>
                  <a:lnTo>
                    <a:pt x="2254338" y="1689100"/>
                  </a:lnTo>
                  <a:lnTo>
                    <a:pt x="2260815" y="1689100"/>
                  </a:lnTo>
                  <a:lnTo>
                    <a:pt x="2254338" y="1689100"/>
                  </a:lnTo>
                </a:path>
                <a:path w="4947285" h="3473450">
                  <a:moveTo>
                    <a:pt x="2298915" y="1612773"/>
                  </a:moveTo>
                  <a:lnTo>
                    <a:pt x="2337142" y="1619250"/>
                  </a:lnTo>
                  <a:lnTo>
                    <a:pt x="2362288" y="1625346"/>
                  </a:lnTo>
                  <a:lnTo>
                    <a:pt x="2501988" y="1669923"/>
                  </a:lnTo>
                  <a:lnTo>
                    <a:pt x="2559265" y="1682623"/>
                  </a:lnTo>
                  <a:lnTo>
                    <a:pt x="2603461" y="1695196"/>
                  </a:lnTo>
                  <a:lnTo>
                    <a:pt x="2648165" y="1701673"/>
                  </a:lnTo>
                  <a:lnTo>
                    <a:pt x="2698965" y="1714246"/>
                  </a:lnTo>
                  <a:lnTo>
                    <a:pt x="2762338" y="1727200"/>
                  </a:lnTo>
                  <a:lnTo>
                    <a:pt x="2800438" y="1733296"/>
                  </a:lnTo>
                  <a:lnTo>
                    <a:pt x="2857715" y="1739773"/>
                  </a:lnTo>
                  <a:lnTo>
                    <a:pt x="2895815" y="1745996"/>
                  </a:lnTo>
                  <a:lnTo>
                    <a:pt x="2953092" y="1758950"/>
                  </a:lnTo>
                  <a:lnTo>
                    <a:pt x="3009988" y="1765046"/>
                  </a:lnTo>
                  <a:lnTo>
                    <a:pt x="3073615" y="1784096"/>
                  </a:lnTo>
                  <a:lnTo>
                    <a:pt x="3149688" y="1790573"/>
                  </a:lnTo>
                  <a:lnTo>
                    <a:pt x="3226015" y="1803146"/>
                  </a:lnTo>
                  <a:lnTo>
                    <a:pt x="3308438" y="1809623"/>
                  </a:lnTo>
                  <a:lnTo>
                    <a:pt x="3416388" y="1815719"/>
                  </a:lnTo>
                  <a:lnTo>
                    <a:pt x="3524338" y="1822323"/>
                  </a:lnTo>
                  <a:lnTo>
                    <a:pt x="3632415" y="1834896"/>
                  </a:lnTo>
                  <a:lnTo>
                    <a:pt x="3759415" y="1841373"/>
                  </a:lnTo>
                  <a:lnTo>
                    <a:pt x="4388065" y="1841373"/>
                  </a:lnTo>
                  <a:lnTo>
                    <a:pt x="4445215" y="1828800"/>
                  </a:lnTo>
                  <a:lnTo>
                    <a:pt x="4502111" y="1815719"/>
                  </a:lnTo>
                  <a:lnTo>
                    <a:pt x="4559388" y="1797050"/>
                  </a:lnTo>
                  <a:lnTo>
                    <a:pt x="4610188" y="1771523"/>
                  </a:lnTo>
                  <a:lnTo>
                    <a:pt x="4673815" y="1745996"/>
                  </a:lnTo>
                  <a:lnTo>
                    <a:pt x="4730711" y="1720723"/>
                  </a:lnTo>
                  <a:lnTo>
                    <a:pt x="4781892" y="1682623"/>
                  </a:lnTo>
                  <a:lnTo>
                    <a:pt x="4819738" y="1669923"/>
                  </a:lnTo>
                  <a:lnTo>
                    <a:pt x="4857838" y="1638300"/>
                  </a:lnTo>
                  <a:lnTo>
                    <a:pt x="4883365" y="1619250"/>
                  </a:lnTo>
                  <a:lnTo>
                    <a:pt x="4908638" y="1593723"/>
                  </a:lnTo>
                  <a:lnTo>
                    <a:pt x="4934165" y="1574546"/>
                  </a:lnTo>
                  <a:lnTo>
                    <a:pt x="4940642" y="1555496"/>
                  </a:lnTo>
                  <a:lnTo>
                    <a:pt x="4946738" y="1549400"/>
                  </a:lnTo>
                  <a:lnTo>
                    <a:pt x="4946738" y="1536446"/>
                  </a:lnTo>
                  <a:lnTo>
                    <a:pt x="4946738" y="1517396"/>
                  </a:lnTo>
                  <a:lnTo>
                    <a:pt x="4946738" y="1498600"/>
                  </a:lnTo>
                  <a:lnTo>
                    <a:pt x="4927688" y="1466596"/>
                  </a:lnTo>
                  <a:lnTo>
                    <a:pt x="4915115" y="1441323"/>
                  </a:lnTo>
                  <a:lnTo>
                    <a:pt x="4889461" y="1415796"/>
                  </a:lnTo>
                  <a:lnTo>
                    <a:pt x="4857838" y="1384173"/>
                  </a:lnTo>
                  <a:lnTo>
                    <a:pt x="4813515" y="1339850"/>
                  </a:lnTo>
                  <a:lnTo>
                    <a:pt x="4768938" y="1307846"/>
                  </a:lnTo>
                  <a:lnTo>
                    <a:pt x="4730711" y="1282573"/>
                  </a:lnTo>
                  <a:lnTo>
                    <a:pt x="4692992" y="1263523"/>
                  </a:lnTo>
                  <a:lnTo>
                    <a:pt x="4648288" y="1237996"/>
                  </a:lnTo>
                  <a:lnTo>
                    <a:pt x="4604092" y="1218946"/>
                  </a:lnTo>
                  <a:lnTo>
                    <a:pt x="4553292" y="1193673"/>
                  </a:lnTo>
                  <a:lnTo>
                    <a:pt x="4496015" y="1174623"/>
                  </a:lnTo>
                  <a:lnTo>
                    <a:pt x="4445215" y="1155573"/>
                  </a:lnTo>
                  <a:lnTo>
                    <a:pt x="4388065" y="1129919"/>
                  </a:lnTo>
                  <a:lnTo>
                    <a:pt x="4330788" y="1111250"/>
                  </a:lnTo>
                  <a:lnTo>
                    <a:pt x="4260938" y="1098296"/>
                  </a:lnTo>
                  <a:lnTo>
                    <a:pt x="4210138" y="1079246"/>
                  </a:lnTo>
                  <a:lnTo>
                    <a:pt x="4152988" y="1066673"/>
                  </a:lnTo>
                  <a:lnTo>
                    <a:pt x="4096092" y="1053973"/>
                  </a:lnTo>
                  <a:lnTo>
                    <a:pt x="4032338" y="1041400"/>
                  </a:lnTo>
                  <a:lnTo>
                    <a:pt x="3975061" y="1028446"/>
                  </a:lnTo>
                  <a:lnTo>
                    <a:pt x="3905338" y="1015873"/>
                  </a:lnTo>
                  <a:lnTo>
                    <a:pt x="3841965" y="1009396"/>
                  </a:lnTo>
                  <a:lnTo>
                    <a:pt x="3765638" y="1003300"/>
                  </a:lnTo>
                  <a:lnTo>
                    <a:pt x="3695788" y="990346"/>
                  </a:lnTo>
                  <a:lnTo>
                    <a:pt x="3625938" y="990346"/>
                  </a:lnTo>
                  <a:lnTo>
                    <a:pt x="3556088" y="984123"/>
                  </a:lnTo>
                  <a:lnTo>
                    <a:pt x="3480142" y="977646"/>
                  </a:lnTo>
                  <a:lnTo>
                    <a:pt x="3403815" y="971550"/>
                  </a:lnTo>
                  <a:lnTo>
                    <a:pt x="3327488" y="965073"/>
                  </a:lnTo>
                  <a:lnTo>
                    <a:pt x="3257638" y="965073"/>
                  </a:lnTo>
                  <a:lnTo>
                    <a:pt x="2870288" y="965073"/>
                  </a:lnTo>
                  <a:lnTo>
                    <a:pt x="2825965" y="971550"/>
                  </a:lnTo>
                  <a:lnTo>
                    <a:pt x="2781388" y="977646"/>
                  </a:lnTo>
                  <a:lnTo>
                    <a:pt x="2737065" y="984123"/>
                  </a:lnTo>
                  <a:lnTo>
                    <a:pt x="2718015" y="990346"/>
                  </a:lnTo>
                  <a:lnTo>
                    <a:pt x="2686265" y="996823"/>
                  </a:lnTo>
                  <a:lnTo>
                    <a:pt x="2667215" y="1009396"/>
                  </a:lnTo>
                  <a:lnTo>
                    <a:pt x="2648165" y="1015873"/>
                  </a:lnTo>
                  <a:lnTo>
                    <a:pt x="2629115" y="1022350"/>
                  </a:lnTo>
                  <a:lnTo>
                    <a:pt x="2609938" y="1034923"/>
                  </a:lnTo>
                  <a:lnTo>
                    <a:pt x="2597365" y="1041400"/>
                  </a:lnTo>
                  <a:lnTo>
                    <a:pt x="2578315" y="1053973"/>
                  </a:lnTo>
                  <a:lnTo>
                    <a:pt x="2565742" y="1060196"/>
                  </a:lnTo>
                  <a:lnTo>
                    <a:pt x="2546692" y="1073150"/>
                  </a:lnTo>
                  <a:lnTo>
                    <a:pt x="2527515" y="1092200"/>
                  </a:lnTo>
                  <a:lnTo>
                    <a:pt x="2514942" y="1104773"/>
                  </a:lnTo>
                  <a:lnTo>
                    <a:pt x="2489415" y="1123823"/>
                  </a:lnTo>
                  <a:lnTo>
                    <a:pt x="2470365" y="1143000"/>
                  </a:lnTo>
                  <a:lnTo>
                    <a:pt x="2444711" y="1155573"/>
                  </a:lnTo>
                  <a:lnTo>
                    <a:pt x="2432138" y="1181100"/>
                  </a:lnTo>
                  <a:lnTo>
                    <a:pt x="2419565" y="1193673"/>
                  </a:lnTo>
                  <a:lnTo>
                    <a:pt x="2394038" y="1218946"/>
                  </a:lnTo>
                  <a:lnTo>
                    <a:pt x="2381338" y="1237996"/>
                  </a:lnTo>
                  <a:lnTo>
                    <a:pt x="2374861" y="1250950"/>
                  </a:lnTo>
                  <a:lnTo>
                    <a:pt x="2362288" y="1270000"/>
                  </a:lnTo>
                  <a:lnTo>
                    <a:pt x="2356192" y="1288796"/>
                  </a:lnTo>
                  <a:lnTo>
                    <a:pt x="2337142" y="1333373"/>
                  </a:lnTo>
                  <a:lnTo>
                    <a:pt x="2337142" y="1339850"/>
                  </a:lnTo>
                  <a:lnTo>
                    <a:pt x="2318092" y="1377696"/>
                  </a:lnTo>
                  <a:lnTo>
                    <a:pt x="2311615" y="1390650"/>
                  </a:lnTo>
                  <a:lnTo>
                    <a:pt x="2298915" y="1409700"/>
                  </a:lnTo>
                  <a:lnTo>
                    <a:pt x="2292438" y="1422273"/>
                  </a:lnTo>
                  <a:lnTo>
                    <a:pt x="2285961" y="1434846"/>
                  </a:lnTo>
                  <a:lnTo>
                    <a:pt x="2279865" y="1441323"/>
                  </a:lnTo>
                  <a:lnTo>
                    <a:pt x="2273388" y="1454023"/>
                  </a:lnTo>
                  <a:lnTo>
                    <a:pt x="2273388" y="1466596"/>
                  </a:lnTo>
                  <a:lnTo>
                    <a:pt x="2273388" y="1473073"/>
                  </a:lnTo>
                  <a:lnTo>
                    <a:pt x="2267292" y="1479550"/>
                  </a:lnTo>
                  <a:lnTo>
                    <a:pt x="2267292" y="1492123"/>
                  </a:lnTo>
                  <a:lnTo>
                    <a:pt x="2267292" y="1504696"/>
                  </a:lnTo>
                  <a:lnTo>
                    <a:pt x="2267292" y="1511173"/>
                  </a:lnTo>
                  <a:lnTo>
                    <a:pt x="2273388" y="1523873"/>
                  </a:lnTo>
                  <a:lnTo>
                    <a:pt x="2273388" y="1536446"/>
                  </a:lnTo>
                  <a:lnTo>
                    <a:pt x="2285961" y="1542923"/>
                  </a:lnTo>
                  <a:lnTo>
                    <a:pt x="2285961" y="1555496"/>
                  </a:lnTo>
                  <a:lnTo>
                    <a:pt x="2292438" y="1561973"/>
                  </a:lnTo>
                  <a:lnTo>
                    <a:pt x="2298915" y="1568450"/>
                  </a:lnTo>
                  <a:lnTo>
                    <a:pt x="2311615" y="1581023"/>
                  </a:lnTo>
                  <a:lnTo>
                    <a:pt x="2318092" y="1587119"/>
                  </a:lnTo>
                  <a:lnTo>
                    <a:pt x="2318092" y="1593723"/>
                  </a:lnTo>
                  <a:lnTo>
                    <a:pt x="2324188" y="1600200"/>
                  </a:lnTo>
                  <a:lnTo>
                    <a:pt x="2330665" y="1600200"/>
                  </a:lnTo>
                  <a:lnTo>
                    <a:pt x="2330665" y="1606296"/>
                  </a:lnTo>
                </a:path>
                <a:path w="4947285" h="3473450">
                  <a:moveTo>
                    <a:pt x="2203538" y="1669923"/>
                  </a:moveTo>
                  <a:lnTo>
                    <a:pt x="2210015" y="1669923"/>
                  </a:lnTo>
                  <a:lnTo>
                    <a:pt x="2210015" y="1676146"/>
                  </a:lnTo>
                  <a:lnTo>
                    <a:pt x="2216111" y="1676146"/>
                  </a:lnTo>
                  <a:lnTo>
                    <a:pt x="2222588" y="1676146"/>
                  </a:lnTo>
                  <a:lnTo>
                    <a:pt x="2222588" y="1682623"/>
                  </a:lnTo>
                  <a:lnTo>
                    <a:pt x="2229065" y="1682623"/>
                  </a:lnTo>
                  <a:lnTo>
                    <a:pt x="2235288" y="1689100"/>
                  </a:lnTo>
                  <a:lnTo>
                    <a:pt x="2241765" y="1689100"/>
                  </a:lnTo>
                  <a:lnTo>
                    <a:pt x="2241765" y="1695196"/>
                  </a:lnTo>
                  <a:lnTo>
                    <a:pt x="2248242" y="1695196"/>
                  </a:lnTo>
                  <a:lnTo>
                    <a:pt x="2254338" y="1695196"/>
                  </a:lnTo>
                  <a:lnTo>
                    <a:pt x="2254338" y="1689100"/>
                  </a:lnTo>
                  <a:lnTo>
                    <a:pt x="2254338" y="1682623"/>
                  </a:lnTo>
                  <a:lnTo>
                    <a:pt x="2248242" y="1682623"/>
                  </a:lnTo>
                  <a:lnTo>
                    <a:pt x="2241765" y="1676146"/>
                  </a:lnTo>
                  <a:lnTo>
                    <a:pt x="2235288" y="1676146"/>
                  </a:lnTo>
                  <a:lnTo>
                    <a:pt x="2235288" y="1669923"/>
                  </a:lnTo>
                  <a:lnTo>
                    <a:pt x="2229065" y="1669923"/>
                  </a:lnTo>
                  <a:lnTo>
                    <a:pt x="2229065" y="1663446"/>
                  </a:lnTo>
                  <a:lnTo>
                    <a:pt x="2235288" y="1669923"/>
                  </a:lnTo>
                  <a:lnTo>
                    <a:pt x="2241765" y="1669923"/>
                  </a:lnTo>
                  <a:lnTo>
                    <a:pt x="2248242" y="1676146"/>
                  </a:lnTo>
                  <a:lnTo>
                    <a:pt x="2254338" y="1676146"/>
                  </a:lnTo>
                  <a:lnTo>
                    <a:pt x="2260815" y="1676146"/>
                  </a:lnTo>
                  <a:lnTo>
                    <a:pt x="2260815" y="1669923"/>
                  </a:lnTo>
                  <a:lnTo>
                    <a:pt x="2260815" y="1650873"/>
                  </a:lnTo>
                  <a:lnTo>
                    <a:pt x="2260815" y="1644396"/>
                  </a:lnTo>
                  <a:lnTo>
                    <a:pt x="2254338" y="1644396"/>
                  </a:lnTo>
                  <a:lnTo>
                    <a:pt x="2254338" y="1638300"/>
                  </a:lnTo>
                  <a:lnTo>
                    <a:pt x="2248242" y="1638300"/>
                  </a:lnTo>
                  <a:lnTo>
                    <a:pt x="2241765" y="1638300"/>
                  </a:lnTo>
                  <a:lnTo>
                    <a:pt x="2235288" y="1638300"/>
                  </a:lnTo>
                  <a:lnTo>
                    <a:pt x="2229065" y="1638300"/>
                  </a:lnTo>
                  <a:lnTo>
                    <a:pt x="2222588" y="1638300"/>
                  </a:lnTo>
                  <a:lnTo>
                    <a:pt x="2222588" y="1644396"/>
                  </a:lnTo>
                  <a:lnTo>
                    <a:pt x="2222588" y="1650873"/>
                  </a:lnTo>
                  <a:lnTo>
                    <a:pt x="2222588" y="1656969"/>
                  </a:lnTo>
                  <a:lnTo>
                    <a:pt x="2222588" y="1663446"/>
                  </a:lnTo>
                  <a:lnTo>
                    <a:pt x="2222588" y="1669923"/>
                  </a:lnTo>
                  <a:lnTo>
                    <a:pt x="2229065" y="1669923"/>
                  </a:lnTo>
                  <a:lnTo>
                    <a:pt x="2229065" y="1676146"/>
                  </a:lnTo>
                  <a:lnTo>
                    <a:pt x="2235288" y="1676146"/>
                  </a:lnTo>
                  <a:lnTo>
                    <a:pt x="2241765" y="1676146"/>
                  </a:lnTo>
                </a:path>
                <a:path w="4947285" h="3473450">
                  <a:moveTo>
                    <a:pt x="2222588" y="1669923"/>
                  </a:moveTo>
                  <a:lnTo>
                    <a:pt x="2222588" y="1669923"/>
                  </a:lnTo>
                  <a:lnTo>
                    <a:pt x="2222969" y="1669923"/>
                  </a:lnTo>
                </a:path>
                <a:path w="4947285" h="3473450">
                  <a:moveTo>
                    <a:pt x="6476" y="3187319"/>
                  </a:moveTo>
                  <a:lnTo>
                    <a:pt x="12915" y="3187319"/>
                  </a:lnTo>
                  <a:lnTo>
                    <a:pt x="19138" y="3187319"/>
                  </a:lnTo>
                  <a:lnTo>
                    <a:pt x="32092" y="3187319"/>
                  </a:lnTo>
                  <a:lnTo>
                    <a:pt x="32092" y="3181223"/>
                  </a:lnTo>
                  <a:lnTo>
                    <a:pt x="38188" y="3181223"/>
                  </a:lnTo>
                  <a:lnTo>
                    <a:pt x="32092" y="3181223"/>
                  </a:lnTo>
                  <a:lnTo>
                    <a:pt x="25615" y="3181223"/>
                  </a:lnTo>
                  <a:lnTo>
                    <a:pt x="19138" y="3181223"/>
                  </a:lnTo>
                  <a:lnTo>
                    <a:pt x="12915" y="3181223"/>
                  </a:lnTo>
                  <a:lnTo>
                    <a:pt x="6476" y="3181223"/>
                  </a:lnTo>
                  <a:lnTo>
                    <a:pt x="6476" y="3187319"/>
                  </a:lnTo>
                  <a:lnTo>
                    <a:pt x="0" y="3187319"/>
                  </a:lnTo>
                  <a:lnTo>
                    <a:pt x="6476" y="3187319"/>
                  </a:lnTo>
                  <a:lnTo>
                    <a:pt x="12915" y="3187319"/>
                  </a:lnTo>
                  <a:lnTo>
                    <a:pt x="12915" y="3181223"/>
                  </a:lnTo>
                  <a:lnTo>
                    <a:pt x="12915" y="3174746"/>
                  </a:lnTo>
                  <a:lnTo>
                    <a:pt x="12915" y="3168650"/>
                  </a:lnTo>
                  <a:lnTo>
                    <a:pt x="6476" y="3168650"/>
                  </a:lnTo>
                  <a:lnTo>
                    <a:pt x="0" y="3168650"/>
                  </a:lnTo>
                </a:path>
                <a:path w="4947285" h="3473450">
                  <a:moveTo>
                    <a:pt x="6476" y="3187319"/>
                  </a:moveTo>
                  <a:lnTo>
                    <a:pt x="12915" y="3187319"/>
                  </a:lnTo>
                  <a:lnTo>
                    <a:pt x="19138" y="3187319"/>
                  </a:lnTo>
                  <a:lnTo>
                    <a:pt x="19138" y="3181223"/>
                  </a:lnTo>
                  <a:lnTo>
                    <a:pt x="25615" y="3181223"/>
                  </a:lnTo>
                  <a:lnTo>
                    <a:pt x="32092" y="3181223"/>
                  </a:lnTo>
                  <a:lnTo>
                    <a:pt x="32092" y="3174746"/>
                  </a:lnTo>
                  <a:lnTo>
                    <a:pt x="38188" y="3174746"/>
                  </a:lnTo>
                  <a:lnTo>
                    <a:pt x="44665" y="3168650"/>
                  </a:lnTo>
                  <a:lnTo>
                    <a:pt x="51142" y="3168650"/>
                  </a:lnTo>
                  <a:lnTo>
                    <a:pt x="57238" y="3162173"/>
                  </a:lnTo>
                  <a:lnTo>
                    <a:pt x="57238" y="3155696"/>
                  </a:lnTo>
                  <a:lnTo>
                    <a:pt x="63715" y="3155696"/>
                  </a:lnTo>
                  <a:lnTo>
                    <a:pt x="63715" y="3149600"/>
                  </a:lnTo>
                  <a:lnTo>
                    <a:pt x="70192" y="3143123"/>
                  </a:lnTo>
                  <a:lnTo>
                    <a:pt x="76288" y="3136646"/>
                  </a:lnTo>
                  <a:lnTo>
                    <a:pt x="82765" y="3130550"/>
                  </a:lnTo>
                  <a:lnTo>
                    <a:pt x="82765" y="3124073"/>
                  </a:lnTo>
                  <a:lnTo>
                    <a:pt x="88861" y="3124073"/>
                  </a:lnTo>
                  <a:lnTo>
                    <a:pt x="95338" y="3111373"/>
                  </a:lnTo>
                  <a:lnTo>
                    <a:pt x="101815" y="3104896"/>
                  </a:lnTo>
                  <a:lnTo>
                    <a:pt x="108038" y="3098800"/>
                  </a:lnTo>
                  <a:lnTo>
                    <a:pt x="120992" y="3085846"/>
                  </a:lnTo>
                  <a:lnTo>
                    <a:pt x="127088" y="3079750"/>
                  </a:lnTo>
                  <a:lnTo>
                    <a:pt x="133565" y="3066796"/>
                  </a:lnTo>
                  <a:lnTo>
                    <a:pt x="146138" y="3054223"/>
                  </a:lnTo>
                  <a:lnTo>
                    <a:pt x="152615" y="3047746"/>
                  </a:lnTo>
                  <a:lnTo>
                    <a:pt x="158711" y="3035046"/>
                  </a:lnTo>
                  <a:lnTo>
                    <a:pt x="165188" y="3028569"/>
                  </a:lnTo>
                  <a:lnTo>
                    <a:pt x="171665" y="3022473"/>
                  </a:lnTo>
                  <a:lnTo>
                    <a:pt x="171665" y="3015996"/>
                  </a:lnTo>
                  <a:lnTo>
                    <a:pt x="190842" y="2996946"/>
                  </a:lnTo>
                  <a:lnTo>
                    <a:pt x="196938" y="2984373"/>
                  </a:lnTo>
                  <a:lnTo>
                    <a:pt x="203415" y="2984373"/>
                  </a:lnTo>
                  <a:lnTo>
                    <a:pt x="209892" y="2971800"/>
                  </a:lnTo>
                  <a:lnTo>
                    <a:pt x="215988" y="2965323"/>
                  </a:lnTo>
                  <a:lnTo>
                    <a:pt x="228942" y="2958719"/>
                  </a:lnTo>
                  <a:lnTo>
                    <a:pt x="235038" y="2946146"/>
                  </a:lnTo>
                  <a:lnTo>
                    <a:pt x="247738" y="2940050"/>
                  </a:lnTo>
                  <a:lnTo>
                    <a:pt x="254215" y="2927096"/>
                  </a:lnTo>
                  <a:lnTo>
                    <a:pt x="260692" y="2927096"/>
                  </a:lnTo>
                  <a:lnTo>
                    <a:pt x="273265" y="2914523"/>
                  </a:lnTo>
                  <a:lnTo>
                    <a:pt x="279742" y="2908046"/>
                  </a:lnTo>
                  <a:lnTo>
                    <a:pt x="292315" y="2895473"/>
                  </a:lnTo>
                  <a:lnTo>
                    <a:pt x="304888" y="2888996"/>
                  </a:lnTo>
                  <a:lnTo>
                    <a:pt x="311365" y="2876296"/>
                  </a:lnTo>
                  <a:lnTo>
                    <a:pt x="323938" y="2870200"/>
                  </a:lnTo>
                  <a:lnTo>
                    <a:pt x="336638" y="2863723"/>
                  </a:lnTo>
                  <a:lnTo>
                    <a:pt x="343115" y="2857246"/>
                  </a:lnTo>
                  <a:lnTo>
                    <a:pt x="355688" y="2851150"/>
                  </a:lnTo>
                  <a:lnTo>
                    <a:pt x="362165" y="2844673"/>
                  </a:lnTo>
                  <a:lnTo>
                    <a:pt x="381215" y="2838196"/>
                  </a:lnTo>
                  <a:lnTo>
                    <a:pt x="400265" y="2825623"/>
                  </a:lnTo>
                  <a:lnTo>
                    <a:pt x="412965" y="2819146"/>
                  </a:lnTo>
                  <a:lnTo>
                    <a:pt x="425538" y="2812923"/>
                  </a:lnTo>
                  <a:lnTo>
                    <a:pt x="438492" y="2806446"/>
                  </a:lnTo>
                  <a:lnTo>
                    <a:pt x="451065" y="2800350"/>
                  </a:lnTo>
                  <a:lnTo>
                    <a:pt x="463638" y="2793873"/>
                  </a:lnTo>
                  <a:lnTo>
                    <a:pt x="470115" y="2787396"/>
                  </a:lnTo>
                  <a:lnTo>
                    <a:pt x="482815" y="2781300"/>
                  </a:lnTo>
                  <a:lnTo>
                    <a:pt x="489292" y="2781300"/>
                  </a:lnTo>
                  <a:lnTo>
                    <a:pt x="495388" y="2774823"/>
                  </a:lnTo>
                  <a:lnTo>
                    <a:pt x="501865" y="2768346"/>
                  </a:lnTo>
                  <a:lnTo>
                    <a:pt x="508342" y="2762250"/>
                  </a:lnTo>
                  <a:lnTo>
                    <a:pt x="514438" y="2755773"/>
                  </a:lnTo>
                  <a:lnTo>
                    <a:pt x="527392" y="2749296"/>
                  </a:lnTo>
                  <a:lnTo>
                    <a:pt x="533488" y="2743200"/>
                  </a:lnTo>
                  <a:lnTo>
                    <a:pt x="546061" y="2743200"/>
                  </a:lnTo>
                  <a:lnTo>
                    <a:pt x="559015" y="2730119"/>
                  </a:lnTo>
                  <a:lnTo>
                    <a:pt x="565238" y="2724023"/>
                  </a:lnTo>
                  <a:lnTo>
                    <a:pt x="584288" y="2711450"/>
                  </a:lnTo>
                  <a:lnTo>
                    <a:pt x="597242" y="2704973"/>
                  </a:lnTo>
                  <a:lnTo>
                    <a:pt x="609815" y="2692400"/>
                  </a:lnTo>
                  <a:lnTo>
                    <a:pt x="615911" y="2692400"/>
                  </a:lnTo>
                  <a:lnTo>
                    <a:pt x="628865" y="2679446"/>
                  </a:lnTo>
                  <a:lnTo>
                    <a:pt x="648042" y="2666873"/>
                  </a:lnTo>
                  <a:lnTo>
                    <a:pt x="660615" y="2660396"/>
                  </a:lnTo>
                  <a:lnTo>
                    <a:pt x="667092" y="2654173"/>
                  </a:lnTo>
                  <a:lnTo>
                    <a:pt x="692238" y="2635123"/>
                  </a:lnTo>
                  <a:lnTo>
                    <a:pt x="704938" y="2622550"/>
                  </a:lnTo>
                  <a:lnTo>
                    <a:pt x="723988" y="2616073"/>
                  </a:lnTo>
                  <a:lnTo>
                    <a:pt x="743038" y="2603500"/>
                  </a:lnTo>
                  <a:lnTo>
                    <a:pt x="755992" y="2603500"/>
                  </a:lnTo>
                  <a:lnTo>
                    <a:pt x="774661" y="2584323"/>
                  </a:lnTo>
                  <a:lnTo>
                    <a:pt x="793838" y="2571369"/>
                  </a:lnTo>
                  <a:lnTo>
                    <a:pt x="819365" y="2565273"/>
                  </a:lnTo>
                  <a:lnTo>
                    <a:pt x="844511" y="2546223"/>
                  </a:lnTo>
                  <a:lnTo>
                    <a:pt x="870165" y="2527173"/>
                  </a:lnTo>
                  <a:lnTo>
                    <a:pt x="889215" y="2520696"/>
                  </a:lnTo>
                  <a:lnTo>
                    <a:pt x="914361" y="2501519"/>
                  </a:lnTo>
                  <a:lnTo>
                    <a:pt x="940015" y="2488946"/>
                  </a:lnTo>
                  <a:lnTo>
                    <a:pt x="952588" y="2482850"/>
                  </a:lnTo>
                  <a:lnTo>
                    <a:pt x="971638" y="2469896"/>
                  </a:lnTo>
                  <a:lnTo>
                    <a:pt x="984592" y="2457323"/>
                  </a:lnTo>
                  <a:lnTo>
                    <a:pt x="997165" y="2450846"/>
                  </a:lnTo>
                  <a:lnTo>
                    <a:pt x="1009738" y="2438273"/>
                  </a:lnTo>
                  <a:lnTo>
                    <a:pt x="1022438" y="2431796"/>
                  </a:lnTo>
                  <a:lnTo>
                    <a:pt x="1035392" y="2419096"/>
                  </a:lnTo>
                  <a:lnTo>
                    <a:pt x="1041488" y="2413000"/>
                  </a:lnTo>
                  <a:lnTo>
                    <a:pt x="1060538" y="2400046"/>
                  </a:lnTo>
                  <a:lnTo>
                    <a:pt x="1073111" y="2400046"/>
                  </a:lnTo>
                  <a:lnTo>
                    <a:pt x="1086065" y="2380996"/>
                  </a:lnTo>
                  <a:lnTo>
                    <a:pt x="1105242" y="2374900"/>
                  </a:lnTo>
                  <a:lnTo>
                    <a:pt x="1117815" y="2361946"/>
                  </a:lnTo>
                  <a:lnTo>
                    <a:pt x="1136865" y="2355723"/>
                  </a:lnTo>
                  <a:lnTo>
                    <a:pt x="1149438" y="2343150"/>
                  </a:lnTo>
                  <a:lnTo>
                    <a:pt x="1162138" y="2336673"/>
                  </a:lnTo>
                  <a:lnTo>
                    <a:pt x="1181188" y="2330196"/>
                  </a:lnTo>
                  <a:lnTo>
                    <a:pt x="1187665" y="2324100"/>
                  </a:lnTo>
                  <a:lnTo>
                    <a:pt x="1194142" y="2317623"/>
                  </a:lnTo>
                  <a:lnTo>
                    <a:pt x="1213192" y="2311146"/>
                  </a:lnTo>
                  <a:lnTo>
                    <a:pt x="1219288" y="2305050"/>
                  </a:lnTo>
                  <a:lnTo>
                    <a:pt x="1225765" y="2298573"/>
                  </a:lnTo>
                  <a:lnTo>
                    <a:pt x="1238338" y="2292096"/>
                  </a:lnTo>
                  <a:lnTo>
                    <a:pt x="1251038" y="2286000"/>
                  </a:lnTo>
                  <a:lnTo>
                    <a:pt x="1257515" y="2279523"/>
                  </a:lnTo>
                  <a:lnTo>
                    <a:pt x="1283042" y="2266823"/>
                  </a:lnTo>
                  <a:lnTo>
                    <a:pt x="1295615" y="2254250"/>
                  </a:lnTo>
                  <a:lnTo>
                    <a:pt x="1314665" y="2241296"/>
                  </a:lnTo>
                  <a:lnTo>
                    <a:pt x="1339938" y="2228723"/>
                  </a:lnTo>
                  <a:lnTo>
                    <a:pt x="1352892" y="2216150"/>
                  </a:lnTo>
                  <a:lnTo>
                    <a:pt x="1365465" y="2209673"/>
                  </a:lnTo>
                  <a:lnTo>
                    <a:pt x="1384515" y="2196973"/>
                  </a:lnTo>
                  <a:lnTo>
                    <a:pt x="1397215" y="2190496"/>
                  </a:lnTo>
                  <a:lnTo>
                    <a:pt x="1416265" y="2177923"/>
                  </a:lnTo>
                  <a:lnTo>
                    <a:pt x="1428838" y="2171446"/>
                  </a:lnTo>
                  <a:lnTo>
                    <a:pt x="1441792" y="2158873"/>
                  </a:lnTo>
                  <a:lnTo>
                    <a:pt x="1466938" y="2152396"/>
                  </a:lnTo>
                  <a:lnTo>
                    <a:pt x="1486115" y="2133346"/>
                  </a:lnTo>
                  <a:lnTo>
                    <a:pt x="1498688" y="2127123"/>
                  </a:lnTo>
                  <a:lnTo>
                    <a:pt x="1517738" y="2120646"/>
                  </a:lnTo>
                  <a:lnTo>
                    <a:pt x="1543265" y="2101596"/>
                  </a:lnTo>
                  <a:lnTo>
                    <a:pt x="1555965" y="2095500"/>
                  </a:lnTo>
                  <a:lnTo>
                    <a:pt x="1575015" y="2082546"/>
                  </a:lnTo>
                  <a:lnTo>
                    <a:pt x="1594065" y="2076450"/>
                  </a:lnTo>
                  <a:lnTo>
                    <a:pt x="1613115" y="2063496"/>
                  </a:lnTo>
                  <a:lnTo>
                    <a:pt x="1625815" y="2057400"/>
                  </a:lnTo>
                  <a:lnTo>
                    <a:pt x="1651342" y="2038223"/>
                  </a:lnTo>
                  <a:lnTo>
                    <a:pt x="1663915" y="2031746"/>
                  </a:lnTo>
                  <a:lnTo>
                    <a:pt x="1689061" y="2019173"/>
                  </a:lnTo>
                  <a:lnTo>
                    <a:pt x="1708238" y="2006600"/>
                  </a:lnTo>
                  <a:lnTo>
                    <a:pt x="1727288" y="1993646"/>
                  </a:lnTo>
                  <a:lnTo>
                    <a:pt x="1752815" y="1974596"/>
                  </a:lnTo>
                  <a:lnTo>
                    <a:pt x="1765388" y="1968373"/>
                  </a:lnTo>
                  <a:lnTo>
                    <a:pt x="1784565" y="1955800"/>
                  </a:lnTo>
                  <a:lnTo>
                    <a:pt x="1810092" y="1942846"/>
                  </a:lnTo>
                  <a:lnTo>
                    <a:pt x="1822665" y="1936750"/>
                  </a:lnTo>
                  <a:lnTo>
                    <a:pt x="1828761" y="1923796"/>
                  </a:lnTo>
                  <a:lnTo>
                    <a:pt x="1860892" y="1911223"/>
                  </a:lnTo>
                  <a:lnTo>
                    <a:pt x="1873465" y="1904746"/>
                  </a:lnTo>
                  <a:lnTo>
                    <a:pt x="1886038" y="1898523"/>
                  </a:lnTo>
                  <a:lnTo>
                    <a:pt x="1898992" y="1892046"/>
                  </a:lnTo>
                  <a:lnTo>
                    <a:pt x="1911565" y="1885950"/>
                  </a:lnTo>
                  <a:lnTo>
                    <a:pt x="1924138" y="1879473"/>
                  </a:lnTo>
                  <a:lnTo>
                    <a:pt x="1930615" y="1872996"/>
                  </a:lnTo>
                  <a:lnTo>
                    <a:pt x="1943315" y="1866900"/>
                  </a:lnTo>
                  <a:lnTo>
                    <a:pt x="1949792" y="1860423"/>
                  </a:lnTo>
                  <a:lnTo>
                    <a:pt x="1955888" y="1860423"/>
                  </a:lnTo>
                  <a:lnTo>
                    <a:pt x="1955888" y="1853946"/>
                  </a:lnTo>
                  <a:lnTo>
                    <a:pt x="1962365" y="1853946"/>
                  </a:lnTo>
                  <a:lnTo>
                    <a:pt x="1962365" y="1847850"/>
                  </a:lnTo>
                  <a:lnTo>
                    <a:pt x="1968842" y="1841373"/>
                  </a:lnTo>
                  <a:lnTo>
                    <a:pt x="1974938" y="1841373"/>
                  </a:lnTo>
                  <a:lnTo>
                    <a:pt x="1987511" y="1834896"/>
                  </a:lnTo>
                  <a:lnTo>
                    <a:pt x="1993988" y="1828800"/>
                  </a:lnTo>
                  <a:lnTo>
                    <a:pt x="2000465" y="1822323"/>
                  </a:lnTo>
                  <a:lnTo>
                    <a:pt x="2019642" y="1815719"/>
                  </a:lnTo>
                  <a:lnTo>
                    <a:pt x="2032215" y="1815719"/>
                  </a:lnTo>
                  <a:lnTo>
                    <a:pt x="2038692" y="1803146"/>
                  </a:lnTo>
                  <a:lnTo>
                    <a:pt x="2051265" y="1797050"/>
                  </a:lnTo>
                  <a:lnTo>
                    <a:pt x="2063838" y="1797050"/>
                  </a:lnTo>
                  <a:lnTo>
                    <a:pt x="2070315" y="1790573"/>
                  </a:lnTo>
                  <a:lnTo>
                    <a:pt x="2083015" y="1784096"/>
                  </a:lnTo>
                  <a:lnTo>
                    <a:pt x="2089492" y="1784096"/>
                  </a:lnTo>
                  <a:lnTo>
                    <a:pt x="2089492" y="1778000"/>
                  </a:lnTo>
                  <a:lnTo>
                    <a:pt x="2102065" y="1771523"/>
                  </a:lnTo>
                  <a:lnTo>
                    <a:pt x="2114638" y="1765046"/>
                  </a:lnTo>
                  <a:lnTo>
                    <a:pt x="2121115" y="1758950"/>
                  </a:lnTo>
                  <a:lnTo>
                    <a:pt x="2146261" y="1752473"/>
                  </a:lnTo>
                  <a:lnTo>
                    <a:pt x="2159215" y="1739773"/>
                  </a:lnTo>
                  <a:lnTo>
                    <a:pt x="2171915" y="1733296"/>
                  </a:lnTo>
                  <a:lnTo>
                    <a:pt x="2178392" y="1727200"/>
                  </a:lnTo>
                  <a:lnTo>
                    <a:pt x="2197442" y="1720723"/>
                  </a:lnTo>
                  <a:lnTo>
                    <a:pt x="2203538" y="1720723"/>
                  </a:lnTo>
                  <a:lnTo>
                    <a:pt x="2210015" y="1714246"/>
                  </a:lnTo>
                  <a:lnTo>
                    <a:pt x="2222588" y="1708150"/>
                  </a:lnTo>
                  <a:lnTo>
                    <a:pt x="2229065" y="1708150"/>
                  </a:lnTo>
                  <a:lnTo>
                    <a:pt x="2235288" y="1701673"/>
                  </a:lnTo>
                  <a:lnTo>
                    <a:pt x="2241765" y="1695196"/>
                  </a:lnTo>
                  <a:lnTo>
                    <a:pt x="2248242" y="1689100"/>
                  </a:lnTo>
                  <a:lnTo>
                    <a:pt x="2254338" y="1689100"/>
                  </a:lnTo>
                  <a:lnTo>
                    <a:pt x="2260815" y="1689100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50005" y="3121786"/>
              <a:ext cx="190374" cy="12052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975727" y="1480312"/>
              <a:ext cx="4210685" cy="1168400"/>
            </a:xfrm>
            <a:custGeom>
              <a:avLst/>
              <a:gdLst/>
              <a:ahLst/>
              <a:cxnLst/>
              <a:rect l="l" t="t" r="r" b="b"/>
              <a:pathLst>
                <a:path w="4210684" h="1168400">
                  <a:moveTo>
                    <a:pt x="1536953" y="431673"/>
                  </a:moveTo>
                  <a:lnTo>
                    <a:pt x="1562480" y="431673"/>
                  </a:lnTo>
                  <a:lnTo>
                    <a:pt x="1581530" y="431673"/>
                  </a:lnTo>
                  <a:lnTo>
                    <a:pt x="1606677" y="431673"/>
                  </a:lnTo>
                  <a:lnTo>
                    <a:pt x="1625853" y="431673"/>
                  </a:lnTo>
                  <a:lnTo>
                    <a:pt x="1651380" y="425576"/>
                  </a:lnTo>
                  <a:lnTo>
                    <a:pt x="1930780" y="425576"/>
                  </a:lnTo>
                  <a:lnTo>
                    <a:pt x="1955927" y="419100"/>
                  </a:lnTo>
                  <a:lnTo>
                    <a:pt x="2083053" y="419100"/>
                  </a:lnTo>
                  <a:lnTo>
                    <a:pt x="2108580" y="412623"/>
                  </a:lnTo>
                  <a:lnTo>
                    <a:pt x="2648204" y="412623"/>
                  </a:lnTo>
                  <a:lnTo>
                    <a:pt x="2667254" y="419100"/>
                  </a:lnTo>
                  <a:lnTo>
                    <a:pt x="2787904" y="419100"/>
                  </a:lnTo>
                  <a:lnTo>
                    <a:pt x="2794380" y="412623"/>
                  </a:lnTo>
                  <a:lnTo>
                    <a:pt x="2813050" y="412623"/>
                  </a:lnTo>
                  <a:lnTo>
                    <a:pt x="2819527" y="412623"/>
                  </a:lnTo>
                  <a:lnTo>
                    <a:pt x="2826004" y="406526"/>
                  </a:lnTo>
                  <a:lnTo>
                    <a:pt x="2832227" y="406526"/>
                  </a:lnTo>
                  <a:lnTo>
                    <a:pt x="2832227" y="400050"/>
                  </a:lnTo>
                  <a:lnTo>
                    <a:pt x="2838704" y="400050"/>
                  </a:lnTo>
                  <a:lnTo>
                    <a:pt x="2845180" y="393446"/>
                  </a:lnTo>
                  <a:lnTo>
                    <a:pt x="2845180" y="387350"/>
                  </a:lnTo>
                  <a:lnTo>
                    <a:pt x="2851277" y="387350"/>
                  </a:lnTo>
                  <a:lnTo>
                    <a:pt x="2851277" y="374776"/>
                  </a:lnTo>
                  <a:lnTo>
                    <a:pt x="2851277" y="368300"/>
                  </a:lnTo>
                  <a:lnTo>
                    <a:pt x="2851277" y="361823"/>
                  </a:lnTo>
                  <a:lnTo>
                    <a:pt x="2851277" y="349250"/>
                  </a:lnTo>
                  <a:lnTo>
                    <a:pt x="2857754" y="342773"/>
                  </a:lnTo>
                  <a:lnTo>
                    <a:pt x="2864230" y="336676"/>
                  </a:lnTo>
                  <a:lnTo>
                    <a:pt x="2864230" y="323723"/>
                  </a:lnTo>
                  <a:lnTo>
                    <a:pt x="2864230" y="317500"/>
                  </a:lnTo>
                  <a:lnTo>
                    <a:pt x="2864230" y="241173"/>
                  </a:lnTo>
                  <a:lnTo>
                    <a:pt x="2857754" y="234696"/>
                  </a:lnTo>
                  <a:lnTo>
                    <a:pt x="2857754" y="222123"/>
                  </a:lnTo>
                  <a:lnTo>
                    <a:pt x="2857754" y="216026"/>
                  </a:lnTo>
                  <a:lnTo>
                    <a:pt x="2857754" y="209550"/>
                  </a:lnTo>
                  <a:lnTo>
                    <a:pt x="2857754" y="203073"/>
                  </a:lnTo>
                  <a:lnTo>
                    <a:pt x="2851277" y="203073"/>
                  </a:lnTo>
                  <a:lnTo>
                    <a:pt x="2851277" y="190500"/>
                  </a:lnTo>
                  <a:lnTo>
                    <a:pt x="2851277" y="184023"/>
                  </a:lnTo>
                  <a:lnTo>
                    <a:pt x="2845180" y="184023"/>
                  </a:lnTo>
                  <a:lnTo>
                    <a:pt x="2845180" y="177926"/>
                  </a:lnTo>
                  <a:lnTo>
                    <a:pt x="2838704" y="171450"/>
                  </a:lnTo>
                  <a:lnTo>
                    <a:pt x="2838704" y="164846"/>
                  </a:lnTo>
                  <a:lnTo>
                    <a:pt x="2832227" y="152273"/>
                  </a:lnTo>
                  <a:lnTo>
                    <a:pt x="2826004" y="139700"/>
                  </a:lnTo>
                  <a:lnTo>
                    <a:pt x="2826004" y="133223"/>
                  </a:lnTo>
                  <a:lnTo>
                    <a:pt x="2819527" y="120650"/>
                  </a:lnTo>
                  <a:lnTo>
                    <a:pt x="2813050" y="114173"/>
                  </a:lnTo>
                  <a:lnTo>
                    <a:pt x="2800477" y="101600"/>
                  </a:lnTo>
                  <a:lnTo>
                    <a:pt x="2787904" y="95123"/>
                  </a:lnTo>
                  <a:lnTo>
                    <a:pt x="2781427" y="88900"/>
                  </a:lnTo>
                  <a:lnTo>
                    <a:pt x="2768854" y="76326"/>
                  </a:lnTo>
                  <a:lnTo>
                    <a:pt x="2756154" y="76326"/>
                  </a:lnTo>
                  <a:lnTo>
                    <a:pt x="2749677" y="69850"/>
                  </a:lnTo>
                  <a:lnTo>
                    <a:pt x="2743200" y="69850"/>
                  </a:lnTo>
                  <a:lnTo>
                    <a:pt x="2724530" y="63373"/>
                  </a:lnTo>
                  <a:lnTo>
                    <a:pt x="2711577" y="63373"/>
                  </a:lnTo>
                  <a:lnTo>
                    <a:pt x="2705480" y="63373"/>
                  </a:lnTo>
                  <a:lnTo>
                    <a:pt x="2686430" y="57276"/>
                  </a:lnTo>
                  <a:lnTo>
                    <a:pt x="2673477" y="57276"/>
                  </a:lnTo>
                  <a:lnTo>
                    <a:pt x="2648204" y="50800"/>
                  </a:lnTo>
                  <a:lnTo>
                    <a:pt x="2635630" y="50800"/>
                  </a:lnTo>
                  <a:lnTo>
                    <a:pt x="2603627" y="44323"/>
                  </a:lnTo>
                  <a:lnTo>
                    <a:pt x="2584450" y="44323"/>
                  </a:lnTo>
                  <a:lnTo>
                    <a:pt x="2559304" y="44323"/>
                  </a:lnTo>
                  <a:lnTo>
                    <a:pt x="2368804" y="44323"/>
                  </a:lnTo>
                  <a:lnTo>
                    <a:pt x="2330704" y="50800"/>
                  </a:lnTo>
                  <a:lnTo>
                    <a:pt x="2305177" y="50800"/>
                  </a:lnTo>
                  <a:lnTo>
                    <a:pt x="2260854" y="57276"/>
                  </a:lnTo>
                  <a:lnTo>
                    <a:pt x="2216277" y="57276"/>
                  </a:lnTo>
                  <a:lnTo>
                    <a:pt x="2178430" y="63373"/>
                  </a:lnTo>
                  <a:lnTo>
                    <a:pt x="2133727" y="69850"/>
                  </a:lnTo>
                  <a:lnTo>
                    <a:pt x="2089530" y="76326"/>
                  </a:lnTo>
                  <a:lnTo>
                    <a:pt x="2051303" y="88900"/>
                  </a:lnTo>
                  <a:lnTo>
                    <a:pt x="2013203" y="95123"/>
                  </a:lnTo>
                  <a:lnTo>
                    <a:pt x="1987677" y="101600"/>
                  </a:lnTo>
                  <a:lnTo>
                    <a:pt x="1962403" y="101600"/>
                  </a:lnTo>
                  <a:lnTo>
                    <a:pt x="1930780" y="108076"/>
                  </a:lnTo>
                  <a:lnTo>
                    <a:pt x="1911603" y="114173"/>
                  </a:lnTo>
                  <a:lnTo>
                    <a:pt x="1898650" y="120650"/>
                  </a:lnTo>
                  <a:lnTo>
                    <a:pt x="1886077" y="120650"/>
                  </a:lnTo>
                  <a:lnTo>
                    <a:pt x="1873503" y="120650"/>
                  </a:lnTo>
                  <a:lnTo>
                    <a:pt x="1860930" y="127126"/>
                  </a:lnTo>
                  <a:lnTo>
                    <a:pt x="1835277" y="133223"/>
                  </a:lnTo>
                  <a:lnTo>
                    <a:pt x="1816227" y="139700"/>
                  </a:lnTo>
                  <a:lnTo>
                    <a:pt x="1803653" y="139700"/>
                  </a:lnTo>
                  <a:lnTo>
                    <a:pt x="1784603" y="146176"/>
                  </a:lnTo>
                  <a:lnTo>
                    <a:pt x="1772030" y="152273"/>
                  </a:lnTo>
                  <a:lnTo>
                    <a:pt x="1752853" y="158750"/>
                  </a:lnTo>
                  <a:lnTo>
                    <a:pt x="1740280" y="158750"/>
                  </a:lnTo>
                  <a:lnTo>
                    <a:pt x="1721230" y="164846"/>
                  </a:lnTo>
                  <a:lnTo>
                    <a:pt x="1702180" y="171450"/>
                  </a:lnTo>
                  <a:lnTo>
                    <a:pt x="1683003" y="177926"/>
                  </a:lnTo>
                  <a:lnTo>
                    <a:pt x="1670050" y="177926"/>
                  </a:lnTo>
                  <a:lnTo>
                    <a:pt x="1657477" y="190500"/>
                  </a:lnTo>
                  <a:lnTo>
                    <a:pt x="1651380" y="196976"/>
                  </a:lnTo>
                  <a:lnTo>
                    <a:pt x="1638427" y="196976"/>
                  </a:lnTo>
                  <a:lnTo>
                    <a:pt x="1625853" y="203073"/>
                  </a:lnTo>
                  <a:lnTo>
                    <a:pt x="1613153" y="209550"/>
                  </a:lnTo>
                  <a:lnTo>
                    <a:pt x="1606677" y="222123"/>
                  </a:lnTo>
                  <a:lnTo>
                    <a:pt x="1594103" y="222123"/>
                  </a:lnTo>
                  <a:lnTo>
                    <a:pt x="1587627" y="234696"/>
                  </a:lnTo>
                  <a:lnTo>
                    <a:pt x="1575053" y="241173"/>
                  </a:lnTo>
                  <a:lnTo>
                    <a:pt x="1568577" y="253873"/>
                  </a:lnTo>
                  <a:lnTo>
                    <a:pt x="1556003" y="266826"/>
                  </a:lnTo>
                  <a:lnTo>
                    <a:pt x="1543430" y="272923"/>
                  </a:lnTo>
                  <a:lnTo>
                    <a:pt x="1536953" y="279400"/>
                  </a:lnTo>
                  <a:lnTo>
                    <a:pt x="1530477" y="285876"/>
                  </a:lnTo>
                  <a:lnTo>
                    <a:pt x="1530477" y="298450"/>
                  </a:lnTo>
                  <a:lnTo>
                    <a:pt x="1524253" y="298450"/>
                  </a:lnTo>
                  <a:lnTo>
                    <a:pt x="1517777" y="311023"/>
                  </a:lnTo>
                  <a:lnTo>
                    <a:pt x="1511300" y="317500"/>
                  </a:lnTo>
                  <a:lnTo>
                    <a:pt x="1511300" y="323723"/>
                  </a:lnTo>
                  <a:lnTo>
                    <a:pt x="1505203" y="330200"/>
                  </a:lnTo>
                  <a:lnTo>
                    <a:pt x="1505203" y="336676"/>
                  </a:lnTo>
                  <a:lnTo>
                    <a:pt x="1498727" y="342773"/>
                  </a:lnTo>
                  <a:lnTo>
                    <a:pt x="1498727" y="419100"/>
                  </a:lnTo>
                  <a:lnTo>
                    <a:pt x="1511300" y="425576"/>
                  </a:lnTo>
                  <a:lnTo>
                    <a:pt x="1517777" y="431673"/>
                  </a:lnTo>
                  <a:lnTo>
                    <a:pt x="1524253" y="431673"/>
                  </a:lnTo>
                  <a:lnTo>
                    <a:pt x="1530477" y="438150"/>
                  </a:lnTo>
                  <a:lnTo>
                    <a:pt x="1536953" y="444626"/>
                  </a:lnTo>
                  <a:lnTo>
                    <a:pt x="1543430" y="444626"/>
                  </a:lnTo>
                  <a:lnTo>
                    <a:pt x="1549527" y="444626"/>
                  </a:lnTo>
                  <a:lnTo>
                    <a:pt x="1556003" y="450723"/>
                  </a:lnTo>
                  <a:lnTo>
                    <a:pt x="1568577" y="450723"/>
                  </a:lnTo>
                  <a:lnTo>
                    <a:pt x="1575053" y="457200"/>
                  </a:lnTo>
                  <a:lnTo>
                    <a:pt x="1644903" y="457200"/>
                  </a:lnTo>
                  <a:lnTo>
                    <a:pt x="1644903" y="450723"/>
                  </a:lnTo>
                  <a:lnTo>
                    <a:pt x="1651380" y="450723"/>
                  </a:lnTo>
                  <a:lnTo>
                    <a:pt x="1657477" y="450723"/>
                  </a:lnTo>
                </a:path>
                <a:path w="4210684" h="1168400">
                  <a:moveTo>
                    <a:pt x="2882900" y="520573"/>
                  </a:moveTo>
                  <a:lnTo>
                    <a:pt x="2882900" y="520573"/>
                  </a:lnTo>
                  <a:lnTo>
                    <a:pt x="3054604" y="520573"/>
                  </a:lnTo>
                  <a:lnTo>
                    <a:pt x="3092830" y="527050"/>
                  </a:lnTo>
                  <a:lnTo>
                    <a:pt x="3124454" y="533526"/>
                  </a:lnTo>
                  <a:lnTo>
                    <a:pt x="3162680" y="539623"/>
                  </a:lnTo>
                  <a:lnTo>
                    <a:pt x="3206877" y="546100"/>
                  </a:lnTo>
                  <a:lnTo>
                    <a:pt x="3238627" y="552323"/>
                  </a:lnTo>
                  <a:lnTo>
                    <a:pt x="3283204" y="558800"/>
                  </a:lnTo>
                  <a:lnTo>
                    <a:pt x="3327527" y="558800"/>
                  </a:lnTo>
                  <a:lnTo>
                    <a:pt x="3378327" y="565276"/>
                  </a:lnTo>
                  <a:lnTo>
                    <a:pt x="3429000" y="571373"/>
                  </a:lnTo>
                  <a:lnTo>
                    <a:pt x="3480180" y="571373"/>
                  </a:lnTo>
                  <a:lnTo>
                    <a:pt x="3530980" y="577850"/>
                  </a:lnTo>
                  <a:lnTo>
                    <a:pt x="3575177" y="584326"/>
                  </a:lnTo>
                  <a:lnTo>
                    <a:pt x="3613404" y="584326"/>
                  </a:lnTo>
                  <a:lnTo>
                    <a:pt x="3638930" y="590423"/>
                  </a:lnTo>
                  <a:lnTo>
                    <a:pt x="3816477" y="590423"/>
                  </a:lnTo>
                  <a:lnTo>
                    <a:pt x="3861054" y="584326"/>
                  </a:lnTo>
                  <a:lnTo>
                    <a:pt x="4013327" y="577850"/>
                  </a:lnTo>
                  <a:lnTo>
                    <a:pt x="4051554" y="577850"/>
                  </a:lnTo>
                  <a:lnTo>
                    <a:pt x="4184650" y="577850"/>
                  </a:lnTo>
                  <a:lnTo>
                    <a:pt x="4210304" y="571373"/>
                  </a:lnTo>
                  <a:lnTo>
                    <a:pt x="4210304" y="565276"/>
                  </a:lnTo>
                  <a:lnTo>
                    <a:pt x="4210304" y="552323"/>
                  </a:lnTo>
                  <a:lnTo>
                    <a:pt x="4210304" y="266826"/>
                  </a:lnTo>
                  <a:lnTo>
                    <a:pt x="4203827" y="260350"/>
                  </a:lnTo>
                  <a:lnTo>
                    <a:pt x="4203827" y="247650"/>
                  </a:lnTo>
                  <a:lnTo>
                    <a:pt x="4191127" y="234696"/>
                  </a:lnTo>
                  <a:lnTo>
                    <a:pt x="4191127" y="216026"/>
                  </a:lnTo>
                  <a:lnTo>
                    <a:pt x="4178554" y="203073"/>
                  </a:lnTo>
                  <a:lnTo>
                    <a:pt x="4172077" y="196976"/>
                  </a:lnTo>
                  <a:lnTo>
                    <a:pt x="4165980" y="177926"/>
                  </a:lnTo>
                  <a:lnTo>
                    <a:pt x="4153027" y="164846"/>
                  </a:lnTo>
                  <a:lnTo>
                    <a:pt x="4146930" y="158750"/>
                  </a:lnTo>
                  <a:lnTo>
                    <a:pt x="4140454" y="146176"/>
                  </a:lnTo>
                  <a:lnTo>
                    <a:pt x="4140454" y="139700"/>
                  </a:lnTo>
                  <a:lnTo>
                    <a:pt x="4127754" y="133223"/>
                  </a:lnTo>
                  <a:lnTo>
                    <a:pt x="4121277" y="120650"/>
                  </a:lnTo>
                  <a:lnTo>
                    <a:pt x="4121277" y="114173"/>
                  </a:lnTo>
                  <a:lnTo>
                    <a:pt x="4114800" y="108076"/>
                  </a:lnTo>
                  <a:lnTo>
                    <a:pt x="4108704" y="95123"/>
                  </a:lnTo>
                  <a:lnTo>
                    <a:pt x="4102227" y="82423"/>
                  </a:lnTo>
                  <a:lnTo>
                    <a:pt x="4089654" y="82423"/>
                  </a:lnTo>
                  <a:lnTo>
                    <a:pt x="4070604" y="50800"/>
                  </a:lnTo>
                  <a:lnTo>
                    <a:pt x="4058030" y="50800"/>
                  </a:lnTo>
                  <a:lnTo>
                    <a:pt x="4045077" y="38226"/>
                  </a:lnTo>
                  <a:lnTo>
                    <a:pt x="4038854" y="38226"/>
                  </a:lnTo>
                  <a:lnTo>
                    <a:pt x="4019804" y="31750"/>
                  </a:lnTo>
                  <a:lnTo>
                    <a:pt x="4013327" y="19050"/>
                  </a:lnTo>
                  <a:lnTo>
                    <a:pt x="4007230" y="19050"/>
                  </a:lnTo>
                  <a:lnTo>
                    <a:pt x="3994277" y="12573"/>
                  </a:lnTo>
                  <a:lnTo>
                    <a:pt x="3988180" y="6476"/>
                  </a:lnTo>
                  <a:lnTo>
                    <a:pt x="3975227" y="6476"/>
                  </a:lnTo>
                  <a:lnTo>
                    <a:pt x="3962527" y="6476"/>
                  </a:lnTo>
                  <a:lnTo>
                    <a:pt x="3956050" y="6476"/>
                  </a:lnTo>
                  <a:lnTo>
                    <a:pt x="3949954" y="0"/>
                  </a:lnTo>
                  <a:lnTo>
                    <a:pt x="3645027" y="0"/>
                  </a:lnTo>
                  <a:lnTo>
                    <a:pt x="3625977" y="6476"/>
                  </a:lnTo>
                  <a:lnTo>
                    <a:pt x="3613404" y="12573"/>
                  </a:lnTo>
                  <a:lnTo>
                    <a:pt x="3594354" y="12573"/>
                  </a:lnTo>
                  <a:lnTo>
                    <a:pt x="3575177" y="19050"/>
                  </a:lnTo>
                  <a:lnTo>
                    <a:pt x="3550030" y="25273"/>
                  </a:lnTo>
                  <a:lnTo>
                    <a:pt x="3518027" y="25273"/>
                  </a:lnTo>
                  <a:lnTo>
                    <a:pt x="3492754" y="31750"/>
                  </a:lnTo>
                  <a:lnTo>
                    <a:pt x="3454654" y="38226"/>
                  </a:lnTo>
                  <a:lnTo>
                    <a:pt x="3429000" y="44323"/>
                  </a:lnTo>
                  <a:lnTo>
                    <a:pt x="3403854" y="50800"/>
                  </a:lnTo>
                  <a:lnTo>
                    <a:pt x="3372230" y="57276"/>
                  </a:lnTo>
                  <a:lnTo>
                    <a:pt x="3346577" y="63373"/>
                  </a:lnTo>
                  <a:lnTo>
                    <a:pt x="3327527" y="69850"/>
                  </a:lnTo>
                  <a:lnTo>
                    <a:pt x="3308477" y="69850"/>
                  </a:lnTo>
                  <a:lnTo>
                    <a:pt x="3302380" y="69850"/>
                  </a:lnTo>
                  <a:lnTo>
                    <a:pt x="3283204" y="76326"/>
                  </a:lnTo>
                  <a:lnTo>
                    <a:pt x="3276727" y="82423"/>
                  </a:lnTo>
                  <a:lnTo>
                    <a:pt x="3270250" y="82423"/>
                  </a:lnTo>
                  <a:lnTo>
                    <a:pt x="3257677" y="82423"/>
                  </a:lnTo>
                  <a:lnTo>
                    <a:pt x="3251580" y="88900"/>
                  </a:lnTo>
                  <a:lnTo>
                    <a:pt x="3245104" y="95123"/>
                  </a:lnTo>
                  <a:lnTo>
                    <a:pt x="3226054" y="101600"/>
                  </a:lnTo>
                  <a:lnTo>
                    <a:pt x="3213354" y="101600"/>
                  </a:lnTo>
                  <a:lnTo>
                    <a:pt x="3206877" y="108076"/>
                  </a:lnTo>
                  <a:lnTo>
                    <a:pt x="3194304" y="114173"/>
                  </a:lnTo>
                  <a:lnTo>
                    <a:pt x="3175254" y="120650"/>
                  </a:lnTo>
                  <a:lnTo>
                    <a:pt x="3162680" y="127126"/>
                  </a:lnTo>
                  <a:lnTo>
                    <a:pt x="3149727" y="133223"/>
                  </a:lnTo>
                  <a:lnTo>
                    <a:pt x="3137154" y="139700"/>
                  </a:lnTo>
                  <a:lnTo>
                    <a:pt x="3124454" y="146176"/>
                  </a:lnTo>
                  <a:lnTo>
                    <a:pt x="3117977" y="146176"/>
                  </a:lnTo>
                  <a:lnTo>
                    <a:pt x="3105404" y="152273"/>
                  </a:lnTo>
                  <a:lnTo>
                    <a:pt x="3092830" y="158750"/>
                  </a:lnTo>
                  <a:lnTo>
                    <a:pt x="3086354" y="164846"/>
                  </a:lnTo>
                  <a:lnTo>
                    <a:pt x="3079877" y="171450"/>
                  </a:lnTo>
                  <a:lnTo>
                    <a:pt x="3073780" y="171450"/>
                  </a:lnTo>
                  <a:lnTo>
                    <a:pt x="3067304" y="177926"/>
                  </a:lnTo>
                  <a:lnTo>
                    <a:pt x="3060827" y="177926"/>
                  </a:lnTo>
                  <a:lnTo>
                    <a:pt x="3054604" y="190500"/>
                  </a:lnTo>
                  <a:lnTo>
                    <a:pt x="3041650" y="196976"/>
                  </a:lnTo>
                  <a:lnTo>
                    <a:pt x="3035554" y="203073"/>
                  </a:lnTo>
                  <a:lnTo>
                    <a:pt x="3029077" y="209550"/>
                  </a:lnTo>
                  <a:lnTo>
                    <a:pt x="3016504" y="209550"/>
                  </a:lnTo>
                  <a:lnTo>
                    <a:pt x="3010027" y="222123"/>
                  </a:lnTo>
                  <a:lnTo>
                    <a:pt x="3003930" y="222123"/>
                  </a:lnTo>
                  <a:lnTo>
                    <a:pt x="2997454" y="228600"/>
                  </a:lnTo>
                  <a:lnTo>
                    <a:pt x="2990977" y="234696"/>
                  </a:lnTo>
                  <a:lnTo>
                    <a:pt x="2990977" y="241173"/>
                  </a:lnTo>
                  <a:lnTo>
                    <a:pt x="2984754" y="241173"/>
                  </a:lnTo>
                  <a:lnTo>
                    <a:pt x="2978277" y="247650"/>
                  </a:lnTo>
                  <a:lnTo>
                    <a:pt x="2971800" y="253873"/>
                  </a:lnTo>
                  <a:lnTo>
                    <a:pt x="2965704" y="260350"/>
                  </a:lnTo>
                  <a:lnTo>
                    <a:pt x="2965704" y="266826"/>
                  </a:lnTo>
                  <a:lnTo>
                    <a:pt x="2959227" y="266826"/>
                  </a:lnTo>
                  <a:lnTo>
                    <a:pt x="2959227" y="272923"/>
                  </a:lnTo>
                  <a:lnTo>
                    <a:pt x="2953130" y="279400"/>
                  </a:lnTo>
                  <a:lnTo>
                    <a:pt x="2953130" y="285876"/>
                  </a:lnTo>
                  <a:lnTo>
                    <a:pt x="2953130" y="291973"/>
                  </a:lnTo>
                  <a:lnTo>
                    <a:pt x="2946654" y="304926"/>
                  </a:lnTo>
                  <a:lnTo>
                    <a:pt x="2946654" y="311023"/>
                  </a:lnTo>
                  <a:lnTo>
                    <a:pt x="2946654" y="361823"/>
                  </a:lnTo>
                  <a:lnTo>
                    <a:pt x="2953130" y="368300"/>
                  </a:lnTo>
                  <a:lnTo>
                    <a:pt x="2965704" y="374776"/>
                  </a:lnTo>
                  <a:lnTo>
                    <a:pt x="2971800" y="374776"/>
                  </a:lnTo>
                  <a:lnTo>
                    <a:pt x="2978277" y="380873"/>
                  </a:lnTo>
                  <a:lnTo>
                    <a:pt x="2978277" y="387350"/>
                  </a:lnTo>
                  <a:lnTo>
                    <a:pt x="2984754" y="387350"/>
                  </a:lnTo>
                  <a:lnTo>
                    <a:pt x="2990977" y="393446"/>
                  </a:lnTo>
                  <a:lnTo>
                    <a:pt x="2997454" y="400050"/>
                  </a:lnTo>
                  <a:lnTo>
                    <a:pt x="3003930" y="400050"/>
                  </a:lnTo>
                  <a:lnTo>
                    <a:pt x="3010027" y="406526"/>
                  </a:lnTo>
                  <a:lnTo>
                    <a:pt x="3022980" y="412623"/>
                  </a:lnTo>
                  <a:lnTo>
                    <a:pt x="3029077" y="412623"/>
                  </a:lnTo>
                  <a:lnTo>
                    <a:pt x="3029077" y="419100"/>
                  </a:lnTo>
                  <a:lnTo>
                    <a:pt x="3041650" y="419100"/>
                  </a:lnTo>
                  <a:lnTo>
                    <a:pt x="3048127" y="425576"/>
                  </a:lnTo>
                  <a:lnTo>
                    <a:pt x="3054604" y="431673"/>
                  </a:lnTo>
                  <a:lnTo>
                    <a:pt x="3060827" y="431673"/>
                  </a:lnTo>
                  <a:lnTo>
                    <a:pt x="3073780" y="438150"/>
                  </a:lnTo>
                  <a:lnTo>
                    <a:pt x="3079877" y="438150"/>
                  </a:lnTo>
                  <a:lnTo>
                    <a:pt x="3086354" y="438150"/>
                  </a:lnTo>
                  <a:lnTo>
                    <a:pt x="3092830" y="444626"/>
                  </a:lnTo>
                  <a:lnTo>
                    <a:pt x="3098927" y="444626"/>
                  </a:lnTo>
                  <a:lnTo>
                    <a:pt x="3098927" y="450723"/>
                  </a:lnTo>
                  <a:lnTo>
                    <a:pt x="3105404" y="450723"/>
                  </a:lnTo>
                  <a:lnTo>
                    <a:pt x="3111880" y="450723"/>
                  </a:lnTo>
                  <a:lnTo>
                    <a:pt x="3124454" y="450723"/>
                  </a:lnTo>
                  <a:lnTo>
                    <a:pt x="3137154" y="457200"/>
                  </a:lnTo>
                  <a:lnTo>
                    <a:pt x="3149727" y="463676"/>
                  </a:lnTo>
                  <a:lnTo>
                    <a:pt x="3156204" y="463676"/>
                  </a:lnTo>
                  <a:lnTo>
                    <a:pt x="3168777" y="469773"/>
                  </a:lnTo>
                  <a:lnTo>
                    <a:pt x="3181730" y="469773"/>
                  </a:lnTo>
                  <a:lnTo>
                    <a:pt x="3181730" y="476250"/>
                  </a:lnTo>
                  <a:lnTo>
                    <a:pt x="3187827" y="476250"/>
                  </a:lnTo>
                  <a:lnTo>
                    <a:pt x="3187827" y="482473"/>
                  </a:lnTo>
                  <a:lnTo>
                    <a:pt x="3194304" y="482473"/>
                  </a:lnTo>
                  <a:lnTo>
                    <a:pt x="3200400" y="482473"/>
                  </a:lnTo>
                  <a:lnTo>
                    <a:pt x="3206877" y="482473"/>
                  </a:lnTo>
                  <a:lnTo>
                    <a:pt x="3213354" y="488950"/>
                  </a:lnTo>
                  <a:lnTo>
                    <a:pt x="3245104" y="488950"/>
                  </a:lnTo>
                  <a:lnTo>
                    <a:pt x="3251580" y="495426"/>
                  </a:lnTo>
                </a:path>
                <a:path w="4210684" h="1168400">
                  <a:moveTo>
                    <a:pt x="0" y="1066673"/>
                  </a:moveTo>
                  <a:lnTo>
                    <a:pt x="25653" y="1066673"/>
                  </a:lnTo>
                  <a:lnTo>
                    <a:pt x="51180" y="1066673"/>
                  </a:lnTo>
                  <a:lnTo>
                    <a:pt x="69850" y="1066673"/>
                  </a:lnTo>
                  <a:lnTo>
                    <a:pt x="95503" y="1073150"/>
                  </a:lnTo>
                  <a:lnTo>
                    <a:pt x="114553" y="1073150"/>
                  </a:lnTo>
                  <a:lnTo>
                    <a:pt x="139700" y="1079246"/>
                  </a:lnTo>
                  <a:lnTo>
                    <a:pt x="177926" y="1079246"/>
                  </a:lnTo>
                  <a:lnTo>
                    <a:pt x="209930" y="1085850"/>
                  </a:lnTo>
                  <a:lnTo>
                    <a:pt x="247776" y="1092327"/>
                  </a:lnTo>
                  <a:lnTo>
                    <a:pt x="292353" y="1098423"/>
                  </a:lnTo>
                  <a:lnTo>
                    <a:pt x="324103" y="1104900"/>
                  </a:lnTo>
                  <a:lnTo>
                    <a:pt x="362203" y="1111377"/>
                  </a:lnTo>
                  <a:lnTo>
                    <a:pt x="400430" y="1117473"/>
                  </a:lnTo>
                  <a:lnTo>
                    <a:pt x="444626" y="1123950"/>
                  </a:lnTo>
                  <a:lnTo>
                    <a:pt x="495426" y="1130427"/>
                  </a:lnTo>
                  <a:lnTo>
                    <a:pt x="546226" y="1136523"/>
                  </a:lnTo>
                  <a:lnTo>
                    <a:pt x="596900" y="1143000"/>
                  </a:lnTo>
                  <a:lnTo>
                    <a:pt x="648080" y="1149096"/>
                  </a:lnTo>
                  <a:lnTo>
                    <a:pt x="698753" y="1155573"/>
                  </a:lnTo>
                  <a:lnTo>
                    <a:pt x="743076" y="1155573"/>
                  </a:lnTo>
                  <a:lnTo>
                    <a:pt x="793876" y="1162050"/>
                  </a:lnTo>
                  <a:lnTo>
                    <a:pt x="838453" y="1162050"/>
                  </a:lnTo>
                  <a:lnTo>
                    <a:pt x="882776" y="1162050"/>
                  </a:lnTo>
                  <a:lnTo>
                    <a:pt x="927353" y="1168273"/>
                  </a:lnTo>
                  <a:lnTo>
                    <a:pt x="978153" y="1168273"/>
                  </a:lnTo>
                  <a:lnTo>
                    <a:pt x="1028953" y="1168273"/>
                  </a:lnTo>
                  <a:lnTo>
                    <a:pt x="1695703" y="1168273"/>
                  </a:lnTo>
                  <a:lnTo>
                    <a:pt x="1746377" y="1162050"/>
                  </a:lnTo>
                  <a:lnTo>
                    <a:pt x="1791080" y="1162050"/>
                  </a:lnTo>
                  <a:lnTo>
                    <a:pt x="1841753" y="1155573"/>
                  </a:lnTo>
                  <a:lnTo>
                    <a:pt x="1873503" y="1155573"/>
                  </a:lnTo>
                  <a:lnTo>
                    <a:pt x="1917827" y="1149096"/>
                  </a:lnTo>
                  <a:lnTo>
                    <a:pt x="1943353" y="1149096"/>
                  </a:lnTo>
                  <a:lnTo>
                    <a:pt x="1974977" y="1143000"/>
                  </a:lnTo>
                  <a:lnTo>
                    <a:pt x="2032253" y="1143000"/>
                  </a:lnTo>
                  <a:lnTo>
                    <a:pt x="2057400" y="1136523"/>
                  </a:lnTo>
                  <a:lnTo>
                    <a:pt x="2133727" y="1136523"/>
                  </a:lnTo>
                  <a:lnTo>
                    <a:pt x="2159380" y="1130427"/>
                  </a:lnTo>
                  <a:lnTo>
                    <a:pt x="2203577" y="1123950"/>
                  </a:lnTo>
                  <a:lnTo>
                    <a:pt x="2222754" y="1117473"/>
                  </a:lnTo>
                  <a:lnTo>
                    <a:pt x="2235327" y="1117473"/>
                  </a:lnTo>
                  <a:lnTo>
                    <a:pt x="2286000" y="1117473"/>
                  </a:lnTo>
                  <a:lnTo>
                    <a:pt x="2292477" y="1117473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0478" y="3750309"/>
              <a:ext cx="127128" cy="17780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465057" y="5302758"/>
              <a:ext cx="1003300" cy="680085"/>
            </a:xfrm>
            <a:custGeom>
              <a:avLst/>
              <a:gdLst/>
              <a:ahLst/>
              <a:cxnLst/>
              <a:rect l="l" t="t" r="r" b="b"/>
              <a:pathLst>
                <a:path w="1003300" h="680085">
                  <a:moveTo>
                    <a:pt x="241173" y="95503"/>
                  </a:moveTo>
                  <a:lnTo>
                    <a:pt x="234696" y="101980"/>
                  </a:lnTo>
                  <a:lnTo>
                    <a:pt x="234696" y="82803"/>
                  </a:lnTo>
                  <a:lnTo>
                    <a:pt x="234696" y="57276"/>
                  </a:lnTo>
                  <a:lnTo>
                    <a:pt x="241173" y="19176"/>
                  </a:lnTo>
                  <a:lnTo>
                    <a:pt x="247650" y="6603"/>
                  </a:lnTo>
                  <a:lnTo>
                    <a:pt x="247650" y="0"/>
                  </a:lnTo>
                  <a:lnTo>
                    <a:pt x="253746" y="0"/>
                  </a:lnTo>
                  <a:lnTo>
                    <a:pt x="260223" y="0"/>
                  </a:lnTo>
                  <a:lnTo>
                    <a:pt x="266319" y="0"/>
                  </a:lnTo>
                  <a:lnTo>
                    <a:pt x="279273" y="0"/>
                  </a:lnTo>
                  <a:lnTo>
                    <a:pt x="298450" y="13080"/>
                  </a:lnTo>
                  <a:lnTo>
                    <a:pt x="304546" y="13080"/>
                  </a:lnTo>
                  <a:lnTo>
                    <a:pt x="317500" y="19176"/>
                  </a:lnTo>
                  <a:lnTo>
                    <a:pt x="330073" y="25653"/>
                  </a:lnTo>
                  <a:lnTo>
                    <a:pt x="336550" y="25653"/>
                  </a:lnTo>
                  <a:lnTo>
                    <a:pt x="374396" y="25653"/>
                  </a:lnTo>
                  <a:lnTo>
                    <a:pt x="387350" y="19176"/>
                  </a:lnTo>
                  <a:lnTo>
                    <a:pt x="393446" y="19176"/>
                  </a:lnTo>
                  <a:lnTo>
                    <a:pt x="393446" y="13080"/>
                  </a:lnTo>
                  <a:lnTo>
                    <a:pt x="399923" y="13080"/>
                  </a:lnTo>
                  <a:lnTo>
                    <a:pt x="393446" y="13080"/>
                  </a:lnTo>
                  <a:lnTo>
                    <a:pt x="387350" y="13080"/>
                  </a:lnTo>
                  <a:lnTo>
                    <a:pt x="380873" y="19176"/>
                  </a:lnTo>
                  <a:lnTo>
                    <a:pt x="374396" y="25653"/>
                  </a:lnTo>
                  <a:lnTo>
                    <a:pt x="368300" y="25653"/>
                  </a:lnTo>
                  <a:lnTo>
                    <a:pt x="368300" y="32130"/>
                  </a:lnTo>
                  <a:lnTo>
                    <a:pt x="355346" y="32130"/>
                  </a:lnTo>
                  <a:lnTo>
                    <a:pt x="349123" y="51180"/>
                  </a:lnTo>
                  <a:lnTo>
                    <a:pt x="336550" y="63753"/>
                  </a:lnTo>
                  <a:lnTo>
                    <a:pt x="323596" y="76326"/>
                  </a:lnTo>
                  <a:lnTo>
                    <a:pt x="317500" y="95503"/>
                  </a:lnTo>
                  <a:lnTo>
                    <a:pt x="298450" y="121030"/>
                  </a:lnTo>
                  <a:lnTo>
                    <a:pt x="285496" y="146176"/>
                  </a:lnTo>
                  <a:lnTo>
                    <a:pt x="279273" y="177926"/>
                  </a:lnTo>
                  <a:lnTo>
                    <a:pt x="272796" y="203453"/>
                  </a:lnTo>
                  <a:lnTo>
                    <a:pt x="266319" y="235203"/>
                  </a:lnTo>
                  <a:lnTo>
                    <a:pt x="266319" y="260730"/>
                  </a:lnTo>
                  <a:lnTo>
                    <a:pt x="260223" y="279780"/>
                  </a:lnTo>
                  <a:lnTo>
                    <a:pt x="260223" y="304977"/>
                  </a:lnTo>
                  <a:lnTo>
                    <a:pt x="260223" y="317576"/>
                  </a:lnTo>
                  <a:lnTo>
                    <a:pt x="260223" y="330542"/>
                  </a:lnTo>
                  <a:lnTo>
                    <a:pt x="272796" y="336664"/>
                  </a:lnTo>
                  <a:lnTo>
                    <a:pt x="279273" y="343141"/>
                  </a:lnTo>
                  <a:lnTo>
                    <a:pt x="285496" y="349618"/>
                  </a:lnTo>
                  <a:lnTo>
                    <a:pt x="298450" y="355739"/>
                  </a:lnTo>
                  <a:lnTo>
                    <a:pt x="311023" y="355739"/>
                  </a:lnTo>
                  <a:lnTo>
                    <a:pt x="317500" y="355739"/>
                  </a:lnTo>
                  <a:lnTo>
                    <a:pt x="330073" y="355739"/>
                  </a:lnTo>
                  <a:lnTo>
                    <a:pt x="336550" y="355739"/>
                  </a:lnTo>
                  <a:lnTo>
                    <a:pt x="336550" y="349618"/>
                  </a:lnTo>
                  <a:lnTo>
                    <a:pt x="342646" y="349618"/>
                  </a:lnTo>
                </a:path>
                <a:path w="1003300" h="680085">
                  <a:moveTo>
                    <a:pt x="387350" y="387426"/>
                  </a:moveTo>
                  <a:lnTo>
                    <a:pt x="387350" y="419455"/>
                  </a:lnTo>
                  <a:lnTo>
                    <a:pt x="393446" y="438543"/>
                  </a:lnTo>
                  <a:lnTo>
                    <a:pt x="393446" y="508380"/>
                  </a:lnTo>
                  <a:lnTo>
                    <a:pt x="393446" y="514502"/>
                  </a:lnTo>
                </a:path>
                <a:path w="1003300" h="680085">
                  <a:moveTo>
                    <a:pt x="622046" y="140080"/>
                  </a:moveTo>
                  <a:lnTo>
                    <a:pt x="622046" y="140080"/>
                  </a:lnTo>
                  <a:lnTo>
                    <a:pt x="622046" y="266826"/>
                  </a:lnTo>
                  <a:lnTo>
                    <a:pt x="628523" y="279780"/>
                  </a:lnTo>
                  <a:lnTo>
                    <a:pt x="628523" y="298856"/>
                  </a:lnTo>
                  <a:lnTo>
                    <a:pt x="635000" y="304977"/>
                  </a:lnTo>
                  <a:lnTo>
                    <a:pt x="635000" y="317576"/>
                  </a:lnTo>
                  <a:lnTo>
                    <a:pt x="641096" y="324065"/>
                  </a:lnTo>
                  <a:lnTo>
                    <a:pt x="641096" y="330542"/>
                  </a:lnTo>
                  <a:lnTo>
                    <a:pt x="647573" y="330542"/>
                  </a:lnTo>
                  <a:lnTo>
                    <a:pt x="653669" y="336664"/>
                  </a:lnTo>
                  <a:lnTo>
                    <a:pt x="660146" y="336664"/>
                  </a:lnTo>
                  <a:lnTo>
                    <a:pt x="666623" y="336664"/>
                  </a:lnTo>
                  <a:lnTo>
                    <a:pt x="749173" y="336664"/>
                  </a:lnTo>
                  <a:lnTo>
                    <a:pt x="755650" y="330542"/>
                  </a:lnTo>
                  <a:lnTo>
                    <a:pt x="774700" y="317576"/>
                  </a:lnTo>
                  <a:lnTo>
                    <a:pt x="787273" y="311454"/>
                  </a:lnTo>
                  <a:lnTo>
                    <a:pt x="799846" y="292379"/>
                  </a:lnTo>
                  <a:lnTo>
                    <a:pt x="825500" y="273303"/>
                  </a:lnTo>
                  <a:lnTo>
                    <a:pt x="838073" y="247776"/>
                  </a:lnTo>
                  <a:lnTo>
                    <a:pt x="857123" y="228599"/>
                  </a:lnTo>
                  <a:lnTo>
                    <a:pt x="882269" y="203453"/>
                  </a:lnTo>
                  <a:lnTo>
                    <a:pt x="895223" y="190880"/>
                  </a:lnTo>
                  <a:lnTo>
                    <a:pt x="920496" y="158876"/>
                  </a:lnTo>
                  <a:lnTo>
                    <a:pt x="926973" y="146176"/>
                  </a:lnTo>
                  <a:lnTo>
                    <a:pt x="926973" y="127126"/>
                  </a:lnTo>
                  <a:lnTo>
                    <a:pt x="926973" y="114553"/>
                  </a:lnTo>
                  <a:lnTo>
                    <a:pt x="926973" y="63753"/>
                  </a:lnTo>
                  <a:lnTo>
                    <a:pt x="920496" y="51180"/>
                  </a:lnTo>
                  <a:lnTo>
                    <a:pt x="914400" y="44703"/>
                  </a:lnTo>
                  <a:lnTo>
                    <a:pt x="914400" y="38226"/>
                  </a:lnTo>
                  <a:lnTo>
                    <a:pt x="907923" y="38226"/>
                  </a:lnTo>
                  <a:lnTo>
                    <a:pt x="901446" y="32130"/>
                  </a:lnTo>
                  <a:lnTo>
                    <a:pt x="895223" y="32130"/>
                  </a:lnTo>
                  <a:lnTo>
                    <a:pt x="888746" y="32130"/>
                  </a:lnTo>
                  <a:lnTo>
                    <a:pt x="844550" y="32130"/>
                  </a:lnTo>
                  <a:lnTo>
                    <a:pt x="844550" y="38226"/>
                  </a:lnTo>
                  <a:lnTo>
                    <a:pt x="838073" y="44703"/>
                  </a:lnTo>
                  <a:lnTo>
                    <a:pt x="831596" y="57276"/>
                  </a:lnTo>
                  <a:lnTo>
                    <a:pt x="831596" y="63753"/>
                  </a:lnTo>
                  <a:lnTo>
                    <a:pt x="831596" y="69849"/>
                  </a:lnTo>
                  <a:lnTo>
                    <a:pt x="831596" y="82803"/>
                  </a:lnTo>
                  <a:lnTo>
                    <a:pt x="825500" y="95503"/>
                  </a:lnTo>
                  <a:lnTo>
                    <a:pt x="825500" y="108076"/>
                  </a:lnTo>
                  <a:lnTo>
                    <a:pt x="819023" y="127126"/>
                  </a:lnTo>
                  <a:lnTo>
                    <a:pt x="819023" y="146176"/>
                  </a:lnTo>
                  <a:lnTo>
                    <a:pt x="819023" y="158876"/>
                  </a:lnTo>
                  <a:lnTo>
                    <a:pt x="819023" y="171830"/>
                  </a:lnTo>
                  <a:lnTo>
                    <a:pt x="812546" y="190880"/>
                  </a:lnTo>
                  <a:lnTo>
                    <a:pt x="812546" y="209930"/>
                  </a:lnTo>
                  <a:lnTo>
                    <a:pt x="806323" y="235203"/>
                  </a:lnTo>
                  <a:lnTo>
                    <a:pt x="799846" y="247776"/>
                  </a:lnTo>
                  <a:lnTo>
                    <a:pt x="793750" y="266826"/>
                  </a:lnTo>
                  <a:lnTo>
                    <a:pt x="793750" y="292379"/>
                  </a:lnTo>
                  <a:lnTo>
                    <a:pt x="793750" y="304977"/>
                  </a:lnTo>
                  <a:lnTo>
                    <a:pt x="787273" y="324065"/>
                  </a:lnTo>
                  <a:lnTo>
                    <a:pt x="780796" y="343141"/>
                  </a:lnTo>
                  <a:lnTo>
                    <a:pt x="780796" y="362216"/>
                  </a:lnTo>
                  <a:lnTo>
                    <a:pt x="774700" y="381304"/>
                  </a:lnTo>
                  <a:lnTo>
                    <a:pt x="774700" y="400380"/>
                  </a:lnTo>
                  <a:lnTo>
                    <a:pt x="774700" y="419455"/>
                  </a:lnTo>
                  <a:lnTo>
                    <a:pt x="774700" y="438543"/>
                  </a:lnTo>
                  <a:lnTo>
                    <a:pt x="774700" y="463740"/>
                  </a:lnTo>
                  <a:lnTo>
                    <a:pt x="768223" y="489305"/>
                  </a:lnTo>
                  <a:lnTo>
                    <a:pt x="768223" y="514502"/>
                  </a:lnTo>
                  <a:lnTo>
                    <a:pt x="768223" y="540054"/>
                  </a:lnTo>
                  <a:lnTo>
                    <a:pt x="761746" y="559142"/>
                  </a:lnTo>
                  <a:lnTo>
                    <a:pt x="761746" y="578218"/>
                  </a:lnTo>
                  <a:lnTo>
                    <a:pt x="761746" y="597306"/>
                  </a:lnTo>
                  <a:lnTo>
                    <a:pt x="761746" y="609904"/>
                  </a:lnTo>
                  <a:lnTo>
                    <a:pt x="755650" y="616026"/>
                  </a:lnTo>
                  <a:lnTo>
                    <a:pt x="755650" y="622503"/>
                  </a:lnTo>
                  <a:lnTo>
                    <a:pt x="755650" y="635101"/>
                  </a:lnTo>
                  <a:lnTo>
                    <a:pt x="755650" y="641578"/>
                  </a:lnTo>
                  <a:lnTo>
                    <a:pt x="749173" y="648055"/>
                  </a:lnTo>
                  <a:lnTo>
                    <a:pt x="749173" y="654176"/>
                  </a:lnTo>
                  <a:lnTo>
                    <a:pt x="742696" y="654176"/>
                  </a:lnTo>
                  <a:lnTo>
                    <a:pt x="742696" y="660666"/>
                  </a:lnTo>
                  <a:lnTo>
                    <a:pt x="742696" y="667143"/>
                  </a:lnTo>
                  <a:lnTo>
                    <a:pt x="742696" y="673265"/>
                  </a:lnTo>
                  <a:lnTo>
                    <a:pt x="742696" y="679742"/>
                  </a:lnTo>
                </a:path>
                <a:path w="1003300" h="680085">
                  <a:moveTo>
                    <a:pt x="0" y="489305"/>
                  </a:moveTo>
                  <a:lnTo>
                    <a:pt x="6096" y="489305"/>
                  </a:lnTo>
                  <a:lnTo>
                    <a:pt x="25146" y="489305"/>
                  </a:lnTo>
                  <a:lnTo>
                    <a:pt x="56896" y="495414"/>
                  </a:lnTo>
                  <a:lnTo>
                    <a:pt x="69850" y="495414"/>
                  </a:lnTo>
                  <a:lnTo>
                    <a:pt x="88900" y="501903"/>
                  </a:lnTo>
                  <a:lnTo>
                    <a:pt x="101473" y="508380"/>
                  </a:lnTo>
                  <a:lnTo>
                    <a:pt x="114046" y="514502"/>
                  </a:lnTo>
                  <a:lnTo>
                    <a:pt x="126746" y="514502"/>
                  </a:lnTo>
                  <a:lnTo>
                    <a:pt x="139700" y="520979"/>
                  </a:lnTo>
                  <a:lnTo>
                    <a:pt x="164846" y="527100"/>
                  </a:lnTo>
                  <a:lnTo>
                    <a:pt x="183896" y="527100"/>
                  </a:lnTo>
                  <a:lnTo>
                    <a:pt x="196469" y="527100"/>
                  </a:lnTo>
                  <a:lnTo>
                    <a:pt x="209423" y="533577"/>
                  </a:lnTo>
                  <a:lnTo>
                    <a:pt x="222123" y="533577"/>
                  </a:lnTo>
                  <a:lnTo>
                    <a:pt x="234696" y="533577"/>
                  </a:lnTo>
                  <a:lnTo>
                    <a:pt x="247650" y="527100"/>
                  </a:lnTo>
                  <a:lnTo>
                    <a:pt x="272796" y="520979"/>
                  </a:lnTo>
                  <a:lnTo>
                    <a:pt x="285496" y="514502"/>
                  </a:lnTo>
                  <a:lnTo>
                    <a:pt x="298450" y="508380"/>
                  </a:lnTo>
                  <a:lnTo>
                    <a:pt x="311023" y="501903"/>
                  </a:lnTo>
                  <a:lnTo>
                    <a:pt x="323596" y="501903"/>
                  </a:lnTo>
                  <a:lnTo>
                    <a:pt x="336550" y="495414"/>
                  </a:lnTo>
                  <a:lnTo>
                    <a:pt x="336550" y="489305"/>
                  </a:lnTo>
                  <a:lnTo>
                    <a:pt x="342646" y="489305"/>
                  </a:lnTo>
                  <a:lnTo>
                    <a:pt x="349123" y="489305"/>
                  </a:lnTo>
                  <a:lnTo>
                    <a:pt x="342646" y="489305"/>
                  </a:lnTo>
                </a:path>
                <a:path w="1003300" h="680085">
                  <a:moveTo>
                    <a:pt x="609473" y="520979"/>
                  </a:moveTo>
                  <a:lnTo>
                    <a:pt x="609473" y="520979"/>
                  </a:lnTo>
                  <a:lnTo>
                    <a:pt x="946023" y="520979"/>
                  </a:lnTo>
                  <a:lnTo>
                    <a:pt x="971296" y="514502"/>
                  </a:lnTo>
                  <a:lnTo>
                    <a:pt x="984250" y="508380"/>
                  </a:lnTo>
                  <a:lnTo>
                    <a:pt x="990346" y="501903"/>
                  </a:lnTo>
                  <a:lnTo>
                    <a:pt x="1003300" y="501903"/>
                  </a:lnTo>
                  <a:lnTo>
                    <a:pt x="1003300" y="495414"/>
                  </a:lnTo>
                  <a:lnTo>
                    <a:pt x="1003300" y="489305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2305" y="4486909"/>
              <a:ext cx="95378" cy="12700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256" y="4842636"/>
              <a:ext cx="4044972" cy="104138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702054" y="730758"/>
              <a:ext cx="8166734" cy="5410835"/>
            </a:xfrm>
            <a:custGeom>
              <a:avLst/>
              <a:gdLst/>
              <a:ahLst/>
              <a:cxnLst/>
              <a:rect l="l" t="t" r="r" b="b"/>
              <a:pathLst>
                <a:path w="8166734" h="5410835">
                  <a:moveTo>
                    <a:pt x="0" y="3721354"/>
                  </a:moveTo>
                  <a:lnTo>
                    <a:pt x="0" y="3727450"/>
                  </a:lnTo>
                  <a:lnTo>
                    <a:pt x="6476" y="3733927"/>
                  </a:lnTo>
                  <a:lnTo>
                    <a:pt x="12572" y="3753104"/>
                  </a:lnTo>
                  <a:lnTo>
                    <a:pt x="12572" y="3759580"/>
                  </a:lnTo>
                  <a:lnTo>
                    <a:pt x="19050" y="3765677"/>
                  </a:lnTo>
                  <a:lnTo>
                    <a:pt x="19050" y="3772154"/>
                  </a:lnTo>
                  <a:lnTo>
                    <a:pt x="25526" y="3778630"/>
                  </a:lnTo>
                  <a:lnTo>
                    <a:pt x="25526" y="3784727"/>
                  </a:lnTo>
                  <a:lnTo>
                    <a:pt x="38226" y="3791204"/>
                  </a:lnTo>
                  <a:lnTo>
                    <a:pt x="107950" y="3791204"/>
                  </a:lnTo>
                  <a:lnTo>
                    <a:pt x="114426" y="3784727"/>
                  </a:lnTo>
                  <a:lnTo>
                    <a:pt x="120650" y="3784727"/>
                  </a:lnTo>
                  <a:lnTo>
                    <a:pt x="120650" y="3778630"/>
                  </a:lnTo>
                  <a:lnTo>
                    <a:pt x="133603" y="3778630"/>
                  </a:lnTo>
                  <a:lnTo>
                    <a:pt x="139700" y="3772154"/>
                  </a:lnTo>
                  <a:lnTo>
                    <a:pt x="146176" y="3765677"/>
                  </a:lnTo>
                  <a:lnTo>
                    <a:pt x="152653" y="3765677"/>
                  </a:lnTo>
                  <a:lnTo>
                    <a:pt x="152653" y="3759580"/>
                  </a:lnTo>
                  <a:lnTo>
                    <a:pt x="152653" y="3746627"/>
                  </a:lnTo>
                  <a:lnTo>
                    <a:pt x="158750" y="3746627"/>
                  </a:lnTo>
                  <a:lnTo>
                    <a:pt x="158750" y="3733927"/>
                  </a:lnTo>
                  <a:lnTo>
                    <a:pt x="158750" y="3683254"/>
                  </a:lnTo>
                  <a:lnTo>
                    <a:pt x="165226" y="3676777"/>
                  </a:lnTo>
                  <a:lnTo>
                    <a:pt x="165226" y="3632454"/>
                  </a:lnTo>
                  <a:lnTo>
                    <a:pt x="158750" y="3625977"/>
                  </a:lnTo>
                  <a:lnTo>
                    <a:pt x="158750" y="3619880"/>
                  </a:lnTo>
                  <a:lnTo>
                    <a:pt x="152653" y="3619880"/>
                  </a:lnTo>
                  <a:lnTo>
                    <a:pt x="146176" y="3613404"/>
                  </a:lnTo>
                  <a:lnTo>
                    <a:pt x="139700" y="3613404"/>
                  </a:lnTo>
                  <a:lnTo>
                    <a:pt x="133603" y="3613404"/>
                  </a:lnTo>
                  <a:lnTo>
                    <a:pt x="127126" y="3613404"/>
                  </a:lnTo>
                  <a:lnTo>
                    <a:pt x="120650" y="3613404"/>
                  </a:lnTo>
                  <a:lnTo>
                    <a:pt x="120650" y="3619880"/>
                  </a:lnTo>
                  <a:lnTo>
                    <a:pt x="120650" y="3988180"/>
                  </a:lnTo>
                  <a:lnTo>
                    <a:pt x="120650" y="3994277"/>
                  </a:lnTo>
                </a:path>
                <a:path w="8166734" h="5410835">
                  <a:moveTo>
                    <a:pt x="3765550" y="57276"/>
                  </a:moveTo>
                  <a:lnTo>
                    <a:pt x="3797300" y="63753"/>
                  </a:lnTo>
                  <a:lnTo>
                    <a:pt x="3816350" y="63753"/>
                  </a:lnTo>
                  <a:lnTo>
                    <a:pt x="3841877" y="63753"/>
                  </a:lnTo>
                  <a:lnTo>
                    <a:pt x="4921250" y="63753"/>
                  </a:lnTo>
                  <a:lnTo>
                    <a:pt x="4997577" y="69850"/>
                  </a:lnTo>
                  <a:lnTo>
                    <a:pt x="5067427" y="69850"/>
                  </a:lnTo>
                  <a:lnTo>
                    <a:pt x="5149850" y="76326"/>
                  </a:lnTo>
                  <a:lnTo>
                    <a:pt x="5213477" y="76326"/>
                  </a:lnTo>
                  <a:lnTo>
                    <a:pt x="5283327" y="82803"/>
                  </a:lnTo>
                  <a:lnTo>
                    <a:pt x="5353177" y="82803"/>
                  </a:lnTo>
                  <a:lnTo>
                    <a:pt x="5416550" y="82803"/>
                  </a:lnTo>
                  <a:lnTo>
                    <a:pt x="6540500" y="82803"/>
                  </a:lnTo>
                  <a:lnTo>
                    <a:pt x="6604254" y="76326"/>
                  </a:lnTo>
                  <a:lnTo>
                    <a:pt x="6674104" y="76326"/>
                  </a:lnTo>
                  <a:lnTo>
                    <a:pt x="6750050" y="76326"/>
                  </a:lnTo>
                  <a:lnTo>
                    <a:pt x="6819900" y="69850"/>
                  </a:lnTo>
                  <a:lnTo>
                    <a:pt x="7658227" y="69850"/>
                  </a:lnTo>
                  <a:lnTo>
                    <a:pt x="7683500" y="63753"/>
                  </a:lnTo>
                  <a:lnTo>
                    <a:pt x="7702550" y="63753"/>
                  </a:lnTo>
                  <a:lnTo>
                    <a:pt x="7721600" y="57276"/>
                  </a:lnTo>
                  <a:lnTo>
                    <a:pt x="7740777" y="51180"/>
                  </a:lnTo>
                  <a:lnTo>
                    <a:pt x="7753350" y="51180"/>
                  </a:lnTo>
                  <a:lnTo>
                    <a:pt x="7784973" y="44703"/>
                  </a:lnTo>
                  <a:lnTo>
                    <a:pt x="7804150" y="44703"/>
                  </a:lnTo>
                  <a:lnTo>
                    <a:pt x="7823200" y="44703"/>
                  </a:lnTo>
                  <a:lnTo>
                    <a:pt x="7848727" y="38226"/>
                  </a:lnTo>
                  <a:lnTo>
                    <a:pt x="7867777" y="32130"/>
                  </a:lnTo>
                  <a:lnTo>
                    <a:pt x="7893050" y="25653"/>
                  </a:lnTo>
                  <a:lnTo>
                    <a:pt x="7925054" y="19176"/>
                  </a:lnTo>
                  <a:lnTo>
                    <a:pt x="7956677" y="19176"/>
                  </a:lnTo>
                  <a:lnTo>
                    <a:pt x="7988427" y="13080"/>
                  </a:lnTo>
                  <a:lnTo>
                    <a:pt x="8134604" y="13080"/>
                  </a:lnTo>
                  <a:lnTo>
                    <a:pt x="8147177" y="6603"/>
                  </a:lnTo>
                  <a:lnTo>
                    <a:pt x="8153654" y="6603"/>
                  </a:lnTo>
                  <a:lnTo>
                    <a:pt x="8159750" y="6603"/>
                  </a:lnTo>
                  <a:lnTo>
                    <a:pt x="8166227" y="6603"/>
                  </a:lnTo>
                  <a:lnTo>
                    <a:pt x="8166227" y="0"/>
                  </a:lnTo>
                </a:path>
                <a:path w="8166734" h="5410835">
                  <a:moveTo>
                    <a:pt x="5397500" y="5276938"/>
                  </a:moveTo>
                  <a:lnTo>
                    <a:pt x="5397500" y="5276938"/>
                  </a:lnTo>
                  <a:lnTo>
                    <a:pt x="5562727" y="5276938"/>
                  </a:lnTo>
                  <a:lnTo>
                    <a:pt x="5569204" y="5276938"/>
                  </a:lnTo>
                </a:path>
                <a:path w="8166734" h="5410835">
                  <a:moveTo>
                    <a:pt x="5480304" y="5169306"/>
                  </a:moveTo>
                  <a:lnTo>
                    <a:pt x="5480304" y="5169306"/>
                  </a:lnTo>
                  <a:lnTo>
                    <a:pt x="5480304" y="5283415"/>
                  </a:lnTo>
                  <a:lnTo>
                    <a:pt x="5486400" y="5289905"/>
                  </a:lnTo>
                  <a:lnTo>
                    <a:pt x="5486400" y="5302504"/>
                  </a:lnTo>
                  <a:lnTo>
                    <a:pt x="5492877" y="5315102"/>
                  </a:lnTo>
                  <a:lnTo>
                    <a:pt x="5492877" y="5321579"/>
                  </a:lnTo>
                  <a:lnTo>
                    <a:pt x="5492877" y="5328056"/>
                  </a:lnTo>
                  <a:lnTo>
                    <a:pt x="5492877" y="5334177"/>
                  </a:lnTo>
                  <a:lnTo>
                    <a:pt x="5492877" y="5340654"/>
                  </a:lnTo>
                  <a:lnTo>
                    <a:pt x="5498973" y="5346776"/>
                  </a:lnTo>
                  <a:lnTo>
                    <a:pt x="5498973" y="5404015"/>
                  </a:lnTo>
                  <a:lnTo>
                    <a:pt x="5498973" y="5410504"/>
                  </a:lnTo>
                </a:path>
                <a:path w="8166734" h="5410835">
                  <a:moveTo>
                    <a:pt x="5397500" y="5289905"/>
                  </a:moveTo>
                  <a:lnTo>
                    <a:pt x="5403977" y="5289905"/>
                  </a:lnTo>
                  <a:lnTo>
                    <a:pt x="5403977" y="5283415"/>
                  </a:lnTo>
                  <a:lnTo>
                    <a:pt x="5410454" y="5283415"/>
                  </a:lnTo>
                  <a:lnTo>
                    <a:pt x="5423027" y="5276938"/>
                  </a:lnTo>
                  <a:lnTo>
                    <a:pt x="5429123" y="5276938"/>
                  </a:lnTo>
                  <a:lnTo>
                    <a:pt x="5429123" y="5270817"/>
                  </a:lnTo>
                  <a:lnTo>
                    <a:pt x="5435600" y="5270817"/>
                  </a:lnTo>
                  <a:lnTo>
                    <a:pt x="5442077" y="5270817"/>
                  </a:lnTo>
                  <a:lnTo>
                    <a:pt x="5467350" y="5264340"/>
                  </a:lnTo>
                  <a:lnTo>
                    <a:pt x="5473827" y="5264340"/>
                  </a:lnTo>
                  <a:lnTo>
                    <a:pt x="5480304" y="5264340"/>
                  </a:lnTo>
                  <a:lnTo>
                    <a:pt x="5562727" y="5264340"/>
                  </a:lnTo>
                  <a:lnTo>
                    <a:pt x="5569204" y="5264340"/>
                  </a:lnTo>
                </a:path>
                <a:path w="8166734" h="5410835">
                  <a:moveTo>
                    <a:pt x="7378954" y="5289905"/>
                  </a:moveTo>
                  <a:lnTo>
                    <a:pt x="7385050" y="5283415"/>
                  </a:lnTo>
                  <a:lnTo>
                    <a:pt x="7404100" y="5283415"/>
                  </a:lnTo>
                  <a:lnTo>
                    <a:pt x="7416673" y="5283415"/>
                  </a:lnTo>
                  <a:lnTo>
                    <a:pt x="7562850" y="5283415"/>
                  </a:lnTo>
                  <a:lnTo>
                    <a:pt x="7556754" y="5283415"/>
                  </a:lnTo>
                  <a:lnTo>
                    <a:pt x="7550277" y="5283415"/>
                  </a:lnTo>
                  <a:lnTo>
                    <a:pt x="7537704" y="5283415"/>
                  </a:lnTo>
                  <a:lnTo>
                    <a:pt x="7531227" y="5289905"/>
                  </a:lnTo>
                  <a:lnTo>
                    <a:pt x="7524750" y="5289905"/>
                  </a:lnTo>
                  <a:lnTo>
                    <a:pt x="7512177" y="5296014"/>
                  </a:lnTo>
                  <a:lnTo>
                    <a:pt x="7505700" y="5296014"/>
                  </a:lnTo>
                  <a:lnTo>
                    <a:pt x="7499477" y="5296014"/>
                  </a:lnTo>
                  <a:lnTo>
                    <a:pt x="7493000" y="5302504"/>
                  </a:lnTo>
                  <a:lnTo>
                    <a:pt x="7486523" y="5308981"/>
                  </a:lnTo>
                  <a:lnTo>
                    <a:pt x="7378954" y="5308981"/>
                  </a:lnTo>
                  <a:lnTo>
                    <a:pt x="7372477" y="5308981"/>
                  </a:lnTo>
                </a:path>
                <a:path w="8166734" h="5410835">
                  <a:moveTo>
                    <a:pt x="6381750" y="5232666"/>
                  </a:moveTo>
                  <a:lnTo>
                    <a:pt x="6394704" y="5226177"/>
                  </a:lnTo>
                  <a:lnTo>
                    <a:pt x="6407277" y="5220055"/>
                  </a:lnTo>
                  <a:lnTo>
                    <a:pt x="6413373" y="5220055"/>
                  </a:lnTo>
                  <a:lnTo>
                    <a:pt x="6419850" y="5220055"/>
                  </a:lnTo>
                  <a:lnTo>
                    <a:pt x="6426327" y="5213578"/>
                  </a:lnTo>
                  <a:lnTo>
                    <a:pt x="6432550" y="5213578"/>
                  </a:lnTo>
                  <a:lnTo>
                    <a:pt x="6439027" y="5213578"/>
                  </a:lnTo>
                  <a:lnTo>
                    <a:pt x="6445504" y="5207101"/>
                  </a:lnTo>
                  <a:lnTo>
                    <a:pt x="6451600" y="5207101"/>
                  </a:lnTo>
                  <a:lnTo>
                    <a:pt x="6458077" y="5207101"/>
                  </a:lnTo>
                  <a:lnTo>
                    <a:pt x="6502273" y="5207101"/>
                  </a:lnTo>
                  <a:lnTo>
                    <a:pt x="6496177" y="5207101"/>
                  </a:lnTo>
                  <a:lnTo>
                    <a:pt x="6477127" y="5220055"/>
                  </a:lnTo>
                  <a:lnTo>
                    <a:pt x="6470650" y="5226177"/>
                  </a:lnTo>
                  <a:lnTo>
                    <a:pt x="6464554" y="5226177"/>
                  </a:lnTo>
                  <a:lnTo>
                    <a:pt x="6458077" y="5226177"/>
                  </a:lnTo>
                  <a:lnTo>
                    <a:pt x="6458077" y="5232666"/>
                  </a:lnTo>
                  <a:lnTo>
                    <a:pt x="6451600" y="5232666"/>
                  </a:lnTo>
                  <a:lnTo>
                    <a:pt x="6445504" y="5239143"/>
                  </a:lnTo>
                  <a:lnTo>
                    <a:pt x="6439027" y="5245265"/>
                  </a:lnTo>
                  <a:lnTo>
                    <a:pt x="6432550" y="5251742"/>
                  </a:lnTo>
                  <a:lnTo>
                    <a:pt x="6426327" y="5257863"/>
                  </a:lnTo>
                  <a:lnTo>
                    <a:pt x="6419850" y="5264340"/>
                  </a:lnTo>
                  <a:lnTo>
                    <a:pt x="6413373" y="5264340"/>
                  </a:lnTo>
                  <a:lnTo>
                    <a:pt x="6407277" y="5276938"/>
                  </a:lnTo>
                  <a:lnTo>
                    <a:pt x="6394704" y="5289905"/>
                  </a:lnTo>
                  <a:lnTo>
                    <a:pt x="6388227" y="5296014"/>
                  </a:lnTo>
                  <a:lnTo>
                    <a:pt x="6388227" y="5302504"/>
                  </a:lnTo>
                  <a:lnTo>
                    <a:pt x="6388227" y="5308981"/>
                  </a:lnTo>
                  <a:lnTo>
                    <a:pt x="6381750" y="5308981"/>
                  </a:lnTo>
                  <a:lnTo>
                    <a:pt x="6375654" y="5315102"/>
                  </a:lnTo>
                  <a:lnTo>
                    <a:pt x="6375654" y="5321579"/>
                  </a:lnTo>
                  <a:lnTo>
                    <a:pt x="6375654" y="5328056"/>
                  </a:lnTo>
                  <a:lnTo>
                    <a:pt x="6369177" y="5328056"/>
                  </a:lnTo>
                  <a:lnTo>
                    <a:pt x="6369177" y="5334177"/>
                  </a:lnTo>
                  <a:lnTo>
                    <a:pt x="6369177" y="5340654"/>
                  </a:lnTo>
                  <a:lnTo>
                    <a:pt x="6369177" y="5346776"/>
                  </a:lnTo>
                  <a:lnTo>
                    <a:pt x="6362700" y="5353265"/>
                  </a:lnTo>
                  <a:lnTo>
                    <a:pt x="6362700" y="5359742"/>
                  </a:lnTo>
                  <a:lnTo>
                    <a:pt x="6356477" y="5365864"/>
                  </a:lnTo>
                  <a:lnTo>
                    <a:pt x="6356477" y="5372341"/>
                  </a:lnTo>
                  <a:lnTo>
                    <a:pt x="6350000" y="5372341"/>
                  </a:lnTo>
                  <a:lnTo>
                    <a:pt x="6350000" y="5378818"/>
                  </a:lnTo>
                  <a:lnTo>
                    <a:pt x="6350000" y="5384939"/>
                  </a:lnTo>
                  <a:lnTo>
                    <a:pt x="6350000" y="5391416"/>
                  </a:lnTo>
                  <a:lnTo>
                    <a:pt x="6350000" y="5397906"/>
                  </a:lnTo>
                  <a:lnTo>
                    <a:pt x="6356477" y="5397906"/>
                  </a:lnTo>
                  <a:lnTo>
                    <a:pt x="6362700" y="5404015"/>
                  </a:lnTo>
                  <a:lnTo>
                    <a:pt x="6375654" y="5404015"/>
                  </a:lnTo>
                  <a:lnTo>
                    <a:pt x="6381750" y="5404015"/>
                  </a:lnTo>
                  <a:lnTo>
                    <a:pt x="6451600" y="5404015"/>
                  </a:lnTo>
                  <a:lnTo>
                    <a:pt x="6464554" y="5397906"/>
                  </a:lnTo>
                  <a:lnTo>
                    <a:pt x="6477127" y="5391416"/>
                  </a:lnTo>
                  <a:lnTo>
                    <a:pt x="6489700" y="5391416"/>
                  </a:lnTo>
                  <a:lnTo>
                    <a:pt x="6502273" y="5391416"/>
                  </a:lnTo>
                  <a:lnTo>
                    <a:pt x="6508750" y="5391416"/>
                  </a:lnTo>
                  <a:lnTo>
                    <a:pt x="6515227" y="5391416"/>
                  </a:lnTo>
                  <a:lnTo>
                    <a:pt x="6521450" y="5391416"/>
                  </a:lnTo>
                  <a:lnTo>
                    <a:pt x="6521450" y="5384939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05778" y="5947409"/>
              <a:ext cx="158751" cy="15873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090281" y="5900064"/>
              <a:ext cx="127000" cy="19050"/>
            </a:xfrm>
            <a:custGeom>
              <a:avLst/>
              <a:gdLst/>
              <a:ahLst/>
              <a:cxnLst/>
              <a:rect l="l" t="t" r="r" b="b"/>
              <a:pathLst>
                <a:path w="127000" h="19050">
                  <a:moveTo>
                    <a:pt x="6476" y="6108"/>
                  </a:moveTo>
                  <a:lnTo>
                    <a:pt x="12573" y="0"/>
                  </a:lnTo>
                  <a:lnTo>
                    <a:pt x="19050" y="0"/>
                  </a:lnTo>
                  <a:lnTo>
                    <a:pt x="25146" y="0"/>
                  </a:lnTo>
                  <a:lnTo>
                    <a:pt x="127000" y="0"/>
                  </a:lnTo>
                  <a:lnTo>
                    <a:pt x="120523" y="0"/>
                  </a:lnTo>
                  <a:lnTo>
                    <a:pt x="114046" y="0"/>
                  </a:lnTo>
                  <a:lnTo>
                    <a:pt x="95376" y="6108"/>
                  </a:lnTo>
                  <a:lnTo>
                    <a:pt x="88900" y="6108"/>
                  </a:lnTo>
                  <a:lnTo>
                    <a:pt x="76326" y="12598"/>
                  </a:lnTo>
                  <a:lnTo>
                    <a:pt x="63373" y="12598"/>
                  </a:lnTo>
                  <a:lnTo>
                    <a:pt x="57276" y="12598"/>
                  </a:lnTo>
                  <a:lnTo>
                    <a:pt x="44323" y="18719"/>
                  </a:lnTo>
                  <a:lnTo>
                    <a:pt x="38100" y="18719"/>
                  </a:lnTo>
                  <a:lnTo>
                    <a:pt x="0" y="18719"/>
                  </a:lnTo>
                  <a:lnTo>
                    <a:pt x="6476" y="18719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2536" y="1577847"/>
            <a:ext cx="4230370" cy="2167890"/>
          </a:xfrm>
          <a:custGeom>
            <a:avLst/>
            <a:gdLst/>
            <a:ahLst/>
            <a:cxnLst/>
            <a:rect l="l" t="t" r="r" b="b"/>
            <a:pathLst>
              <a:path w="4230370" h="2167890">
                <a:moveTo>
                  <a:pt x="147828" y="130175"/>
                </a:moveTo>
                <a:lnTo>
                  <a:pt x="142748" y="116078"/>
                </a:lnTo>
                <a:lnTo>
                  <a:pt x="117500" y="125196"/>
                </a:lnTo>
                <a:lnTo>
                  <a:pt x="95338" y="138430"/>
                </a:lnTo>
                <a:lnTo>
                  <a:pt x="60325" y="177165"/>
                </a:lnTo>
                <a:lnTo>
                  <a:pt x="38773" y="229006"/>
                </a:lnTo>
                <a:lnTo>
                  <a:pt x="31711" y="288671"/>
                </a:lnTo>
                <a:lnTo>
                  <a:pt x="31623" y="290449"/>
                </a:lnTo>
                <a:lnTo>
                  <a:pt x="33401" y="322529"/>
                </a:lnTo>
                <a:lnTo>
                  <a:pt x="47739" y="379222"/>
                </a:lnTo>
                <a:lnTo>
                  <a:pt x="76200" y="425170"/>
                </a:lnTo>
                <a:lnTo>
                  <a:pt x="117436" y="455599"/>
                </a:lnTo>
                <a:lnTo>
                  <a:pt x="142748" y="464693"/>
                </a:lnTo>
                <a:lnTo>
                  <a:pt x="147193" y="450596"/>
                </a:lnTo>
                <a:lnTo>
                  <a:pt x="127317" y="441820"/>
                </a:lnTo>
                <a:lnTo>
                  <a:pt x="110197" y="429564"/>
                </a:lnTo>
                <a:lnTo>
                  <a:pt x="84074" y="394716"/>
                </a:lnTo>
                <a:lnTo>
                  <a:pt x="68529" y="347370"/>
                </a:lnTo>
                <a:lnTo>
                  <a:pt x="63436" y="290449"/>
                </a:lnTo>
                <a:lnTo>
                  <a:pt x="63373" y="288671"/>
                </a:lnTo>
                <a:lnTo>
                  <a:pt x="64655" y="258940"/>
                </a:lnTo>
                <a:lnTo>
                  <a:pt x="74993" y="207314"/>
                </a:lnTo>
                <a:lnTo>
                  <a:pt x="95834" y="166611"/>
                </a:lnTo>
                <a:lnTo>
                  <a:pt x="127698" y="138988"/>
                </a:lnTo>
                <a:lnTo>
                  <a:pt x="147828" y="130175"/>
                </a:lnTo>
                <a:close/>
              </a:path>
              <a:path w="4230370" h="2167890">
                <a:moveTo>
                  <a:pt x="866902" y="290449"/>
                </a:moveTo>
                <a:lnTo>
                  <a:pt x="859739" y="229006"/>
                </a:lnTo>
                <a:lnTo>
                  <a:pt x="838200" y="177165"/>
                </a:lnTo>
                <a:lnTo>
                  <a:pt x="803160" y="138430"/>
                </a:lnTo>
                <a:lnTo>
                  <a:pt x="755650" y="116078"/>
                </a:lnTo>
                <a:lnTo>
                  <a:pt x="750697" y="130175"/>
                </a:lnTo>
                <a:lnTo>
                  <a:pt x="770890" y="138988"/>
                </a:lnTo>
                <a:lnTo>
                  <a:pt x="788250" y="151130"/>
                </a:lnTo>
                <a:lnTo>
                  <a:pt x="814578" y="185420"/>
                </a:lnTo>
                <a:lnTo>
                  <a:pt x="830008" y="231813"/>
                </a:lnTo>
                <a:lnTo>
                  <a:pt x="835152" y="288671"/>
                </a:lnTo>
                <a:lnTo>
                  <a:pt x="833843" y="319443"/>
                </a:lnTo>
                <a:lnTo>
                  <a:pt x="823468" y="372452"/>
                </a:lnTo>
                <a:lnTo>
                  <a:pt x="802728" y="413867"/>
                </a:lnTo>
                <a:lnTo>
                  <a:pt x="771194" y="441820"/>
                </a:lnTo>
                <a:lnTo>
                  <a:pt x="751332" y="450596"/>
                </a:lnTo>
                <a:lnTo>
                  <a:pt x="755650" y="464693"/>
                </a:lnTo>
                <a:lnTo>
                  <a:pt x="803249" y="442429"/>
                </a:lnTo>
                <a:lnTo>
                  <a:pt x="838200" y="403860"/>
                </a:lnTo>
                <a:lnTo>
                  <a:pt x="859739" y="352120"/>
                </a:lnTo>
                <a:lnTo>
                  <a:pt x="865111" y="322529"/>
                </a:lnTo>
                <a:lnTo>
                  <a:pt x="866902" y="290449"/>
                </a:lnTo>
                <a:close/>
              </a:path>
              <a:path w="4230370" h="2167890">
                <a:moveTo>
                  <a:pt x="900684" y="39878"/>
                </a:moveTo>
                <a:lnTo>
                  <a:pt x="854456" y="0"/>
                </a:lnTo>
                <a:lnTo>
                  <a:pt x="844804" y="11049"/>
                </a:lnTo>
                <a:lnTo>
                  <a:pt x="874141" y="36576"/>
                </a:lnTo>
                <a:lnTo>
                  <a:pt x="0" y="36576"/>
                </a:lnTo>
                <a:lnTo>
                  <a:pt x="0" y="53848"/>
                </a:lnTo>
                <a:lnTo>
                  <a:pt x="874141" y="53848"/>
                </a:lnTo>
                <a:lnTo>
                  <a:pt x="844804" y="79375"/>
                </a:lnTo>
                <a:lnTo>
                  <a:pt x="854456" y="90424"/>
                </a:lnTo>
                <a:lnTo>
                  <a:pt x="900684" y="50546"/>
                </a:lnTo>
                <a:lnTo>
                  <a:pt x="900684" y="39878"/>
                </a:lnTo>
                <a:close/>
              </a:path>
              <a:path w="4230370" h="2167890">
                <a:moveTo>
                  <a:pt x="1719072" y="1833372"/>
                </a:moveTo>
                <a:lnTo>
                  <a:pt x="1713992" y="1819275"/>
                </a:lnTo>
                <a:lnTo>
                  <a:pt x="1688744" y="1828380"/>
                </a:lnTo>
                <a:lnTo>
                  <a:pt x="1666582" y="1841588"/>
                </a:lnTo>
                <a:lnTo>
                  <a:pt x="1631569" y="1880362"/>
                </a:lnTo>
                <a:lnTo>
                  <a:pt x="1610017" y="1932152"/>
                </a:lnTo>
                <a:lnTo>
                  <a:pt x="1602955" y="1991868"/>
                </a:lnTo>
                <a:lnTo>
                  <a:pt x="1602867" y="1993658"/>
                </a:lnTo>
                <a:lnTo>
                  <a:pt x="1604645" y="2025675"/>
                </a:lnTo>
                <a:lnTo>
                  <a:pt x="1618983" y="2082342"/>
                </a:lnTo>
                <a:lnTo>
                  <a:pt x="1647444" y="2128316"/>
                </a:lnTo>
                <a:lnTo>
                  <a:pt x="1688680" y="2158796"/>
                </a:lnTo>
                <a:lnTo>
                  <a:pt x="1713992" y="2167890"/>
                </a:lnTo>
                <a:lnTo>
                  <a:pt x="1718437" y="2153793"/>
                </a:lnTo>
                <a:lnTo>
                  <a:pt x="1698561" y="2144966"/>
                </a:lnTo>
                <a:lnTo>
                  <a:pt x="1681441" y="2132711"/>
                </a:lnTo>
                <a:lnTo>
                  <a:pt x="1655318" y="2097913"/>
                </a:lnTo>
                <a:lnTo>
                  <a:pt x="1639773" y="2050516"/>
                </a:lnTo>
                <a:lnTo>
                  <a:pt x="1634680" y="1993658"/>
                </a:lnTo>
                <a:lnTo>
                  <a:pt x="1634617" y="1991868"/>
                </a:lnTo>
                <a:lnTo>
                  <a:pt x="1635899" y="1962073"/>
                </a:lnTo>
                <a:lnTo>
                  <a:pt x="1646237" y="1910486"/>
                </a:lnTo>
                <a:lnTo>
                  <a:pt x="1667078" y="1869744"/>
                </a:lnTo>
                <a:lnTo>
                  <a:pt x="1698942" y="1842122"/>
                </a:lnTo>
                <a:lnTo>
                  <a:pt x="1719072" y="1833372"/>
                </a:lnTo>
                <a:close/>
              </a:path>
              <a:path w="4230370" h="2167890">
                <a:moveTo>
                  <a:pt x="4230370" y="1993658"/>
                </a:moveTo>
                <a:lnTo>
                  <a:pt x="4228592" y="1962073"/>
                </a:lnTo>
                <a:lnTo>
                  <a:pt x="4228579" y="1961705"/>
                </a:lnTo>
                <a:lnTo>
                  <a:pt x="4223207" y="1932152"/>
                </a:lnTo>
                <a:lnTo>
                  <a:pt x="4201668" y="1880362"/>
                </a:lnTo>
                <a:lnTo>
                  <a:pt x="4166628" y="1841588"/>
                </a:lnTo>
                <a:lnTo>
                  <a:pt x="4119118" y="1819275"/>
                </a:lnTo>
                <a:lnTo>
                  <a:pt x="4114165" y="1833372"/>
                </a:lnTo>
                <a:lnTo>
                  <a:pt x="4134358" y="1842122"/>
                </a:lnTo>
                <a:lnTo>
                  <a:pt x="4151719" y="1854238"/>
                </a:lnTo>
                <a:lnTo>
                  <a:pt x="4178046" y="1888617"/>
                </a:lnTo>
                <a:lnTo>
                  <a:pt x="4193463" y="1934959"/>
                </a:lnTo>
                <a:lnTo>
                  <a:pt x="4198620" y="1991868"/>
                </a:lnTo>
                <a:lnTo>
                  <a:pt x="4197312" y="2022589"/>
                </a:lnTo>
                <a:lnTo>
                  <a:pt x="4186936" y="2075637"/>
                </a:lnTo>
                <a:lnTo>
                  <a:pt x="4166197" y="2117039"/>
                </a:lnTo>
                <a:lnTo>
                  <a:pt x="4134662" y="2144966"/>
                </a:lnTo>
                <a:lnTo>
                  <a:pt x="4114800" y="2153793"/>
                </a:lnTo>
                <a:lnTo>
                  <a:pt x="4119118" y="2167890"/>
                </a:lnTo>
                <a:lnTo>
                  <a:pt x="4166717" y="2145601"/>
                </a:lnTo>
                <a:lnTo>
                  <a:pt x="4201668" y="2106930"/>
                </a:lnTo>
                <a:lnTo>
                  <a:pt x="4223207" y="2055241"/>
                </a:lnTo>
                <a:lnTo>
                  <a:pt x="4228579" y="2025675"/>
                </a:lnTo>
                <a:lnTo>
                  <a:pt x="4230370" y="199365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1317" y="1587195"/>
            <a:ext cx="8350884" cy="31629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76884" indent="-418465">
              <a:lnSpc>
                <a:spcPct val="100000"/>
              </a:lnSpc>
              <a:spcBef>
                <a:spcPts val="114"/>
              </a:spcBef>
              <a:buAutoNum type="arabicPeriod"/>
              <a:tabLst>
                <a:tab pos="476884" algn="l"/>
                <a:tab pos="3533140" algn="l"/>
                <a:tab pos="4366895" algn="l"/>
              </a:tabLst>
            </a:pPr>
            <a:r>
              <a:rPr sz="2950" dirty="0">
                <a:latin typeface="Arial MT"/>
                <a:cs typeface="Arial MT"/>
              </a:rPr>
              <a:t>Vektor</a:t>
            </a:r>
            <a:r>
              <a:rPr sz="2950" spc="-17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ko‘rinishi: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𝑥;</a:t>
            </a:r>
            <a:r>
              <a:rPr sz="2950" spc="-9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𝑦</a:t>
            </a:r>
            <a:endParaRPr sz="295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Font typeface="Arial MT"/>
              <a:buAutoNum type="arabicPeriod"/>
            </a:pPr>
            <a:endParaRPr sz="2950" dirty="0">
              <a:latin typeface="Cambria Math"/>
              <a:cs typeface="Cambria Math"/>
            </a:endParaRPr>
          </a:p>
          <a:p>
            <a:pPr marL="436245" indent="-398145">
              <a:lnSpc>
                <a:spcPct val="100000"/>
              </a:lnSpc>
              <a:buAutoNum type="arabicPeriod"/>
              <a:tabLst>
                <a:tab pos="436245" algn="l"/>
                <a:tab pos="3996054" algn="l"/>
              </a:tabLst>
            </a:pPr>
            <a:r>
              <a:rPr sz="2950" dirty="0">
                <a:latin typeface="Arial MT"/>
                <a:cs typeface="Arial MT"/>
              </a:rPr>
              <a:t>Algebraik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ko‘rinishi </a:t>
            </a:r>
            <a:r>
              <a:rPr sz="2950" spc="-60" dirty="0">
                <a:latin typeface="Arial MT"/>
                <a:cs typeface="Arial MT"/>
              </a:rPr>
              <a:t>: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𝑥</a:t>
            </a:r>
            <a:r>
              <a:rPr sz="2950" spc="10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𝑖𝑦</a:t>
            </a:r>
            <a:endParaRPr sz="2950" dirty="0">
              <a:latin typeface="Cambria Math"/>
              <a:cs typeface="Cambria Math"/>
            </a:endParaRPr>
          </a:p>
          <a:p>
            <a:pPr marL="471170" indent="-412750">
              <a:lnSpc>
                <a:spcPct val="100000"/>
              </a:lnSpc>
              <a:spcBef>
                <a:spcPts val="2800"/>
              </a:spcBef>
              <a:buAutoNum type="arabicPeriod"/>
              <a:tabLst>
                <a:tab pos="471170" algn="l"/>
                <a:tab pos="5938520" algn="l"/>
              </a:tabLst>
            </a:pPr>
            <a:r>
              <a:rPr sz="2950" dirty="0">
                <a:latin typeface="Arial MT"/>
                <a:cs typeface="Arial MT"/>
              </a:rPr>
              <a:t>Trigonometrik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ko‘rinishi</a:t>
            </a:r>
            <a:r>
              <a:rPr sz="2950" spc="-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:</a:t>
            </a:r>
            <a:r>
              <a:rPr sz="2950" spc="-35" dirty="0"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1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3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2950" spc="4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∙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cos𝜑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-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r>
              <a:rPr sz="2950" spc="10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105" dirty="0">
                <a:solidFill>
                  <a:srgbClr val="001F5F"/>
                </a:solidFill>
                <a:latin typeface="Cambria Math"/>
                <a:cs typeface="Cambria Math"/>
              </a:rPr>
              <a:t>∙</a:t>
            </a:r>
            <a:r>
              <a:rPr sz="2950" spc="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0" dirty="0">
                <a:solidFill>
                  <a:srgbClr val="001F5F"/>
                </a:solidFill>
                <a:latin typeface="Cambria Math"/>
                <a:cs typeface="Cambria Math"/>
              </a:rPr>
              <a:t>sin𝜑</a:t>
            </a:r>
            <a:endParaRPr sz="295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730"/>
              </a:spcBef>
              <a:buFont typeface="Arial MT"/>
              <a:buAutoNum type="arabicPeriod"/>
            </a:pPr>
            <a:endParaRPr sz="2950" dirty="0">
              <a:latin typeface="Cambria Math"/>
              <a:cs typeface="Cambria Math"/>
            </a:endParaRPr>
          </a:p>
          <a:p>
            <a:pPr marL="477520" indent="-419100">
              <a:lnSpc>
                <a:spcPct val="100000"/>
              </a:lnSpc>
              <a:buAutoNum type="arabicPeriod"/>
              <a:tabLst>
                <a:tab pos="477520" algn="l"/>
                <a:tab pos="4475480" algn="l"/>
              </a:tabLst>
            </a:pPr>
            <a:r>
              <a:rPr sz="2950" dirty="0">
                <a:latin typeface="Arial MT"/>
                <a:cs typeface="Arial MT"/>
              </a:rPr>
              <a:t>Ko‘rsatkichli</a:t>
            </a:r>
            <a:r>
              <a:rPr sz="2950" spc="-3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ko‘rinishi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-50" dirty="0">
                <a:latin typeface="Arial MT"/>
                <a:cs typeface="Arial MT"/>
              </a:rPr>
              <a:t>: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𝑧</a:t>
            </a:r>
            <a:r>
              <a:rPr sz="2950" spc="204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spc="1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𝑟</a:t>
            </a:r>
            <a:r>
              <a:rPr sz="2950" spc="7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105" dirty="0">
                <a:solidFill>
                  <a:srgbClr val="001F5F"/>
                </a:solidFill>
                <a:latin typeface="Cambria Math"/>
                <a:cs typeface="Cambria Math"/>
              </a:rPr>
              <a:t>∙</a:t>
            </a:r>
            <a:r>
              <a:rPr sz="2950" spc="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105" dirty="0">
                <a:solidFill>
                  <a:srgbClr val="001F5F"/>
                </a:solidFill>
                <a:latin typeface="Cambria Math"/>
                <a:cs typeface="Cambria Math"/>
              </a:rPr>
              <a:t>𝑒</a:t>
            </a:r>
            <a:r>
              <a:rPr sz="3225" spc="157" baseline="28423" dirty="0">
                <a:solidFill>
                  <a:srgbClr val="001F5F"/>
                </a:solidFill>
                <a:latin typeface="Cambria Math"/>
                <a:cs typeface="Cambria Math"/>
              </a:rPr>
              <a:t>𝑖𝜑</a:t>
            </a:r>
            <a:endParaRPr sz="3225" baseline="28423" dirty="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548ED4"/>
          </a:solidFill>
        </p:spPr>
        <p:txBody>
          <a:bodyPr vert="horz" wrap="square" lIns="0" tIns="153035" rIns="0" bIns="0" rtlCol="0">
            <a:spAutoFit/>
          </a:bodyPr>
          <a:lstStyle/>
          <a:p>
            <a:pPr marR="171450" algn="ctr">
              <a:lnSpc>
                <a:spcPct val="100000"/>
              </a:lnSpc>
              <a:spcBef>
                <a:spcPts val="1205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sz="3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SONNING</a:t>
            </a:r>
            <a:r>
              <a:rPr sz="3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Arial"/>
                <a:cs typeface="Arial"/>
              </a:rPr>
              <a:t>KO‘RINISHLARI</a:t>
            </a:r>
            <a:endParaRPr sz="3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4541" y="1314703"/>
            <a:ext cx="5963285" cy="3645535"/>
          </a:xfrm>
          <a:custGeom>
            <a:avLst/>
            <a:gdLst/>
            <a:ahLst/>
            <a:cxnLst/>
            <a:rect l="l" t="t" r="r" b="b"/>
            <a:pathLst>
              <a:path w="5963284" h="3645535">
                <a:moveTo>
                  <a:pt x="50800" y="870076"/>
                </a:moveTo>
                <a:lnTo>
                  <a:pt x="50800" y="870076"/>
                </a:lnTo>
                <a:lnTo>
                  <a:pt x="158750" y="870076"/>
                </a:lnTo>
                <a:lnTo>
                  <a:pt x="177927" y="876300"/>
                </a:lnTo>
                <a:lnTo>
                  <a:pt x="190500" y="876300"/>
                </a:lnTo>
                <a:lnTo>
                  <a:pt x="209550" y="876300"/>
                </a:lnTo>
                <a:lnTo>
                  <a:pt x="228600" y="876300"/>
                </a:lnTo>
                <a:lnTo>
                  <a:pt x="247777" y="882776"/>
                </a:lnTo>
                <a:lnTo>
                  <a:pt x="266827" y="889254"/>
                </a:lnTo>
                <a:lnTo>
                  <a:pt x="298450" y="889254"/>
                </a:lnTo>
                <a:lnTo>
                  <a:pt x="330200" y="889254"/>
                </a:lnTo>
                <a:lnTo>
                  <a:pt x="368300" y="895350"/>
                </a:lnTo>
                <a:lnTo>
                  <a:pt x="412623" y="901826"/>
                </a:lnTo>
                <a:lnTo>
                  <a:pt x="444246" y="908304"/>
                </a:lnTo>
                <a:lnTo>
                  <a:pt x="482473" y="914400"/>
                </a:lnTo>
                <a:lnTo>
                  <a:pt x="520573" y="914400"/>
                </a:lnTo>
                <a:lnTo>
                  <a:pt x="558800" y="920876"/>
                </a:lnTo>
                <a:lnTo>
                  <a:pt x="602996" y="927354"/>
                </a:lnTo>
                <a:lnTo>
                  <a:pt x="641223" y="933450"/>
                </a:lnTo>
                <a:lnTo>
                  <a:pt x="679323" y="933450"/>
                </a:lnTo>
                <a:lnTo>
                  <a:pt x="717550" y="939926"/>
                </a:lnTo>
                <a:lnTo>
                  <a:pt x="742696" y="939926"/>
                </a:lnTo>
                <a:lnTo>
                  <a:pt x="780923" y="946023"/>
                </a:lnTo>
                <a:lnTo>
                  <a:pt x="1314450" y="946023"/>
                </a:lnTo>
                <a:lnTo>
                  <a:pt x="1365123" y="939926"/>
                </a:lnTo>
                <a:lnTo>
                  <a:pt x="1428496" y="933450"/>
                </a:lnTo>
                <a:lnTo>
                  <a:pt x="1479677" y="927354"/>
                </a:lnTo>
                <a:lnTo>
                  <a:pt x="1530350" y="920876"/>
                </a:lnTo>
                <a:lnTo>
                  <a:pt x="1574673" y="914400"/>
                </a:lnTo>
                <a:lnTo>
                  <a:pt x="1612900" y="908304"/>
                </a:lnTo>
                <a:lnTo>
                  <a:pt x="1644523" y="908304"/>
                </a:lnTo>
                <a:lnTo>
                  <a:pt x="1670050" y="901826"/>
                </a:lnTo>
                <a:lnTo>
                  <a:pt x="1708277" y="895350"/>
                </a:lnTo>
                <a:lnTo>
                  <a:pt x="1739900" y="895350"/>
                </a:lnTo>
                <a:lnTo>
                  <a:pt x="1784223" y="889254"/>
                </a:lnTo>
                <a:lnTo>
                  <a:pt x="1828800" y="882776"/>
                </a:lnTo>
                <a:lnTo>
                  <a:pt x="1873123" y="876300"/>
                </a:lnTo>
                <a:lnTo>
                  <a:pt x="1917700" y="870076"/>
                </a:lnTo>
                <a:lnTo>
                  <a:pt x="1968500" y="857123"/>
                </a:lnTo>
                <a:lnTo>
                  <a:pt x="2012823" y="844550"/>
                </a:lnTo>
                <a:lnTo>
                  <a:pt x="2063496" y="838454"/>
                </a:lnTo>
                <a:lnTo>
                  <a:pt x="2101723" y="825500"/>
                </a:lnTo>
                <a:lnTo>
                  <a:pt x="2133346" y="812926"/>
                </a:lnTo>
                <a:lnTo>
                  <a:pt x="2152523" y="806450"/>
                </a:lnTo>
                <a:lnTo>
                  <a:pt x="2171573" y="793750"/>
                </a:lnTo>
                <a:lnTo>
                  <a:pt x="2203196" y="781176"/>
                </a:lnTo>
                <a:lnTo>
                  <a:pt x="2222373" y="774700"/>
                </a:lnTo>
                <a:lnTo>
                  <a:pt x="2253996" y="762126"/>
                </a:lnTo>
                <a:lnTo>
                  <a:pt x="2279523" y="743076"/>
                </a:lnTo>
                <a:lnTo>
                  <a:pt x="2311273" y="730376"/>
                </a:lnTo>
                <a:lnTo>
                  <a:pt x="2349373" y="711326"/>
                </a:lnTo>
                <a:lnTo>
                  <a:pt x="2374900" y="692276"/>
                </a:lnTo>
                <a:lnTo>
                  <a:pt x="2412746" y="673226"/>
                </a:lnTo>
                <a:lnTo>
                  <a:pt x="2444750" y="660654"/>
                </a:lnTo>
                <a:lnTo>
                  <a:pt x="2463927" y="641476"/>
                </a:lnTo>
                <a:lnTo>
                  <a:pt x="2476500" y="628904"/>
                </a:lnTo>
                <a:lnTo>
                  <a:pt x="2482977" y="615950"/>
                </a:lnTo>
                <a:lnTo>
                  <a:pt x="2489073" y="609854"/>
                </a:lnTo>
                <a:lnTo>
                  <a:pt x="2489073" y="603376"/>
                </a:lnTo>
                <a:lnTo>
                  <a:pt x="2489073" y="590804"/>
                </a:lnTo>
                <a:lnTo>
                  <a:pt x="2489073" y="584326"/>
                </a:lnTo>
                <a:lnTo>
                  <a:pt x="2489073" y="565150"/>
                </a:lnTo>
                <a:lnTo>
                  <a:pt x="2482977" y="546100"/>
                </a:lnTo>
                <a:lnTo>
                  <a:pt x="2470023" y="520954"/>
                </a:lnTo>
                <a:lnTo>
                  <a:pt x="2457450" y="501776"/>
                </a:lnTo>
                <a:lnTo>
                  <a:pt x="2438273" y="470154"/>
                </a:lnTo>
                <a:lnTo>
                  <a:pt x="2425700" y="451104"/>
                </a:lnTo>
                <a:lnTo>
                  <a:pt x="2412746" y="432054"/>
                </a:lnTo>
                <a:lnTo>
                  <a:pt x="2406650" y="412876"/>
                </a:lnTo>
                <a:lnTo>
                  <a:pt x="2394077" y="399923"/>
                </a:lnTo>
                <a:lnTo>
                  <a:pt x="2381123" y="381254"/>
                </a:lnTo>
                <a:lnTo>
                  <a:pt x="2368423" y="368300"/>
                </a:lnTo>
                <a:lnTo>
                  <a:pt x="2361946" y="349250"/>
                </a:lnTo>
                <a:lnTo>
                  <a:pt x="2342896" y="336550"/>
                </a:lnTo>
                <a:lnTo>
                  <a:pt x="2330323" y="323976"/>
                </a:lnTo>
                <a:lnTo>
                  <a:pt x="2311273" y="298450"/>
                </a:lnTo>
                <a:lnTo>
                  <a:pt x="2286000" y="279400"/>
                </a:lnTo>
                <a:lnTo>
                  <a:pt x="2260473" y="260223"/>
                </a:lnTo>
                <a:lnTo>
                  <a:pt x="2235327" y="235076"/>
                </a:lnTo>
                <a:lnTo>
                  <a:pt x="2203196" y="216026"/>
                </a:lnTo>
                <a:lnTo>
                  <a:pt x="2184146" y="209550"/>
                </a:lnTo>
                <a:lnTo>
                  <a:pt x="2152523" y="190500"/>
                </a:lnTo>
                <a:lnTo>
                  <a:pt x="2133346" y="177800"/>
                </a:lnTo>
                <a:lnTo>
                  <a:pt x="2101723" y="165226"/>
                </a:lnTo>
                <a:lnTo>
                  <a:pt x="2082673" y="158750"/>
                </a:lnTo>
                <a:lnTo>
                  <a:pt x="2050923" y="146176"/>
                </a:lnTo>
                <a:lnTo>
                  <a:pt x="2025777" y="139700"/>
                </a:lnTo>
                <a:lnTo>
                  <a:pt x="1993773" y="127126"/>
                </a:lnTo>
                <a:lnTo>
                  <a:pt x="1968500" y="120650"/>
                </a:lnTo>
                <a:lnTo>
                  <a:pt x="1949450" y="114426"/>
                </a:lnTo>
                <a:lnTo>
                  <a:pt x="1923923" y="107950"/>
                </a:lnTo>
                <a:lnTo>
                  <a:pt x="1892173" y="101473"/>
                </a:lnTo>
                <a:lnTo>
                  <a:pt x="1854073" y="88900"/>
                </a:lnTo>
                <a:lnTo>
                  <a:pt x="1822323" y="82804"/>
                </a:lnTo>
                <a:lnTo>
                  <a:pt x="1784223" y="69850"/>
                </a:lnTo>
                <a:lnTo>
                  <a:pt x="1758950" y="63754"/>
                </a:lnTo>
                <a:lnTo>
                  <a:pt x="1714373" y="50800"/>
                </a:lnTo>
                <a:lnTo>
                  <a:pt x="1682623" y="50800"/>
                </a:lnTo>
                <a:lnTo>
                  <a:pt x="1657096" y="38100"/>
                </a:lnTo>
                <a:lnTo>
                  <a:pt x="1612900" y="31623"/>
                </a:lnTo>
                <a:lnTo>
                  <a:pt x="1574673" y="25526"/>
                </a:lnTo>
                <a:lnTo>
                  <a:pt x="1530350" y="19050"/>
                </a:lnTo>
                <a:lnTo>
                  <a:pt x="1479677" y="12954"/>
                </a:lnTo>
                <a:lnTo>
                  <a:pt x="1434973" y="6476"/>
                </a:lnTo>
                <a:lnTo>
                  <a:pt x="1384300" y="0"/>
                </a:lnTo>
                <a:lnTo>
                  <a:pt x="984250" y="0"/>
                </a:lnTo>
                <a:lnTo>
                  <a:pt x="939673" y="6476"/>
                </a:lnTo>
                <a:lnTo>
                  <a:pt x="895350" y="12954"/>
                </a:lnTo>
                <a:lnTo>
                  <a:pt x="850773" y="12954"/>
                </a:lnTo>
                <a:lnTo>
                  <a:pt x="812546" y="19050"/>
                </a:lnTo>
                <a:lnTo>
                  <a:pt x="774700" y="25526"/>
                </a:lnTo>
                <a:lnTo>
                  <a:pt x="736600" y="38100"/>
                </a:lnTo>
                <a:lnTo>
                  <a:pt x="704977" y="38100"/>
                </a:lnTo>
                <a:lnTo>
                  <a:pt x="672846" y="44576"/>
                </a:lnTo>
                <a:lnTo>
                  <a:pt x="635127" y="57276"/>
                </a:lnTo>
                <a:lnTo>
                  <a:pt x="609473" y="69850"/>
                </a:lnTo>
                <a:lnTo>
                  <a:pt x="565277" y="76326"/>
                </a:lnTo>
                <a:lnTo>
                  <a:pt x="539623" y="88900"/>
                </a:lnTo>
                <a:lnTo>
                  <a:pt x="501523" y="101473"/>
                </a:lnTo>
                <a:lnTo>
                  <a:pt x="463296" y="114426"/>
                </a:lnTo>
                <a:lnTo>
                  <a:pt x="431673" y="133604"/>
                </a:lnTo>
                <a:lnTo>
                  <a:pt x="400050" y="139700"/>
                </a:lnTo>
                <a:lnTo>
                  <a:pt x="368300" y="158750"/>
                </a:lnTo>
                <a:lnTo>
                  <a:pt x="330200" y="177800"/>
                </a:lnTo>
                <a:lnTo>
                  <a:pt x="291973" y="190500"/>
                </a:lnTo>
                <a:lnTo>
                  <a:pt x="266827" y="209550"/>
                </a:lnTo>
                <a:lnTo>
                  <a:pt x="234696" y="228600"/>
                </a:lnTo>
                <a:lnTo>
                  <a:pt x="203073" y="241554"/>
                </a:lnTo>
                <a:lnTo>
                  <a:pt x="184023" y="254126"/>
                </a:lnTo>
                <a:lnTo>
                  <a:pt x="171450" y="266700"/>
                </a:lnTo>
                <a:lnTo>
                  <a:pt x="152273" y="279400"/>
                </a:lnTo>
                <a:lnTo>
                  <a:pt x="145796" y="285876"/>
                </a:lnTo>
                <a:lnTo>
                  <a:pt x="133223" y="298450"/>
                </a:lnTo>
                <a:lnTo>
                  <a:pt x="120650" y="311404"/>
                </a:lnTo>
                <a:lnTo>
                  <a:pt x="114173" y="323976"/>
                </a:lnTo>
                <a:lnTo>
                  <a:pt x="101600" y="336550"/>
                </a:lnTo>
                <a:lnTo>
                  <a:pt x="95123" y="349250"/>
                </a:lnTo>
                <a:lnTo>
                  <a:pt x="82423" y="362204"/>
                </a:lnTo>
                <a:lnTo>
                  <a:pt x="82423" y="374776"/>
                </a:lnTo>
                <a:lnTo>
                  <a:pt x="69850" y="381254"/>
                </a:lnTo>
                <a:lnTo>
                  <a:pt x="63373" y="387350"/>
                </a:lnTo>
                <a:lnTo>
                  <a:pt x="56896" y="399923"/>
                </a:lnTo>
                <a:lnTo>
                  <a:pt x="50800" y="406400"/>
                </a:lnTo>
                <a:lnTo>
                  <a:pt x="44323" y="419100"/>
                </a:lnTo>
                <a:lnTo>
                  <a:pt x="38227" y="432054"/>
                </a:lnTo>
                <a:lnTo>
                  <a:pt x="31750" y="438150"/>
                </a:lnTo>
                <a:lnTo>
                  <a:pt x="25273" y="451104"/>
                </a:lnTo>
                <a:lnTo>
                  <a:pt x="19177" y="463676"/>
                </a:lnTo>
                <a:lnTo>
                  <a:pt x="12700" y="476250"/>
                </a:lnTo>
                <a:lnTo>
                  <a:pt x="6096" y="488823"/>
                </a:lnTo>
                <a:lnTo>
                  <a:pt x="0" y="508000"/>
                </a:lnTo>
                <a:lnTo>
                  <a:pt x="0" y="520954"/>
                </a:lnTo>
                <a:lnTo>
                  <a:pt x="0" y="540004"/>
                </a:lnTo>
                <a:lnTo>
                  <a:pt x="0" y="609854"/>
                </a:lnTo>
                <a:lnTo>
                  <a:pt x="12700" y="628904"/>
                </a:lnTo>
                <a:lnTo>
                  <a:pt x="19177" y="647700"/>
                </a:lnTo>
                <a:lnTo>
                  <a:pt x="25273" y="673226"/>
                </a:lnTo>
                <a:lnTo>
                  <a:pt x="38227" y="692276"/>
                </a:lnTo>
                <a:lnTo>
                  <a:pt x="44323" y="711326"/>
                </a:lnTo>
                <a:lnTo>
                  <a:pt x="63373" y="736600"/>
                </a:lnTo>
                <a:lnTo>
                  <a:pt x="75946" y="755650"/>
                </a:lnTo>
                <a:lnTo>
                  <a:pt x="82423" y="768604"/>
                </a:lnTo>
                <a:lnTo>
                  <a:pt x="101600" y="793750"/>
                </a:lnTo>
                <a:lnTo>
                  <a:pt x="120650" y="806450"/>
                </a:lnTo>
                <a:lnTo>
                  <a:pt x="145796" y="831976"/>
                </a:lnTo>
                <a:lnTo>
                  <a:pt x="158750" y="844550"/>
                </a:lnTo>
                <a:lnTo>
                  <a:pt x="177927" y="857123"/>
                </a:lnTo>
                <a:lnTo>
                  <a:pt x="203073" y="876300"/>
                </a:lnTo>
                <a:lnTo>
                  <a:pt x="215646" y="882776"/>
                </a:lnTo>
                <a:lnTo>
                  <a:pt x="234696" y="895350"/>
                </a:lnTo>
                <a:lnTo>
                  <a:pt x="260350" y="901826"/>
                </a:lnTo>
                <a:lnTo>
                  <a:pt x="272923" y="908304"/>
                </a:lnTo>
                <a:lnTo>
                  <a:pt x="291973" y="914400"/>
                </a:lnTo>
                <a:lnTo>
                  <a:pt x="304546" y="914400"/>
                </a:lnTo>
                <a:lnTo>
                  <a:pt x="317500" y="920876"/>
                </a:lnTo>
                <a:lnTo>
                  <a:pt x="336677" y="920876"/>
                </a:lnTo>
                <a:lnTo>
                  <a:pt x="349250" y="927354"/>
                </a:lnTo>
                <a:lnTo>
                  <a:pt x="368300" y="927354"/>
                </a:lnTo>
                <a:lnTo>
                  <a:pt x="393573" y="933450"/>
                </a:lnTo>
                <a:lnTo>
                  <a:pt x="419100" y="933450"/>
                </a:lnTo>
                <a:lnTo>
                  <a:pt x="438150" y="939926"/>
                </a:lnTo>
                <a:lnTo>
                  <a:pt x="527050" y="939926"/>
                </a:lnTo>
                <a:lnTo>
                  <a:pt x="533146" y="939926"/>
                </a:lnTo>
              </a:path>
              <a:path w="5963284" h="3645535">
                <a:moveTo>
                  <a:pt x="704977" y="1689100"/>
                </a:moveTo>
                <a:lnTo>
                  <a:pt x="704977" y="1689100"/>
                </a:lnTo>
                <a:lnTo>
                  <a:pt x="1745996" y="1689100"/>
                </a:lnTo>
                <a:lnTo>
                  <a:pt x="1796796" y="1695577"/>
                </a:lnTo>
                <a:lnTo>
                  <a:pt x="1854073" y="1701673"/>
                </a:lnTo>
                <a:lnTo>
                  <a:pt x="1911223" y="1714627"/>
                </a:lnTo>
                <a:lnTo>
                  <a:pt x="1962023" y="1727327"/>
                </a:lnTo>
                <a:lnTo>
                  <a:pt x="2000250" y="1727327"/>
                </a:lnTo>
                <a:lnTo>
                  <a:pt x="2044446" y="1733804"/>
                </a:lnTo>
                <a:lnTo>
                  <a:pt x="2070100" y="1733804"/>
                </a:lnTo>
                <a:lnTo>
                  <a:pt x="2108200" y="1739900"/>
                </a:lnTo>
                <a:lnTo>
                  <a:pt x="2698623" y="1739900"/>
                </a:lnTo>
                <a:lnTo>
                  <a:pt x="2743200" y="1746377"/>
                </a:lnTo>
                <a:lnTo>
                  <a:pt x="2933700" y="1746377"/>
                </a:lnTo>
                <a:lnTo>
                  <a:pt x="2965323" y="1739900"/>
                </a:lnTo>
                <a:lnTo>
                  <a:pt x="2997073" y="1727327"/>
                </a:lnTo>
                <a:lnTo>
                  <a:pt x="3022600" y="1720850"/>
                </a:lnTo>
                <a:lnTo>
                  <a:pt x="3047746" y="1714627"/>
                </a:lnTo>
                <a:lnTo>
                  <a:pt x="3060700" y="1708150"/>
                </a:lnTo>
                <a:lnTo>
                  <a:pt x="3066923" y="1701673"/>
                </a:lnTo>
                <a:lnTo>
                  <a:pt x="3073400" y="1701673"/>
                </a:lnTo>
                <a:lnTo>
                  <a:pt x="3073400" y="1695577"/>
                </a:lnTo>
                <a:lnTo>
                  <a:pt x="3073400" y="1625727"/>
                </a:lnTo>
                <a:lnTo>
                  <a:pt x="3066923" y="1619250"/>
                </a:lnTo>
                <a:lnTo>
                  <a:pt x="3060700" y="1606677"/>
                </a:lnTo>
                <a:lnTo>
                  <a:pt x="3060700" y="1600200"/>
                </a:lnTo>
                <a:lnTo>
                  <a:pt x="3054223" y="1594104"/>
                </a:lnTo>
                <a:lnTo>
                  <a:pt x="3054223" y="1536827"/>
                </a:lnTo>
                <a:lnTo>
                  <a:pt x="3060700" y="1536827"/>
                </a:lnTo>
                <a:lnTo>
                  <a:pt x="3060700" y="1441450"/>
                </a:lnTo>
                <a:lnTo>
                  <a:pt x="3047746" y="1435354"/>
                </a:lnTo>
                <a:lnTo>
                  <a:pt x="3047746" y="1422400"/>
                </a:lnTo>
                <a:lnTo>
                  <a:pt x="3041650" y="1416177"/>
                </a:lnTo>
                <a:lnTo>
                  <a:pt x="3028696" y="1409700"/>
                </a:lnTo>
                <a:lnTo>
                  <a:pt x="3028696" y="1403223"/>
                </a:lnTo>
                <a:lnTo>
                  <a:pt x="3016123" y="1397127"/>
                </a:lnTo>
                <a:lnTo>
                  <a:pt x="3010027" y="1384554"/>
                </a:lnTo>
                <a:lnTo>
                  <a:pt x="3003550" y="1378077"/>
                </a:lnTo>
                <a:lnTo>
                  <a:pt x="2990977" y="1371600"/>
                </a:lnTo>
                <a:lnTo>
                  <a:pt x="2984500" y="1365504"/>
                </a:lnTo>
                <a:lnTo>
                  <a:pt x="2971800" y="1359027"/>
                </a:lnTo>
                <a:lnTo>
                  <a:pt x="2971800" y="1352550"/>
                </a:lnTo>
                <a:lnTo>
                  <a:pt x="2965323" y="1352550"/>
                </a:lnTo>
                <a:lnTo>
                  <a:pt x="2958846" y="1346454"/>
                </a:lnTo>
                <a:lnTo>
                  <a:pt x="2952750" y="1346454"/>
                </a:lnTo>
                <a:lnTo>
                  <a:pt x="2946273" y="1339977"/>
                </a:lnTo>
                <a:lnTo>
                  <a:pt x="2940177" y="1339977"/>
                </a:lnTo>
                <a:lnTo>
                  <a:pt x="2933700" y="1333500"/>
                </a:lnTo>
                <a:lnTo>
                  <a:pt x="2921127" y="1327277"/>
                </a:lnTo>
                <a:lnTo>
                  <a:pt x="2908173" y="1320800"/>
                </a:lnTo>
                <a:lnTo>
                  <a:pt x="2901950" y="1320800"/>
                </a:lnTo>
                <a:lnTo>
                  <a:pt x="2888996" y="1314323"/>
                </a:lnTo>
                <a:lnTo>
                  <a:pt x="2882900" y="1301750"/>
                </a:lnTo>
                <a:lnTo>
                  <a:pt x="2876423" y="1301750"/>
                </a:lnTo>
                <a:lnTo>
                  <a:pt x="2869946" y="1295654"/>
                </a:lnTo>
                <a:lnTo>
                  <a:pt x="2857373" y="1295654"/>
                </a:lnTo>
                <a:lnTo>
                  <a:pt x="2857373" y="1289177"/>
                </a:lnTo>
                <a:lnTo>
                  <a:pt x="2844800" y="1282700"/>
                </a:lnTo>
                <a:lnTo>
                  <a:pt x="2838323" y="1282700"/>
                </a:lnTo>
                <a:lnTo>
                  <a:pt x="2832100" y="1276604"/>
                </a:lnTo>
                <a:lnTo>
                  <a:pt x="2825623" y="1276604"/>
                </a:lnTo>
                <a:lnTo>
                  <a:pt x="2819146" y="1276604"/>
                </a:lnTo>
                <a:lnTo>
                  <a:pt x="2813050" y="1270127"/>
                </a:lnTo>
                <a:lnTo>
                  <a:pt x="2806573" y="1270127"/>
                </a:lnTo>
                <a:lnTo>
                  <a:pt x="2806573" y="1263650"/>
                </a:lnTo>
                <a:lnTo>
                  <a:pt x="2800096" y="1263650"/>
                </a:lnTo>
                <a:lnTo>
                  <a:pt x="2794000" y="1263650"/>
                </a:lnTo>
                <a:lnTo>
                  <a:pt x="2787523" y="1263650"/>
                </a:lnTo>
                <a:lnTo>
                  <a:pt x="2781427" y="1257427"/>
                </a:lnTo>
                <a:lnTo>
                  <a:pt x="2774950" y="1250950"/>
                </a:lnTo>
                <a:lnTo>
                  <a:pt x="2762377" y="1250950"/>
                </a:lnTo>
                <a:lnTo>
                  <a:pt x="2749296" y="1244473"/>
                </a:lnTo>
                <a:lnTo>
                  <a:pt x="2736723" y="1238377"/>
                </a:lnTo>
                <a:lnTo>
                  <a:pt x="2724150" y="1238377"/>
                </a:lnTo>
                <a:lnTo>
                  <a:pt x="2717673" y="1231900"/>
                </a:lnTo>
                <a:lnTo>
                  <a:pt x="2698623" y="1225804"/>
                </a:lnTo>
                <a:lnTo>
                  <a:pt x="2679573" y="1219327"/>
                </a:lnTo>
                <a:lnTo>
                  <a:pt x="2673350" y="1212850"/>
                </a:lnTo>
                <a:lnTo>
                  <a:pt x="2660396" y="1206754"/>
                </a:lnTo>
                <a:lnTo>
                  <a:pt x="2647823" y="1206754"/>
                </a:lnTo>
                <a:lnTo>
                  <a:pt x="2635250" y="1200277"/>
                </a:lnTo>
                <a:lnTo>
                  <a:pt x="2622677" y="1193800"/>
                </a:lnTo>
                <a:lnTo>
                  <a:pt x="2616200" y="1187577"/>
                </a:lnTo>
                <a:lnTo>
                  <a:pt x="2597023" y="1187577"/>
                </a:lnTo>
                <a:lnTo>
                  <a:pt x="2584450" y="1181100"/>
                </a:lnTo>
                <a:lnTo>
                  <a:pt x="2565400" y="1174623"/>
                </a:lnTo>
                <a:lnTo>
                  <a:pt x="2546350" y="1168527"/>
                </a:lnTo>
                <a:lnTo>
                  <a:pt x="2520696" y="1168527"/>
                </a:lnTo>
                <a:lnTo>
                  <a:pt x="2489073" y="1155954"/>
                </a:lnTo>
                <a:lnTo>
                  <a:pt x="2463927" y="1149477"/>
                </a:lnTo>
                <a:lnTo>
                  <a:pt x="2425700" y="1143000"/>
                </a:lnTo>
                <a:lnTo>
                  <a:pt x="2400173" y="1136904"/>
                </a:lnTo>
                <a:lnTo>
                  <a:pt x="2361946" y="1130427"/>
                </a:lnTo>
                <a:lnTo>
                  <a:pt x="2342896" y="1130427"/>
                </a:lnTo>
                <a:lnTo>
                  <a:pt x="2317750" y="1123950"/>
                </a:lnTo>
                <a:lnTo>
                  <a:pt x="2298700" y="1123950"/>
                </a:lnTo>
                <a:lnTo>
                  <a:pt x="2279523" y="1123950"/>
                </a:lnTo>
                <a:lnTo>
                  <a:pt x="2260473" y="1117854"/>
                </a:lnTo>
                <a:lnTo>
                  <a:pt x="2241423" y="1117854"/>
                </a:lnTo>
                <a:lnTo>
                  <a:pt x="2216150" y="1111377"/>
                </a:lnTo>
                <a:lnTo>
                  <a:pt x="2190623" y="1104900"/>
                </a:lnTo>
                <a:lnTo>
                  <a:pt x="2159000" y="1098677"/>
                </a:lnTo>
                <a:lnTo>
                  <a:pt x="2133346" y="1098677"/>
                </a:lnTo>
                <a:lnTo>
                  <a:pt x="2057400" y="1086104"/>
                </a:lnTo>
                <a:lnTo>
                  <a:pt x="2019300" y="1079627"/>
                </a:lnTo>
                <a:lnTo>
                  <a:pt x="2000250" y="1079627"/>
                </a:lnTo>
                <a:lnTo>
                  <a:pt x="1974596" y="1079627"/>
                </a:lnTo>
                <a:lnTo>
                  <a:pt x="1955546" y="1073150"/>
                </a:lnTo>
                <a:lnTo>
                  <a:pt x="1930400" y="1073150"/>
                </a:lnTo>
                <a:lnTo>
                  <a:pt x="1911223" y="1067054"/>
                </a:lnTo>
                <a:lnTo>
                  <a:pt x="1231900" y="1067054"/>
                </a:lnTo>
                <a:lnTo>
                  <a:pt x="1206373" y="1073150"/>
                </a:lnTo>
                <a:lnTo>
                  <a:pt x="1168273" y="1073150"/>
                </a:lnTo>
                <a:lnTo>
                  <a:pt x="1143000" y="1079627"/>
                </a:lnTo>
                <a:lnTo>
                  <a:pt x="1104900" y="1079627"/>
                </a:lnTo>
                <a:lnTo>
                  <a:pt x="1079373" y="1086104"/>
                </a:lnTo>
                <a:lnTo>
                  <a:pt x="1054100" y="1086104"/>
                </a:lnTo>
                <a:lnTo>
                  <a:pt x="1022477" y="1092200"/>
                </a:lnTo>
                <a:lnTo>
                  <a:pt x="1003300" y="1098677"/>
                </a:lnTo>
                <a:lnTo>
                  <a:pt x="977773" y="1104900"/>
                </a:lnTo>
                <a:lnTo>
                  <a:pt x="958723" y="1111377"/>
                </a:lnTo>
                <a:lnTo>
                  <a:pt x="939673" y="1111377"/>
                </a:lnTo>
                <a:lnTo>
                  <a:pt x="914400" y="1111377"/>
                </a:lnTo>
                <a:lnTo>
                  <a:pt x="895350" y="1117854"/>
                </a:lnTo>
                <a:lnTo>
                  <a:pt x="876300" y="1130427"/>
                </a:lnTo>
                <a:lnTo>
                  <a:pt x="863727" y="1130427"/>
                </a:lnTo>
                <a:lnTo>
                  <a:pt x="850773" y="1136904"/>
                </a:lnTo>
                <a:lnTo>
                  <a:pt x="838073" y="1143000"/>
                </a:lnTo>
                <a:lnTo>
                  <a:pt x="825500" y="1149477"/>
                </a:lnTo>
                <a:lnTo>
                  <a:pt x="819023" y="1155954"/>
                </a:lnTo>
                <a:lnTo>
                  <a:pt x="812546" y="1162050"/>
                </a:lnTo>
                <a:lnTo>
                  <a:pt x="806450" y="1162050"/>
                </a:lnTo>
                <a:lnTo>
                  <a:pt x="799973" y="1168527"/>
                </a:lnTo>
                <a:lnTo>
                  <a:pt x="793877" y="1174623"/>
                </a:lnTo>
                <a:lnTo>
                  <a:pt x="787400" y="1181100"/>
                </a:lnTo>
                <a:lnTo>
                  <a:pt x="780923" y="1181100"/>
                </a:lnTo>
                <a:lnTo>
                  <a:pt x="780923" y="1187577"/>
                </a:lnTo>
                <a:lnTo>
                  <a:pt x="774700" y="1187577"/>
                </a:lnTo>
                <a:lnTo>
                  <a:pt x="768223" y="1193800"/>
                </a:lnTo>
                <a:lnTo>
                  <a:pt x="761746" y="1206754"/>
                </a:lnTo>
                <a:lnTo>
                  <a:pt x="755650" y="1212850"/>
                </a:lnTo>
                <a:lnTo>
                  <a:pt x="742696" y="1219327"/>
                </a:lnTo>
                <a:lnTo>
                  <a:pt x="742696" y="1225804"/>
                </a:lnTo>
                <a:lnTo>
                  <a:pt x="736600" y="1231900"/>
                </a:lnTo>
                <a:lnTo>
                  <a:pt x="730123" y="1231900"/>
                </a:lnTo>
                <a:lnTo>
                  <a:pt x="730123" y="1238377"/>
                </a:lnTo>
                <a:lnTo>
                  <a:pt x="724027" y="1244473"/>
                </a:lnTo>
                <a:lnTo>
                  <a:pt x="717550" y="1250950"/>
                </a:lnTo>
                <a:lnTo>
                  <a:pt x="711073" y="1250950"/>
                </a:lnTo>
                <a:lnTo>
                  <a:pt x="711073" y="1257427"/>
                </a:lnTo>
                <a:lnTo>
                  <a:pt x="704977" y="1263650"/>
                </a:lnTo>
                <a:lnTo>
                  <a:pt x="691896" y="1270127"/>
                </a:lnTo>
                <a:lnTo>
                  <a:pt x="691896" y="1276604"/>
                </a:lnTo>
                <a:lnTo>
                  <a:pt x="685800" y="1276604"/>
                </a:lnTo>
                <a:lnTo>
                  <a:pt x="679323" y="1282700"/>
                </a:lnTo>
                <a:lnTo>
                  <a:pt x="672846" y="1289177"/>
                </a:lnTo>
                <a:lnTo>
                  <a:pt x="666750" y="1301750"/>
                </a:lnTo>
                <a:lnTo>
                  <a:pt x="660273" y="1308227"/>
                </a:lnTo>
                <a:lnTo>
                  <a:pt x="654177" y="1308227"/>
                </a:lnTo>
                <a:lnTo>
                  <a:pt x="654177" y="1314323"/>
                </a:lnTo>
                <a:lnTo>
                  <a:pt x="647700" y="1314323"/>
                </a:lnTo>
                <a:lnTo>
                  <a:pt x="647700" y="1320800"/>
                </a:lnTo>
                <a:lnTo>
                  <a:pt x="641223" y="1327277"/>
                </a:lnTo>
                <a:lnTo>
                  <a:pt x="635127" y="1327277"/>
                </a:lnTo>
                <a:lnTo>
                  <a:pt x="628650" y="1333500"/>
                </a:lnTo>
                <a:lnTo>
                  <a:pt x="628650" y="1339977"/>
                </a:lnTo>
                <a:lnTo>
                  <a:pt x="622173" y="1346454"/>
                </a:lnTo>
                <a:lnTo>
                  <a:pt x="622173" y="1352550"/>
                </a:lnTo>
                <a:lnTo>
                  <a:pt x="615950" y="1352550"/>
                </a:lnTo>
                <a:lnTo>
                  <a:pt x="609473" y="1359027"/>
                </a:lnTo>
                <a:lnTo>
                  <a:pt x="609473" y="1365504"/>
                </a:lnTo>
                <a:lnTo>
                  <a:pt x="602996" y="1365504"/>
                </a:lnTo>
                <a:lnTo>
                  <a:pt x="602996" y="1371600"/>
                </a:lnTo>
                <a:lnTo>
                  <a:pt x="596900" y="1371600"/>
                </a:lnTo>
                <a:lnTo>
                  <a:pt x="596900" y="1378077"/>
                </a:lnTo>
                <a:lnTo>
                  <a:pt x="590423" y="1384554"/>
                </a:lnTo>
                <a:lnTo>
                  <a:pt x="583946" y="1390650"/>
                </a:lnTo>
                <a:lnTo>
                  <a:pt x="583946" y="1397127"/>
                </a:lnTo>
                <a:lnTo>
                  <a:pt x="577850" y="1409700"/>
                </a:lnTo>
                <a:lnTo>
                  <a:pt x="571373" y="1416177"/>
                </a:lnTo>
                <a:lnTo>
                  <a:pt x="565277" y="1428877"/>
                </a:lnTo>
                <a:lnTo>
                  <a:pt x="558800" y="1441450"/>
                </a:lnTo>
                <a:lnTo>
                  <a:pt x="558800" y="1447927"/>
                </a:lnTo>
                <a:lnTo>
                  <a:pt x="552323" y="1454404"/>
                </a:lnTo>
                <a:lnTo>
                  <a:pt x="552323" y="1460500"/>
                </a:lnTo>
                <a:lnTo>
                  <a:pt x="552323" y="1473073"/>
                </a:lnTo>
                <a:lnTo>
                  <a:pt x="552323" y="1479550"/>
                </a:lnTo>
                <a:lnTo>
                  <a:pt x="552323" y="1486027"/>
                </a:lnTo>
                <a:lnTo>
                  <a:pt x="546100" y="1492250"/>
                </a:lnTo>
                <a:lnTo>
                  <a:pt x="546100" y="1562100"/>
                </a:lnTo>
                <a:lnTo>
                  <a:pt x="552323" y="1568577"/>
                </a:lnTo>
                <a:lnTo>
                  <a:pt x="558800" y="1575054"/>
                </a:lnTo>
                <a:lnTo>
                  <a:pt x="558800" y="1581150"/>
                </a:lnTo>
                <a:lnTo>
                  <a:pt x="565277" y="1581150"/>
                </a:lnTo>
                <a:lnTo>
                  <a:pt x="565277" y="1587627"/>
                </a:lnTo>
                <a:lnTo>
                  <a:pt x="571373" y="1587627"/>
                </a:lnTo>
                <a:lnTo>
                  <a:pt x="577850" y="1594104"/>
                </a:lnTo>
                <a:lnTo>
                  <a:pt x="577850" y="1600200"/>
                </a:lnTo>
                <a:lnTo>
                  <a:pt x="583946" y="1606677"/>
                </a:lnTo>
                <a:lnTo>
                  <a:pt x="590423" y="1613154"/>
                </a:lnTo>
                <a:lnTo>
                  <a:pt x="596900" y="1619250"/>
                </a:lnTo>
                <a:lnTo>
                  <a:pt x="602996" y="1625727"/>
                </a:lnTo>
                <a:lnTo>
                  <a:pt x="602996" y="1631823"/>
                </a:lnTo>
                <a:lnTo>
                  <a:pt x="609473" y="1631823"/>
                </a:lnTo>
                <a:lnTo>
                  <a:pt x="609473" y="1638300"/>
                </a:lnTo>
                <a:lnTo>
                  <a:pt x="615950" y="1638300"/>
                </a:lnTo>
                <a:lnTo>
                  <a:pt x="615950" y="1644777"/>
                </a:lnTo>
                <a:lnTo>
                  <a:pt x="622173" y="1644777"/>
                </a:lnTo>
                <a:lnTo>
                  <a:pt x="622173" y="1651000"/>
                </a:lnTo>
                <a:lnTo>
                  <a:pt x="628650" y="1651000"/>
                </a:lnTo>
                <a:lnTo>
                  <a:pt x="635127" y="1651000"/>
                </a:lnTo>
                <a:lnTo>
                  <a:pt x="647700" y="1657477"/>
                </a:lnTo>
                <a:lnTo>
                  <a:pt x="654177" y="1657477"/>
                </a:lnTo>
                <a:lnTo>
                  <a:pt x="660273" y="1663954"/>
                </a:lnTo>
                <a:lnTo>
                  <a:pt x="672846" y="1663954"/>
                </a:lnTo>
                <a:lnTo>
                  <a:pt x="691896" y="1663954"/>
                </a:lnTo>
                <a:lnTo>
                  <a:pt x="698500" y="1663954"/>
                </a:lnTo>
                <a:lnTo>
                  <a:pt x="704977" y="1670050"/>
                </a:lnTo>
                <a:lnTo>
                  <a:pt x="711073" y="1670050"/>
                </a:lnTo>
                <a:lnTo>
                  <a:pt x="717550" y="1670050"/>
                </a:lnTo>
                <a:lnTo>
                  <a:pt x="724027" y="1676527"/>
                </a:lnTo>
                <a:lnTo>
                  <a:pt x="730123" y="1676527"/>
                </a:lnTo>
                <a:lnTo>
                  <a:pt x="736600" y="1676527"/>
                </a:lnTo>
                <a:lnTo>
                  <a:pt x="736600" y="1683004"/>
                </a:lnTo>
                <a:lnTo>
                  <a:pt x="742696" y="1683004"/>
                </a:lnTo>
                <a:lnTo>
                  <a:pt x="749173" y="1683004"/>
                </a:lnTo>
                <a:lnTo>
                  <a:pt x="761746" y="1689100"/>
                </a:lnTo>
                <a:lnTo>
                  <a:pt x="774700" y="1695577"/>
                </a:lnTo>
                <a:lnTo>
                  <a:pt x="780923" y="1695577"/>
                </a:lnTo>
                <a:lnTo>
                  <a:pt x="793877" y="1701673"/>
                </a:lnTo>
                <a:lnTo>
                  <a:pt x="806450" y="1701673"/>
                </a:lnTo>
                <a:lnTo>
                  <a:pt x="806450" y="1708150"/>
                </a:lnTo>
                <a:lnTo>
                  <a:pt x="819023" y="1708150"/>
                </a:lnTo>
                <a:lnTo>
                  <a:pt x="825500" y="1708150"/>
                </a:lnTo>
              </a:path>
              <a:path w="5963284" h="3645535">
                <a:moveTo>
                  <a:pt x="1384300" y="2476500"/>
                </a:moveTo>
                <a:lnTo>
                  <a:pt x="1390777" y="2476500"/>
                </a:lnTo>
                <a:lnTo>
                  <a:pt x="1422400" y="2476500"/>
                </a:lnTo>
                <a:lnTo>
                  <a:pt x="1454023" y="2476500"/>
                </a:lnTo>
                <a:lnTo>
                  <a:pt x="1498346" y="2482977"/>
                </a:lnTo>
                <a:lnTo>
                  <a:pt x="1555623" y="2482977"/>
                </a:lnTo>
                <a:lnTo>
                  <a:pt x="1670050" y="2482977"/>
                </a:lnTo>
                <a:lnTo>
                  <a:pt x="1726946" y="2489454"/>
                </a:lnTo>
                <a:lnTo>
                  <a:pt x="1790700" y="2489454"/>
                </a:lnTo>
                <a:lnTo>
                  <a:pt x="1847977" y="2489454"/>
                </a:lnTo>
                <a:lnTo>
                  <a:pt x="1904746" y="2495550"/>
                </a:lnTo>
                <a:lnTo>
                  <a:pt x="1968500" y="2495550"/>
                </a:lnTo>
                <a:lnTo>
                  <a:pt x="2025777" y="2502027"/>
                </a:lnTo>
                <a:lnTo>
                  <a:pt x="2082673" y="2502027"/>
                </a:lnTo>
                <a:lnTo>
                  <a:pt x="2146300" y="2502027"/>
                </a:lnTo>
                <a:lnTo>
                  <a:pt x="2203196" y="2502027"/>
                </a:lnTo>
                <a:lnTo>
                  <a:pt x="2273046" y="2502027"/>
                </a:lnTo>
                <a:lnTo>
                  <a:pt x="2330323" y="2508504"/>
                </a:lnTo>
                <a:lnTo>
                  <a:pt x="3149727" y="2508504"/>
                </a:lnTo>
                <a:lnTo>
                  <a:pt x="3206496" y="2514600"/>
                </a:lnTo>
                <a:lnTo>
                  <a:pt x="3276346" y="2521077"/>
                </a:lnTo>
                <a:lnTo>
                  <a:pt x="3346196" y="2521077"/>
                </a:lnTo>
                <a:lnTo>
                  <a:pt x="3422523" y="2527554"/>
                </a:lnTo>
                <a:lnTo>
                  <a:pt x="3485896" y="2533650"/>
                </a:lnTo>
                <a:lnTo>
                  <a:pt x="3562223" y="2533650"/>
                </a:lnTo>
                <a:lnTo>
                  <a:pt x="3625596" y="2533650"/>
                </a:lnTo>
                <a:lnTo>
                  <a:pt x="3981323" y="2533650"/>
                </a:lnTo>
                <a:lnTo>
                  <a:pt x="4057650" y="2540127"/>
                </a:lnTo>
                <a:lnTo>
                  <a:pt x="4140073" y="2540127"/>
                </a:lnTo>
                <a:lnTo>
                  <a:pt x="4228973" y="2552700"/>
                </a:lnTo>
                <a:lnTo>
                  <a:pt x="4336923" y="2552700"/>
                </a:lnTo>
                <a:lnTo>
                  <a:pt x="4445000" y="2559177"/>
                </a:lnTo>
                <a:lnTo>
                  <a:pt x="4533900" y="2559177"/>
                </a:lnTo>
                <a:lnTo>
                  <a:pt x="4622800" y="2565400"/>
                </a:lnTo>
                <a:lnTo>
                  <a:pt x="4705223" y="2571877"/>
                </a:lnTo>
                <a:lnTo>
                  <a:pt x="4762500" y="2578354"/>
                </a:lnTo>
                <a:lnTo>
                  <a:pt x="4819777" y="2584450"/>
                </a:lnTo>
                <a:lnTo>
                  <a:pt x="4870450" y="2584450"/>
                </a:lnTo>
                <a:lnTo>
                  <a:pt x="4902200" y="2584450"/>
                </a:lnTo>
                <a:lnTo>
                  <a:pt x="4940300" y="2590927"/>
                </a:lnTo>
                <a:lnTo>
                  <a:pt x="5727700" y="2590927"/>
                </a:lnTo>
                <a:lnTo>
                  <a:pt x="5746750" y="2584450"/>
                </a:lnTo>
                <a:lnTo>
                  <a:pt x="5765800" y="2578354"/>
                </a:lnTo>
                <a:lnTo>
                  <a:pt x="5790946" y="2565400"/>
                </a:lnTo>
                <a:lnTo>
                  <a:pt x="5823077" y="2552700"/>
                </a:lnTo>
                <a:lnTo>
                  <a:pt x="5854700" y="2540127"/>
                </a:lnTo>
                <a:lnTo>
                  <a:pt x="5879973" y="2527554"/>
                </a:lnTo>
                <a:lnTo>
                  <a:pt x="5911596" y="2508504"/>
                </a:lnTo>
                <a:lnTo>
                  <a:pt x="5924550" y="2495550"/>
                </a:lnTo>
                <a:lnTo>
                  <a:pt x="5937123" y="2489454"/>
                </a:lnTo>
                <a:lnTo>
                  <a:pt x="5949696" y="2476500"/>
                </a:lnTo>
                <a:lnTo>
                  <a:pt x="5956300" y="2463800"/>
                </a:lnTo>
                <a:lnTo>
                  <a:pt x="5962777" y="2457704"/>
                </a:lnTo>
                <a:lnTo>
                  <a:pt x="5962777" y="2444750"/>
                </a:lnTo>
                <a:lnTo>
                  <a:pt x="5962777" y="2419604"/>
                </a:lnTo>
                <a:lnTo>
                  <a:pt x="5962777" y="2400427"/>
                </a:lnTo>
                <a:lnTo>
                  <a:pt x="5956300" y="2343277"/>
                </a:lnTo>
                <a:lnTo>
                  <a:pt x="5949696" y="2324100"/>
                </a:lnTo>
                <a:lnTo>
                  <a:pt x="5943600" y="2298954"/>
                </a:lnTo>
                <a:lnTo>
                  <a:pt x="5930646" y="2266950"/>
                </a:lnTo>
                <a:lnTo>
                  <a:pt x="5911596" y="2241677"/>
                </a:lnTo>
                <a:lnTo>
                  <a:pt x="5899023" y="2216150"/>
                </a:lnTo>
                <a:lnTo>
                  <a:pt x="5886450" y="2191004"/>
                </a:lnTo>
                <a:lnTo>
                  <a:pt x="5860796" y="2158873"/>
                </a:lnTo>
                <a:lnTo>
                  <a:pt x="5841746" y="2133727"/>
                </a:lnTo>
                <a:lnTo>
                  <a:pt x="5816600" y="2101977"/>
                </a:lnTo>
                <a:lnTo>
                  <a:pt x="5784850" y="2082927"/>
                </a:lnTo>
                <a:lnTo>
                  <a:pt x="5753227" y="2051304"/>
                </a:lnTo>
                <a:lnTo>
                  <a:pt x="5715000" y="2019300"/>
                </a:lnTo>
                <a:lnTo>
                  <a:pt x="5670423" y="1987550"/>
                </a:lnTo>
                <a:lnTo>
                  <a:pt x="5626100" y="1962404"/>
                </a:lnTo>
                <a:lnTo>
                  <a:pt x="5581523" y="1936750"/>
                </a:lnTo>
                <a:lnTo>
                  <a:pt x="5530723" y="1917700"/>
                </a:lnTo>
                <a:lnTo>
                  <a:pt x="5479923" y="1898650"/>
                </a:lnTo>
                <a:lnTo>
                  <a:pt x="5429250" y="1879600"/>
                </a:lnTo>
                <a:lnTo>
                  <a:pt x="5371973" y="1866900"/>
                </a:lnTo>
                <a:lnTo>
                  <a:pt x="5314696" y="1854327"/>
                </a:lnTo>
                <a:lnTo>
                  <a:pt x="5263896" y="1841754"/>
                </a:lnTo>
                <a:lnTo>
                  <a:pt x="5200650" y="1835277"/>
                </a:lnTo>
                <a:lnTo>
                  <a:pt x="5143373" y="1822704"/>
                </a:lnTo>
                <a:lnTo>
                  <a:pt x="5080000" y="1809750"/>
                </a:lnTo>
                <a:lnTo>
                  <a:pt x="5022723" y="1803654"/>
                </a:lnTo>
                <a:lnTo>
                  <a:pt x="4959350" y="1797177"/>
                </a:lnTo>
                <a:lnTo>
                  <a:pt x="4889500" y="1790700"/>
                </a:lnTo>
                <a:lnTo>
                  <a:pt x="4832350" y="1784477"/>
                </a:lnTo>
                <a:lnTo>
                  <a:pt x="4165600" y="1784477"/>
                </a:lnTo>
                <a:lnTo>
                  <a:pt x="4114800" y="1790700"/>
                </a:lnTo>
                <a:lnTo>
                  <a:pt x="4051173" y="1797177"/>
                </a:lnTo>
                <a:lnTo>
                  <a:pt x="3994277" y="1803654"/>
                </a:lnTo>
                <a:lnTo>
                  <a:pt x="3956050" y="1809750"/>
                </a:lnTo>
                <a:lnTo>
                  <a:pt x="3911473" y="1816227"/>
                </a:lnTo>
                <a:lnTo>
                  <a:pt x="3873246" y="1828800"/>
                </a:lnTo>
                <a:lnTo>
                  <a:pt x="3841623" y="1835277"/>
                </a:lnTo>
                <a:lnTo>
                  <a:pt x="3803396" y="1847850"/>
                </a:lnTo>
                <a:lnTo>
                  <a:pt x="3765677" y="1854327"/>
                </a:lnTo>
                <a:lnTo>
                  <a:pt x="3720973" y="1866900"/>
                </a:lnTo>
                <a:lnTo>
                  <a:pt x="3676777" y="1873377"/>
                </a:lnTo>
                <a:lnTo>
                  <a:pt x="3638550" y="1879600"/>
                </a:lnTo>
                <a:lnTo>
                  <a:pt x="3593973" y="1886077"/>
                </a:lnTo>
                <a:lnTo>
                  <a:pt x="3537077" y="1898650"/>
                </a:lnTo>
                <a:lnTo>
                  <a:pt x="3498850" y="1905127"/>
                </a:lnTo>
                <a:lnTo>
                  <a:pt x="3454273" y="1917700"/>
                </a:lnTo>
                <a:lnTo>
                  <a:pt x="3397377" y="1924177"/>
                </a:lnTo>
                <a:lnTo>
                  <a:pt x="3352673" y="1936750"/>
                </a:lnTo>
                <a:lnTo>
                  <a:pt x="3321050" y="1943227"/>
                </a:lnTo>
                <a:lnTo>
                  <a:pt x="3276346" y="1955927"/>
                </a:lnTo>
                <a:lnTo>
                  <a:pt x="3232150" y="1968500"/>
                </a:lnTo>
                <a:lnTo>
                  <a:pt x="3193923" y="1974977"/>
                </a:lnTo>
                <a:lnTo>
                  <a:pt x="3155823" y="1987550"/>
                </a:lnTo>
                <a:lnTo>
                  <a:pt x="3105023" y="1994027"/>
                </a:lnTo>
                <a:lnTo>
                  <a:pt x="3060700" y="2000504"/>
                </a:lnTo>
                <a:lnTo>
                  <a:pt x="3010027" y="2013077"/>
                </a:lnTo>
                <a:lnTo>
                  <a:pt x="2946273" y="2025777"/>
                </a:lnTo>
                <a:lnTo>
                  <a:pt x="2888996" y="2032254"/>
                </a:lnTo>
                <a:lnTo>
                  <a:pt x="2838323" y="2044827"/>
                </a:lnTo>
                <a:lnTo>
                  <a:pt x="2774950" y="2051304"/>
                </a:lnTo>
                <a:lnTo>
                  <a:pt x="2717673" y="2057400"/>
                </a:lnTo>
                <a:lnTo>
                  <a:pt x="2666873" y="2063877"/>
                </a:lnTo>
                <a:lnTo>
                  <a:pt x="2609723" y="2070354"/>
                </a:lnTo>
                <a:lnTo>
                  <a:pt x="2571496" y="2070354"/>
                </a:lnTo>
                <a:lnTo>
                  <a:pt x="2520696" y="2076450"/>
                </a:lnTo>
                <a:lnTo>
                  <a:pt x="2482977" y="2076450"/>
                </a:lnTo>
                <a:lnTo>
                  <a:pt x="2450973" y="2082927"/>
                </a:lnTo>
                <a:lnTo>
                  <a:pt x="2412746" y="2082927"/>
                </a:lnTo>
                <a:lnTo>
                  <a:pt x="2381123" y="2082927"/>
                </a:lnTo>
                <a:lnTo>
                  <a:pt x="2095627" y="2082927"/>
                </a:lnTo>
                <a:lnTo>
                  <a:pt x="2057400" y="2076450"/>
                </a:lnTo>
                <a:lnTo>
                  <a:pt x="2025777" y="2076450"/>
                </a:lnTo>
                <a:lnTo>
                  <a:pt x="1993773" y="2076450"/>
                </a:lnTo>
                <a:lnTo>
                  <a:pt x="1974596" y="2076450"/>
                </a:lnTo>
                <a:lnTo>
                  <a:pt x="1949450" y="2070354"/>
                </a:lnTo>
                <a:lnTo>
                  <a:pt x="1930400" y="2063877"/>
                </a:lnTo>
                <a:lnTo>
                  <a:pt x="1911223" y="2063877"/>
                </a:lnTo>
                <a:lnTo>
                  <a:pt x="1892173" y="2057400"/>
                </a:lnTo>
                <a:lnTo>
                  <a:pt x="1873123" y="2051304"/>
                </a:lnTo>
                <a:lnTo>
                  <a:pt x="1847977" y="2051304"/>
                </a:lnTo>
                <a:lnTo>
                  <a:pt x="1815846" y="2051304"/>
                </a:lnTo>
                <a:lnTo>
                  <a:pt x="1784223" y="2044827"/>
                </a:lnTo>
                <a:lnTo>
                  <a:pt x="1752473" y="2038350"/>
                </a:lnTo>
                <a:lnTo>
                  <a:pt x="1720850" y="2038350"/>
                </a:lnTo>
                <a:lnTo>
                  <a:pt x="1682623" y="2032254"/>
                </a:lnTo>
                <a:lnTo>
                  <a:pt x="1479677" y="2032254"/>
                </a:lnTo>
                <a:lnTo>
                  <a:pt x="1460500" y="2038350"/>
                </a:lnTo>
                <a:lnTo>
                  <a:pt x="1447546" y="2044827"/>
                </a:lnTo>
                <a:lnTo>
                  <a:pt x="1434973" y="2051304"/>
                </a:lnTo>
                <a:lnTo>
                  <a:pt x="1422400" y="2057400"/>
                </a:lnTo>
                <a:lnTo>
                  <a:pt x="1403350" y="2063877"/>
                </a:lnTo>
                <a:lnTo>
                  <a:pt x="1396873" y="2076450"/>
                </a:lnTo>
                <a:lnTo>
                  <a:pt x="1384300" y="2082927"/>
                </a:lnTo>
                <a:lnTo>
                  <a:pt x="1371600" y="2089023"/>
                </a:lnTo>
                <a:lnTo>
                  <a:pt x="1365123" y="2095500"/>
                </a:lnTo>
                <a:lnTo>
                  <a:pt x="1352550" y="2114677"/>
                </a:lnTo>
                <a:lnTo>
                  <a:pt x="1339596" y="2121154"/>
                </a:lnTo>
                <a:lnTo>
                  <a:pt x="1327023" y="2140204"/>
                </a:lnTo>
                <a:lnTo>
                  <a:pt x="1320927" y="2158873"/>
                </a:lnTo>
                <a:lnTo>
                  <a:pt x="1314450" y="2171827"/>
                </a:lnTo>
                <a:lnTo>
                  <a:pt x="1307973" y="2178050"/>
                </a:lnTo>
                <a:lnTo>
                  <a:pt x="1295273" y="2191004"/>
                </a:lnTo>
                <a:lnTo>
                  <a:pt x="1295273" y="2210054"/>
                </a:lnTo>
                <a:lnTo>
                  <a:pt x="1282700" y="2216150"/>
                </a:lnTo>
                <a:lnTo>
                  <a:pt x="1276223" y="2222627"/>
                </a:lnTo>
                <a:lnTo>
                  <a:pt x="1276223" y="2235200"/>
                </a:lnTo>
                <a:lnTo>
                  <a:pt x="1269746" y="2247900"/>
                </a:lnTo>
                <a:lnTo>
                  <a:pt x="1263650" y="2260854"/>
                </a:lnTo>
                <a:lnTo>
                  <a:pt x="1263650" y="2273427"/>
                </a:lnTo>
                <a:lnTo>
                  <a:pt x="1257173" y="2292477"/>
                </a:lnTo>
                <a:lnTo>
                  <a:pt x="1244600" y="2311527"/>
                </a:lnTo>
                <a:lnTo>
                  <a:pt x="1244600" y="2324100"/>
                </a:lnTo>
                <a:lnTo>
                  <a:pt x="1244600" y="2336800"/>
                </a:lnTo>
                <a:lnTo>
                  <a:pt x="1238123" y="2343277"/>
                </a:lnTo>
                <a:lnTo>
                  <a:pt x="1238123" y="2355850"/>
                </a:lnTo>
                <a:lnTo>
                  <a:pt x="1238123" y="2362327"/>
                </a:lnTo>
                <a:lnTo>
                  <a:pt x="1238123" y="2393950"/>
                </a:lnTo>
                <a:lnTo>
                  <a:pt x="1244600" y="2400427"/>
                </a:lnTo>
                <a:lnTo>
                  <a:pt x="1244600" y="2406650"/>
                </a:lnTo>
                <a:lnTo>
                  <a:pt x="1251077" y="2419604"/>
                </a:lnTo>
                <a:lnTo>
                  <a:pt x="1257173" y="2432177"/>
                </a:lnTo>
                <a:lnTo>
                  <a:pt x="1263650" y="2444750"/>
                </a:lnTo>
                <a:lnTo>
                  <a:pt x="1276223" y="2451227"/>
                </a:lnTo>
                <a:lnTo>
                  <a:pt x="1282700" y="2470277"/>
                </a:lnTo>
                <a:lnTo>
                  <a:pt x="1288796" y="2476500"/>
                </a:lnTo>
                <a:lnTo>
                  <a:pt x="1301750" y="2482977"/>
                </a:lnTo>
                <a:lnTo>
                  <a:pt x="1314450" y="2502027"/>
                </a:lnTo>
                <a:lnTo>
                  <a:pt x="1327023" y="2508504"/>
                </a:lnTo>
                <a:lnTo>
                  <a:pt x="1346073" y="2521077"/>
                </a:lnTo>
                <a:lnTo>
                  <a:pt x="1365123" y="2527554"/>
                </a:lnTo>
                <a:lnTo>
                  <a:pt x="1384300" y="2540127"/>
                </a:lnTo>
                <a:lnTo>
                  <a:pt x="1403350" y="2546223"/>
                </a:lnTo>
                <a:lnTo>
                  <a:pt x="1415923" y="2552700"/>
                </a:lnTo>
                <a:lnTo>
                  <a:pt x="1434973" y="2552700"/>
                </a:lnTo>
                <a:lnTo>
                  <a:pt x="1460500" y="2559177"/>
                </a:lnTo>
                <a:lnTo>
                  <a:pt x="1485773" y="2565400"/>
                </a:lnTo>
                <a:lnTo>
                  <a:pt x="1511300" y="2571877"/>
                </a:lnTo>
                <a:lnTo>
                  <a:pt x="1543050" y="2578354"/>
                </a:lnTo>
                <a:lnTo>
                  <a:pt x="1574673" y="2578354"/>
                </a:lnTo>
                <a:lnTo>
                  <a:pt x="1619377" y="2584450"/>
                </a:lnTo>
                <a:lnTo>
                  <a:pt x="1758950" y="2584450"/>
                </a:lnTo>
                <a:lnTo>
                  <a:pt x="1765173" y="2584450"/>
                </a:lnTo>
              </a:path>
              <a:path w="5963284" h="3645535">
                <a:moveTo>
                  <a:pt x="2400173" y="2247900"/>
                </a:moveTo>
                <a:lnTo>
                  <a:pt x="2400173" y="2254377"/>
                </a:lnTo>
              </a:path>
              <a:path w="5963284" h="3645535">
                <a:moveTo>
                  <a:pt x="1003300" y="3587750"/>
                </a:moveTo>
                <a:lnTo>
                  <a:pt x="1009523" y="3587750"/>
                </a:lnTo>
                <a:lnTo>
                  <a:pt x="1022477" y="3575177"/>
                </a:lnTo>
                <a:lnTo>
                  <a:pt x="1035050" y="3575177"/>
                </a:lnTo>
                <a:lnTo>
                  <a:pt x="1047623" y="3575177"/>
                </a:lnTo>
                <a:lnTo>
                  <a:pt x="1054100" y="3568700"/>
                </a:lnTo>
                <a:lnTo>
                  <a:pt x="1060196" y="3568700"/>
                </a:lnTo>
                <a:lnTo>
                  <a:pt x="1073150" y="3562604"/>
                </a:lnTo>
                <a:lnTo>
                  <a:pt x="1092327" y="3562604"/>
                </a:lnTo>
                <a:lnTo>
                  <a:pt x="1111377" y="3562604"/>
                </a:lnTo>
                <a:lnTo>
                  <a:pt x="1130046" y="3562604"/>
                </a:lnTo>
                <a:lnTo>
                  <a:pt x="1155700" y="3562604"/>
                </a:lnTo>
                <a:lnTo>
                  <a:pt x="1193800" y="3562604"/>
                </a:lnTo>
                <a:lnTo>
                  <a:pt x="1225423" y="3562604"/>
                </a:lnTo>
                <a:lnTo>
                  <a:pt x="1282700" y="3568700"/>
                </a:lnTo>
                <a:lnTo>
                  <a:pt x="1339596" y="3575177"/>
                </a:lnTo>
                <a:lnTo>
                  <a:pt x="1396873" y="3581654"/>
                </a:lnTo>
                <a:lnTo>
                  <a:pt x="1466723" y="3587750"/>
                </a:lnTo>
                <a:lnTo>
                  <a:pt x="1530350" y="3594227"/>
                </a:lnTo>
                <a:lnTo>
                  <a:pt x="1587246" y="3606800"/>
                </a:lnTo>
                <a:lnTo>
                  <a:pt x="1657096" y="3613277"/>
                </a:lnTo>
                <a:lnTo>
                  <a:pt x="1726946" y="3619500"/>
                </a:lnTo>
                <a:lnTo>
                  <a:pt x="1784223" y="3619500"/>
                </a:lnTo>
                <a:lnTo>
                  <a:pt x="1854073" y="3625977"/>
                </a:lnTo>
                <a:lnTo>
                  <a:pt x="1917700" y="3625977"/>
                </a:lnTo>
                <a:lnTo>
                  <a:pt x="1993773" y="3632454"/>
                </a:lnTo>
                <a:lnTo>
                  <a:pt x="2070100" y="3632454"/>
                </a:lnTo>
                <a:lnTo>
                  <a:pt x="2406650" y="3632454"/>
                </a:lnTo>
                <a:lnTo>
                  <a:pt x="2470023" y="3638550"/>
                </a:lnTo>
                <a:lnTo>
                  <a:pt x="2527300" y="3638550"/>
                </a:lnTo>
                <a:lnTo>
                  <a:pt x="2577973" y="3645027"/>
                </a:lnTo>
                <a:lnTo>
                  <a:pt x="2628773" y="3645027"/>
                </a:lnTo>
                <a:lnTo>
                  <a:pt x="2990977" y="3645027"/>
                </a:lnTo>
                <a:lnTo>
                  <a:pt x="3041650" y="3638550"/>
                </a:lnTo>
                <a:lnTo>
                  <a:pt x="3111500" y="3625977"/>
                </a:lnTo>
                <a:lnTo>
                  <a:pt x="3162300" y="3606800"/>
                </a:lnTo>
                <a:lnTo>
                  <a:pt x="3232150" y="3587750"/>
                </a:lnTo>
                <a:lnTo>
                  <a:pt x="3302000" y="3568700"/>
                </a:lnTo>
                <a:lnTo>
                  <a:pt x="3359150" y="3549650"/>
                </a:lnTo>
                <a:lnTo>
                  <a:pt x="3416046" y="3536950"/>
                </a:lnTo>
                <a:lnTo>
                  <a:pt x="3460750" y="3517900"/>
                </a:lnTo>
                <a:lnTo>
                  <a:pt x="3492373" y="3498850"/>
                </a:lnTo>
                <a:lnTo>
                  <a:pt x="3511423" y="3486277"/>
                </a:lnTo>
                <a:lnTo>
                  <a:pt x="3524123" y="3473577"/>
                </a:lnTo>
                <a:lnTo>
                  <a:pt x="3537077" y="3467100"/>
                </a:lnTo>
                <a:lnTo>
                  <a:pt x="3543173" y="3454527"/>
                </a:lnTo>
                <a:lnTo>
                  <a:pt x="3555746" y="3448050"/>
                </a:lnTo>
                <a:lnTo>
                  <a:pt x="3562223" y="3429000"/>
                </a:lnTo>
                <a:lnTo>
                  <a:pt x="3568700" y="3422904"/>
                </a:lnTo>
                <a:lnTo>
                  <a:pt x="3568700" y="3409950"/>
                </a:lnTo>
                <a:lnTo>
                  <a:pt x="3574796" y="3397377"/>
                </a:lnTo>
                <a:lnTo>
                  <a:pt x="3574796" y="3283204"/>
                </a:lnTo>
                <a:lnTo>
                  <a:pt x="3568700" y="3257677"/>
                </a:lnTo>
                <a:lnTo>
                  <a:pt x="3562223" y="3244977"/>
                </a:lnTo>
                <a:lnTo>
                  <a:pt x="3555746" y="3232023"/>
                </a:lnTo>
                <a:lnTo>
                  <a:pt x="3543173" y="3213354"/>
                </a:lnTo>
                <a:lnTo>
                  <a:pt x="3537077" y="3200400"/>
                </a:lnTo>
                <a:lnTo>
                  <a:pt x="3524123" y="3194304"/>
                </a:lnTo>
                <a:lnTo>
                  <a:pt x="3504946" y="3175254"/>
                </a:lnTo>
                <a:lnTo>
                  <a:pt x="3473323" y="3162300"/>
                </a:lnTo>
                <a:lnTo>
                  <a:pt x="3454273" y="3137027"/>
                </a:lnTo>
                <a:lnTo>
                  <a:pt x="3422523" y="3117977"/>
                </a:lnTo>
                <a:lnTo>
                  <a:pt x="3384423" y="3092450"/>
                </a:lnTo>
                <a:lnTo>
                  <a:pt x="3340100" y="3060700"/>
                </a:lnTo>
                <a:lnTo>
                  <a:pt x="3289300" y="3035554"/>
                </a:lnTo>
                <a:lnTo>
                  <a:pt x="3251200" y="3016377"/>
                </a:lnTo>
                <a:lnTo>
                  <a:pt x="3206496" y="2990850"/>
                </a:lnTo>
                <a:lnTo>
                  <a:pt x="3168396" y="2971800"/>
                </a:lnTo>
                <a:lnTo>
                  <a:pt x="3136773" y="2959227"/>
                </a:lnTo>
                <a:lnTo>
                  <a:pt x="3105023" y="2946654"/>
                </a:lnTo>
                <a:lnTo>
                  <a:pt x="3073400" y="2933700"/>
                </a:lnTo>
                <a:lnTo>
                  <a:pt x="3047746" y="2933700"/>
                </a:lnTo>
                <a:lnTo>
                  <a:pt x="3022600" y="2921000"/>
                </a:lnTo>
                <a:lnTo>
                  <a:pt x="2997073" y="2908427"/>
                </a:lnTo>
                <a:lnTo>
                  <a:pt x="2971800" y="2901950"/>
                </a:lnTo>
                <a:lnTo>
                  <a:pt x="2946273" y="2895854"/>
                </a:lnTo>
                <a:lnTo>
                  <a:pt x="2914650" y="2889377"/>
                </a:lnTo>
                <a:lnTo>
                  <a:pt x="2888996" y="2889377"/>
                </a:lnTo>
                <a:lnTo>
                  <a:pt x="2863850" y="2882900"/>
                </a:lnTo>
                <a:lnTo>
                  <a:pt x="2825623" y="2876804"/>
                </a:lnTo>
                <a:lnTo>
                  <a:pt x="2787523" y="2870327"/>
                </a:lnTo>
                <a:lnTo>
                  <a:pt x="2743200" y="2863850"/>
                </a:lnTo>
                <a:lnTo>
                  <a:pt x="2705100" y="2857627"/>
                </a:lnTo>
                <a:lnTo>
                  <a:pt x="2647823" y="2851150"/>
                </a:lnTo>
                <a:lnTo>
                  <a:pt x="2597023" y="2844673"/>
                </a:lnTo>
                <a:lnTo>
                  <a:pt x="2546350" y="2838577"/>
                </a:lnTo>
                <a:lnTo>
                  <a:pt x="2501646" y="2838577"/>
                </a:lnTo>
                <a:lnTo>
                  <a:pt x="2450973" y="2832100"/>
                </a:lnTo>
                <a:lnTo>
                  <a:pt x="2120773" y="2832100"/>
                </a:lnTo>
                <a:lnTo>
                  <a:pt x="2076577" y="2826004"/>
                </a:lnTo>
                <a:lnTo>
                  <a:pt x="1530350" y="2826004"/>
                </a:lnTo>
                <a:lnTo>
                  <a:pt x="1492250" y="2832100"/>
                </a:lnTo>
                <a:lnTo>
                  <a:pt x="1466723" y="2838577"/>
                </a:lnTo>
                <a:lnTo>
                  <a:pt x="1447546" y="2838577"/>
                </a:lnTo>
                <a:lnTo>
                  <a:pt x="1415923" y="2844673"/>
                </a:lnTo>
                <a:lnTo>
                  <a:pt x="1396873" y="2851150"/>
                </a:lnTo>
                <a:lnTo>
                  <a:pt x="1377696" y="2863850"/>
                </a:lnTo>
                <a:lnTo>
                  <a:pt x="1365123" y="2863850"/>
                </a:lnTo>
                <a:lnTo>
                  <a:pt x="1346073" y="2876804"/>
                </a:lnTo>
                <a:lnTo>
                  <a:pt x="1339596" y="2882900"/>
                </a:lnTo>
                <a:lnTo>
                  <a:pt x="1327023" y="2889377"/>
                </a:lnTo>
                <a:lnTo>
                  <a:pt x="1314450" y="2895854"/>
                </a:lnTo>
                <a:lnTo>
                  <a:pt x="1295273" y="2901950"/>
                </a:lnTo>
                <a:lnTo>
                  <a:pt x="1282700" y="2914904"/>
                </a:lnTo>
                <a:lnTo>
                  <a:pt x="1269746" y="2914904"/>
                </a:lnTo>
                <a:lnTo>
                  <a:pt x="1257173" y="2927477"/>
                </a:lnTo>
                <a:lnTo>
                  <a:pt x="1244600" y="2933700"/>
                </a:lnTo>
                <a:lnTo>
                  <a:pt x="1238123" y="2946654"/>
                </a:lnTo>
                <a:lnTo>
                  <a:pt x="1225423" y="2952750"/>
                </a:lnTo>
                <a:lnTo>
                  <a:pt x="1212850" y="2965704"/>
                </a:lnTo>
                <a:lnTo>
                  <a:pt x="1206373" y="2971800"/>
                </a:lnTo>
                <a:lnTo>
                  <a:pt x="1193800" y="2984754"/>
                </a:lnTo>
                <a:lnTo>
                  <a:pt x="1187323" y="2990850"/>
                </a:lnTo>
                <a:lnTo>
                  <a:pt x="1174750" y="2997327"/>
                </a:lnTo>
                <a:lnTo>
                  <a:pt x="1168273" y="3016377"/>
                </a:lnTo>
                <a:lnTo>
                  <a:pt x="1162177" y="3022600"/>
                </a:lnTo>
                <a:lnTo>
                  <a:pt x="1155700" y="3035554"/>
                </a:lnTo>
                <a:lnTo>
                  <a:pt x="1149096" y="3048127"/>
                </a:lnTo>
                <a:lnTo>
                  <a:pt x="1143000" y="3060700"/>
                </a:lnTo>
                <a:lnTo>
                  <a:pt x="1136523" y="3073273"/>
                </a:lnTo>
                <a:lnTo>
                  <a:pt x="1130046" y="3079750"/>
                </a:lnTo>
                <a:lnTo>
                  <a:pt x="1123950" y="3092450"/>
                </a:lnTo>
                <a:lnTo>
                  <a:pt x="1123950" y="3098927"/>
                </a:lnTo>
                <a:lnTo>
                  <a:pt x="1117473" y="3105404"/>
                </a:lnTo>
                <a:lnTo>
                  <a:pt x="1117473" y="3117977"/>
                </a:lnTo>
                <a:lnTo>
                  <a:pt x="1111377" y="3124454"/>
                </a:lnTo>
                <a:lnTo>
                  <a:pt x="1104900" y="3130550"/>
                </a:lnTo>
                <a:lnTo>
                  <a:pt x="1104900" y="3143123"/>
                </a:lnTo>
                <a:lnTo>
                  <a:pt x="1104900" y="3149600"/>
                </a:lnTo>
                <a:lnTo>
                  <a:pt x="1104900" y="3156077"/>
                </a:lnTo>
                <a:lnTo>
                  <a:pt x="1098423" y="3162300"/>
                </a:lnTo>
                <a:lnTo>
                  <a:pt x="1098423" y="3168777"/>
                </a:lnTo>
                <a:lnTo>
                  <a:pt x="1092327" y="3175254"/>
                </a:lnTo>
                <a:lnTo>
                  <a:pt x="1092327" y="3187827"/>
                </a:lnTo>
                <a:lnTo>
                  <a:pt x="1092327" y="3194304"/>
                </a:lnTo>
                <a:lnTo>
                  <a:pt x="1092327" y="3206877"/>
                </a:lnTo>
                <a:lnTo>
                  <a:pt x="1085850" y="3219450"/>
                </a:lnTo>
                <a:lnTo>
                  <a:pt x="1079373" y="3232023"/>
                </a:lnTo>
                <a:lnTo>
                  <a:pt x="1079373" y="3238500"/>
                </a:lnTo>
                <a:lnTo>
                  <a:pt x="1079373" y="3251200"/>
                </a:lnTo>
                <a:lnTo>
                  <a:pt x="1079373" y="3390900"/>
                </a:lnTo>
                <a:lnTo>
                  <a:pt x="1085850" y="3403854"/>
                </a:lnTo>
                <a:lnTo>
                  <a:pt x="1085850" y="3409950"/>
                </a:lnTo>
                <a:lnTo>
                  <a:pt x="1085850" y="3416427"/>
                </a:lnTo>
                <a:lnTo>
                  <a:pt x="1092327" y="3429000"/>
                </a:lnTo>
                <a:lnTo>
                  <a:pt x="1098423" y="3429000"/>
                </a:lnTo>
                <a:lnTo>
                  <a:pt x="1104900" y="3435477"/>
                </a:lnTo>
                <a:lnTo>
                  <a:pt x="1104900" y="3441954"/>
                </a:lnTo>
                <a:lnTo>
                  <a:pt x="1111377" y="3448050"/>
                </a:lnTo>
                <a:lnTo>
                  <a:pt x="1117473" y="3454527"/>
                </a:lnTo>
                <a:lnTo>
                  <a:pt x="1123950" y="3467100"/>
                </a:lnTo>
                <a:lnTo>
                  <a:pt x="1136523" y="3473577"/>
                </a:lnTo>
                <a:lnTo>
                  <a:pt x="1149096" y="3486277"/>
                </a:lnTo>
                <a:lnTo>
                  <a:pt x="1155700" y="3486277"/>
                </a:lnTo>
                <a:lnTo>
                  <a:pt x="1168273" y="3498850"/>
                </a:lnTo>
                <a:lnTo>
                  <a:pt x="1181227" y="3505327"/>
                </a:lnTo>
                <a:lnTo>
                  <a:pt x="1187323" y="3511804"/>
                </a:lnTo>
                <a:lnTo>
                  <a:pt x="1199896" y="3517900"/>
                </a:lnTo>
                <a:lnTo>
                  <a:pt x="1212850" y="3524377"/>
                </a:lnTo>
                <a:lnTo>
                  <a:pt x="1218946" y="3530473"/>
                </a:lnTo>
                <a:lnTo>
                  <a:pt x="1231900" y="3536950"/>
                </a:lnTo>
                <a:lnTo>
                  <a:pt x="1244600" y="3543427"/>
                </a:lnTo>
                <a:lnTo>
                  <a:pt x="1251077" y="3549650"/>
                </a:lnTo>
                <a:lnTo>
                  <a:pt x="1263650" y="3549650"/>
                </a:lnTo>
                <a:lnTo>
                  <a:pt x="1288796" y="3556127"/>
                </a:lnTo>
                <a:lnTo>
                  <a:pt x="1301750" y="3562604"/>
                </a:lnTo>
                <a:lnTo>
                  <a:pt x="1314450" y="3568700"/>
                </a:lnTo>
                <a:lnTo>
                  <a:pt x="1327023" y="3568700"/>
                </a:lnTo>
                <a:lnTo>
                  <a:pt x="1333500" y="3568700"/>
                </a:lnTo>
                <a:lnTo>
                  <a:pt x="1346073" y="3575177"/>
                </a:lnTo>
                <a:lnTo>
                  <a:pt x="1352550" y="3575177"/>
                </a:lnTo>
                <a:lnTo>
                  <a:pt x="1358646" y="3581654"/>
                </a:lnTo>
                <a:lnTo>
                  <a:pt x="1365123" y="3581654"/>
                </a:lnTo>
                <a:lnTo>
                  <a:pt x="1371600" y="3581654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731" y="1134110"/>
            <a:ext cx="11948160" cy="5599430"/>
            <a:chOff x="141731" y="1134110"/>
            <a:chExt cx="11948160" cy="55994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5027" y="1145539"/>
              <a:ext cx="6496939" cy="19239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14414" y="1478279"/>
              <a:ext cx="2748280" cy="348615"/>
            </a:xfrm>
            <a:custGeom>
              <a:avLst/>
              <a:gdLst/>
              <a:ahLst/>
              <a:cxnLst/>
              <a:rect l="l" t="t" r="r" b="b"/>
              <a:pathLst>
                <a:path w="2748279" h="348614">
                  <a:moveTo>
                    <a:pt x="116205" y="14097"/>
                  </a:moveTo>
                  <a:lnTo>
                    <a:pt x="111252" y="0"/>
                  </a:lnTo>
                  <a:lnTo>
                    <a:pt x="85953" y="9105"/>
                  </a:lnTo>
                  <a:lnTo>
                    <a:pt x="63792" y="22313"/>
                  </a:lnTo>
                  <a:lnTo>
                    <a:pt x="28829" y="61087"/>
                  </a:lnTo>
                  <a:lnTo>
                    <a:pt x="7213" y="112877"/>
                  </a:lnTo>
                  <a:lnTo>
                    <a:pt x="88" y="172593"/>
                  </a:lnTo>
                  <a:lnTo>
                    <a:pt x="0" y="174371"/>
                  </a:lnTo>
                  <a:lnTo>
                    <a:pt x="1778" y="206400"/>
                  </a:lnTo>
                  <a:lnTo>
                    <a:pt x="16116" y="263067"/>
                  </a:lnTo>
                  <a:lnTo>
                    <a:pt x="44577" y="309041"/>
                  </a:lnTo>
                  <a:lnTo>
                    <a:pt x="85864" y="339521"/>
                  </a:lnTo>
                  <a:lnTo>
                    <a:pt x="111252" y="348615"/>
                  </a:lnTo>
                  <a:lnTo>
                    <a:pt x="115570" y="334518"/>
                  </a:lnTo>
                  <a:lnTo>
                    <a:pt x="95694" y="325691"/>
                  </a:lnTo>
                  <a:lnTo>
                    <a:pt x="78574" y="313436"/>
                  </a:lnTo>
                  <a:lnTo>
                    <a:pt x="52451" y="278638"/>
                  </a:lnTo>
                  <a:lnTo>
                    <a:pt x="36957" y="231241"/>
                  </a:lnTo>
                  <a:lnTo>
                    <a:pt x="31813" y="174371"/>
                  </a:lnTo>
                  <a:lnTo>
                    <a:pt x="31750" y="172593"/>
                  </a:lnTo>
                  <a:lnTo>
                    <a:pt x="33045" y="142862"/>
                  </a:lnTo>
                  <a:lnTo>
                    <a:pt x="43421" y="91236"/>
                  </a:lnTo>
                  <a:lnTo>
                    <a:pt x="64211" y="50469"/>
                  </a:lnTo>
                  <a:lnTo>
                    <a:pt x="96075" y="22847"/>
                  </a:lnTo>
                  <a:lnTo>
                    <a:pt x="116205" y="14097"/>
                  </a:lnTo>
                  <a:close/>
                </a:path>
                <a:path w="2748279" h="348614">
                  <a:moveTo>
                    <a:pt x="1098931" y="174371"/>
                  </a:moveTo>
                  <a:lnTo>
                    <a:pt x="1091768" y="112877"/>
                  </a:lnTo>
                  <a:lnTo>
                    <a:pt x="1070229" y="61087"/>
                  </a:lnTo>
                  <a:lnTo>
                    <a:pt x="1035202" y="22313"/>
                  </a:lnTo>
                  <a:lnTo>
                    <a:pt x="987806" y="0"/>
                  </a:lnTo>
                  <a:lnTo>
                    <a:pt x="982853" y="14097"/>
                  </a:lnTo>
                  <a:lnTo>
                    <a:pt x="1002982" y="22847"/>
                  </a:lnTo>
                  <a:lnTo>
                    <a:pt x="1020343" y="34963"/>
                  </a:lnTo>
                  <a:lnTo>
                    <a:pt x="1046607" y="69342"/>
                  </a:lnTo>
                  <a:lnTo>
                    <a:pt x="1062024" y="115735"/>
                  </a:lnTo>
                  <a:lnTo>
                    <a:pt x="1065822" y="142430"/>
                  </a:lnTo>
                  <a:lnTo>
                    <a:pt x="1065885" y="142862"/>
                  </a:lnTo>
                  <a:lnTo>
                    <a:pt x="1067181" y="172593"/>
                  </a:lnTo>
                  <a:lnTo>
                    <a:pt x="1065885" y="203314"/>
                  </a:lnTo>
                  <a:lnTo>
                    <a:pt x="1062012" y="231241"/>
                  </a:lnTo>
                  <a:lnTo>
                    <a:pt x="1046480" y="278638"/>
                  </a:lnTo>
                  <a:lnTo>
                    <a:pt x="1020343" y="313436"/>
                  </a:lnTo>
                  <a:lnTo>
                    <a:pt x="983361" y="334518"/>
                  </a:lnTo>
                  <a:lnTo>
                    <a:pt x="987806" y="348615"/>
                  </a:lnTo>
                  <a:lnTo>
                    <a:pt x="1035291" y="326326"/>
                  </a:lnTo>
                  <a:lnTo>
                    <a:pt x="1070229" y="287655"/>
                  </a:lnTo>
                  <a:lnTo>
                    <a:pt x="1091768" y="235966"/>
                  </a:lnTo>
                  <a:lnTo>
                    <a:pt x="1097140" y="206400"/>
                  </a:lnTo>
                  <a:lnTo>
                    <a:pt x="1098931" y="174371"/>
                  </a:lnTo>
                  <a:close/>
                </a:path>
                <a:path w="2748279" h="348614">
                  <a:moveTo>
                    <a:pt x="1728597" y="14097"/>
                  </a:moveTo>
                  <a:lnTo>
                    <a:pt x="1723644" y="0"/>
                  </a:lnTo>
                  <a:lnTo>
                    <a:pt x="1698345" y="9105"/>
                  </a:lnTo>
                  <a:lnTo>
                    <a:pt x="1676184" y="22313"/>
                  </a:lnTo>
                  <a:lnTo>
                    <a:pt x="1641221" y="61087"/>
                  </a:lnTo>
                  <a:lnTo>
                    <a:pt x="1619605" y="112877"/>
                  </a:lnTo>
                  <a:lnTo>
                    <a:pt x="1612480" y="172593"/>
                  </a:lnTo>
                  <a:lnTo>
                    <a:pt x="1612392" y="174371"/>
                  </a:lnTo>
                  <a:lnTo>
                    <a:pt x="1614170" y="206400"/>
                  </a:lnTo>
                  <a:lnTo>
                    <a:pt x="1628508" y="263067"/>
                  </a:lnTo>
                  <a:lnTo>
                    <a:pt x="1656969" y="309041"/>
                  </a:lnTo>
                  <a:lnTo>
                    <a:pt x="1698256" y="339521"/>
                  </a:lnTo>
                  <a:lnTo>
                    <a:pt x="1723644" y="348615"/>
                  </a:lnTo>
                  <a:lnTo>
                    <a:pt x="1727962" y="334518"/>
                  </a:lnTo>
                  <a:lnTo>
                    <a:pt x="1708086" y="325691"/>
                  </a:lnTo>
                  <a:lnTo>
                    <a:pt x="1690966" y="313436"/>
                  </a:lnTo>
                  <a:lnTo>
                    <a:pt x="1664843" y="278638"/>
                  </a:lnTo>
                  <a:lnTo>
                    <a:pt x="1649349" y="231241"/>
                  </a:lnTo>
                  <a:lnTo>
                    <a:pt x="1644205" y="174371"/>
                  </a:lnTo>
                  <a:lnTo>
                    <a:pt x="1644142" y="172593"/>
                  </a:lnTo>
                  <a:lnTo>
                    <a:pt x="1645437" y="142862"/>
                  </a:lnTo>
                  <a:lnTo>
                    <a:pt x="1655813" y="91236"/>
                  </a:lnTo>
                  <a:lnTo>
                    <a:pt x="1676603" y="50469"/>
                  </a:lnTo>
                  <a:lnTo>
                    <a:pt x="1708467" y="22847"/>
                  </a:lnTo>
                  <a:lnTo>
                    <a:pt x="1728597" y="14097"/>
                  </a:lnTo>
                  <a:close/>
                </a:path>
                <a:path w="2748279" h="348614">
                  <a:moveTo>
                    <a:pt x="2747899" y="174371"/>
                  </a:moveTo>
                  <a:lnTo>
                    <a:pt x="2740736" y="112877"/>
                  </a:lnTo>
                  <a:lnTo>
                    <a:pt x="2719197" y="61087"/>
                  </a:lnTo>
                  <a:lnTo>
                    <a:pt x="2684170" y="22313"/>
                  </a:lnTo>
                  <a:lnTo>
                    <a:pt x="2636774" y="0"/>
                  </a:lnTo>
                  <a:lnTo>
                    <a:pt x="2631694" y="14097"/>
                  </a:lnTo>
                  <a:lnTo>
                    <a:pt x="2651899" y="22847"/>
                  </a:lnTo>
                  <a:lnTo>
                    <a:pt x="2669298" y="34963"/>
                  </a:lnTo>
                  <a:lnTo>
                    <a:pt x="2695575" y="69342"/>
                  </a:lnTo>
                  <a:lnTo>
                    <a:pt x="2711005" y="115735"/>
                  </a:lnTo>
                  <a:lnTo>
                    <a:pt x="2714790" y="142430"/>
                  </a:lnTo>
                  <a:lnTo>
                    <a:pt x="2714853" y="142862"/>
                  </a:lnTo>
                  <a:lnTo>
                    <a:pt x="2716149" y="172593"/>
                  </a:lnTo>
                  <a:lnTo>
                    <a:pt x="2714853" y="203314"/>
                  </a:lnTo>
                  <a:lnTo>
                    <a:pt x="2710980" y="231241"/>
                  </a:lnTo>
                  <a:lnTo>
                    <a:pt x="2695448" y="278638"/>
                  </a:lnTo>
                  <a:lnTo>
                    <a:pt x="2669311" y="313436"/>
                  </a:lnTo>
                  <a:lnTo>
                    <a:pt x="2632329" y="334518"/>
                  </a:lnTo>
                  <a:lnTo>
                    <a:pt x="2636774" y="348615"/>
                  </a:lnTo>
                  <a:lnTo>
                    <a:pt x="2684272" y="326326"/>
                  </a:lnTo>
                  <a:lnTo>
                    <a:pt x="2719197" y="287655"/>
                  </a:lnTo>
                  <a:lnTo>
                    <a:pt x="2740736" y="235966"/>
                  </a:lnTo>
                  <a:lnTo>
                    <a:pt x="2746108" y="206400"/>
                  </a:lnTo>
                  <a:lnTo>
                    <a:pt x="2747899" y="17437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81706" y="5124449"/>
              <a:ext cx="7884159" cy="454659"/>
            </a:xfrm>
            <a:custGeom>
              <a:avLst/>
              <a:gdLst/>
              <a:ahLst/>
              <a:cxnLst/>
              <a:rect l="l" t="t" r="r" b="b"/>
              <a:pathLst>
                <a:path w="7884159" h="454660">
                  <a:moveTo>
                    <a:pt x="116205" y="66675"/>
                  </a:moveTo>
                  <a:lnTo>
                    <a:pt x="111252" y="52451"/>
                  </a:lnTo>
                  <a:lnTo>
                    <a:pt x="85940" y="61633"/>
                  </a:lnTo>
                  <a:lnTo>
                    <a:pt x="63728" y="74853"/>
                  </a:lnTo>
                  <a:lnTo>
                    <a:pt x="28702" y="113538"/>
                  </a:lnTo>
                  <a:lnTo>
                    <a:pt x="7150" y="165392"/>
                  </a:lnTo>
                  <a:lnTo>
                    <a:pt x="101" y="225044"/>
                  </a:lnTo>
                  <a:lnTo>
                    <a:pt x="0" y="226949"/>
                  </a:lnTo>
                  <a:lnTo>
                    <a:pt x="1778" y="258965"/>
                  </a:lnTo>
                  <a:lnTo>
                    <a:pt x="16116" y="315595"/>
                  </a:lnTo>
                  <a:lnTo>
                    <a:pt x="44577" y="361607"/>
                  </a:lnTo>
                  <a:lnTo>
                    <a:pt x="85864" y="392049"/>
                  </a:lnTo>
                  <a:lnTo>
                    <a:pt x="111252" y="401193"/>
                  </a:lnTo>
                  <a:lnTo>
                    <a:pt x="115570" y="386969"/>
                  </a:lnTo>
                  <a:lnTo>
                    <a:pt x="95694" y="378193"/>
                  </a:lnTo>
                  <a:lnTo>
                    <a:pt x="78574" y="365937"/>
                  </a:lnTo>
                  <a:lnTo>
                    <a:pt x="52451" y="331089"/>
                  </a:lnTo>
                  <a:lnTo>
                    <a:pt x="36957" y="283743"/>
                  </a:lnTo>
                  <a:lnTo>
                    <a:pt x="31826" y="226949"/>
                  </a:lnTo>
                  <a:lnTo>
                    <a:pt x="31750" y="225044"/>
                  </a:lnTo>
                  <a:lnTo>
                    <a:pt x="33045" y="195313"/>
                  </a:lnTo>
                  <a:lnTo>
                    <a:pt x="43421" y="143738"/>
                  </a:lnTo>
                  <a:lnTo>
                    <a:pt x="64211" y="103047"/>
                  </a:lnTo>
                  <a:lnTo>
                    <a:pt x="96075" y="75425"/>
                  </a:lnTo>
                  <a:lnTo>
                    <a:pt x="116205" y="66675"/>
                  </a:lnTo>
                  <a:close/>
                </a:path>
                <a:path w="7884159" h="454660">
                  <a:moveTo>
                    <a:pt x="1450975" y="226949"/>
                  </a:moveTo>
                  <a:lnTo>
                    <a:pt x="1449197" y="195313"/>
                  </a:lnTo>
                  <a:lnTo>
                    <a:pt x="1449184" y="194945"/>
                  </a:lnTo>
                  <a:lnTo>
                    <a:pt x="1443812" y="165392"/>
                  </a:lnTo>
                  <a:lnTo>
                    <a:pt x="1422273" y="113538"/>
                  </a:lnTo>
                  <a:lnTo>
                    <a:pt x="1387246" y="74853"/>
                  </a:lnTo>
                  <a:lnTo>
                    <a:pt x="1339850" y="52451"/>
                  </a:lnTo>
                  <a:lnTo>
                    <a:pt x="1334770" y="66675"/>
                  </a:lnTo>
                  <a:lnTo>
                    <a:pt x="1354975" y="75425"/>
                  </a:lnTo>
                  <a:lnTo>
                    <a:pt x="1372374" y="87541"/>
                  </a:lnTo>
                  <a:lnTo>
                    <a:pt x="1398651" y="121920"/>
                  </a:lnTo>
                  <a:lnTo>
                    <a:pt x="1414081" y="168198"/>
                  </a:lnTo>
                  <a:lnTo>
                    <a:pt x="1419225" y="225044"/>
                  </a:lnTo>
                  <a:lnTo>
                    <a:pt x="1417916" y="255816"/>
                  </a:lnTo>
                  <a:lnTo>
                    <a:pt x="1407541" y="308825"/>
                  </a:lnTo>
                  <a:lnTo>
                    <a:pt x="1386801" y="350240"/>
                  </a:lnTo>
                  <a:lnTo>
                    <a:pt x="1355267" y="378193"/>
                  </a:lnTo>
                  <a:lnTo>
                    <a:pt x="1335405" y="386969"/>
                  </a:lnTo>
                  <a:lnTo>
                    <a:pt x="1339850" y="401193"/>
                  </a:lnTo>
                  <a:lnTo>
                    <a:pt x="1387348" y="378866"/>
                  </a:lnTo>
                  <a:lnTo>
                    <a:pt x="1422273" y="340233"/>
                  </a:lnTo>
                  <a:lnTo>
                    <a:pt x="1443812" y="288505"/>
                  </a:lnTo>
                  <a:lnTo>
                    <a:pt x="1449184" y="258965"/>
                  </a:lnTo>
                  <a:lnTo>
                    <a:pt x="1450975" y="226949"/>
                  </a:lnTo>
                  <a:close/>
                </a:path>
                <a:path w="7884159" h="454660">
                  <a:moveTo>
                    <a:pt x="2079117" y="66675"/>
                  </a:moveTo>
                  <a:lnTo>
                    <a:pt x="2074164" y="52451"/>
                  </a:lnTo>
                  <a:lnTo>
                    <a:pt x="2048852" y="61633"/>
                  </a:lnTo>
                  <a:lnTo>
                    <a:pt x="2026640" y="74853"/>
                  </a:lnTo>
                  <a:lnTo>
                    <a:pt x="1991614" y="113538"/>
                  </a:lnTo>
                  <a:lnTo>
                    <a:pt x="1970062" y="165392"/>
                  </a:lnTo>
                  <a:lnTo>
                    <a:pt x="1963013" y="225044"/>
                  </a:lnTo>
                  <a:lnTo>
                    <a:pt x="1962912" y="226949"/>
                  </a:lnTo>
                  <a:lnTo>
                    <a:pt x="1964690" y="258965"/>
                  </a:lnTo>
                  <a:lnTo>
                    <a:pt x="1979028" y="315595"/>
                  </a:lnTo>
                  <a:lnTo>
                    <a:pt x="2007489" y="361607"/>
                  </a:lnTo>
                  <a:lnTo>
                    <a:pt x="2048776" y="392049"/>
                  </a:lnTo>
                  <a:lnTo>
                    <a:pt x="2074164" y="401193"/>
                  </a:lnTo>
                  <a:lnTo>
                    <a:pt x="2078482" y="386969"/>
                  </a:lnTo>
                  <a:lnTo>
                    <a:pt x="2058606" y="378193"/>
                  </a:lnTo>
                  <a:lnTo>
                    <a:pt x="2041486" y="365937"/>
                  </a:lnTo>
                  <a:lnTo>
                    <a:pt x="2015363" y="331089"/>
                  </a:lnTo>
                  <a:lnTo>
                    <a:pt x="1999869" y="283743"/>
                  </a:lnTo>
                  <a:lnTo>
                    <a:pt x="1994738" y="226949"/>
                  </a:lnTo>
                  <a:lnTo>
                    <a:pt x="1994662" y="225044"/>
                  </a:lnTo>
                  <a:lnTo>
                    <a:pt x="1995957" y="195313"/>
                  </a:lnTo>
                  <a:lnTo>
                    <a:pt x="2006333" y="143738"/>
                  </a:lnTo>
                  <a:lnTo>
                    <a:pt x="2027123" y="103047"/>
                  </a:lnTo>
                  <a:lnTo>
                    <a:pt x="2058987" y="75425"/>
                  </a:lnTo>
                  <a:lnTo>
                    <a:pt x="2079117" y="66675"/>
                  </a:lnTo>
                  <a:close/>
                </a:path>
                <a:path w="7884159" h="454660">
                  <a:moveTo>
                    <a:pt x="3487039" y="226949"/>
                  </a:moveTo>
                  <a:lnTo>
                    <a:pt x="3485261" y="195313"/>
                  </a:lnTo>
                  <a:lnTo>
                    <a:pt x="3485248" y="194945"/>
                  </a:lnTo>
                  <a:lnTo>
                    <a:pt x="3479876" y="165392"/>
                  </a:lnTo>
                  <a:lnTo>
                    <a:pt x="3458337" y="113538"/>
                  </a:lnTo>
                  <a:lnTo>
                    <a:pt x="3423310" y="74853"/>
                  </a:lnTo>
                  <a:lnTo>
                    <a:pt x="3375914" y="52451"/>
                  </a:lnTo>
                  <a:lnTo>
                    <a:pt x="3370834" y="66675"/>
                  </a:lnTo>
                  <a:lnTo>
                    <a:pt x="3391039" y="75425"/>
                  </a:lnTo>
                  <a:lnTo>
                    <a:pt x="3408438" y="87541"/>
                  </a:lnTo>
                  <a:lnTo>
                    <a:pt x="3434715" y="121920"/>
                  </a:lnTo>
                  <a:lnTo>
                    <a:pt x="3450145" y="168198"/>
                  </a:lnTo>
                  <a:lnTo>
                    <a:pt x="3455289" y="225044"/>
                  </a:lnTo>
                  <a:lnTo>
                    <a:pt x="3453981" y="255816"/>
                  </a:lnTo>
                  <a:lnTo>
                    <a:pt x="3443605" y="308825"/>
                  </a:lnTo>
                  <a:lnTo>
                    <a:pt x="3422866" y="350240"/>
                  </a:lnTo>
                  <a:lnTo>
                    <a:pt x="3391331" y="378193"/>
                  </a:lnTo>
                  <a:lnTo>
                    <a:pt x="3371469" y="386969"/>
                  </a:lnTo>
                  <a:lnTo>
                    <a:pt x="3375914" y="401193"/>
                  </a:lnTo>
                  <a:lnTo>
                    <a:pt x="3423412" y="378866"/>
                  </a:lnTo>
                  <a:lnTo>
                    <a:pt x="3458337" y="340233"/>
                  </a:lnTo>
                  <a:lnTo>
                    <a:pt x="3479876" y="288505"/>
                  </a:lnTo>
                  <a:lnTo>
                    <a:pt x="3485248" y="258965"/>
                  </a:lnTo>
                  <a:lnTo>
                    <a:pt x="3487039" y="226949"/>
                  </a:lnTo>
                  <a:close/>
                </a:path>
                <a:path w="7884159" h="454660">
                  <a:moveTo>
                    <a:pt x="4165727" y="14986"/>
                  </a:moveTo>
                  <a:lnTo>
                    <a:pt x="4161155" y="0"/>
                  </a:lnTo>
                  <a:lnTo>
                    <a:pt x="4134116" y="10528"/>
                  </a:lnTo>
                  <a:lnTo>
                    <a:pt x="4110380" y="27051"/>
                  </a:lnTo>
                  <a:lnTo>
                    <a:pt x="4072763" y="78105"/>
                  </a:lnTo>
                  <a:lnTo>
                    <a:pt x="4049395" y="146913"/>
                  </a:lnTo>
                  <a:lnTo>
                    <a:pt x="4043578" y="185661"/>
                  </a:lnTo>
                  <a:lnTo>
                    <a:pt x="4041648" y="227457"/>
                  </a:lnTo>
                  <a:lnTo>
                    <a:pt x="4043502" y="267322"/>
                  </a:lnTo>
                  <a:lnTo>
                    <a:pt x="4043578" y="268960"/>
                  </a:lnTo>
                  <a:lnTo>
                    <a:pt x="4049395" y="307708"/>
                  </a:lnTo>
                  <a:lnTo>
                    <a:pt x="4072763" y="376555"/>
                  </a:lnTo>
                  <a:lnTo>
                    <a:pt x="4110380" y="427609"/>
                  </a:lnTo>
                  <a:lnTo>
                    <a:pt x="4161155" y="454660"/>
                  </a:lnTo>
                  <a:lnTo>
                    <a:pt x="4165727" y="439547"/>
                  </a:lnTo>
                  <a:lnTo>
                    <a:pt x="4144810" y="428777"/>
                  </a:lnTo>
                  <a:lnTo>
                    <a:pt x="4126623" y="413029"/>
                  </a:lnTo>
                  <a:lnTo>
                    <a:pt x="4098290" y="366776"/>
                  </a:lnTo>
                  <a:lnTo>
                    <a:pt x="4081132" y="303834"/>
                  </a:lnTo>
                  <a:lnTo>
                    <a:pt x="4075430" y="227457"/>
                  </a:lnTo>
                  <a:lnTo>
                    <a:pt x="4076852" y="187528"/>
                  </a:lnTo>
                  <a:lnTo>
                    <a:pt x="4088282" y="117805"/>
                  </a:lnTo>
                  <a:lnTo>
                    <a:pt x="4111129" y="62369"/>
                  </a:lnTo>
                  <a:lnTo>
                    <a:pt x="4144810" y="25844"/>
                  </a:lnTo>
                  <a:lnTo>
                    <a:pt x="4165727" y="14986"/>
                  </a:lnTo>
                  <a:close/>
                </a:path>
                <a:path w="7884159" h="454660">
                  <a:moveTo>
                    <a:pt x="5189601" y="66675"/>
                  </a:moveTo>
                  <a:lnTo>
                    <a:pt x="5184648" y="52451"/>
                  </a:lnTo>
                  <a:lnTo>
                    <a:pt x="5159337" y="61633"/>
                  </a:lnTo>
                  <a:lnTo>
                    <a:pt x="5137124" y="74853"/>
                  </a:lnTo>
                  <a:lnTo>
                    <a:pt x="5102098" y="113538"/>
                  </a:lnTo>
                  <a:lnTo>
                    <a:pt x="5080546" y="165392"/>
                  </a:lnTo>
                  <a:lnTo>
                    <a:pt x="5073497" y="225044"/>
                  </a:lnTo>
                  <a:lnTo>
                    <a:pt x="5073396" y="226949"/>
                  </a:lnTo>
                  <a:lnTo>
                    <a:pt x="5075174" y="258965"/>
                  </a:lnTo>
                  <a:lnTo>
                    <a:pt x="5089512" y="315595"/>
                  </a:lnTo>
                  <a:lnTo>
                    <a:pt x="5117973" y="361607"/>
                  </a:lnTo>
                  <a:lnTo>
                    <a:pt x="5159260" y="392049"/>
                  </a:lnTo>
                  <a:lnTo>
                    <a:pt x="5184648" y="401193"/>
                  </a:lnTo>
                  <a:lnTo>
                    <a:pt x="5188966" y="386969"/>
                  </a:lnTo>
                  <a:lnTo>
                    <a:pt x="5169090" y="378193"/>
                  </a:lnTo>
                  <a:lnTo>
                    <a:pt x="5151971" y="365937"/>
                  </a:lnTo>
                  <a:lnTo>
                    <a:pt x="5125847" y="331089"/>
                  </a:lnTo>
                  <a:lnTo>
                    <a:pt x="5110353" y="283743"/>
                  </a:lnTo>
                  <a:lnTo>
                    <a:pt x="5105222" y="226949"/>
                  </a:lnTo>
                  <a:lnTo>
                    <a:pt x="5105146" y="225044"/>
                  </a:lnTo>
                  <a:lnTo>
                    <a:pt x="5106441" y="195313"/>
                  </a:lnTo>
                  <a:lnTo>
                    <a:pt x="5116817" y="143738"/>
                  </a:lnTo>
                  <a:lnTo>
                    <a:pt x="5137607" y="103047"/>
                  </a:lnTo>
                  <a:lnTo>
                    <a:pt x="5169471" y="75425"/>
                  </a:lnTo>
                  <a:lnTo>
                    <a:pt x="5189601" y="66675"/>
                  </a:lnTo>
                  <a:close/>
                </a:path>
                <a:path w="7884159" h="454660">
                  <a:moveTo>
                    <a:pt x="5811139" y="226949"/>
                  </a:moveTo>
                  <a:lnTo>
                    <a:pt x="5809361" y="195313"/>
                  </a:lnTo>
                  <a:lnTo>
                    <a:pt x="5809348" y="194945"/>
                  </a:lnTo>
                  <a:lnTo>
                    <a:pt x="5803976" y="165392"/>
                  </a:lnTo>
                  <a:lnTo>
                    <a:pt x="5782437" y="113538"/>
                  </a:lnTo>
                  <a:lnTo>
                    <a:pt x="5747410" y="74853"/>
                  </a:lnTo>
                  <a:lnTo>
                    <a:pt x="5700014" y="52451"/>
                  </a:lnTo>
                  <a:lnTo>
                    <a:pt x="5694934" y="66675"/>
                  </a:lnTo>
                  <a:lnTo>
                    <a:pt x="5715139" y="75425"/>
                  </a:lnTo>
                  <a:lnTo>
                    <a:pt x="5732538" y="87541"/>
                  </a:lnTo>
                  <a:lnTo>
                    <a:pt x="5758815" y="121920"/>
                  </a:lnTo>
                  <a:lnTo>
                    <a:pt x="5774233" y="168198"/>
                  </a:lnTo>
                  <a:lnTo>
                    <a:pt x="5779389" y="225044"/>
                  </a:lnTo>
                  <a:lnTo>
                    <a:pt x="5778081" y="255816"/>
                  </a:lnTo>
                  <a:lnTo>
                    <a:pt x="5767705" y="308825"/>
                  </a:lnTo>
                  <a:lnTo>
                    <a:pt x="5746966" y="350240"/>
                  </a:lnTo>
                  <a:lnTo>
                    <a:pt x="5715432" y="378193"/>
                  </a:lnTo>
                  <a:lnTo>
                    <a:pt x="5695569" y="386969"/>
                  </a:lnTo>
                  <a:lnTo>
                    <a:pt x="5700014" y="401193"/>
                  </a:lnTo>
                  <a:lnTo>
                    <a:pt x="5747499" y="378866"/>
                  </a:lnTo>
                  <a:lnTo>
                    <a:pt x="5782437" y="340233"/>
                  </a:lnTo>
                  <a:lnTo>
                    <a:pt x="5803976" y="288505"/>
                  </a:lnTo>
                  <a:lnTo>
                    <a:pt x="5809348" y="258965"/>
                  </a:lnTo>
                  <a:lnTo>
                    <a:pt x="5811139" y="226949"/>
                  </a:lnTo>
                  <a:close/>
                </a:path>
                <a:path w="7884159" h="454660">
                  <a:moveTo>
                    <a:pt x="5979401" y="227457"/>
                  </a:moveTo>
                  <a:lnTo>
                    <a:pt x="5977560" y="187528"/>
                  </a:lnTo>
                  <a:lnTo>
                    <a:pt x="5971679" y="146913"/>
                  </a:lnTo>
                  <a:lnTo>
                    <a:pt x="5948426" y="78105"/>
                  </a:lnTo>
                  <a:lnTo>
                    <a:pt x="5910796" y="27051"/>
                  </a:lnTo>
                  <a:lnTo>
                    <a:pt x="5860034" y="0"/>
                  </a:lnTo>
                  <a:lnTo>
                    <a:pt x="5855462" y="14986"/>
                  </a:lnTo>
                  <a:lnTo>
                    <a:pt x="5876315" y="25844"/>
                  </a:lnTo>
                  <a:lnTo>
                    <a:pt x="5894489" y="41643"/>
                  </a:lnTo>
                  <a:lnTo>
                    <a:pt x="5922772" y="88011"/>
                  </a:lnTo>
                  <a:lnTo>
                    <a:pt x="5939917" y="150977"/>
                  </a:lnTo>
                  <a:lnTo>
                    <a:pt x="5945632" y="227457"/>
                  </a:lnTo>
                  <a:lnTo>
                    <a:pt x="5944197" y="267322"/>
                  </a:lnTo>
                  <a:lnTo>
                    <a:pt x="5932767" y="336994"/>
                  </a:lnTo>
                  <a:lnTo>
                    <a:pt x="5909983" y="392353"/>
                  </a:lnTo>
                  <a:lnTo>
                    <a:pt x="5876315" y="428777"/>
                  </a:lnTo>
                  <a:lnTo>
                    <a:pt x="5855462" y="439547"/>
                  </a:lnTo>
                  <a:lnTo>
                    <a:pt x="5860034" y="454660"/>
                  </a:lnTo>
                  <a:lnTo>
                    <a:pt x="5910796" y="427609"/>
                  </a:lnTo>
                  <a:lnTo>
                    <a:pt x="5948426" y="376555"/>
                  </a:lnTo>
                  <a:lnTo>
                    <a:pt x="5971679" y="307708"/>
                  </a:lnTo>
                  <a:lnTo>
                    <a:pt x="5977471" y="268960"/>
                  </a:lnTo>
                  <a:lnTo>
                    <a:pt x="5979401" y="227457"/>
                  </a:lnTo>
                  <a:close/>
                </a:path>
                <a:path w="7884159" h="454660">
                  <a:moveTo>
                    <a:pt x="6608445" y="66675"/>
                  </a:moveTo>
                  <a:lnTo>
                    <a:pt x="6603492" y="52451"/>
                  </a:lnTo>
                  <a:lnTo>
                    <a:pt x="6578181" y="61633"/>
                  </a:lnTo>
                  <a:lnTo>
                    <a:pt x="6555968" y="74853"/>
                  </a:lnTo>
                  <a:lnTo>
                    <a:pt x="6520942" y="113538"/>
                  </a:lnTo>
                  <a:lnTo>
                    <a:pt x="6499390" y="165392"/>
                  </a:lnTo>
                  <a:lnTo>
                    <a:pt x="6492341" y="225044"/>
                  </a:lnTo>
                  <a:lnTo>
                    <a:pt x="6492240" y="226949"/>
                  </a:lnTo>
                  <a:lnTo>
                    <a:pt x="6494018" y="258965"/>
                  </a:lnTo>
                  <a:lnTo>
                    <a:pt x="6508356" y="315595"/>
                  </a:lnTo>
                  <a:lnTo>
                    <a:pt x="6536817" y="361607"/>
                  </a:lnTo>
                  <a:lnTo>
                    <a:pt x="6578105" y="392049"/>
                  </a:lnTo>
                  <a:lnTo>
                    <a:pt x="6603492" y="401193"/>
                  </a:lnTo>
                  <a:lnTo>
                    <a:pt x="6607810" y="386969"/>
                  </a:lnTo>
                  <a:lnTo>
                    <a:pt x="6587934" y="378193"/>
                  </a:lnTo>
                  <a:lnTo>
                    <a:pt x="6570815" y="365937"/>
                  </a:lnTo>
                  <a:lnTo>
                    <a:pt x="6544691" y="331089"/>
                  </a:lnTo>
                  <a:lnTo>
                    <a:pt x="6529197" y="283743"/>
                  </a:lnTo>
                  <a:lnTo>
                    <a:pt x="6524066" y="226949"/>
                  </a:lnTo>
                  <a:lnTo>
                    <a:pt x="6523990" y="225044"/>
                  </a:lnTo>
                  <a:lnTo>
                    <a:pt x="6525285" y="195313"/>
                  </a:lnTo>
                  <a:lnTo>
                    <a:pt x="6535661" y="143738"/>
                  </a:lnTo>
                  <a:lnTo>
                    <a:pt x="6556451" y="103047"/>
                  </a:lnTo>
                  <a:lnTo>
                    <a:pt x="6588315" y="75425"/>
                  </a:lnTo>
                  <a:lnTo>
                    <a:pt x="6608445" y="66675"/>
                  </a:lnTo>
                  <a:close/>
                </a:path>
                <a:path w="7884159" h="454660">
                  <a:moveTo>
                    <a:pt x="7883779" y="226949"/>
                  </a:moveTo>
                  <a:lnTo>
                    <a:pt x="7882001" y="195313"/>
                  </a:lnTo>
                  <a:lnTo>
                    <a:pt x="7881988" y="194945"/>
                  </a:lnTo>
                  <a:lnTo>
                    <a:pt x="7876616" y="165392"/>
                  </a:lnTo>
                  <a:lnTo>
                    <a:pt x="7855077" y="113538"/>
                  </a:lnTo>
                  <a:lnTo>
                    <a:pt x="7820050" y="74853"/>
                  </a:lnTo>
                  <a:lnTo>
                    <a:pt x="7772654" y="52451"/>
                  </a:lnTo>
                  <a:lnTo>
                    <a:pt x="7767574" y="66675"/>
                  </a:lnTo>
                  <a:lnTo>
                    <a:pt x="7787780" y="75425"/>
                  </a:lnTo>
                  <a:lnTo>
                    <a:pt x="7805179" y="87541"/>
                  </a:lnTo>
                  <a:lnTo>
                    <a:pt x="7831455" y="121920"/>
                  </a:lnTo>
                  <a:lnTo>
                    <a:pt x="7846873" y="168198"/>
                  </a:lnTo>
                  <a:lnTo>
                    <a:pt x="7852029" y="225044"/>
                  </a:lnTo>
                  <a:lnTo>
                    <a:pt x="7850721" y="255816"/>
                  </a:lnTo>
                  <a:lnTo>
                    <a:pt x="7840345" y="308825"/>
                  </a:lnTo>
                  <a:lnTo>
                    <a:pt x="7819606" y="350240"/>
                  </a:lnTo>
                  <a:lnTo>
                    <a:pt x="7788072" y="378193"/>
                  </a:lnTo>
                  <a:lnTo>
                    <a:pt x="7768209" y="386969"/>
                  </a:lnTo>
                  <a:lnTo>
                    <a:pt x="7772654" y="401193"/>
                  </a:lnTo>
                  <a:lnTo>
                    <a:pt x="7820152" y="378866"/>
                  </a:lnTo>
                  <a:lnTo>
                    <a:pt x="7855077" y="340233"/>
                  </a:lnTo>
                  <a:lnTo>
                    <a:pt x="7876616" y="288505"/>
                  </a:lnTo>
                  <a:lnTo>
                    <a:pt x="7881988" y="258965"/>
                  </a:lnTo>
                  <a:lnTo>
                    <a:pt x="7883779" y="2269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586341" y="5071364"/>
            <a:ext cx="184213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14450" algn="l"/>
              </a:tabLst>
            </a:pPr>
            <a:r>
              <a:rPr sz="2950" dirty="0">
                <a:latin typeface="Cambria Math"/>
                <a:cs typeface="Cambria Math"/>
              </a:rPr>
              <a:t>−7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 </a:t>
            </a:r>
            <a:r>
              <a:rPr sz="2950" spc="-50" dirty="0">
                <a:latin typeface="Cambria Math"/>
                <a:cs typeface="Cambria Math"/>
              </a:rPr>
              <a:t>4</a:t>
            </a:r>
            <a:r>
              <a:rPr sz="2950" dirty="0">
                <a:latin typeface="Cambria Math"/>
                <a:cs typeface="Cambria Math"/>
              </a:rPr>
              <a:t>	𝑖</a:t>
            </a:r>
            <a:r>
              <a:rPr sz="2950" spc="23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375F92"/>
          </a:solidFill>
        </p:spPr>
        <p:txBody>
          <a:bodyPr vert="horz" wrap="square" lIns="0" tIns="37465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295"/>
              </a:spcBef>
              <a:tabLst>
                <a:tab pos="6755765" algn="l"/>
              </a:tabLst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SONLAR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USTIDA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	ARIFMETIK</a:t>
            </a:r>
            <a:r>
              <a:rPr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AMALLAR</a:t>
            </a:r>
          </a:p>
        </p:txBody>
      </p:sp>
      <p:sp>
        <p:nvSpPr>
          <p:cNvPr id="8" name="object 8"/>
          <p:cNvSpPr/>
          <p:nvPr/>
        </p:nvSpPr>
        <p:spPr>
          <a:xfrm>
            <a:off x="9385427" y="2720848"/>
            <a:ext cx="1397635" cy="348615"/>
          </a:xfrm>
          <a:custGeom>
            <a:avLst/>
            <a:gdLst/>
            <a:ahLst/>
            <a:cxnLst/>
            <a:rect l="l" t="t" r="r" b="b"/>
            <a:pathLst>
              <a:path w="1397634" h="348614">
                <a:moveTo>
                  <a:pt x="1286382" y="0"/>
                </a:moveTo>
                <a:lnTo>
                  <a:pt x="1281429" y="14097"/>
                </a:lnTo>
                <a:lnTo>
                  <a:pt x="1301626" y="22907"/>
                </a:lnTo>
                <a:lnTo>
                  <a:pt x="1318990" y="35051"/>
                </a:lnTo>
                <a:lnTo>
                  <a:pt x="1345311" y="69341"/>
                </a:lnTo>
                <a:lnTo>
                  <a:pt x="1360741" y="115728"/>
                </a:lnTo>
                <a:lnTo>
                  <a:pt x="1365884" y="172592"/>
                </a:lnTo>
                <a:lnTo>
                  <a:pt x="1364579" y="203360"/>
                </a:lnTo>
                <a:lnTo>
                  <a:pt x="1354204" y="256371"/>
                </a:lnTo>
                <a:lnTo>
                  <a:pt x="1333464" y="297781"/>
                </a:lnTo>
                <a:lnTo>
                  <a:pt x="1301928" y="325733"/>
                </a:lnTo>
                <a:lnTo>
                  <a:pt x="1282065" y="334517"/>
                </a:lnTo>
                <a:lnTo>
                  <a:pt x="1286382" y="348614"/>
                </a:lnTo>
                <a:lnTo>
                  <a:pt x="1333992" y="326342"/>
                </a:lnTo>
                <a:lnTo>
                  <a:pt x="1368932" y="287781"/>
                </a:lnTo>
                <a:lnTo>
                  <a:pt x="1390475" y="236029"/>
                </a:lnTo>
                <a:lnTo>
                  <a:pt x="1397634" y="174371"/>
                </a:lnTo>
                <a:lnTo>
                  <a:pt x="1395870" y="142851"/>
                </a:lnTo>
                <a:lnTo>
                  <a:pt x="1381507" y="85806"/>
                </a:lnTo>
                <a:lnTo>
                  <a:pt x="1352980" y="39683"/>
                </a:lnTo>
                <a:lnTo>
                  <a:pt x="1311693" y="9116"/>
                </a:lnTo>
                <a:lnTo>
                  <a:pt x="1286382" y="0"/>
                </a:lnTo>
                <a:close/>
              </a:path>
              <a:path w="1397634" h="348614">
                <a:moveTo>
                  <a:pt x="111125" y="0"/>
                </a:moveTo>
                <a:lnTo>
                  <a:pt x="63722" y="22351"/>
                </a:lnTo>
                <a:lnTo>
                  <a:pt x="28701" y="61087"/>
                </a:lnTo>
                <a:lnTo>
                  <a:pt x="7159" y="112918"/>
                </a:lnTo>
                <a:lnTo>
                  <a:pt x="99" y="172592"/>
                </a:lnTo>
                <a:lnTo>
                  <a:pt x="0" y="174371"/>
                </a:lnTo>
                <a:lnTo>
                  <a:pt x="7159" y="236029"/>
                </a:lnTo>
                <a:lnTo>
                  <a:pt x="28701" y="287781"/>
                </a:lnTo>
                <a:lnTo>
                  <a:pt x="63626" y="326342"/>
                </a:lnTo>
                <a:lnTo>
                  <a:pt x="111125" y="348614"/>
                </a:lnTo>
                <a:lnTo>
                  <a:pt x="115570" y="334517"/>
                </a:lnTo>
                <a:lnTo>
                  <a:pt x="95706" y="325733"/>
                </a:lnTo>
                <a:lnTo>
                  <a:pt x="78581" y="313483"/>
                </a:lnTo>
                <a:lnTo>
                  <a:pt x="52450" y="278638"/>
                </a:lnTo>
                <a:lnTo>
                  <a:pt x="36909" y="231282"/>
                </a:lnTo>
                <a:lnTo>
                  <a:pt x="31824" y="174371"/>
                </a:lnTo>
                <a:lnTo>
                  <a:pt x="31750" y="172592"/>
                </a:lnTo>
                <a:lnTo>
                  <a:pt x="36909" y="115728"/>
                </a:lnTo>
                <a:lnTo>
                  <a:pt x="52450" y="69341"/>
                </a:lnTo>
                <a:lnTo>
                  <a:pt x="78755" y="35052"/>
                </a:lnTo>
                <a:lnTo>
                  <a:pt x="116204" y="14097"/>
                </a:lnTo>
                <a:lnTo>
                  <a:pt x="111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8147" y="1371422"/>
            <a:ext cx="10828020" cy="21717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098040">
              <a:lnSpc>
                <a:spcPct val="100000"/>
              </a:lnSpc>
              <a:spcBef>
                <a:spcPts val="114"/>
              </a:spcBef>
              <a:tabLst>
                <a:tab pos="2626995" algn="l"/>
                <a:tab pos="3865879" algn="l"/>
                <a:tab pos="4387215" algn="l"/>
                <a:tab pos="5629275" algn="l"/>
                <a:tab pos="6170295" algn="l"/>
                <a:tab pos="7261859" algn="l"/>
                <a:tab pos="7783195" algn="l"/>
                <a:tab pos="8828405" algn="l"/>
              </a:tabLst>
            </a:pPr>
            <a:r>
              <a:rPr sz="2950" spc="-25" dirty="0">
                <a:latin typeface="Calibri"/>
                <a:cs typeface="Calibri"/>
              </a:rPr>
              <a:t>1.</a:t>
            </a:r>
            <a:r>
              <a:rPr sz="2950" dirty="0">
                <a:latin typeface="Calibri"/>
                <a:cs typeface="Calibri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5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spc="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𝑐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𝑑𝑖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𝑎</a:t>
            </a:r>
            <a:r>
              <a:rPr sz="2950" spc="6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𝑐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𝑏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𝑑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  <a:p>
            <a:pPr marL="829310" algn="ctr">
              <a:lnSpc>
                <a:spcPct val="100000"/>
              </a:lnSpc>
              <a:spcBef>
                <a:spcPts val="2695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6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−0,13</a:t>
            </a:r>
            <a:r>
              <a:rPr sz="2950" spc="-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2𝑖</a:t>
            </a:r>
            <a:r>
              <a:rPr sz="2950" spc="26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va</a:t>
            </a:r>
            <a:r>
              <a:rPr sz="2950" spc="-20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9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7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3,6𝑖</a:t>
            </a:r>
            <a:r>
              <a:rPr sz="2950" spc="245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sonlarini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qo‘shing.</a:t>
            </a:r>
            <a:endParaRPr sz="2950">
              <a:latin typeface="Arial MT"/>
              <a:cs typeface="Arial MT"/>
            </a:endParaRPr>
          </a:p>
          <a:p>
            <a:pPr marL="88265" algn="ctr">
              <a:lnSpc>
                <a:spcPct val="100000"/>
              </a:lnSpc>
              <a:spcBef>
                <a:spcPts val="10"/>
              </a:spcBef>
              <a:tabLst>
                <a:tab pos="1867535" algn="l"/>
                <a:tab pos="3874135" algn="l"/>
                <a:tab pos="4397375" algn="l"/>
                <a:tab pos="5936615" algn="l"/>
                <a:tab pos="6479540" algn="l"/>
                <a:tab pos="8357234" algn="l"/>
                <a:tab pos="8878570" algn="l"/>
                <a:tab pos="10184765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39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44" baseline="-15503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−0,13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7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spc="-20" dirty="0">
                <a:latin typeface="Cambria Math"/>
                <a:cs typeface="Cambria Math"/>
              </a:rPr>
              <a:t>3,6𝑖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−0,13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 </a:t>
            </a:r>
            <a:r>
              <a:rPr sz="2950" spc="-50" dirty="0">
                <a:latin typeface="Cambria Math"/>
                <a:cs typeface="Cambria Math"/>
              </a:rPr>
              <a:t>7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+</a:t>
            </a:r>
            <a:r>
              <a:rPr sz="2950" dirty="0">
                <a:latin typeface="Cambria Math"/>
                <a:cs typeface="Cambria Math"/>
              </a:rPr>
              <a:t>	2 + </a:t>
            </a:r>
            <a:r>
              <a:rPr sz="2950" spc="-25" dirty="0">
                <a:latin typeface="Cambria Math"/>
                <a:cs typeface="Cambria Math"/>
              </a:rPr>
              <a:t>3,6</a:t>
            </a:r>
            <a:r>
              <a:rPr sz="2950" dirty="0">
                <a:latin typeface="Cambria Math"/>
                <a:cs typeface="Cambria Math"/>
              </a:rPr>
              <a:t>	𝑖</a:t>
            </a:r>
            <a:r>
              <a:rPr sz="2950" spc="24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  <a:p>
            <a:pPr marL="77470" algn="ctr">
              <a:lnSpc>
                <a:spcPct val="100000"/>
              </a:lnSpc>
              <a:spcBef>
                <a:spcPts val="15"/>
              </a:spcBef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6,87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spc="-20" dirty="0">
                <a:latin typeface="Cambria Math"/>
                <a:cs typeface="Cambria Math"/>
              </a:rPr>
              <a:t>5,6𝑖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93974" y="3712844"/>
            <a:ext cx="6292850" cy="349250"/>
          </a:xfrm>
          <a:custGeom>
            <a:avLst/>
            <a:gdLst/>
            <a:ahLst/>
            <a:cxnLst/>
            <a:rect l="l" t="t" r="r" b="b"/>
            <a:pathLst>
              <a:path w="6292850" h="349250">
                <a:moveTo>
                  <a:pt x="116205" y="14224"/>
                </a:moveTo>
                <a:lnTo>
                  <a:pt x="111252" y="0"/>
                </a:lnTo>
                <a:lnTo>
                  <a:pt x="85953" y="9182"/>
                </a:lnTo>
                <a:lnTo>
                  <a:pt x="63792" y="22402"/>
                </a:lnTo>
                <a:lnTo>
                  <a:pt x="28829" y="61087"/>
                </a:lnTo>
                <a:lnTo>
                  <a:pt x="7213" y="112941"/>
                </a:lnTo>
                <a:lnTo>
                  <a:pt x="101" y="172593"/>
                </a:lnTo>
                <a:lnTo>
                  <a:pt x="0" y="174498"/>
                </a:lnTo>
                <a:lnTo>
                  <a:pt x="1778" y="206514"/>
                </a:lnTo>
                <a:lnTo>
                  <a:pt x="16116" y="263144"/>
                </a:lnTo>
                <a:lnTo>
                  <a:pt x="44577" y="309156"/>
                </a:lnTo>
                <a:lnTo>
                  <a:pt x="85864" y="339598"/>
                </a:lnTo>
                <a:lnTo>
                  <a:pt x="111252" y="348742"/>
                </a:lnTo>
                <a:lnTo>
                  <a:pt x="115570" y="334518"/>
                </a:lnTo>
                <a:lnTo>
                  <a:pt x="95694" y="325742"/>
                </a:lnTo>
                <a:lnTo>
                  <a:pt x="78574" y="313486"/>
                </a:lnTo>
                <a:lnTo>
                  <a:pt x="52451" y="278638"/>
                </a:lnTo>
                <a:lnTo>
                  <a:pt x="36957" y="231292"/>
                </a:lnTo>
                <a:lnTo>
                  <a:pt x="31826" y="174498"/>
                </a:lnTo>
                <a:lnTo>
                  <a:pt x="31750" y="172593"/>
                </a:lnTo>
                <a:lnTo>
                  <a:pt x="33045" y="142862"/>
                </a:lnTo>
                <a:lnTo>
                  <a:pt x="43421" y="91287"/>
                </a:lnTo>
                <a:lnTo>
                  <a:pt x="64211" y="50596"/>
                </a:lnTo>
                <a:lnTo>
                  <a:pt x="96075" y="22974"/>
                </a:lnTo>
                <a:lnTo>
                  <a:pt x="116205" y="14224"/>
                </a:lnTo>
                <a:close/>
              </a:path>
              <a:path w="6292850" h="349250">
                <a:moveTo>
                  <a:pt x="1246759" y="174498"/>
                </a:moveTo>
                <a:lnTo>
                  <a:pt x="1244981" y="142862"/>
                </a:lnTo>
                <a:lnTo>
                  <a:pt x="1244968" y="142494"/>
                </a:lnTo>
                <a:lnTo>
                  <a:pt x="1239596" y="112941"/>
                </a:lnTo>
                <a:lnTo>
                  <a:pt x="1218057" y="61087"/>
                </a:lnTo>
                <a:lnTo>
                  <a:pt x="1183030" y="22402"/>
                </a:lnTo>
                <a:lnTo>
                  <a:pt x="1135634" y="0"/>
                </a:lnTo>
                <a:lnTo>
                  <a:pt x="1130554" y="14224"/>
                </a:lnTo>
                <a:lnTo>
                  <a:pt x="1150759" y="22974"/>
                </a:lnTo>
                <a:lnTo>
                  <a:pt x="1168158" y="35090"/>
                </a:lnTo>
                <a:lnTo>
                  <a:pt x="1194435" y="69469"/>
                </a:lnTo>
                <a:lnTo>
                  <a:pt x="1209865" y="115747"/>
                </a:lnTo>
                <a:lnTo>
                  <a:pt x="1215009" y="172593"/>
                </a:lnTo>
                <a:lnTo>
                  <a:pt x="1213713" y="203365"/>
                </a:lnTo>
                <a:lnTo>
                  <a:pt x="1203375" y="256374"/>
                </a:lnTo>
                <a:lnTo>
                  <a:pt x="1182585" y="297789"/>
                </a:lnTo>
                <a:lnTo>
                  <a:pt x="1151051" y="325742"/>
                </a:lnTo>
                <a:lnTo>
                  <a:pt x="1131189" y="334518"/>
                </a:lnTo>
                <a:lnTo>
                  <a:pt x="1135634" y="348742"/>
                </a:lnTo>
                <a:lnTo>
                  <a:pt x="1183132" y="326415"/>
                </a:lnTo>
                <a:lnTo>
                  <a:pt x="1218057" y="287782"/>
                </a:lnTo>
                <a:lnTo>
                  <a:pt x="1239596" y="236054"/>
                </a:lnTo>
                <a:lnTo>
                  <a:pt x="1244968" y="206514"/>
                </a:lnTo>
                <a:lnTo>
                  <a:pt x="1246759" y="174498"/>
                </a:lnTo>
                <a:close/>
              </a:path>
              <a:path w="6292850" h="349250">
                <a:moveTo>
                  <a:pt x="1877949" y="14224"/>
                </a:moveTo>
                <a:lnTo>
                  <a:pt x="1872996" y="0"/>
                </a:lnTo>
                <a:lnTo>
                  <a:pt x="1847697" y="9182"/>
                </a:lnTo>
                <a:lnTo>
                  <a:pt x="1825536" y="22402"/>
                </a:lnTo>
                <a:lnTo>
                  <a:pt x="1790573" y="61087"/>
                </a:lnTo>
                <a:lnTo>
                  <a:pt x="1768957" y="112941"/>
                </a:lnTo>
                <a:lnTo>
                  <a:pt x="1761845" y="172593"/>
                </a:lnTo>
                <a:lnTo>
                  <a:pt x="1761744" y="174498"/>
                </a:lnTo>
                <a:lnTo>
                  <a:pt x="1763522" y="206514"/>
                </a:lnTo>
                <a:lnTo>
                  <a:pt x="1777860" y="263144"/>
                </a:lnTo>
                <a:lnTo>
                  <a:pt x="1806321" y="309156"/>
                </a:lnTo>
                <a:lnTo>
                  <a:pt x="1847608" y="339598"/>
                </a:lnTo>
                <a:lnTo>
                  <a:pt x="1872996" y="348742"/>
                </a:lnTo>
                <a:lnTo>
                  <a:pt x="1877314" y="334518"/>
                </a:lnTo>
                <a:lnTo>
                  <a:pt x="1857438" y="325742"/>
                </a:lnTo>
                <a:lnTo>
                  <a:pt x="1840318" y="313486"/>
                </a:lnTo>
                <a:lnTo>
                  <a:pt x="1814195" y="278638"/>
                </a:lnTo>
                <a:lnTo>
                  <a:pt x="1798701" y="231292"/>
                </a:lnTo>
                <a:lnTo>
                  <a:pt x="1793570" y="174498"/>
                </a:lnTo>
                <a:lnTo>
                  <a:pt x="1793494" y="172593"/>
                </a:lnTo>
                <a:lnTo>
                  <a:pt x="1794789" y="142862"/>
                </a:lnTo>
                <a:lnTo>
                  <a:pt x="1805165" y="91287"/>
                </a:lnTo>
                <a:lnTo>
                  <a:pt x="1825955" y="50596"/>
                </a:lnTo>
                <a:lnTo>
                  <a:pt x="1857819" y="22974"/>
                </a:lnTo>
                <a:lnTo>
                  <a:pt x="1877949" y="14224"/>
                </a:lnTo>
                <a:close/>
              </a:path>
              <a:path w="6292850" h="349250">
                <a:moveTo>
                  <a:pt x="2988691" y="174498"/>
                </a:moveTo>
                <a:lnTo>
                  <a:pt x="2986913" y="142862"/>
                </a:lnTo>
                <a:lnTo>
                  <a:pt x="2986900" y="142494"/>
                </a:lnTo>
                <a:lnTo>
                  <a:pt x="2981528" y="112941"/>
                </a:lnTo>
                <a:lnTo>
                  <a:pt x="2959989" y="61087"/>
                </a:lnTo>
                <a:lnTo>
                  <a:pt x="2924962" y="22402"/>
                </a:lnTo>
                <a:lnTo>
                  <a:pt x="2877566" y="0"/>
                </a:lnTo>
                <a:lnTo>
                  <a:pt x="2872486" y="14224"/>
                </a:lnTo>
                <a:lnTo>
                  <a:pt x="2892691" y="22974"/>
                </a:lnTo>
                <a:lnTo>
                  <a:pt x="2910090" y="35090"/>
                </a:lnTo>
                <a:lnTo>
                  <a:pt x="2936367" y="69469"/>
                </a:lnTo>
                <a:lnTo>
                  <a:pt x="2951797" y="115747"/>
                </a:lnTo>
                <a:lnTo>
                  <a:pt x="2956941" y="172593"/>
                </a:lnTo>
                <a:lnTo>
                  <a:pt x="2955645" y="203365"/>
                </a:lnTo>
                <a:lnTo>
                  <a:pt x="2945307" y="256374"/>
                </a:lnTo>
                <a:lnTo>
                  <a:pt x="2924518" y="297789"/>
                </a:lnTo>
                <a:lnTo>
                  <a:pt x="2892983" y="325742"/>
                </a:lnTo>
                <a:lnTo>
                  <a:pt x="2873121" y="334518"/>
                </a:lnTo>
                <a:lnTo>
                  <a:pt x="2877566" y="348742"/>
                </a:lnTo>
                <a:lnTo>
                  <a:pt x="2925064" y="326415"/>
                </a:lnTo>
                <a:lnTo>
                  <a:pt x="2959989" y="287782"/>
                </a:lnTo>
                <a:lnTo>
                  <a:pt x="2981528" y="236054"/>
                </a:lnTo>
                <a:lnTo>
                  <a:pt x="2986900" y="206514"/>
                </a:lnTo>
                <a:lnTo>
                  <a:pt x="2988691" y="174498"/>
                </a:lnTo>
                <a:close/>
              </a:path>
              <a:path w="6292850" h="349250">
                <a:moveTo>
                  <a:pt x="3661029" y="14224"/>
                </a:moveTo>
                <a:lnTo>
                  <a:pt x="3656076" y="0"/>
                </a:lnTo>
                <a:lnTo>
                  <a:pt x="3630777" y="9182"/>
                </a:lnTo>
                <a:lnTo>
                  <a:pt x="3608616" y="22402"/>
                </a:lnTo>
                <a:lnTo>
                  <a:pt x="3573653" y="61087"/>
                </a:lnTo>
                <a:lnTo>
                  <a:pt x="3552037" y="112941"/>
                </a:lnTo>
                <a:lnTo>
                  <a:pt x="3544925" y="172593"/>
                </a:lnTo>
                <a:lnTo>
                  <a:pt x="3544824" y="174498"/>
                </a:lnTo>
                <a:lnTo>
                  <a:pt x="3546602" y="206514"/>
                </a:lnTo>
                <a:lnTo>
                  <a:pt x="3560940" y="263144"/>
                </a:lnTo>
                <a:lnTo>
                  <a:pt x="3589401" y="309156"/>
                </a:lnTo>
                <a:lnTo>
                  <a:pt x="3630688" y="339598"/>
                </a:lnTo>
                <a:lnTo>
                  <a:pt x="3656076" y="348742"/>
                </a:lnTo>
                <a:lnTo>
                  <a:pt x="3660394" y="334518"/>
                </a:lnTo>
                <a:lnTo>
                  <a:pt x="3640518" y="325742"/>
                </a:lnTo>
                <a:lnTo>
                  <a:pt x="3623399" y="313486"/>
                </a:lnTo>
                <a:lnTo>
                  <a:pt x="3597275" y="278638"/>
                </a:lnTo>
                <a:lnTo>
                  <a:pt x="3581781" y="231292"/>
                </a:lnTo>
                <a:lnTo>
                  <a:pt x="3576650" y="174498"/>
                </a:lnTo>
                <a:lnTo>
                  <a:pt x="3576574" y="172593"/>
                </a:lnTo>
                <a:lnTo>
                  <a:pt x="3577869" y="142862"/>
                </a:lnTo>
                <a:lnTo>
                  <a:pt x="3588245" y="91287"/>
                </a:lnTo>
                <a:lnTo>
                  <a:pt x="3609035" y="50596"/>
                </a:lnTo>
                <a:lnTo>
                  <a:pt x="3640899" y="22974"/>
                </a:lnTo>
                <a:lnTo>
                  <a:pt x="3661029" y="14224"/>
                </a:lnTo>
                <a:close/>
              </a:path>
              <a:path w="6292850" h="349250">
                <a:moveTo>
                  <a:pt x="4643755" y="174498"/>
                </a:moveTo>
                <a:lnTo>
                  <a:pt x="4641977" y="142862"/>
                </a:lnTo>
                <a:lnTo>
                  <a:pt x="4641964" y="142494"/>
                </a:lnTo>
                <a:lnTo>
                  <a:pt x="4636592" y="112941"/>
                </a:lnTo>
                <a:lnTo>
                  <a:pt x="4615053" y="61087"/>
                </a:lnTo>
                <a:lnTo>
                  <a:pt x="4580026" y="22402"/>
                </a:lnTo>
                <a:lnTo>
                  <a:pt x="4532630" y="0"/>
                </a:lnTo>
                <a:lnTo>
                  <a:pt x="4527550" y="14224"/>
                </a:lnTo>
                <a:lnTo>
                  <a:pt x="4547755" y="22974"/>
                </a:lnTo>
                <a:lnTo>
                  <a:pt x="4565154" y="35090"/>
                </a:lnTo>
                <a:lnTo>
                  <a:pt x="4591431" y="69469"/>
                </a:lnTo>
                <a:lnTo>
                  <a:pt x="4606849" y="115747"/>
                </a:lnTo>
                <a:lnTo>
                  <a:pt x="4612005" y="172593"/>
                </a:lnTo>
                <a:lnTo>
                  <a:pt x="4610709" y="203365"/>
                </a:lnTo>
                <a:lnTo>
                  <a:pt x="4600372" y="256374"/>
                </a:lnTo>
                <a:lnTo>
                  <a:pt x="4579582" y="297789"/>
                </a:lnTo>
                <a:lnTo>
                  <a:pt x="4548048" y="325742"/>
                </a:lnTo>
                <a:lnTo>
                  <a:pt x="4528185" y="334518"/>
                </a:lnTo>
                <a:lnTo>
                  <a:pt x="4532630" y="348742"/>
                </a:lnTo>
                <a:lnTo>
                  <a:pt x="4580128" y="326415"/>
                </a:lnTo>
                <a:lnTo>
                  <a:pt x="4615053" y="287782"/>
                </a:lnTo>
                <a:lnTo>
                  <a:pt x="4636592" y="236054"/>
                </a:lnTo>
                <a:lnTo>
                  <a:pt x="4641964" y="206514"/>
                </a:lnTo>
                <a:lnTo>
                  <a:pt x="4643755" y="174498"/>
                </a:lnTo>
                <a:close/>
              </a:path>
              <a:path w="6292850" h="349250">
                <a:moveTo>
                  <a:pt x="5271897" y="14224"/>
                </a:moveTo>
                <a:lnTo>
                  <a:pt x="5266944" y="0"/>
                </a:lnTo>
                <a:lnTo>
                  <a:pt x="5241645" y="9182"/>
                </a:lnTo>
                <a:lnTo>
                  <a:pt x="5219484" y="22402"/>
                </a:lnTo>
                <a:lnTo>
                  <a:pt x="5184521" y="61087"/>
                </a:lnTo>
                <a:lnTo>
                  <a:pt x="5162905" y="112941"/>
                </a:lnTo>
                <a:lnTo>
                  <a:pt x="5155793" y="172593"/>
                </a:lnTo>
                <a:lnTo>
                  <a:pt x="5155692" y="174498"/>
                </a:lnTo>
                <a:lnTo>
                  <a:pt x="5157470" y="206514"/>
                </a:lnTo>
                <a:lnTo>
                  <a:pt x="5171808" y="263144"/>
                </a:lnTo>
                <a:lnTo>
                  <a:pt x="5200269" y="309156"/>
                </a:lnTo>
                <a:lnTo>
                  <a:pt x="5241556" y="339598"/>
                </a:lnTo>
                <a:lnTo>
                  <a:pt x="5266944" y="348742"/>
                </a:lnTo>
                <a:lnTo>
                  <a:pt x="5271262" y="334518"/>
                </a:lnTo>
                <a:lnTo>
                  <a:pt x="5251386" y="325742"/>
                </a:lnTo>
                <a:lnTo>
                  <a:pt x="5234267" y="313486"/>
                </a:lnTo>
                <a:lnTo>
                  <a:pt x="5208143" y="278638"/>
                </a:lnTo>
                <a:lnTo>
                  <a:pt x="5192649" y="231292"/>
                </a:lnTo>
                <a:lnTo>
                  <a:pt x="5187518" y="174498"/>
                </a:lnTo>
                <a:lnTo>
                  <a:pt x="5187442" y="172593"/>
                </a:lnTo>
                <a:lnTo>
                  <a:pt x="5188737" y="142862"/>
                </a:lnTo>
                <a:lnTo>
                  <a:pt x="5199113" y="91287"/>
                </a:lnTo>
                <a:lnTo>
                  <a:pt x="5219903" y="50596"/>
                </a:lnTo>
                <a:lnTo>
                  <a:pt x="5251767" y="22974"/>
                </a:lnTo>
                <a:lnTo>
                  <a:pt x="5271897" y="14224"/>
                </a:lnTo>
                <a:close/>
              </a:path>
              <a:path w="6292850" h="349250">
                <a:moveTo>
                  <a:pt x="6292723" y="174498"/>
                </a:moveTo>
                <a:lnTo>
                  <a:pt x="6290945" y="142862"/>
                </a:lnTo>
                <a:lnTo>
                  <a:pt x="6290932" y="142494"/>
                </a:lnTo>
                <a:lnTo>
                  <a:pt x="6285560" y="112941"/>
                </a:lnTo>
                <a:lnTo>
                  <a:pt x="6264021" y="61087"/>
                </a:lnTo>
                <a:lnTo>
                  <a:pt x="6228994" y="22402"/>
                </a:lnTo>
                <a:lnTo>
                  <a:pt x="6181598" y="0"/>
                </a:lnTo>
                <a:lnTo>
                  <a:pt x="6176518" y="14224"/>
                </a:lnTo>
                <a:lnTo>
                  <a:pt x="6196723" y="22974"/>
                </a:lnTo>
                <a:lnTo>
                  <a:pt x="6214122" y="35090"/>
                </a:lnTo>
                <a:lnTo>
                  <a:pt x="6240399" y="69469"/>
                </a:lnTo>
                <a:lnTo>
                  <a:pt x="6255817" y="115747"/>
                </a:lnTo>
                <a:lnTo>
                  <a:pt x="6260973" y="172593"/>
                </a:lnTo>
                <a:lnTo>
                  <a:pt x="6259677" y="203365"/>
                </a:lnTo>
                <a:lnTo>
                  <a:pt x="6249340" y="256374"/>
                </a:lnTo>
                <a:lnTo>
                  <a:pt x="6228550" y="297789"/>
                </a:lnTo>
                <a:lnTo>
                  <a:pt x="6197016" y="325742"/>
                </a:lnTo>
                <a:lnTo>
                  <a:pt x="6177153" y="334518"/>
                </a:lnTo>
                <a:lnTo>
                  <a:pt x="6181598" y="348742"/>
                </a:lnTo>
                <a:lnTo>
                  <a:pt x="6229083" y="326415"/>
                </a:lnTo>
                <a:lnTo>
                  <a:pt x="6264021" y="287782"/>
                </a:lnTo>
                <a:lnTo>
                  <a:pt x="6285560" y="236054"/>
                </a:lnTo>
                <a:lnTo>
                  <a:pt x="6290932" y="206514"/>
                </a:lnTo>
                <a:lnTo>
                  <a:pt x="6292723" y="17449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5003" y="3607053"/>
            <a:ext cx="8415655" cy="24263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6850">
              <a:lnSpc>
                <a:spcPct val="100000"/>
              </a:lnSpc>
              <a:spcBef>
                <a:spcPts val="110"/>
              </a:spcBef>
              <a:tabLst>
                <a:tab pos="2042795" algn="l"/>
                <a:tab pos="3282315" algn="l"/>
                <a:tab pos="3804920" algn="l"/>
                <a:tab pos="5045710" algn="l"/>
                <a:tab pos="5588000" algn="l"/>
                <a:tab pos="6678295" algn="l"/>
                <a:tab pos="7198995" algn="l"/>
                <a:tab pos="8244840" algn="l"/>
              </a:tabLst>
            </a:pPr>
            <a:r>
              <a:rPr sz="2950" spc="-25" dirty="0">
                <a:latin typeface="Arial MT"/>
                <a:cs typeface="Arial MT"/>
              </a:rPr>
              <a:t>2.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7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𝑐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𝑑𝑖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𝑎</a:t>
            </a:r>
            <a:r>
              <a:rPr sz="2950" spc="6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𝑐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𝑏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60" dirty="0">
                <a:solidFill>
                  <a:srgbClr val="001F5F"/>
                </a:solidFill>
                <a:latin typeface="Cambria Math"/>
                <a:cs typeface="Cambria Math"/>
              </a:rPr>
              <a:t>𝑑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  <a:p>
            <a:pPr marR="158750" algn="r">
              <a:lnSpc>
                <a:spcPct val="100000"/>
              </a:lnSpc>
              <a:spcBef>
                <a:spcPts val="2985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6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5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13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7𝑖</a:t>
            </a:r>
            <a:r>
              <a:rPr sz="2950" spc="254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va</a:t>
            </a:r>
            <a:r>
              <a:rPr sz="2950" spc="-25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82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−5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4𝑖</a:t>
            </a:r>
            <a:r>
              <a:rPr sz="2950" spc="24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sonlarini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ayiring.</a:t>
            </a:r>
            <a:endParaRPr sz="2950">
              <a:latin typeface="Arial MT"/>
              <a:cs typeface="Arial MT"/>
            </a:endParaRPr>
          </a:p>
          <a:p>
            <a:pPr marR="224790" algn="r">
              <a:lnSpc>
                <a:spcPct val="100000"/>
              </a:lnSpc>
              <a:spcBef>
                <a:spcPts val="1465"/>
              </a:spcBef>
              <a:tabLst>
                <a:tab pos="1778000" algn="l"/>
                <a:tab pos="3220085" algn="l"/>
                <a:tab pos="3741420" algn="l"/>
                <a:tab pos="5278120" algn="l"/>
                <a:tab pos="5832475" algn="l"/>
                <a:tab pos="6852284" algn="l"/>
                <a:tab pos="774827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0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30" baseline="-15503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13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7𝑖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−5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4𝑖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13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−5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+</a:t>
            </a:r>
            <a:endParaRPr sz="2950">
              <a:latin typeface="Cambria Math"/>
              <a:cs typeface="Cambria Math"/>
            </a:endParaRPr>
          </a:p>
          <a:p>
            <a:pPr marL="4253230">
              <a:lnSpc>
                <a:spcPct val="100000"/>
              </a:lnSpc>
              <a:spcBef>
                <a:spcPts val="280"/>
              </a:spcBef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18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 </a:t>
            </a:r>
            <a:r>
              <a:rPr sz="2950" spc="-25" dirty="0">
                <a:latin typeface="Cambria Math"/>
                <a:cs typeface="Cambria Math"/>
              </a:rPr>
              <a:t>11𝑖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9709" y="1834642"/>
            <a:ext cx="10668635" cy="4363085"/>
          </a:xfrm>
          <a:custGeom>
            <a:avLst/>
            <a:gdLst/>
            <a:ahLst/>
            <a:cxnLst/>
            <a:rect l="l" t="t" r="r" b="b"/>
            <a:pathLst>
              <a:path w="10668635" h="4363085">
                <a:moveTo>
                  <a:pt x="6400825" y="12700"/>
                </a:moveTo>
                <a:lnTo>
                  <a:pt x="6413398" y="12700"/>
                </a:lnTo>
                <a:lnTo>
                  <a:pt x="6426352" y="12700"/>
                </a:lnTo>
                <a:lnTo>
                  <a:pt x="6451498" y="12700"/>
                </a:lnTo>
                <a:lnTo>
                  <a:pt x="6483248" y="12700"/>
                </a:lnTo>
                <a:lnTo>
                  <a:pt x="6508775" y="19177"/>
                </a:lnTo>
                <a:lnTo>
                  <a:pt x="6540525" y="19177"/>
                </a:lnTo>
                <a:lnTo>
                  <a:pt x="6578625" y="19177"/>
                </a:lnTo>
                <a:lnTo>
                  <a:pt x="6623329" y="19177"/>
                </a:lnTo>
                <a:lnTo>
                  <a:pt x="6654952" y="25273"/>
                </a:lnTo>
                <a:lnTo>
                  <a:pt x="7067575" y="25273"/>
                </a:lnTo>
                <a:lnTo>
                  <a:pt x="7080529" y="19177"/>
                </a:lnTo>
                <a:lnTo>
                  <a:pt x="7093102" y="19177"/>
                </a:lnTo>
                <a:lnTo>
                  <a:pt x="7112152" y="12700"/>
                </a:lnTo>
                <a:lnTo>
                  <a:pt x="7131202" y="12700"/>
                </a:lnTo>
                <a:lnTo>
                  <a:pt x="7150379" y="12700"/>
                </a:lnTo>
                <a:lnTo>
                  <a:pt x="7156475" y="12700"/>
                </a:lnTo>
                <a:lnTo>
                  <a:pt x="7169048" y="12700"/>
                </a:lnTo>
                <a:lnTo>
                  <a:pt x="7175525" y="12700"/>
                </a:lnTo>
              </a:path>
              <a:path w="10668635" h="4363085">
                <a:moveTo>
                  <a:pt x="7753375" y="37846"/>
                </a:moveTo>
                <a:lnTo>
                  <a:pt x="7759852" y="37846"/>
                </a:lnTo>
                <a:lnTo>
                  <a:pt x="7778902" y="37846"/>
                </a:lnTo>
                <a:lnTo>
                  <a:pt x="7804048" y="37846"/>
                </a:lnTo>
                <a:lnTo>
                  <a:pt x="7817002" y="44323"/>
                </a:lnTo>
                <a:lnTo>
                  <a:pt x="7836179" y="56896"/>
                </a:lnTo>
                <a:lnTo>
                  <a:pt x="7854848" y="56896"/>
                </a:lnTo>
                <a:lnTo>
                  <a:pt x="7873898" y="69850"/>
                </a:lnTo>
                <a:lnTo>
                  <a:pt x="7905902" y="82423"/>
                </a:lnTo>
                <a:lnTo>
                  <a:pt x="7925079" y="89027"/>
                </a:lnTo>
                <a:lnTo>
                  <a:pt x="7950225" y="89027"/>
                </a:lnTo>
                <a:lnTo>
                  <a:pt x="7975752" y="89027"/>
                </a:lnTo>
                <a:lnTo>
                  <a:pt x="8013598" y="95123"/>
                </a:lnTo>
                <a:lnTo>
                  <a:pt x="8039125" y="101600"/>
                </a:lnTo>
                <a:lnTo>
                  <a:pt x="8077352" y="101600"/>
                </a:lnTo>
                <a:lnTo>
                  <a:pt x="8096402" y="101600"/>
                </a:lnTo>
                <a:lnTo>
                  <a:pt x="8121548" y="108077"/>
                </a:lnTo>
                <a:lnTo>
                  <a:pt x="8140725" y="108077"/>
                </a:lnTo>
                <a:lnTo>
                  <a:pt x="8166252" y="114173"/>
                </a:lnTo>
                <a:lnTo>
                  <a:pt x="8185302" y="114173"/>
                </a:lnTo>
                <a:lnTo>
                  <a:pt x="8204352" y="114173"/>
                </a:lnTo>
                <a:lnTo>
                  <a:pt x="8439175" y="114173"/>
                </a:lnTo>
                <a:lnTo>
                  <a:pt x="8483752" y="108077"/>
                </a:lnTo>
                <a:lnTo>
                  <a:pt x="8508898" y="108077"/>
                </a:lnTo>
                <a:lnTo>
                  <a:pt x="8540648" y="101600"/>
                </a:lnTo>
                <a:lnTo>
                  <a:pt x="8566175" y="95123"/>
                </a:lnTo>
                <a:lnTo>
                  <a:pt x="8597925" y="82423"/>
                </a:lnTo>
                <a:lnTo>
                  <a:pt x="8616975" y="82423"/>
                </a:lnTo>
                <a:lnTo>
                  <a:pt x="8642502" y="75946"/>
                </a:lnTo>
                <a:lnTo>
                  <a:pt x="8655075" y="75946"/>
                </a:lnTo>
                <a:lnTo>
                  <a:pt x="8674252" y="69850"/>
                </a:lnTo>
                <a:lnTo>
                  <a:pt x="8693302" y="63373"/>
                </a:lnTo>
                <a:lnTo>
                  <a:pt x="8699398" y="63373"/>
                </a:lnTo>
                <a:lnTo>
                  <a:pt x="8712352" y="63373"/>
                </a:lnTo>
                <a:lnTo>
                  <a:pt x="8718448" y="56896"/>
                </a:lnTo>
                <a:lnTo>
                  <a:pt x="8731402" y="50800"/>
                </a:lnTo>
                <a:lnTo>
                  <a:pt x="8737498" y="50800"/>
                </a:lnTo>
                <a:lnTo>
                  <a:pt x="8743975" y="44323"/>
                </a:lnTo>
                <a:lnTo>
                  <a:pt x="8750579" y="44323"/>
                </a:lnTo>
                <a:lnTo>
                  <a:pt x="8756675" y="37846"/>
                </a:lnTo>
                <a:lnTo>
                  <a:pt x="8763152" y="37846"/>
                </a:lnTo>
                <a:lnTo>
                  <a:pt x="8775725" y="31750"/>
                </a:lnTo>
                <a:lnTo>
                  <a:pt x="8788298" y="25273"/>
                </a:lnTo>
                <a:lnTo>
                  <a:pt x="8807348" y="25273"/>
                </a:lnTo>
                <a:lnTo>
                  <a:pt x="8820302" y="12700"/>
                </a:lnTo>
                <a:lnTo>
                  <a:pt x="8826525" y="6223"/>
                </a:lnTo>
                <a:lnTo>
                  <a:pt x="8839479" y="6223"/>
                </a:lnTo>
                <a:lnTo>
                  <a:pt x="8839479" y="0"/>
                </a:lnTo>
              </a:path>
              <a:path w="10668635" h="4363085">
                <a:moveTo>
                  <a:pt x="177838" y="1314450"/>
                </a:moveTo>
                <a:lnTo>
                  <a:pt x="190436" y="1314450"/>
                </a:lnTo>
                <a:lnTo>
                  <a:pt x="228600" y="1314450"/>
                </a:lnTo>
                <a:lnTo>
                  <a:pt x="266750" y="1320927"/>
                </a:lnTo>
                <a:lnTo>
                  <a:pt x="298437" y="1333500"/>
                </a:lnTo>
                <a:lnTo>
                  <a:pt x="336600" y="1339596"/>
                </a:lnTo>
                <a:lnTo>
                  <a:pt x="380872" y="1352550"/>
                </a:lnTo>
                <a:lnTo>
                  <a:pt x="419036" y="1358646"/>
                </a:lnTo>
                <a:lnTo>
                  <a:pt x="463677" y="1365123"/>
                </a:lnTo>
                <a:lnTo>
                  <a:pt x="488873" y="1377823"/>
                </a:lnTo>
                <a:lnTo>
                  <a:pt x="527037" y="1384300"/>
                </a:lnTo>
                <a:lnTo>
                  <a:pt x="565200" y="1390777"/>
                </a:lnTo>
                <a:lnTo>
                  <a:pt x="596874" y="1403350"/>
                </a:lnTo>
                <a:lnTo>
                  <a:pt x="628561" y="1409446"/>
                </a:lnTo>
                <a:lnTo>
                  <a:pt x="673201" y="1422400"/>
                </a:lnTo>
                <a:lnTo>
                  <a:pt x="698398" y="1422400"/>
                </a:lnTo>
                <a:lnTo>
                  <a:pt x="736561" y="1428496"/>
                </a:lnTo>
                <a:lnTo>
                  <a:pt x="768235" y="1434973"/>
                </a:lnTo>
                <a:lnTo>
                  <a:pt x="812876" y="1441450"/>
                </a:lnTo>
                <a:lnTo>
                  <a:pt x="851052" y="1441450"/>
                </a:lnTo>
                <a:lnTo>
                  <a:pt x="882675" y="1447546"/>
                </a:lnTo>
                <a:lnTo>
                  <a:pt x="920902" y="1447546"/>
                </a:lnTo>
                <a:lnTo>
                  <a:pt x="952525" y="1454023"/>
                </a:lnTo>
                <a:lnTo>
                  <a:pt x="990752" y="1460627"/>
                </a:lnTo>
                <a:lnTo>
                  <a:pt x="1015898" y="1460627"/>
                </a:lnTo>
                <a:lnTo>
                  <a:pt x="1041425" y="1466723"/>
                </a:lnTo>
                <a:lnTo>
                  <a:pt x="1060602" y="1466723"/>
                </a:lnTo>
                <a:lnTo>
                  <a:pt x="1079652" y="1473200"/>
                </a:lnTo>
                <a:lnTo>
                  <a:pt x="1092225" y="1473200"/>
                </a:lnTo>
                <a:lnTo>
                  <a:pt x="1104798" y="1473200"/>
                </a:lnTo>
                <a:lnTo>
                  <a:pt x="1263548" y="1473200"/>
                </a:lnTo>
                <a:lnTo>
                  <a:pt x="1276502" y="1466723"/>
                </a:lnTo>
                <a:lnTo>
                  <a:pt x="1289202" y="1460627"/>
                </a:lnTo>
                <a:lnTo>
                  <a:pt x="1301775" y="1447546"/>
                </a:lnTo>
                <a:lnTo>
                  <a:pt x="1314348" y="1441450"/>
                </a:lnTo>
                <a:lnTo>
                  <a:pt x="1327302" y="1428496"/>
                </a:lnTo>
                <a:lnTo>
                  <a:pt x="1346352" y="1415923"/>
                </a:lnTo>
                <a:lnTo>
                  <a:pt x="1378102" y="1396873"/>
                </a:lnTo>
                <a:lnTo>
                  <a:pt x="1390675" y="1384300"/>
                </a:lnTo>
                <a:lnTo>
                  <a:pt x="1416202" y="1371600"/>
                </a:lnTo>
                <a:lnTo>
                  <a:pt x="1422298" y="1358646"/>
                </a:lnTo>
                <a:lnTo>
                  <a:pt x="1435379" y="1346073"/>
                </a:lnTo>
                <a:lnTo>
                  <a:pt x="1441475" y="1339596"/>
                </a:lnTo>
                <a:lnTo>
                  <a:pt x="1447952" y="1327023"/>
                </a:lnTo>
                <a:lnTo>
                  <a:pt x="1454048" y="1307973"/>
                </a:lnTo>
                <a:lnTo>
                  <a:pt x="1460525" y="1295273"/>
                </a:lnTo>
                <a:lnTo>
                  <a:pt x="1467002" y="1282700"/>
                </a:lnTo>
                <a:lnTo>
                  <a:pt x="1473098" y="1263650"/>
                </a:lnTo>
                <a:lnTo>
                  <a:pt x="1479575" y="1250696"/>
                </a:lnTo>
                <a:lnTo>
                  <a:pt x="1486052" y="1232027"/>
                </a:lnTo>
                <a:lnTo>
                  <a:pt x="1486052" y="1206373"/>
                </a:lnTo>
                <a:lnTo>
                  <a:pt x="1498625" y="1193800"/>
                </a:lnTo>
                <a:lnTo>
                  <a:pt x="1505102" y="1174750"/>
                </a:lnTo>
                <a:lnTo>
                  <a:pt x="1511325" y="1162177"/>
                </a:lnTo>
                <a:lnTo>
                  <a:pt x="1517802" y="1143000"/>
                </a:lnTo>
                <a:lnTo>
                  <a:pt x="1524279" y="1130046"/>
                </a:lnTo>
                <a:lnTo>
                  <a:pt x="1524279" y="1110996"/>
                </a:lnTo>
                <a:lnTo>
                  <a:pt x="1524279" y="1079373"/>
                </a:lnTo>
                <a:lnTo>
                  <a:pt x="1524279" y="1066673"/>
                </a:lnTo>
                <a:lnTo>
                  <a:pt x="1524279" y="1047623"/>
                </a:lnTo>
                <a:lnTo>
                  <a:pt x="1524279" y="1028573"/>
                </a:lnTo>
                <a:lnTo>
                  <a:pt x="1524279" y="1009523"/>
                </a:lnTo>
                <a:lnTo>
                  <a:pt x="1517802" y="1003427"/>
                </a:lnTo>
                <a:lnTo>
                  <a:pt x="1511325" y="984250"/>
                </a:lnTo>
                <a:lnTo>
                  <a:pt x="1505102" y="977773"/>
                </a:lnTo>
                <a:lnTo>
                  <a:pt x="1498625" y="965200"/>
                </a:lnTo>
                <a:lnTo>
                  <a:pt x="1486052" y="952246"/>
                </a:lnTo>
                <a:lnTo>
                  <a:pt x="1479575" y="946150"/>
                </a:lnTo>
                <a:lnTo>
                  <a:pt x="1460525" y="933577"/>
                </a:lnTo>
                <a:lnTo>
                  <a:pt x="1447952" y="914400"/>
                </a:lnTo>
                <a:lnTo>
                  <a:pt x="1428775" y="907923"/>
                </a:lnTo>
                <a:lnTo>
                  <a:pt x="1403248" y="888873"/>
                </a:lnTo>
                <a:lnTo>
                  <a:pt x="1390675" y="876300"/>
                </a:lnTo>
                <a:lnTo>
                  <a:pt x="1365529" y="863727"/>
                </a:lnTo>
                <a:lnTo>
                  <a:pt x="1333398" y="850773"/>
                </a:lnTo>
                <a:lnTo>
                  <a:pt x="1301775" y="831596"/>
                </a:lnTo>
                <a:lnTo>
                  <a:pt x="1276502" y="825500"/>
                </a:lnTo>
                <a:lnTo>
                  <a:pt x="1238402" y="812546"/>
                </a:lnTo>
                <a:lnTo>
                  <a:pt x="1200175" y="799973"/>
                </a:lnTo>
                <a:lnTo>
                  <a:pt x="1174648" y="793496"/>
                </a:lnTo>
                <a:lnTo>
                  <a:pt x="1149502" y="787400"/>
                </a:lnTo>
                <a:lnTo>
                  <a:pt x="1111275" y="774827"/>
                </a:lnTo>
                <a:lnTo>
                  <a:pt x="1073175" y="768223"/>
                </a:lnTo>
                <a:lnTo>
                  <a:pt x="1041425" y="761746"/>
                </a:lnTo>
                <a:lnTo>
                  <a:pt x="996848" y="755650"/>
                </a:lnTo>
                <a:lnTo>
                  <a:pt x="914425" y="749173"/>
                </a:lnTo>
                <a:lnTo>
                  <a:pt x="882675" y="749173"/>
                </a:lnTo>
                <a:lnTo>
                  <a:pt x="838072" y="749173"/>
                </a:lnTo>
                <a:lnTo>
                  <a:pt x="463677" y="749173"/>
                </a:lnTo>
                <a:lnTo>
                  <a:pt x="406438" y="755650"/>
                </a:lnTo>
                <a:lnTo>
                  <a:pt x="374751" y="761746"/>
                </a:lnTo>
                <a:lnTo>
                  <a:pt x="330111" y="768223"/>
                </a:lnTo>
                <a:lnTo>
                  <a:pt x="292315" y="774827"/>
                </a:lnTo>
                <a:lnTo>
                  <a:pt x="266750" y="787400"/>
                </a:lnTo>
                <a:lnTo>
                  <a:pt x="241198" y="793496"/>
                </a:lnTo>
                <a:lnTo>
                  <a:pt x="209511" y="799973"/>
                </a:lnTo>
                <a:lnTo>
                  <a:pt x="190436" y="806450"/>
                </a:lnTo>
                <a:lnTo>
                  <a:pt x="171361" y="812546"/>
                </a:lnTo>
                <a:lnTo>
                  <a:pt x="158762" y="819023"/>
                </a:lnTo>
                <a:lnTo>
                  <a:pt x="139674" y="819023"/>
                </a:lnTo>
                <a:lnTo>
                  <a:pt x="127076" y="825500"/>
                </a:lnTo>
                <a:lnTo>
                  <a:pt x="108000" y="838073"/>
                </a:lnTo>
                <a:lnTo>
                  <a:pt x="101511" y="838073"/>
                </a:lnTo>
                <a:lnTo>
                  <a:pt x="76314" y="850773"/>
                </a:lnTo>
                <a:lnTo>
                  <a:pt x="63715" y="863727"/>
                </a:lnTo>
                <a:lnTo>
                  <a:pt x="57238" y="869823"/>
                </a:lnTo>
                <a:lnTo>
                  <a:pt x="38150" y="882396"/>
                </a:lnTo>
                <a:lnTo>
                  <a:pt x="31673" y="895350"/>
                </a:lnTo>
                <a:lnTo>
                  <a:pt x="25552" y="907923"/>
                </a:lnTo>
                <a:lnTo>
                  <a:pt x="12598" y="914400"/>
                </a:lnTo>
                <a:lnTo>
                  <a:pt x="6476" y="927100"/>
                </a:lnTo>
                <a:lnTo>
                  <a:pt x="6476" y="939673"/>
                </a:lnTo>
                <a:lnTo>
                  <a:pt x="0" y="965200"/>
                </a:lnTo>
                <a:lnTo>
                  <a:pt x="0" y="1098423"/>
                </a:lnTo>
                <a:lnTo>
                  <a:pt x="6476" y="1117473"/>
                </a:lnTo>
                <a:lnTo>
                  <a:pt x="12598" y="1130046"/>
                </a:lnTo>
                <a:lnTo>
                  <a:pt x="25552" y="1143000"/>
                </a:lnTo>
                <a:lnTo>
                  <a:pt x="38150" y="1155700"/>
                </a:lnTo>
                <a:lnTo>
                  <a:pt x="50761" y="1168273"/>
                </a:lnTo>
                <a:lnTo>
                  <a:pt x="63715" y="1180846"/>
                </a:lnTo>
                <a:lnTo>
                  <a:pt x="82435" y="1187323"/>
                </a:lnTo>
                <a:lnTo>
                  <a:pt x="101511" y="1199896"/>
                </a:lnTo>
                <a:lnTo>
                  <a:pt x="114477" y="1206373"/>
                </a:lnTo>
                <a:lnTo>
                  <a:pt x="127076" y="1218946"/>
                </a:lnTo>
                <a:lnTo>
                  <a:pt x="139674" y="1218946"/>
                </a:lnTo>
                <a:lnTo>
                  <a:pt x="152641" y="1232027"/>
                </a:lnTo>
                <a:lnTo>
                  <a:pt x="165239" y="1238123"/>
                </a:lnTo>
                <a:lnTo>
                  <a:pt x="171361" y="1238123"/>
                </a:lnTo>
                <a:lnTo>
                  <a:pt x="190436" y="1244600"/>
                </a:lnTo>
                <a:lnTo>
                  <a:pt x="203403" y="1250696"/>
                </a:lnTo>
                <a:lnTo>
                  <a:pt x="209511" y="1257173"/>
                </a:lnTo>
                <a:lnTo>
                  <a:pt x="216001" y="1257173"/>
                </a:lnTo>
                <a:lnTo>
                  <a:pt x="222478" y="1263650"/>
                </a:lnTo>
                <a:lnTo>
                  <a:pt x="228600" y="1263650"/>
                </a:lnTo>
              </a:path>
              <a:path w="10668635" h="4363085">
                <a:moveTo>
                  <a:pt x="6889648" y="1327023"/>
                </a:moveTo>
                <a:lnTo>
                  <a:pt x="6915175" y="1320927"/>
                </a:lnTo>
                <a:lnTo>
                  <a:pt x="6934352" y="1314450"/>
                </a:lnTo>
                <a:lnTo>
                  <a:pt x="6953402" y="1314450"/>
                </a:lnTo>
                <a:lnTo>
                  <a:pt x="7931175" y="1314450"/>
                </a:lnTo>
                <a:lnTo>
                  <a:pt x="7969275" y="1307973"/>
                </a:lnTo>
                <a:lnTo>
                  <a:pt x="7988452" y="1307973"/>
                </a:lnTo>
                <a:lnTo>
                  <a:pt x="8013598" y="1301750"/>
                </a:lnTo>
                <a:lnTo>
                  <a:pt x="8039125" y="1301750"/>
                </a:lnTo>
                <a:lnTo>
                  <a:pt x="8058175" y="1301750"/>
                </a:lnTo>
                <a:lnTo>
                  <a:pt x="8077352" y="1295273"/>
                </a:lnTo>
                <a:lnTo>
                  <a:pt x="8096402" y="1288796"/>
                </a:lnTo>
                <a:lnTo>
                  <a:pt x="8115452" y="1288796"/>
                </a:lnTo>
                <a:lnTo>
                  <a:pt x="8128025" y="1288796"/>
                </a:lnTo>
                <a:lnTo>
                  <a:pt x="8140725" y="1288796"/>
                </a:lnTo>
                <a:lnTo>
                  <a:pt x="8147202" y="1288796"/>
                </a:lnTo>
                <a:lnTo>
                  <a:pt x="8147202" y="1282700"/>
                </a:lnTo>
                <a:lnTo>
                  <a:pt x="8153298" y="1282700"/>
                </a:lnTo>
              </a:path>
              <a:path w="10668635" h="4363085">
                <a:moveTo>
                  <a:pt x="8972575" y="1352550"/>
                </a:moveTo>
                <a:lnTo>
                  <a:pt x="8972575" y="1352550"/>
                </a:lnTo>
                <a:lnTo>
                  <a:pt x="9531375" y="1352550"/>
                </a:lnTo>
                <a:lnTo>
                  <a:pt x="9588652" y="1346073"/>
                </a:lnTo>
                <a:lnTo>
                  <a:pt x="9969525" y="1346073"/>
                </a:lnTo>
                <a:lnTo>
                  <a:pt x="10033152" y="1333500"/>
                </a:lnTo>
                <a:lnTo>
                  <a:pt x="10083952" y="1333500"/>
                </a:lnTo>
                <a:lnTo>
                  <a:pt x="10115575" y="1333500"/>
                </a:lnTo>
                <a:lnTo>
                  <a:pt x="10147325" y="1327023"/>
                </a:lnTo>
                <a:lnTo>
                  <a:pt x="10178948" y="1320927"/>
                </a:lnTo>
                <a:lnTo>
                  <a:pt x="10198125" y="1314450"/>
                </a:lnTo>
                <a:lnTo>
                  <a:pt x="10217175" y="1314450"/>
                </a:lnTo>
                <a:lnTo>
                  <a:pt x="10242702" y="1307973"/>
                </a:lnTo>
                <a:lnTo>
                  <a:pt x="10248798" y="1307973"/>
                </a:lnTo>
                <a:lnTo>
                  <a:pt x="10255275" y="1307973"/>
                </a:lnTo>
                <a:lnTo>
                  <a:pt x="10267975" y="1307973"/>
                </a:lnTo>
                <a:lnTo>
                  <a:pt x="10280929" y="1301750"/>
                </a:lnTo>
                <a:lnTo>
                  <a:pt x="10299598" y="1301750"/>
                </a:lnTo>
                <a:lnTo>
                  <a:pt x="10312552" y="1295273"/>
                </a:lnTo>
                <a:lnTo>
                  <a:pt x="10331602" y="1288796"/>
                </a:lnTo>
                <a:lnTo>
                  <a:pt x="10350779" y="1288796"/>
                </a:lnTo>
                <a:lnTo>
                  <a:pt x="10369448" y="1288796"/>
                </a:lnTo>
                <a:lnTo>
                  <a:pt x="10388498" y="1282700"/>
                </a:lnTo>
                <a:lnTo>
                  <a:pt x="10407548" y="1276223"/>
                </a:lnTo>
                <a:lnTo>
                  <a:pt x="10420502" y="1269746"/>
                </a:lnTo>
                <a:lnTo>
                  <a:pt x="10426725" y="1269746"/>
                </a:lnTo>
              </a:path>
              <a:path w="10668635" h="4363085">
                <a:moveTo>
                  <a:pt x="4965852" y="1707896"/>
                </a:moveTo>
                <a:lnTo>
                  <a:pt x="4965852" y="1707896"/>
                </a:lnTo>
                <a:lnTo>
                  <a:pt x="5073802" y="1707896"/>
                </a:lnTo>
                <a:lnTo>
                  <a:pt x="5105552" y="1714373"/>
                </a:lnTo>
                <a:lnTo>
                  <a:pt x="5143652" y="1714373"/>
                </a:lnTo>
                <a:lnTo>
                  <a:pt x="5181879" y="1720850"/>
                </a:lnTo>
                <a:lnTo>
                  <a:pt x="5219598" y="1720850"/>
                </a:lnTo>
                <a:lnTo>
                  <a:pt x="5270398" y="1726946"/>
                </a:lnTo>
                <a:lnTo>
                  <a:pt x="5308498" y="1733423"/>
                </a:lnTo>
                <a:lnTo>
                  <a:pt x="5365775" y="1739900"/>
                </a:lnTo>
                <a:lnTo>
                  <a:pt x="5416575" y="1745996"/>
                </a:lnTo>
                <a:lnTo>
                  <a:pt x="5461152" y="1752473"/>
                </a:lnTo>
                <a:lnTo>
                  <a:pt x="5518048" y="1752473"/>
                </a:lnTo>
                <a:lnTo>
                  <a:pt x="5562752" y="1758950"/>
                </a:lnTo>
                <a:lnTo>
                  <a:pt x="5613425" y="1758950"/>
                </a:lnTo>
                <a:lnTo>
                  <a:pt x="5664225" y="1758950"/>
                </a:lnTo>
                <a:lnTo>
                  <a:pt x="5715025" y="1758950"/>
                </a:lnTo>
                <a:lnTo>
                  <a:pt x="5765698" y="1758950"/>
                </a:lnTo>
                <a:lnTo>
                  <a:pt x="5810402" y="1758950"/>
                </a:lnTo>
                <a:lnTo>
                  <a:pt x="5861202" y="1765173"/>
                </a:lnTo>
                <a:lnTo>
                  <a:pt x="6578625" y="1765173"/>
                </a:lnTo>
                <a:lnTo>
                  <a:pt x="6591198" y="1758950"/>
                </a:lnTo>
                <a:lnTo>
                  <a:pt x="6610375" y="1758950"/>
                </a:lnTo>
                <a:lnTo>
                  <a:pt x="6629425" y="1752473"/>
                </a:lnTo>
                <a:lnTo>
                  <a:pt x="6641998" y="1752473"/>
                </a:lnTo>
                <a:lnTo>
                  <a:pt x="6667525" y="1752473"/>
                </a:lnTo>
                <a:lnTo>
                  <a:pt x="6693179" y="1745996"/>
                </a:lnTo>
                <a:lnTo>
                  <a:pt x="6730898" y="1739900"/>
                </a:lnTo>
                <a:lnTo>
                  <a:pt x="6762902" y="1733423"/>
                </a:lnTo>
                <a:lnTo>
                  <a:pt x="6807225" y="1720850"/>
                </a:lnTo>
                <a:lnTo>
                  <a:pt x="6858025" y="1714373"/>
                </a:lnTo>
                <a:lnTo>
                  <a:pt x="6902602" y="1707896"/>
                </a:lnTo>
                <a:lnTo>
                  <a:pt x="6940448" y="1707896"/>
                </a:lnTo>
                <a:lnTo>
                  <a:pt x="6965975" y="1701800"/>
                </a:lnTo>
                <a:lnTo>
                  <a:pt x="6991502" y="1701800"/>
                </a:lnTo>
                <a:lnTo>
                  <a:pt x="7004202" y="1701800"/>
                </a:lnTo>
                <a:lnTo>
                  <a:pt x="7016775" y="1695323"/>
                </a:lnTo>
                <a:lnTo>
                  <a:pt x="7023252" y="1695323"/>
                </a:lnTo>
                <a:lnTo>
                  <a:pt x="7029348" y="1695323"/>
                </a:lnTo>
                <a:lnTo>
                  <a:pt x="7035825" y="1695323"/>
                </a:lnTo>
                <a:lnTo>
                  <a:pt x="7035825" y="1689227"/>
                </a:lnTo>
                <a:lnTo>
                  <a:pt x="7035825" y="1619377"/>
                </a:lnTo>
                <a:lnTo>
                  <a:pt x="7029348" y="1612900"/>
                </a:lnTo>
                <a:lnTo>
                  <a:pt x="7029348" y="1600200"/>
                </a:lnTo>
                <a:lnTo>
                  <a:pt x="7010679" y="1574673"/>
                </a:lnTo>
                <a:lnTo>
                  <a:pt x="6997725" y="1562100"/>
                </a:lnTo>
                <a:lnTo>
                  <a:pt x="6985025" y="1536573"/>
                </a:lnTo>
                <a:lnTo>
                  <a:pt x="6946925" y="1498346"/>
                </a:lnTo>
                <a:lnTo>
                  <a:pt x="6927875" y="1485773"/>
                </a:lnTo>
                <a:lnTo>
                  <a:pt x="6921779" y="1479677"/>
                </a:lnTo>
                <a:lnTo>
                  <a:pt x="6896125" y="1460627"/>
                </a:lnTo>
                <a:lnTo>
                  <a:pt x="6889648" y="1454023"/>
                </a:lnTo>
                <a:lnTo>
                  <a:pt x="6883552" y="1447546"/>
                </a:lnTo>
                <a:lnTo>
                  <a:pt x="6877075" y="1441450"/>
                </a:lnTo>
                <a:lnTo>
                  <a:pt x="6870598" y="1441450"/>
                </a:lnTo>
                <a:lnTo>
                  <a:pt x="6864502" y="1434973"/>
                </a:lnTo>
                <a:lnTo>
                  <a:pt x="6851929" y="1422400"/>
                </a:lnTo>
                <a:lnTo>
                  <a:pt x="6845452" y="1422400"/>
                </a:lnTo>
                <a:lnTo>
                  <a:pt x="6819798" y="1409446"/>
                </a:lnTo>
                <a:lnTo>
                  <a:pt x="6800748" y="1403350"/>
                </a:lnTo>
                <a:lnTo>
                  <a:pt x="6781698" y="1396873"/>
                </a:lnTo>
                <a:lnTo>
                  <a:pt x="6762902" y="1384300"/>
                </a:lnTo>
                <a:lnTo>
                  <a:pt x="6730898" y="1377823"/>
                </a:lnTo>
                <a:lnTo>
                  <a:pt x="6711848" y="1371600"/>
                </a:lnTo>
                <a:lnTo>
                  <a:pt x="6699275" y="1371600"/>
                </a:lnTo>
                <a:lnTo>
                  <a:pt x="6686575" y="1358646"/>
                </a:lnTo>
                <a:lnTo>
                  <a:pt x="6667525" y="1352550"/>
                </a:lnTo>
                <a:lnTo>
                  <a:pt x="6654952" y="1352550"/>
                </a:lnTo>
                <a:lnTo>
                  <a:pt x="6629425" y="1346073"/>
                </a:lnTo>
                <a:lnTo>
                  <a:pt x="6610375" y="1339596"/>
                </a:lnTo>
                <a:lnTo>
                  <a:pt x="6591198" y="1333500"/>
                </a:lnTo>
                <a:lnTo>
                  <a:pt x="6572148" y="1333500"/>
                </a:lnTo>
                <a:lnTo>
                  <a:pt x="6553479" y="1320927"/>
                </a:lnTo>
                <a:lnTo>
                  <a:pt x="6515252" y="1314450"/>
                </a:lnTo>
                <a:lnTo>
                  <a:pt x="6489725" y="1314450"/>
                </a:lnTo>
                <a:lnTo>
                  <a:pt x="6457975" y="1307973"/>
                </a:lnTo>
                <a:lnTo>
                  <a:pt x="6413398" y="1301750"/>
                </a:lnTo>
                <a:lnTo>
                  <a:pt x="6369075" y="1295273"/>
                </a:lnTo>
                <a:lnTo>
                  <a:pt x="6343548" y="1295273"/>
                </a:lnTo>
                <a:lnTo>
                  <a:pt x="6299225" y="1295273"/>
                </a:lnTo>
                <a:lnTo>
                  <a:pt x="6261125" y="1288796"/>
                </a:lnTo>
                <a:lnTo>
                  <a:pt x="6222898" y="1288796"/>
                </a:lnTo>
                <a:lnTo>
                  <a:pt x="5715025" y="1288796"/>
                </a:lnTo>
                <a:lnTo>
                  <a:pt x="5670702" y="1295273"/>
                </a:lnTo>
                <a:lnTo>
                  <a:pt x="5632602" y="1295273"/>
                </a:lnTo>
                <a:lnTo>
                  <a:pt x="5600852" y="1301750"/>
                </a:lnTo>
                <a:lnTo>
                  <a:pt x="5568848" y="1307973"/>
                </a:lnTo>
                <a:lnTo>
                  <a:pt x="5537098" y="1314450"/>
                </a:lnTo>
                <a:lnTo>
                  <a:pt x="5511952" y="1314450"/>
                </a:lnTo>
                <a:lnTo>
                  <a:pt x="5480329" y="1320927"/>
                </a:lnTo>
                <a:lnTo>
                  <a:pt x="5454675" y="1327023"/>
                </a:lnTo>
                <a:lnTo>
                  <a:pt x="5435625" y="1327023"/>
                </a:lnTo>
                <a:lnTo>
                  <a:pt x="5410098" y="1327023"/>
                </a:lnTo>
                <a:lnTo>
                  <a:pt x="5384825" y="1327023"/>
                </a:lnTo>
                <a:lnTo>
                  <a:pt x="5365775" y="1333500"/>
                </a:lnTo>
                <a:lnTo>
                  <a:pt x="5334152" y="1333500"/>
                </a:lnTo>
                <a:lnTo>
                  <a:pt x="5308498" y="1339596"/>
                </a:lnTo>
                <a:lnTo>
                  <a:pt x="5276875" y="1339596"/>
                </a:lnTo>
                <a:lnTo>
                  <a:pt x="5245252" y="1346073"/>
                </a:lnTo>
                <a:lnTo>
                  <a:pt x="5213502" y="1346073"/>
                </a:lnTo>
                <a:lnTo>
                  <a:pt x="5181879" y="1346073"/>
                </a:lnTo>
                <a:lnTo>
                  <a:pt x="5143652" y="1352550"/>
                </a:lnTo>
                <a:lnTo>
                  <a:pt x="5118125" y="1352550"/>
                </a:lnTo>
                <a:lnTo>
                  <a:pt x="5092979" y="1352550"/>
                </a:lnTo>
                <a:lnTo>
                  <a:pt x="5067325" y="1352550"/>
                </a:lnTo>
                <a:lnTo>
                  <a:pt x="5041798" y="1358646"/>
                </a:lnTo>
                <a:lnTo>
                  <a:pt x="4870475" y="1358646"/>
                </a:lnTo>
                <a:lnTo>
                  <a:pt x="4857775" y="1365123"/>
                </a:lnTo>
                <a:lnTo>
                  <a:pt x="4845202" y="1365123"/>
                </a:lnTo>
                <a:lnTo>
                  <a:pt x="4832248" y="1371600"/>
                </a:lnTo>
                <a:lnTo>
                  <a:pt x="4826152" y="1371600"/>
                </a:lnTo>
                <a:lnTo>
                  <a:pt x="4819675" y="1377823"/>
                </a:lnTo>
                <a:lnTo>
                  <a:pt x="4813198" y="1377823"/>
                </a:lnTo>
                <a:lnTo>
                  <a:pt x="4807102" y="1384300"/>
                </a:lnTo>
                <a:lnTo>
                  <a:pt x="4800625" y="1384300"/>
                </a:lnTo>
                <a:lnTo>
                  <a:pt x="4800625" y="1390777"/>
                </a:lnTo>
                <a:lnTo>
                  <a:pt x="4794529" y="1390777"/>
                </a:lnTo>
                <a:lnTo>
                  <a:pt x="4794529" y="1396873"/>
                </a:lnTo>
                <a:lnTo>
                  <a:pt x="4788052" y="1403350"/>
                </a:lnTo>
                <a:lnTo>
                  <a:pt x="4781575" y="1409446"/>
                </a:lnTo>
                <a:lnTo>
                  <a:pt x="4775352" y="1422400"/>
                </a:lnTo>
                <a:lnTo>
                  <a:pt x="4775352" y="1511300"/>
                </a:lnTo>
                <a:lnTo>
                  <a:pt x="4781575" y="1523873"/>
                </a:lnTo>
                <a:lnTo>
                  <a:pt x="4788052" y="1536573"/>
                </a:lnTo>
                <a:lnTo>
                  <a:pt x="4800625" y="1555623"/>
                </a:lnTo>
                <a:lnTo>
                  <a:pt x="4807102" y="1581150"/>
                </a:lnTo>
                <a:lnTo>
                  <a:pt x="4819675" y="1587246"/>
                </a:lnTo>
                <a:lnTo>
                  <a:pt x="4832248" y="1600200"/>
                </a:lnTo>
                <a:lnTo>
                  <a:pt x="4845202" y="1619377"/>
                </a:lnTo>
                <a:lnTo>
                  <a:pt x="4857775" y="1625473"/>
                </a:lnTo>
                <a:lnTo>
                  <a:pt x="4870475" y="1638046"/>
                </a:lnTo>
                <a:lnTo>
                  <a:pt x="4889525" y="1651000"/>
                </a:lnTo>
                <a:lnTo>
                  <a:pt x="4908575" y="1657096"/>
                </a:lnTo>
                <a:lnTo>
                  <a:pt x="4921148" y="1663573"/>
                </a:lnTo>
                <a:lnTo>
                  <a:pt x="4934102" y="1670050"/>
                </a:lnTo>
                <a:lnTo>
                  <a:pt x="4940325" y="1676146"/>
                </a:lnTo>
                <a:lnTo>
                  <a:pt x="4952898" y="1676146"/>
                </a:lnTo>
                <a:lnTo>
                  <a:pt x="4965852" y="1676146"/>
                </a:lnTo>
                <a:lnTo>
                  <a:pt x="4971948" y="1682623"/>
                </a:lnTo>
                <a:lnTo>
                  <a:pt x="4978425" y="1682623"/>
                </a:lnTo>
                <a:lnTo>
                  <a:pt x="4984902" y="1689227"/>
                </a:lnTo>
                <a:lnTo>
                  <a:pt x="4990998" y="1689227"/>
                </a:lnTo>
                <a:lnTo>
                  <a:pt x="4997475" y="1689227"/>
                </a:lnTo>
                <a:lnTo>
                  <a:pt x="5010175" y="1695323"/>
                </a:lnTo>
                <a:lnTo>
                  <a:pt x="5023129" y="1695323"/>
                </a:lnTo>
                <a:lnTo>
                  <a:pt x="5035702" y="1701800"/>
                </a:lnTo>
                <a:lnTo>
                  <a:pt x="5054752" y="1701800"/>
                </a:lnTo>
                <a:lnTo>
                  <a:pt x="5067325" y="1701800"/>
                </a:lnTo>
                <a:lnTo>
                  <a:pt x="5086375" y="1707896"/>
                </a:lnTo>
                <a:lnTo>
                  <a:pt x="5092979" y="1707896"/>
                </a:lnTo>
                <a:lnTo>
                  <a:pt x="5105552" y="1714373"/>
                </a:lnTo>
                <a:lnTo>
                  <a:pt x="5118125" y="1714373"/>
                </a:lnTo>
              </a:path>
              <a:path w="10668635" h="4363085">
                <a:moveTo>
                  <a:pt x="2730652" y="2222373"/>
                </a:moveTo>
                <a:lnTo>
                  <a:pt x="2730652" y="2228850"/>
                </a:lnTo>
                <a:lnTo>
                  <a:pt x="2724175" y="2235327"/>
                </a:lnTo>
                <a:lnTo>
                  <a:pt x="2724175" y="2241423"/>
                </a:lnTo>
                <a:lnTo>
                  <a:pt x="2762275" y="2279523"/>
                </a:lnTo>
                <a:lnTo>
                  <a:pt x="2768752" y="2286000"/>
                </a:lnTo>
                <a:lnTo>
                  <a:pt x="2781325" y="2298700"/>
                </a:lnTo>
                <a:lnTo>
                  <a:pt x="2800375" y="2305177"/>
                </a:lnTo>
                <a:lnTo>
                  <a:pt x="2819552" y="2317750"/>
                </a:lnTo>
                <a:lnTo>
                  <a:pt x="2832125" y="2323846"/>
                </a:lnTo>
                <a:lnTo>
                  <a:pt x="2844698" y="2336800"/>
                </a:lnTo>
                <a:lnTo>
                  <a:pt x="2857652" y="2342896"/>
                </a:lnTo>
                <a:lnTo>
                  <a:pt x="2870225" y="2355850"/>
                </a:lnTo>
                <a:lnTo>
                  <a:pt x="2882925" y="2355850"/>
                </a:lnTo>
                <a:lnTo>
                  <a:pt x="2889402" y="2368423"/>
                </a:lnTo>
                <a:lnTo>
                  <a:pt x="2908452" y="2368423"/>
                </a:lnTo>
                <a:lnTo>
                  <a:pt x="2921025" y="2381123"/>
                </a:lnTo>
                <a:lnTo>
                  <a:pt x="2933598" y="2387600"/>
                </a:lnTo>
                <a:lnTo>
                  <a:pt x="2946552" y="2387600"/>
                </a:lnTo>
                <a:lnTo>
                  <a:pt x="2959252" y="2394077"/>
                </a:lnTo>
                <a:lnTo>
                  <a:pt x="2965729" y="2394077"/>
                </a:lnTo>
                <a:lnTo>
                  <a:pt x="2971825" y="2400173"/>
                </a:lnTo>
                <a:lnTo>
                  <a:pt x="2984398" y="2400173"/>
                </a:lnTo>
                <a:lnTo>
                  <a:pt x="3048152" y="2400173"/>
                </a:lnTo>
                <a:lnTo>
                  <a:pt x="3048152" y="2394077"/>
                </a:lnTo>
                <a:lnTo>
                  <a:pt x="3067202" y="2375027"/>
                </a:lnTo>
                <a:lnTo>
                  <a:pt x="3073298" y="2361946"/>
                </a:lnTo>
                <a:lnTo>
                  <a:pt x="3079775" y="2342896"/>
                </a:lnTo>
                <a:lnTo>
                  <a:pt x="3098825" y="2323846"/>
                </a:lnTo>
                <a:lnTo>
                  <a:pt x="3111525" y="2298700"/>
                </a:lnTo>
                <a:lnTo>
                  <a:pt x="3124098" y="2279523"/>
                </a:lnTo>
                <a:lnTo>
                  <a:pt x="3130575" y="2247900"/>
                </a:lnTo>
                <a:lnTo>
                  <a:pt x="3143148" y="2228850"/>
                </a:lnTo>
                <a:lnTo>
                  <a:pt x="3149625" y="2203196"/>
                </a:lnTo>
                <a:lnTo>
                  <a:pt x="3156102" y="2171573"/>
                </a:lnTo>
                <a:lnTo>
                  <a:pt x="3156102" y="2152523"/>
                </a:lnTo>
                <a:lnTo>
                  <a:pt x="3156102" y="2127250"/>
                </a:lnTo>
                <a:lnTo>
                  <a:pt x="3162198" y="2108200"/>
                </a:lnTo>
                <a:lnTo>
                  <a:pt x="3168675" y="2095246"/>
                </a:lnTo>
                <a:lnTo>
                  <a:pt x="3168675" y="2082673"/>
                </a:lnTo>
                <a:lnTo>
                  <a:pt x="3168675" y="2000250"/>
                </a:lnTo>
                <a:lnTo>
                  <a:pt x="3162198" y="1987550"/>
                </a:lnTo>
                <a:lnTo>
                  <a:pt x="3162198" y="1974596"/>
                </a:lnTo>
                <a:lnTo>
                  <a:pt x="3162198" y="1955546"/>
                </a:lnTo>
                <a:lnTo>
                  <a:pt x="3156102" y="1942973"/>
                </a:lnTo>
                <a:lnTo>
                  <a:pt x="3149625" y="1923923"/>
                </a:lnTo>
                <a:lnTo>
                  <a:pt x="3143148" y="1917827"/>
                </a:lnTo>
                <a:lnTo>
                  <a:pt x="3137052" y="1904746"/>
                </a:lnTo>
                <a:lnTo>
                  <a:pt x="3130575" y="1892173"/>
                </a:lnTo>
                <a:lnTo>
                  <a:pt x="3118002" y="1885696"/>
                </a:lnTo>
                <a:lnTo>
                  <a:pt x="3111525" y="1873123"/>
                </a:lnTo>
                <a:lnTo>
                  <a:pt x="3105302" y="1866646"/>
                </a:lnTo>
                <a:lnTo>
                  <a:pt x="3092348" y="1854073"/>
                </a:lnTo>
                <a:lnTo>
                  <a:pt x="3079775" y="1847977"/>
                </a:lnTo>
                <a:lnTo>
                  <a:pt x="3067202" y="1841500"/>
                </a:lnTo>
                <a:lnTo>
                  <a:pt x="3060725" y="1841500"/>
                </a:lnTo>
                <a:lnTo>
                  <a:pt x="3048152" y="1835023"/>
                </a:lnTo>
                <a:lnTo>
                  <a:pt x="3035579" y="1828800"/>
                </a:lnTo>
                <a:lnTo>
                  <a:pt x="3022498" y="1828800"/>
                </a:lnTo>
                <a:lnTo>
                  <a:pt x="3016402" y="1828800"/>
                </a:lnTo>
                <a:lnTo>
                  <a:pt x="3003448" y="1822323"/>
                </a:lnTo>
                <a:lnTo>
                  <a:pt x="2870225" y="1822323"/>
                </a:lnTo>
                <a:lnTo>
                  <a:pt x="2863748" y="1828800"/>
                </a:lnTo>
                <a:lnTo>
                  <a:pt x="2857652" y="1835023"/>
                </a:lnTo>
                <a:lnTo>
                  <a:pt x="2838602" y="1847977"/>
                </a:lnTo>
                <a:lnTo>
                  <a:pt x="2832125" y="1854073"/>
                </a:lnTo>
                <a:lnTo>
                  <a:pt x="2813075" y="1873123"/>
                </a:lnTo>
                <a:lnTo>
                  <a:pt x="2800375" y="1892173"/>
                </a:lnTo>
                <a:lnTo>
                  <a:pt x="2787802" y="1904746"/>
                </a:lnTo>
                <a:lnTo>
                  <a:pt x="2774848" y="1917827"/>
                </a:lnTo>
                <a:lnTo>
                  <a:pt x="2768752" y="1936877"/>
                </a:lnTo>
                <a:lnTo>
                  <a:pt x="2755798" y="1955546"/>
                </a:lnTo>
                <a:lnTo>
                  <a:pt x="2755798" y="1968500"/>
                </a:lnTo>
                <a:lnTo>
                  <a:pt x="2749702" y="1981073"/>
                </a:lnTo>
                <a:lnTo>
                  <a:pt x="2743225" y="1993773"/>
                </a:lnTo>
                <a:lnTo>
                  <a:pt x="2737129" y="2006727"/>
                </a:lnTo>
                <a:lnTo>
                  <a:pt x="2737129" y="2025396"/>
                </a:lnTo>
                <a:lnTo>
                  <a:pt x="2737129" y="2038350"/>
                </a:lnTo>
                <a:lnTo>
                  <a:pt x="2730652" y="2044446"/>
                </a:lnTo>
                <a:lnTo>
                  <a:pt x="2730652" y="2050923"/>
                </a:lnTo>
                <a:lnTo>
                  <a:pt x="2724175" y="2070100"/>
                </a:lnTo>
                <a:lnTo>
                  <a:pt x="2724175" y="2076577"/>
                </a:lnTo>
                <a:lnTo>
                  <a:pt x="2717952" y="2082673"/>
                </a:lnTo>
                <a:lnTo>
                  <a:pt x="2711475" y="2101723"/>
                </a:lnTo>
                <a:lnTo>
                  <a:pt x="2704998" y="2108200"/>
                </a:lnTo>
                <a:lnTo>
                  <a:pt x="2704998" y="2120773"/>
                </a:lnTo>
                <a:lnTo>
                  <a:pt x="2698902" y="2127250"/>
                </a:lnTo>
                <a:lnTo>
                  <a:pt x="2698902" y="2146427"/>
                </a:lnTo>
                <a:lnTo>
                  <a:pt x="2692425" y="2152523"/>
                </a:lnTo>
                <a:lnTo>
                  <a:pt x="2692425" y="2159000"/>
                </a:lnTo>
                <a:lnTo>
                  <a:pt x="2692425" y="2171573"/>
                </a:lnTo>
                <a:lnTo>
                  <a:pt x="2692425" y="2178050"/>
                </a:lnTo>
                <a:lnTo>
                  <a:pt x="2692425" y="2190623"/>
                </a:lnTo>
                <a:lnTo>
                  <a:pt x="2692425" y="2197100"/>
                </a:lnTo>
                <a:lnTo>
                  <a:pt x="2698902" y="2203196"/>
                </a:lnTo>
                <a:lnTo>
                  <a:pt x="2698902" y="2209673"/>
                </a:lnTo>
                <a:lnTo>
                  <a:pt x="2704998" y="2216150"/>
                </a:lnTo>
                <a:lnTo>
                  <a:pt x="2704998" y="2222373"/>
                </a:lnTo>
                <a:lnTo>
                  <a:pt x="2711475" y="2228850"/>
                </a:lnTo>
                <a:lnTo>
                  <a:pt x="2717952" y="2235327"/>
                </a:lnTo>
                <a:lnTo>
                  <a:pt x="2724175" y="2241423"/>
                </a:lnTo>
                <a:lnTo>
                  <a:pt x="2730652" y="2247900"/>
                </a:lnTo>
                <a:lnTo>
                  <a:pt x="2737129" y="2253996"/>
                </a:lnTo>
                <a:lnTo>
                  <a:pt x="2743225" y="2253996"/>
                </a:lnTo>
                <a:lnTo>
                  <a:pt x="2749702" y="2253996"/>
                </a:lnTo>
              </a:path>
              <a:path w="10668635" h="4363085">
                <a:moveTo>
                  <a:pt x="4514748" y="2279523"/>
                </a:moveTo>
                <a:lnTo>
                  <a:pt x="4514748" y="2286000"/>
                </a:lnTo>
                <a:lnTo>
                  <a:pt x="4527702" y="2305177"/>
                </a:lnTo>
                <a:lnTo>
                  <a:pt x="4540275" y="2311273"/>
                </a:lnTo>
                <a:lnTo>
                  <a:pt x="4546752" y="2323846"/>
                </a:lnTo>
                <a:lnTo>
                  <a:pt x="4559452" y="2336800"/>
                </a:lnTo>
                <a:lnTo>
                  <a:pt x="4572025" y="2342896"/>
                </a:lnTo>
                <a:lnTo>
                  <a:pt x="4578502" y="2355850"/>
                </a:lnTo>
                <a:lnTo>
                  <a:pt x="4591075" y="2355850"/>
                </a:lnTo>
                <a:lnTo>
                  <a:pt x="4603648" y="2368423"/>
                </a:lnTo>
                <a:lnTo>
                  <a:pt x="4616602" y="2375027"/>
                </a:lnTo>
                <a:lnTo>
                  <a:pt x="4629175" y="2381123"/>
                </a:lnTo>
                <a:lnTo>
                  <a:pt x="4641875" y="2387600"/>
                </a:lnTo>
                <a:lnTo>
                  <a:pt x="4654448" y="2394077"/>
                </a:lnTo>
                <a:lnTo>
                  <a:pt x="4667402" y="2400173"/>
                </a:lnTo>
                <a:lnTo>
                  <a:pt x="4673498" y="2406650"/>
                </a:lnTo>
                <a:lnTo>
                  <a:pt x="4730775" y="2406650"/>
                </a:lnTo>
                <a:lnTo>
                  <a:pt x="4737252" y="2394077"/>
                </a:lnTo>
                <a:lnTo>
                  <a:pt x="4749825" y="2381123"/>
                </a:lnTo>
                <a:lnTo>
                  <a:pt x="4762398" y="2361946"/>
                </a:lnTo>
                <a:lnTo>
                  <a:pt x="4781575" y="2342896"/>
                </a:lnTo>
                <a:lnTo>
                  <a:pt x="4788052" y="2330323"/>
                </a:lnTo>
                <a:lnTo>
                  <a:pt x="4800625" y="2311273"/>
                </a:lnTo>
                <a:lnTo>
                  <a:pt x="4813198" y="2279523"/>
                </a:lnTo>
                <a:lnTo>
                  <a:pt x="4813198" y="2260473"/>
                </a:lnTo>
                <a:lnTo>
                  <a:pt x="4826152" y="2228850"/>
                </a:lnTo>
                <a:lnTo>
                  <a:pt x="4832248" y="2197100"/>
                </a:lnTo>
                <a:lnTo>
                  <a:pt x="4838725" y="2171573"/>
                </a:lnTo>
                <a:lnTo>
                  <a:pt x="4845202" y="2139823"/>
                </a:lnTo>
                <a:lnTo>
                  <a:pt x="4845202" y="2114296"/>
                </a:lnTo>
                <a:lnTo>
                  <a:pt x="4845202" y="2089150"/>
                </a:lnTo>
                <a:lnTo>
                  <a:pt x="4845202" y="2063623"/>
                </a:lnTo>
                <a:lnTo>
                  <a:pt x="4845202" y="2031873"/>
                </a:lnTo>
                <a:lnTo>
                  <a:pt x="4838725" y="2012823"/>
                </a:lnTo>
                <a:lnTo>
                  <a:pt x="4832248" y="1993773"/>
                </a:lnTo>
                <a:lnTo>
                  <a:pt x="4832248" y="1974596"/>
                </a:lnTo>
                <a:lnTo>
                  <a:pt x="4832248" y="1962023"/>
                </a:lnTo>
                <a:lnTo>
                  <a:pt x="4832248" y="1917827"/>
                </a:lnTo>
                <a:lnTo>
                  <a:pt x="4826152" y="1911223"/>
                </a:lnTo>
                <a:lnTo>
                  <a:pt x="4826152" y="1904746"/>
                </a:lnTo>
                <a:lnTo>
                  <a:pt x="4819675" y="1898650"/>
                </a:lnTo>
                <a:lnTo>
                  <a:pt x="4813198" y="1892173"/>
                </a:lnTo>
                <a:lnTo>
                  <a:pt x="4813198" y="1885696"/>
                </a:lnTo>
                <a:lnTo>
                  <a:pt x="4807102" y="1879600"/>
                </a:lnTo>
                <a:lnTo>
                  <a:pt x="4800625" y="1879600"/>
                </a:lnTo>
                <a:lnTo>
                  <a:pt x="4788052" y="1873123"/>
                </a:lnTo>
                <a:lnTo>
                  <a:pt x="4781575" y="1866646"/>
                </a:lnTo>
                <a:lnTo>
                  <a:pt x="4775352" y="1866646"/>
                </a:lnTo>
                <a:lnTo>
                  <a:pt x="4762398" y="1866646"/>
                </a:lnTo>
                <a:lnTo>
                  <a:pt x="4699025" y="1866646"/>
                </a:lnTo>
                <a:lnTo>
                  <a:pt x="4692548" y="1873123"/>
                </a:lnTo>
                <a:lnTo>
                  <a:pt x="4679975" y="1879600"/>
                </a:lnTo>
                <a:lnTo>
                  <a:pt x="4667402" y="1885696"/>
                </a:lnTo>
                <a:lnTo>
                  <a:pt x="4654448" y="1898650"/>
                </a:lnTo>
                <a:lnTo>
                  <a:pt x="4641875" y="1898650"/>
                </a:lnTo>
                <a:lnTo>
                  <a:pt x="4616602" y="1917827"/>
                </a:lnTo>
                <a:lnTo>
                  <a:pt x="4610125" y="1930400"/>
                </a:lnTo>
                <a:lnTo>
                  <a:pt x="4597552" y="1936877"/>
                </a:lnTo>
                <a:lnTo>
                  <a:pt x="4578502" y="1949450"/>
                </a:lnTo>
                <a:lnTo>
                  <a:pt x="4559452" y="1974596"/>
                </a:lnTo>
                <a:lnTo>
                  <a:pt x="4546752" y="1987550"/>
                </a:lnTo>
                <a:lnTo>
                  <a:pt x="4533798" y="2019300"/>
                </a:lnTo>
                <a:lnTo>
                  <a:pt x="4514748" y="2038350"/>
                </a:lnTo>
                <a:lnTo>
                  <a:pt x="4508652" y="2076577"/>
                </a:lnTo>
                <a:lnTo>
                  <a:pt x="4495698" y="2101723"/>
                </a:lnTo>
                <a:lnTo>
                  <a:pt x="4495698" y="2120773"/>
                </a:lnTo>
                <a:lnTo>
                  <a:pt x="4495698" y="2146427"/>
                </a:lnTo>
                <a:lnTo>
                  <a:pt x="4495698" y="2216150"/>
                </a:lnTo>
                <a:lnTo>
                  <a:pt x="4502175" y="2216150"/>
                </a:lnTo>
                <a:lnTo>
                  <a:pt x="4502175" y="2222373"/>
                </a:lnTo>
              </a:path>
              <a:path w="10668635" h="4363085">
                <a:moveTo>
                  <a:pt x="6254648" y="2286000"/>
                </a:moveTo>
                <a:lnTo>
                  <a:pt x="6267602" y="2286000"/>
                </a:lnTo>
                <a:lnTo>
                  <a:pt x="6286652" y="2286000"/>
                </a:lnTo>
                <a:lnTo>
                  <a:pt x="6305702" y="2286000"/>
                </a:lnTo>
                <a:lnTo>
                  <a:pt x="6324498" y="2286000"/>
                </a:lnTo>
                <a:lnTo>
                  <a:pt x="6381775" y="2298700"/>
                </a:lnTo>
                <a:lnTo>
                  <a:pt x="6407302" y="2305177"/>
                </a:lnTo>
                <a:lnTo>
                  <a:pt x="6432448" y="2311273"/>
                </a:lnTo>
                <a:lnTo>
                  <a:pt x="6464579" y="2311273"/>
                </a:lnTo>
                <a:lnTo>
                  <a:pt x="6489725" y="2317750"/>
                </a:lnTo>
                <a:lnTo>
                  <a:pt x="6515252" y="2317750"/>
                </a:lnTo>
                <a:lnTo>
                  <a:pt x="6534302" y="2323846"/>
                </a:lnTo>
                <a:lnTo>
                  <a:pt x="6559575" y="2323846"/>
                </a:lnTo>
                <a:lnTo>
                  <a:pt x="6578625" y="2323846"/>
                </a:lnTo>
                <a:lnTo>
                  <a:pt x="6610375" y="2330323"/>
                </a:lnTo>
                <a:lnTo>
                  <a:pt x="6648475" y="2330323"/>
                </a:lnTo>
                <a:lnTo>
                  <a:pt x="6883552" y="2330323"/>
                </a:lnTo>
                <a:lnTo>
                  <a:pt x="6889648" y="2323846"/>
                </a:lnTo>
                <a:lnTo>
                  <a:pt x="6896125" y="2323846"/>
                </a:lnTo>
                <a:lnTo>
                  <a:pt x="6908698" y="2317750"/>
                </a:lnTo>
                <a:lnTo>
                  <a:pt x="6921779" y="2317750"/>
                </a:lnTo>
                <a:lnTo>
                  <a:pt x="6927875" y="2317750"/>
                </a:lnTo>
                <a:lnTo>
                  <a:pt x="6946925" y="2311273"/>
                </a:lnTo>
                <a:lnTo>
                  <a:pt x="6959498" y="2311273"/>
                </a:lnTo>
                <a:lnTo>
                  <a:pt x="6972452" y="2305177"/>
                </a:lnTo>
                <a:lnTo>
                  <a:pt x="6985025" y="2298700"/>
                </a:lnTo>
                <a:lnTo>
                  <a:pt x="7004202" y="2298700"/>
                </a:lnTo>
                <a:lnTo>
                  <a:pt x="7023252" y="2298700"/>
                </a:lnTo>
                <a:lnTo>
                  <a:pt x="7048398" y="2292223"/>
                </a:lnTo>
                <a:lnTo>
                  <a:pt x="7067575" y="2286000"/>
                </a:lnTo>
                <a:lnTo>
                  <a:pt x="7093102" y="2273046"/>
                </a:lnTo>
                <a:lnTo>
                  <a:pt x="7105675" y="2273046"/>
                </a:lnTo>
                <a:lnTo>
                  <a:pt x="7118248" y="2266950"/>
                </a:lnTo>
                <a:lnTo>
                  <a:pt x="7124725" y="2260473"/>
                </a:lnTo>
                <a:lnTo>
                  <a:pt x="7137298" y="2253996"/>
                </a:lnTo>
                <a:lnTo>
                  <a:pt x="7143775" y="2253996"/>
                </a:lnTo>
                <a:lnTo>
                  <a:pt x="7150379" y="2253996"/>
                </a:lnTo>
                <a:lnTo>
                  <a:pt x="7150379" y="2247900"/>
                </a:lnTo>
                <a:lnTo>
                  <a:pt x="7156475" y="2247900"/>
                </a:lnTo>
                <a:lnTo>
                  <a:pt x="7162952" y="2247900"/>
                </a:lnTo>
                <a:lnTo>
                  <a:pt x="7169048" y="2241423"/>
                </a:lnTo>
                <a:lnTo>
                  <a:pt x="7175525" y="2241423"/>
                </a:lnTo>
                <a:lnTo>
                  <a:pt x="7182002" y="2235327"/>
                </a:lnTo>
                <a:lnTo>
                  <a:pt x="7188098" y="2235327"/>
                </a:lnTo>
                <a:lnTo>
                  <a:pt x="7188098" y="2228850"/>
                </a:lnTo>
              </a:path>
              <a:path w="10668635" h="4363085">
                <a:moveTo>
                  <a:pt x="8039125" y="2247900"/>
                </a:moveTo>
                <a:lnTo>
                  <a:pt x="8058175" y="2247900"/>
                </a:lnTo>
                <a:lnTo>
                  <a:pt x="8064779" y="2247900"/>
                </a:lnTo>
                <a:lnTo>
                  <a:pt x="8077352" y="2247900"/>
                </a:lnTo>
                <a:lnTo>
                  <a:pt x="8121548" y="2247900"/>
                </a:lnTo>
                <a:lnTo>
                  <a:pt x="8134502" y="2253996"/>
                </a:lnTo>
                <a:lnTo>
                  <a:pt x="8153298" y="2260473"/>
                </a:lnTo>
                <a:lnTo>
                  <a:pt x="8172348" y="2260473"/>
                </a:lnTo>
                <a:lnTo>
                  <a:pt x="8223529" y="2273046"/>
                </a:lnTo>
                <a:lnTo>
                  <a:pt x="8248675" y="2279523"/>
                </a:lnTo>
                <a:lnTo>
                  <a:pt x="8274202" y="2279523"/>
                </a:lnTo>
                <a:lnTo>
                  <a:pt x="8312048" y="2286000"/>
                </a:lnTo>
                <a:lnTo>
                  <a:pt x="8344052" y="2292223"/>
                </a:lnTo>
                <a:lnTo>
                  <a:pt x="8382279" y="2292223"/>
                </a:lnTo>
                <a:lnTo>
                  <a:pt x="8407425" y="2292223"/>
                </a:lnTo>
                <a:lnTo>
                  <a:pt x="8775725" y="2292223"/>
                </a:lnTo>
                <a:lnTo>
                  <a:pt x="8801252" y="2286000"/>
                </a:lnTo>
                <a:lnTo>
                  <a:pt x="8813825" y="2286000"/>
                </a:lnTo>
                <a:lnTo>
                  <a:pt x="8833002" y="2279523"/>
                </a:lnTo>
                <a:lnTo>
                  <a:pt x="8845575" y="2279523"/>
                </a:lnTo>
                <a:lnTo>
                  <a:pt x="8890152" y="2279523"/>
                </a:lnTo>
                <a:lnTo>
                  <a:pt x="8902852" y="2273046"/>
                </a:lnTo>
                <a:lnTo>
                  <a:pt x="8909329" y="2273046"/>
                </a:lnTo>
                <a:lnTo>
                  <a:pt x="8909329" y="2266950"/>
                </a:lnTo>
                <a:lnTo>
                  <a:pt x="8915425" y="2266950"/>
                </a:lnTo>
                <a:lnTo>
                  <a:pt x="8921902" y="2266950"/>
                </a:lnTo>
              </a:path>
              <a:path w="10668635" h="4363085">
                <a:moveTo>
                  <a:pt x="3390798" y="2235327"/>
                </a:moveTo>
                <a:lnTo>
                  <a:pt x="3390798" y="2241423"/>
                </a:lnTo>
                <a:lnTo>
                  <a:pt x="3409975" y="2253996"/>
                </a:lnTo>
                <a:lnTo>
                  <a:pt x="3422929" y="2266950"/>
                </a:lnTo>
                <a:lnTo>
                  <a:pt x="3441598" y="2273046"/>
                </a:lnTo>
                <a:lnTo>
                  <a:pt x="3460648" y="2286000"/>
                </a:lnTo>
                <a:lnTo>
                  <a:pt x="3479698" y="2298700"/>
                </a:lnTo>
                <a:lnTo>
                  <a:pt x="3505352" y="2311273"/>
                </a:lnTo>
                <a:lnTo>
                  <a:pt x="3524402" y="2323846"/>
                </a:lnTo>
                <a:lnTo>
                  <a:pt x="3536975" y="2323846"/>
                </a:lnTo>
                <a:lnTo>
                  <a:pt x="3556025" y="2336800"/>
                </a:lnTo>
                <a:lnTo>
                  <a:pt x="3575202" y="2342896"/>
                </a:lnTo>
                <a:lnTo>
                  <a:pt x="3587775" y="2342896"/>
                </a:lnTo>
                <a:lnTo>
                  <a:pt x="3594252" y="2342896"/>
                </a:lnTo>
                <a:lnTo>
                  <a:pt x="3606825" y="2342896"/>
                </a:lnTo>
                <a:lnTo>
                  <a:pt x="3619398" y="2349373"/>
                </a:lnTo>
                <a:lnTo>
                  <a:pt x="3638575" y="2349373"/>
                </a:lnTo>
                <a:lnTo>
                  <a:pt x="3714775" y="2349373"/>
                </a:lnTo>
                <a:lnTo>
                  <a:pt x="3727475" y="2342896"/>
                </a:lnTo>
                <a:lnTo>
                  <a:pt x="3740048" y="2342896"/>
                </a:lnTo>
                <a:lnTo>
                  <a:pt x="3765575" y="2342896"/>
                </a:lnTo>
                <a:lnTo>
                  <a:pt x="3784625" y="2336800"/>
                </a:lnTo>
                <a:lnTo>
                  <a:pt x="3797325" y="2330323"/>
                </a:lnTo>
                <a:lnTo>
                  <a:pt x="3810279" y="2330323"/>
                </a:lnTo>
                <a:lnTo>
                  <a:pt x="3816375" y="2330323"/>
                </a:lnTo>
                <a:lnTo>
                  <a:pt x="3828948" y="2323846"/>
                </a:lnTo>
                <a:lnTo>
                  <a:pt x="3835425" y="2323846"/>
                </a:lnTo>
                <a:lnTo>
                  <a:pt x="3835425" y="2317750"/>
                </a:lnTo>
                <a:lnTo>
                  <a:pt x="3835425" y="2311273"/>
                </a:lnTo>
                <a:lnTo>
                  <a:pt x="3835425" y="2305177"/>
                </a:lnTo>
                <a:lnTo>
                  <a:pt x="3847998" y="2292223"/>
                </a:lnTo>
                <a:lnTo>
                  <a:pt x="3854475" y="2279523"/>
                </a:lnTo>
                <a:lnTo>
                  <a:pt x="3854475" y="2266950"/>
                </a:lnTo>
                <a:lnTo>
                  <a:pt x="3867175" y="2235327"/>
                </a:lnTo>
                <a:lnTo>
                  <a:pt x="3886225" y="2216150"/>
                </a:lnTo>
                <a:lnTo>
                  <a:pt x="3886225" y="2197100"/>
                </a:lnTo>
                <a:lnTo>
                  <a:pt x="3898798" y="2171573"/>
                </a:lnTo>
                <a:lnTo>
                  <a:pt x="3911752" y="2146427"/>
                </a:lnTo>
                <a:lnTo>
                  <a:pt x="3924325" y="2114296"/>
                </a:lnTo>
                <a:lnTo>
                  <a:pt x="3930802" y="2089150"/>
                </a:lnTo>
                <a:lnTo>
                  <a:pt x="3943375" y="2050923"/>
                </a:lnTo>
                <a:lnTo>
                  <a:pt x="3956075" y="2012823"/>
                </a:lnTo>
                <a:lnTo>
                  <a:pt x="3962552" y="1987550"/>
                </a:lnTo>
                <a:lnTo>
                  <a:pt x="3968648" y="1962023"/>
                </a:lnTo>
                <a:lnTo>
                  <a:pt x="3975125" y="1930400"/>
                </a:lnTo>
                <a:lnTo>
                  <a:pt x="3975125" y="1911223"/>
                </a:lnTo>
                <a:lnTo>
                  <a:pt x="3975125" y="1892173"/>
                </a:lnTo>
                <a:lnTo>
                  <a:pt x="3975125" y="1866646"/>
                </a:lnTo>
                <a:lnTo>
                  <a:pt x="3962552" y="1847977"/>
                </a:lnTo>
                <a:lnTo>
                  <a:pt x="3962552" y="1828800"/>
                </a:lnTo>
                <a:lnTo>
                  <a:pt x="3949979" y="1815846"/>
                </a:lnTo>
                <a:lnTo>
                  <a:pt x="3943375" y="1796796"/>
                </a:lnTo>
                <a:lnTo>
                  <a:pt x="3943375" y="1771650"/>
                </a:lnTo>
                <a:lnTo>
                  <a:pt x="3930802" y="1752473"/>
                </a:lnTo>
                <a:lnTo>
                  <a:pt x="3917848" y="1733423"/>
                </a:lnTo>
                <a:lnTo>
                  <a:pt x="3917848" y="1720850"/>
                </a:lnTo>
                <a:lnTo>
                  <a:pt x="3905275" y="1701800"/>
                </a:lnTo>
                <a:lnTo>
                  <a:pt x="3898798" y="1695323"/>
                </a:lnTo>
                <a:lnTo>
                  <a:pt x="3886225" y="1689227"/>
                </a:lnTo>
                <a:lnTo>
                  <a:pt x="3886225" y="1676146"/>
                </a:lnTo>
                <a:lnTo>
                  <a:pt x="3873652" y="1676146"/>
                </a:lnTo>
                <a:lnTo>
                  <a:pt x="3867175" y="1670050"/>
                </a:lnTo>
                <a:lnTo>
                  <a:pt x="3854475" y="1663573"/>
                </a:lnTo>
                <a:lnTo>
                  <a:pt x="3847998" y="1657096"/>
                </a:lnTo>
                <a:lnTo>
                  <a:pt x="3828948" y="1657096"/>
                </a:lnTo>
                <a:lnTo>
                  <a:pt x="3810279" y="1657096"/>
                </a:lnTo>
                <a:lnTo>
                  <a:pt x="3791102" y="1651000"/>
                </a:lnTo>
                <a:lnTo>
                  <a:pt x="3765575" y="1651000"/>
                </a:lnTo>
                <a:lnTo>
                  <a:pt x="3746525" y="1651000"/>
                </a:lnTo>
                <a:lnTo>
                  <a:pt x="3727475" y="1651000"/>
                </a:lnTo>
                <a:lnTo>
                  <a:pt x="3714775" y="1651000"/>
                </a:lnTo>
                <a:lnTo>
                  <a:pt x="3695725" y="1651000"/>
                </a:lnTo>
                <a:lnTo>
                  <a:pt x="3676675" y="1651000"/>
                </a:lnTo>
                <a:lnTo>
                  <a:pt x="3670198" y="1657096"/>
                </a:lnTo>
                <a:lnTo>
                  <a:pt x="3651529" y="1663573"/>
                </a:lnTo>
                <a:lnTo>
                  <a:pt x="3638575" y="1663573"/>
                </a:lnTo>
                <a:lnTo>
                  <a:pt x="3625875" y="1670050"/>
                </a:lnTo>
                <a:lnTo>
                  <a:pt x="3606825" y="1676146"/>
                </a:lnTo>
                <a:lnTo>
                  <a:pt x="3594252" y="1682623"/>
                </a:lnTo>
                <a:lnTo>
                  <a:pt x="3581298" y="1689227"/>
                </a:lnTo>
                <a:lnTo>
                  <a:pt x="3568725" y="1695323"/>
                </a:lnTo>
                <a:lnTo>
                  <a:pt x="3556025" y="1707896"/>
                </a:lnTo>
                <a:lnTo>
                  <a:pt x="3543452" y="1714373"/>
                </a:lnTo>
                <a:lnTo>
                  <a:pt x="3536975" y="1720850"/>
                </a:lnTo>
                <a:lnTo>
                  <a:pt x="3524402" y="1733423"/>
                </a:lnTo>
                <a:lnTo>
                  <a:pt x="3511448" y="1739900"/>
                </a:lnTo>
                <a:lnTo>
                  <a:pt x="3505352" y="1758950"/>
                </a:lnTo>
                <a:lnTo>
                  <a:pt x="3492779" y="1771650"/>
                </a:lnTo>
                <a:lnTo>
                  <a:pt x="3479698" y="1790700"/>
                </a:lnTo>
                <a:lnTo>
                  <a:pt x="3473602" y="1809750"/>
                </a:lnTo>
                <a:lnTo>
                  <a:pt x="3467125" y="1828800"/>
                </a:lnTo>
                <a:lnTo>
                  <a:pt x="3454552" y="1854073"/>
                </a:lnTo>
                <a:lnTo>
                  <a:pt x="3454552" y="1873123"/>
                </a:lnTo>
                <a:lnTo>
                  <a:pt x="3454552" y="1892173"/>
                </a:lnTo>
                <a:lnTo>
                  <a:pt x="3448075" y="1911223"/>
                </a:lnTo>
                <a:lnTo>
                  <a:pt x="3448075" y="1930400"/>
                </a:lnTo>
                <a:lnTo>
                  <a:pt x="3448075" y="2197100"/>
                </a:lnTo>
                <a:lnTo>
                  <a:pt x="3454552" y="2209673"/>
                </a:lnTo>
                <a:lnTo>
                  <a:pt x="3454552" y="2222373"/>
                </a:lnTo>
                <a:lnTo>
                  <a:pt x="3460648" y="2241423"/>
                </a:lnTo>
                <a:lnTo>
                  <a:pt x="3467125" y="2260473"/>
                </a:lnTo>
                <a:lnTo>
                  <a:pt x="3467125" y="2273046"/>
                </a:lnTo>
                <a:lnTo>
                  <a:pt x="3473602" y="2286000"/>
                </a:lnTo>
                <a:lnTo>
                  <a:pt x="3486175" y="2298700"/>
                </a:lnTo>
                <a:lnTo>
                  <a:pt x="3486175" y="2311273"/>
                </a:lnTo>
                <a:lnTo>
                  <a:pt x="3486175" y="2317750"/>
                </a:lnTo>
                <a:lnTo>
                  <a:pt x="3486175" y="2323846"/>
                </a:lnTo>
                <a:lnTo>
                  <a:pt x="3492779" y="2323846"/>
                </a:lnTo>
                <a:lnTo>
                  <a:pt x="3492779" y="2330323"/>
                </a:lnTo>
              </a:path>
              <a:path w="10668635" h="4363085">
                <a:moveTo>
                  <a:pt x="5181879" y="2470023"/>
                </a:moveTo>
                <a:lnTo>
                  <a:pt x="5187975" y="2470023"/>
                </a:lnTo>
                <a:lnTo>
                  <a:pt x="5213502" y="2476500"/>
                </a:lnTo>
                <a:lnTo>
                  <a:pt x="5232552" y="2482596"/>
                </a:lnTo>
                <a:lnTo>
                  <a:pt x="5251729" y="2482596"/>
                </a:lnTo>
                <a:lnTo>
                  <a:pt x="5264302" y="2489073"/>
                </a:lnTo>
                <a:lnTo>
                  <a:pt x="5283352" y="2495550"/>
                </a:lnTo>
                <a:lnTo>
                  <a:pt x="5302402" y="2501646"/>
                </a:lnTo>
                <a:lnTo>
                  <a:pt x="5327675" y="2508123"/>
                </a:lnTo>
                <a:lnTo>
                  <a:pt x="5353202" y="2508123"/>
                </a:lnTo>
                <a:lnTo>
                  <a:pt x="5365775" y="2514600"/>
                </a:lnTo>
                <a:lnTo>
                  <a:pt x="5498998" y="2514600"/>
                </a:lnTo>
                <a:lnTo>
                  <a:pt x="5511952" y="2508123"/>
                </a:lnTo>
                <a:lnTo>
                  <a:pt x="5531002" y="2495550"/>
                </a:lnTo>
                <a:lnTo>
                  <a:pt x="5543575" y="2495550"/>
                </a:lnTo>
                <a:lnTo>
                  <a:pt x="5568848" y="2482596"/>
                </a:lnTo>
                <a:lnTo>
                  <a:pt x="5581802" y="2470023"/>
                </a:lnTo>
                <a:lnTo>
                  <a:pt x="5600852" y="2463927"/>
                </a:lnTo>
                <a:lnTo>
                  <a:pt x="5613425" y="2450973"/>
                </a:lnTo>
                <a:lnTo>
                  <a:pt x="5639079" y="2425700"/>
                </a:lnTo>
                <a:lnTo>
                  <a:pt x="5657748" y="2406650"/>
                </a:lnTo>
                <a:lnTo>
                  <a:pt x="5664225" y="2381123"/>
                </a:lnTo>
                <a:lnTo>
                  <a:pt x="5676798" y="2361946"/>
                </a:lnTo>
                <a:lnTo>
                  <a:pt x="5689752" y="2323846"/>
                </a:lnTo>
                <a:lnTo>
                  <a:pt x="5702452" y="2298700"/>
                </a:lnTo>
                <a:lnTo>
                  <a:pt x="5708929" y="2266950"/>
                </a:lnTo>
                <a:lnTo>
                  <a:pt x="5715025" y="2241423"/>
                </a:lnTo>
                <a:lnTo>
                  <a:pt x="5727598" y="2209673"/>
                </a:lnTo>
                <a:lnTo>
                  <a:pt x="5734075" y="2184146"/>
                </a:lnTo>
                <a:lnTo>
                  <a:pt x="5740552" y="2165096"/>
                </a:lnTo>
                <a:lnTo>
                  <a:pt x="5740552" y="2146427"/>
                </a:lnTo>
                <a:lnTo>
                  <a:pt x="5740552" y="2120773"/>
                </a:lnTo>
                <a:lnTo>
                  <a:pt x="5740552" y="2089150"/>
                </a:lnTo>
                <a:lnTo>
                  <a:pt x="5734075" y="2063623"/>
                </a:lnTo>
                <a:lnTo>
                  <a:pt x="5727598" y="2038350"/>
                </a:lnTo>
                <a:lnTo>
                  <a:pt x="5721502" y="2019300"/>
                </a:lnTo>
                <a:lnTo>
                  <a:pt x="5715025" y="1987550"/>
                </a:lnTo>
                <a:lnTo>
                  <a:pt x="5702452" y="1968500"/>
                </a:lnTo>
                <a:lnTo>
                  <a:pt x="5695975" y="1955546"/>
                </a:lnTo>
                <a:lnTo>
                  <a:pt x="5689752" y="1942973"/>
                </a:lnTo>
                <a:lnTo>
                  <a:pt x="5689752" y="1936877"/>
                </a:lnTo>
                <a:lnTo>
                  <a:pt x="5676798" y="1923923"/>
                </a:lnTo>
                <a:lnTo>
                  <a:pt x="5670702" y="1911223"/>
                </a:lnTo>
                <a:lnTo>
                  <a:pt x="5657748" y="1904746"/>
                </a:lnTo>
                <a:lnTo>
                  <a:pt x="5657748" y="1898650"/>
                </a:lnTo>
                <a:lnTo>
                  <a:pt x="5619902" y="1860550"/>
                </a:lnTo>
                <a:lnTo>
                  <a:pt x="5587898" y="1841500"/>
                </a:lnTo>
                <a:lnTo>
                  <a:pt x="5568848" y="1822323"/>
                </a:lnTo>
                <a:lnTo>
                  <a:pt x="5562752" y="1815846"/>
                </a:lnTo>
                <a:lnTo>
                  <a:pt x="5550179" y="1809750"/>
                </a:lnTo>
                <a:lnTo>
                  <a:pt x="5543575" y="1803273"/>
                </a:lnTo>
                <a:lnTo>
                  <a:pt x="5537098" y="1803273"/>
                </a:lnTo>
                <a:lnTo>
                  <a:pt x="5531002" y="1803273"/>
                </a:lnTo>
                <a:lnTo>
                  <a:pt x="5524525" y="1796796"/>
                </a:lnTo>
                <a:lnTo>
                  <a:pt x="5511952" y="1796796"/>
                </a:lnTo>
                <a:lnTo>
                  <a:pt x="5505475" y="1796796"/>
                </a:lnTo>
                <a:lnTo>
                  <a:pt x="5492902" y="1796796"/>
                </a:lnTo>
                <a:lnTo>
                  <a:pt x="5467375" y="1796796"/>
                </a:lnTo>
                <a:lnTo>
                  <a:pt x="5442102" y="1803273"/>
                </a:lnTo>
                <a:lnTo>
                  <a:pt x="5429148" y="1809750"/>
                </a:lnTo>
                <a:lnTo>
                  <a:pt x="5410098" y="1822323"/>
                </a:lnTo>
                <a:lnTo>
                  <a:pt x="5397525" y="1828800"/>
                </a:lnTo>
                <a:lnTo>
                  <a:pt x="5384825" y="1835023"/>
                </a:lnTo>
                <a:lnTo>
                  <a:pt x="5372252" y="1841500"/>
                </a:lnTo>
                <a:lnTo>
                  <a:pt x="5359298" y="1847977"/>
                </a:lnTo>
                <a:lnTo>
                  <a:pt x="5353202" y="1854073"/>
                </a:lnTo>
                <a:lnTo>
                  <a:pt x="5334152" y="1860550"/>
                </a:lnTo>
                <a:lnTo>
                  <a:pt x="5327675" y="1860550"/>
                </a:lnTo>
                <a:lnTo>
                  <a:pt x="5321579" y="1873123"/>
                </a:lnTo>
                <a:lnTo>
                  <a:pt x="5308498" y="1873123"/>
                </a:lnTo>
                <a:lnTo>
                  <a:pt x="5295925" y="1879600"/>
                </a:lnTo>
                <a:lnTo>
                  <a:pt x="5289448" y="1892173"/>
                </a:lnTo>
                <a:lnTo>
                  <a:pt x="5276875" y="1892173"/>
                </a:lnTo>
                <a:lnTo>
                  <a:pt x="5270398" y="1904746"/>
                </a:lnTo>
                <a:lnTo>
                  <a:pt x="5264302" y="1911223"/>
                </a:lnTo>
                <a:lnTo>
                  <a:pt x="5251729" y="1930400"/>
                </a:lnTo>
                <a:lnTo>
                  <a:pt x="5238775" y="1942973"/>
                </a:lnTo>
                <a:lnTo>
                  <a:pt x="5232552" y="1955546"/>
                </a:lnTo>
                <a:lnTo>
                  <a:pt x="5219598" y="1974596"/>
                </a:lnTo>
                <a:lnTo>
                  <a:pt x="5207025" y="1993773"/>
                </a:lnTo>
                <a:lnTo>
                  <a:pt x="5200548" y="2019300"/>
                </a:lnTo>
                <a:lnTo>
                  <a:pt x="5187975" y="2044446"/>
                </a:lnTo>
                <a:lnTo>
                  <a:pt x="5175402" y="2076577"/>
                </a:lnTo>
                <a:lnTo>
                  <a:pt x="5168925" y="2108200"/>
                </a:lnTo>
                <a:lnTo>
                  <a:pt x="5162702" y="2139823"/>
                </a:lnTo>
                <a:lnTo>
                  <a:pt x="5156225" y="2165096"/>
                </a:lnTo>
                <a:lnTo>
                  <a:pt x="5149748" y="2190623"/>
                </a:lnTo>
                <a:lnTo>
                  <a:pt x="5149748" y="2228850"/>
                </a:lnTo>
                <a:lnTo>
                  <a:pt x="5149748" y="2253996"/>
                </a:lnTo>
                <a:lnTo>
                  <a:pt x="5149748" y="2298700"/>
                </a:lnTo>
                <a:lnTo>
                  <a:pt x="5149748" y="2330323"/>
                </a:lnTo>
                <a:lnTo>
                  <a:pt x="5149748" y="2355850"/>
                </a:lnTo>
                <a:lnTo>
                  <a:pt x="5162702" y="2400173"/>
                </a:lnTo>
                <a:lnTo>
                  <a:pt x="5168925" y="2425700"/>
                </a:lnTo>
                <a:lnTo>
                  <a:pt x="5175402" y="2444750"/>
                </a:lnTo>
                <a:lnTo>
                  <a:pt x="5181879" y="2450973"/>
                </a:lnTo>
                <a:lnTo>
                  <a:pt x="5187975" y="2463927"/>
                </a:lnTo>
                <a:lnTo>
                  <a:pt x="5200548" y="2482596"/>
                </a:lnTo>
                <a:lnTo>
                  <a:pt x="5207025" y="2495550"/>
                </a:lnTo>
                <a:lnTo>
                  <a:pt x="5213502" y="2501646"/>
                </a:lnTo>
                <a:lnTo>
                  <a:pt x="5219598" y="2508123"/>
                </a:lnTo>
                <a:lnTo>
                  <a:pt x="5232552" y="2520823"/>
                </a:lnTo>
                <a:lnTo>
                  <a:pt x="5238775" y="2527300"/>
                </a:lnTo>
                <a:lnTo>
                  <a:pt x="5245252" y="2527300"/>
                </a:lnTo>
                <a:lnTo>
                  <a:pt x="5257825" y="2527300"/>
                </a:lnTo>
                <a:lnTo>
                  <a:pt x="5289448" y="2527300"/>
                </a:lnTo>
              </a:path>
              <a:path w="10668635" h="4363085">
                <a:moveTo>
                  <a:pt x="1378102" y="3105023"/>
                </a:moveTo>
                <a:lnTo>
                  <a:pt x="1390675" y="3105023"/>
                </a:lnTo>
                <a:lnTo>
                  <a:pt x="1422298" y="3105023"/>
                </a:lnTo>
                <a:lnTo>
                  <a:pt x="1441475" y="3111500"/>
                </a:lnTo>
                <a:lnTo>
                  <a:pt x="1473098" y="3117596"/>
                </a:lnTo>
                <a:lnTo>
                  <a:pt x="1505102" y="3124073"/>
                </a:lnTo>
                <a:lnTo>
                  <a:pt x="1536852" y="3130550"/>
                </a:lnTo>
                <a:lnTo>
                  <a:pt x="1574952" y="3143250"/>
                </a:lnTo>
                <a:lnTo>
                  <a:pt x="1612798" y="3149727"/>
                </a:lnTo>
                <a:lnTo>
                  <a:pt x="1663979" y="3162300"/>
                </a:lnTo>
                <a:lnTo>
                  <a:pt x="1708175" y="3174873"/>
                </a:lnTo>
                <a:lnTo>
                  <a:pt x="1758975" y="3181350"/>
                </a:lnTo>
                <a:lnTo>
                  <a:pt x="1828825" y="3187446"/>
                </a:lnTo>
                <a:lnTo>
                  <a:pt x="1898675" y="3200400"/>
                </a:lnTo>
                <a:lnTo>
                  <a:pt x="1981479" y="3206623"/>
                </a:lnTo>
                <a:lnTo>
                  <a:pt x="2063902" y="3213100"/>
                </a:lnTo>
                <a:lnTo>
                  <a:pt x="2139848" y="3213100"/>
                </a:lnTo>
                <a:lnTo>
                  <a:pt x="2216175" y="3213100"/>
                </a:lnTo>
                <a:lnTo>
                  <a:pt x="2292502" y="3213100"/>
                </a:lnTo>
                <a:lnTo>
                  <a:pt x="2362352" y="3219577"/>
                </a:lnTo>
                <a:lnTo>
                  <a:pt x="2419502" y="3219577"/>
                </a:lnTo>
                <a:lnTo>
                  <a:pt x="2895879" y="3219577"/>
                </a:lnTo>
                <a:lnTo>
                  <a:pt x="2927502" y="3213100"/>
                </a:lnTo>
                <a:lnTo>
                  <a:pt x="2965729" y="3213100"/>
                </a:lnTo>
                <a:lnTo>
                  <a:pt x="2990875" y="3206623"/>
                </a:lnTo>
                <a:lnTo>
                  <a:pt x="3003448" y="3200400"/>
                </a:lnTo>
                <a:lnTo>
                  <a:pt x="3022498" y="3200400"/>
                </a:lnTo>
                <a:lnTo>
                  <a:pt x="3028975" y="3200400"/>
                </a:lnTo>
                <a:lnTo>
                  <a:pt x="3035579" y="3200400"/>
                </a:lnTo>
                <a:lnTo>
                  <a:pt x="3041675" y="3193923"/>
                </a:lnTo>
                <a:lnTo>
                  <a:pt x="3156102" y="3193923"/>
                </a:lnTo>
                <a:lnTo>
                  <a:pt x="3181375" y="3187446"/>
                </a:lnTo>
                <a:lnTo>
                  <a:pt x="3219475" y="3187446"/>
                </a:lnTo>
                <a:lnTo>
                  <a:pt x="3251098" y="3181350"/>
                </a:lnTo>
                <a:lnTo>
                  <a:pt x="3282848" y="3174873"/>
                </a:lnTo>
                <a:lnTo>
                  <a:pt x="3301898" y="3168396"/>
                </a:lnTo>
                <a:lnTo>
                  <a:pt x="3314852" y="3162300"/>
                </a:lnTo>
                <a:lnTo>
                  <a:pt x="3327425" y="3162300"/>
                </a:lnTo>
                <a:lnTo>
                  <a:pt x="3340125" y="3155823"/>
                </a:lnTo>
                <a:lnTo>
                  <a:pt x="3346602" y="3155823"/>
                </a:lnTo>
                <a:lnTo>
                  <a:pt x="3353079" y="3149727"/>
                </a:lnTo>
                <a:lnTo>
                  <a:pt x="3359175" y="3149727"/>
                </a:lnTo>
                <a:lnTo>
                  <a:pt x="3365652" y="3149727"/>
                </a:lnTo>
                <a:lnTo>
                  <a:pt x="3378225" y="3143250"/>
                </a:lnTo>
                <a:lnTo>
                  <a:pt x="3390798" y="3136773"/>
                </a:lnTo>
                <a:lnTo>
                  <a:pt x="3403752" y="3130550"/>
                </a:lnTo>
                <a:lnTo>
                  <a:pt x="3409975" y="3124073"/>
                </a:lnTo>
                <a:lnTo>
                  <a:pt x="3422929" y="3117596"/>
                </a:lnTo>
                <a:lnTo>
                  <a:pt x="3429025" y="3111500"/>
                </a:lnTo>
                <a:lnTo>
                  <a:pt x="3435502" y="3105023"/>
                </a:lnTo>
                <a:lnTo>
                  <a:pt x="3448075" y="3098546"/>
                </a:lnTo>
                <a:lnTo>
                  <a:pt x="3448075" y="3092450"/>
                </a:lnTo>
                <a:lnTo>
                  <a:pt x="3460648" y="3092450"/>
                </a:lnTo>
                <a:lnTo>
                  <a:pt x="3460648" y="3079496"/>
                </a:lnTo>
                <a:lnTo>
                  <a:pt x="3473602" y="3073400"/>
                </a:lnTo>
                <a:lnTo>
                  <a:pt x="3473602" y="3066923"/>
                </a:lnTo>
                <a:lnTo>
                  <a:pt x="3486175" y="3047746"/>
                </a:lnTo>
                <a:lnTo>
                  <a:pt x="3492779" y="3035173"/>
                </a:lnTo>
                <a:lnTo>
                  <a:pt x="3505352" y="3022600"/>
                </a:lnTo>
                <a:lnTo>
                  <a:pt x="3517925" y="3003550"/>
                </a:lnTo>
                <a:lnTo>
                  <a:pt x="3517925" y="2990977"/>
                </a:lnTo>
                <a:lnTo>
                  <a:pt x="3524402" y="2971800"/>
                </a:lnTo>
                <a:lnTo>
                  <a:pt x="3530498" y="2958846"/>
                </a:lnTo>
                <a:lnTo>
                  <a:pt x="3530498" y="2946273"/>
                </a:lnTo>
                <a:lnTo>
                  <a:pt x="3530498" y="2863850"/>
                </a:lnTo>
                <a:lnTo>
                  <a:pt x="3524402" y="2844800"/>
                </a:lnTo>
                <a:lnTo>
                  <a:pt x="3517925" y="2832227"/>
                </a:lnTo>
                <a:lnTo>
                  <a:pt x="3517925" y="2819146"/>
                </a:lnTo>
                <a:lnTo>
                  <a:pt x="3505352" y="2794000"/>
                </a:lnTo>
                <a:lnTo>
                  <a:pt x="3498875" y="2781046"/>
                </a:lnTo>
                <a:lnTo>
                  <a:pt x="3492779" y="2768473"/>
                </a:lnTo>
                <a:lnTo>
                  <a:pt x="3479698" y="2762377"/>
                </a:lnTo>
                <a:lnTo>
                  <a:pt x="3473602" y="2749423"/>
                </a:lnTo>
                <a:lnTo>
                  <a:pt x="3467125" y="2743200"/>
                </a:lnTo>
                <a:lnTo>
                  <a:pt x="3460648" y="2730246"/>
                </a:lnTo>
                <a:lnTo>
                  <a:pt x="3454552" y="2730246"/>
                </a:lnTo>
                <a:lnTo>
                  <a:pt x="3441598" y="2724150"/>
                </a:lnTo>
                <a:lnTo>
                  <a:pt x="3441598" y="2717673"/>
                </a:lnTo>
                <a:lnTo>
                  <a:pt x="3429025" y="2711196"/>
                </a:lnTo>
                <a:lnTo>
                  <a:pt x="3416452" y="2705100"/>
                </a:lnTo>
                <a:lnTo>
                  <a:pt x="3409975" y="2698623"/>
                </a:lnTo>
                <a:lnTo>
                  <a:pt x="3390798" y="2692527"/>
                </a:lnTo>
                <a:lnTo>
                  <a:pt x="3378225" y="2686050"/>
                </a:lnTo>
                <a:lnTo>
                  <a:pt x="3353079" y="2679573"/>
                </a:lnTo>
                <a:lnTo>
                  <a:pt x="3333902" y="2666873"/>
                </a:lnTo>
                <a:lnTo>
                  <a:pt x="3308375" y="2660396"/>
                </a:lnTo>
                <a:lnTo>
                  <a:pt x="3289325" y="2654300"/>
                </a:lnTo>
                <a:lnTo>
                  <a:pt x="3264179" y="2647823"/>
                </a:lnTo>
                <a:lnTo>
                  <a:pt x="3238525" y="2641346"/>
                </a:lnTo>
                <a:lnTo>
                  <a:pt x="3206902" y="2641346"/>
                </a:lnTo>
                <a:lnTo>
                  <a:pt x="3175152" y="2635250"/>
                </a:lnTo>
                <a:lnTo>
                  <a:pt x="3149625" y="2635250"/>
                </a:lnTo>
                <a:lnTo>
                  <a:pt x="3118002" y="2628773"/>
                </a:lnTo>
                <a:lnTo>
                  <a:pt x="3079775" y="2628773"/>
                </a:lnTo>
                <a:lnTo>
                  <a:pt x="3035579" y="2622296"/>
                </a:lnTo>
                <a:lnTo>
                  <a:pt x="3003448" y="2622296"/>
                </a:lnTo>
                <a:lnTo>
                  <a:pt x="2914548" y="2616200"/>
                </a:lnTo>
                <a:lnTo>
                  <a:pt x="2882925" y="2609723"/>
                </a:lnTo>
                <a:lnTo>
                  <a:pt x="2857652" y="2609723"/>
                </a:lnTo>
                <a:lnTo>
                  <a:pt x="2825648" y="2609723"/>
                </a:lnTo>
                <a:lnTo>
                  <a:pt x="2800375" y="2609723"/>
                </a:lnTo>
                <a:lnTo>
                  <a:pt x="2774848" y="2609723"/>
                </a:lnTo>
                <a:lnTo>
                  <a:pt x="2755798" y="2603627"/>
                </a:lnTo>
                <a:lnTo>
                  <a:pt x="2641625" y="2603627"/>
                </a:lnTo>
                <a:lnTo>
                  <a:pt x="2603525" y="2597023"/>
                </a:lnTo>
                <a:lnTo>
                  <a:pt x="2571775" y="2597023"/>
                </a:lnTo>
                <a:lnTo>
                  <a:pt x="2533675" y="2590546"/>
                </a:lnTo>
                <a:lnTo>
                  <a:pt x="2502052" y="2590546"/>
                </a:lnTo>
                <a:lnTo>
                  <a:pt x="2476398" y="2590546"/>
                </a:lnTo>
                <a:lnTo>
                  <a:pt x="2438679" y="2584450"/>
                </a:lnTo>
                <a:lnTo>
                  <a:pt x="2406548" y="2584450"/>
                </a:lnTo>
                <a:lnTo>
                  <a:pt x="2362352" y="2584450"/>
                </a:lnTo>
                <a:lnTo>
                  <a:pt x="2336698" y="2577973"/>
                </a:lnTo>
                <a:lnTo>
                  <a:pt x="2298598" y="2577973"/>
                </a:lnTo>
                <a:lnTo>
                  <a:pt x="2266975" y="2577973"/>
                </a:lnTo>
                <a:lnTo>
                  <a:pt x="2241702" y="2577973"/>
                </a:lnTo>
                <a:lnTo>
                  <a:pt x="2197125" y="2571496"/>
                </a:lnTo>
                <a:lnTo>
                  <a:pt x="1720748" y="2571496"/>
                </a:lnTo>
                <a:lnTo>
                  <a:pt x="1676552" y="2577973"/>
                </a:lnTo>
                <a:lnTo>
                  <a:pt x="1644802" y="2584450"/>
                </a:lnTo>
                <a:lnTo>
                  <a:pt x="1619275" y="2590546"/>
                </a:lnTo>
                <a:lnTo>
                  <a:pt x="1594129" y="2597023"/>
                </a:lnTo>
                <a:lnTo>
                  <a:pt x="1568475" y="2603627"/>
                </a:lnTo>
                <a:lnTo>
                  <a:pt x="1549425" y="2609723"/>
                </a:lnTo>
                <a:lnTo>
                  <a:pt x="1536852" y="2616200"/>
                </a:lnTo>
                <a:lnTo>
                  <a:pt x="1524279" y="2616200"/>
                </a:lnTo>
                <a:lnTo>
                  <a:pt x="1511325" y="2628773"/>
                </a:lnTo>
                <a:lnTo>
                  <a:pt x="1492148" y="2635250"/>
                </a:lnTo>
                <a:lnTo>
                  <a:pt x="1479575" y="2641346"/>
                </a:lnTo>
                <a:lnTo>
                  <a:pt x="1467002" y="2654300"/>
                </a:lnTo>
                <a:lnTo>
                  <a:pt x="1447952" y="2666873"/>
                </a:lnTo>
                <a:lnTo>
                  <a:pt x="1422298" y="2686050"/>
                </a:lnTo>
                <a:lnTo>
                  <a:pt x="1416202" y="2692527"/>
                </a:lnTo>
                <a:lnTo>
                  <a:pt x="1397152" y="2705100"/>
                </a:lnTo>
                <a:lnTo>
                  <a:pt x="1384198" y="2717673"/>
                </a:lnTo>
                <a:lnTo>
                  <a:pt x="1365529" y="2736723"/>
                </a:lnTo>
                <a:lnTo>
                  <a:pt x="1352575" y="2749423"/>
                </a:lnTo>
                <a:lnTo>
                  <a:pt x="1339875" y="2762377"/>
                </a:lnTo>
                <a:lnTo>
                  <a:pt x="1333398" y="2774950"/>
                </a:lnTo>
                <a:lnTo>
                  <a:pt x="1320825" y="2787523"/>
                </a:lnTo>
                <a:lnTo>
                  <a:pt x="1308252" y="2794000"/>
                </a:lnTo>
                <a:lnTo>
                  <a:pt x="1301775" y="2806573"/>
                </a:lnTo>
                <a:lnTo>
                  <a:pt x="1295298" y="2819146"/>
                </a:lnTo>
                <a:lnTo>
                  <a:pt x="1289202" y="2825623"/>
                </a:lnTo>
                <a:lnTo>
                  <a:pt x="1282725" y="2838323"/>
                </a:lnTo>
                <a:lnTo>
                  <a:pt x="1282725" y="2844800"/>
                </a:lnTo>
                <a:lnTo>
                  <a:pt x="1282725" y="2851277"/>
                </a:lnTo>
                <a:lnTo>
                  <a:pt x="1276502" y="2857373"/>
                </a:lnTo>
                <a:lnTo>
                  <a:pt x="1270025" y="2863850"/>
                </a:lnTo>
                <a:lnTo>
                  <a:pt x="1270025" y="2869946"/>
                </a:lnTo>
                <a:lnTo>
                  <a:pt x="1270025" y="2876423"/>
                </a:lnTo>
              </a:path>
              <a:path w="10668635" h="4363085">
                <a:moveTo>
                  <a:pt x="4819675" y="3098546"/>
                </a:moveTo>
                <a:lnTo>
                  <a:pt x="4826152" y="3098546"/>
                </a:lnTo>
                <a:lnTo>
                  <a:pt x="4832248" y="3098546"/>
                </a:lnTo>
                <a:lnTo>
                  <a:pt x="4845202" y="3098546"/>
                </a:lnTo>
                <a:lnTo>
                  <a:pt x="4851298" y="3098546"/>
                </a:lnTo>
                <a:lnTo>
                  <a:pt x="4870475" y="3105023"/>
                </a:lnTo>
                <a:lnTo>
                  <a:pt x="4889525" y="3111500"/>
                </a:lnTo>
                <a:lnTo>
                  <a:pt x="4908575" y="3111500"/>
                </a:lnTo>
                <a:lnTo>
                  <a:pt x="4946802" y="3117596"/>
                </a:lnTo>
                <a:lnTo>
                  <a:pt x="4990998" y="3130550"/>
                </a:lnTo>
                <a:lnTo>
                  <a:pt x="5029225" y="3143250"/>
                </a:lnTo>
                <a:lnTo>
                  <a:pt x="5073802" y="3155823"/>
                </a:lnTo>
                <a:lnTo>
                  <a:pt x="5105552" y="3162300"/>
                </a:lnTo>
                <a:lnTo>
                  <a:pt x="5149748" y="3168396"/>
                </a:lnTo>
                <a:lnTo>
                  <a:pt x="5187975" y="3174873"/>
                </a:lnTo>
                <a:lnTo>
                  <a:pt x="5213502" y="3181350"/>
                </a:lnTo>
                <a:lnTo>
                  <a:pt x="5238775" y="3187446"/>
                </a:lnTo>
                <a:lnTo>
                  <a:pt x="5264302" y="3193923"/>
                </a:lnTo>
                <a:lnTo>
                  <a:pt x="5531002" y="3193923"/>
                </a:lnTo>
                <a:lnTo>
                  <a:pt x="5556275" y="3187446"/>
                </a:lnTo>
                <a:lnTo>
                  <a:pt x="5581802" y="3187446"/>
                </a:lnTo>
                <a:lnTo>
                  <a:pt x="5613425" y="3181350"/>
                </a:lnTo>
                <a:lnTo>
                  <a:pt x="5632602" y="3174873"/>
                </a:lnTo>
                <a:lnTo>
                  <a:pt x="5651652" y="3174873"/>
                </a:lnTo>
                <a:lnTo>
                  <a:pt x="5670702" y="3174873"/>
                </a:lnTo>
                <a:lnTo>
                  <a:pt x="5683275" y="3174873"/>
                </a:lnTo>
                <a:lnTo>
                  <a:pt x="5702452" y="3174873"/>
                </a:lnTo>
                <a:lnTo>
                  <a:pt x="5721502" y="3168396"/>
                </a:lnTo>
                <a:lnTo>
                  <a:pt x="5854725" y="3168396"/>
                </a:lnTo>
                <a:lnTo>
                  <a:pt x="5867298" y="3162300"/>
                </a:lnTo>
                <a:lnTo>
                  <a:pt x="5956198" y="3162300"/>
                </a:lnTo>
                <a:lnTo>
                  <a:pt x="5969152" y="3155823"/>
                </a:lnTo>
                <a:lnTo>
                  <a:pt x="6045098" y="3155823"/>
                </a:lnTo>
                <a:lnTo>
                  <a:pt x="6058052" y="3149727"/>
                </a:lnTo>
                <a:lnTo>
                  <a:pt x="6064148" y="3149727"/>
                </a:lnTo>
                <a:lnTo>
                  <a:pt x="6077102" y="3143250"/>
                </a:lnTo>
                <a:lnTo>
                  <a:pt x="6096279" y="3136773"/>
                </a:lnTo>
                <a:lnTo>
                  <a:pt x="6102375" y="3136773"/>
                </a:lnTo>
                <a:lnTo>
                  <a:pt x="6114948" y="3130550"/>
                </a:lnTo>
                <a:lnTo>
                  <a:pt x="6121425" y="3130550"/>
                </a:lnTo>
                <a:lnTo>
                  <a:pt x="6133998" y="3124073"/>
                </a:lnTo>
                <a:lnTo>
                  <a:pt x="6140475" y="3124073"/>
                </a:lnTo>
                <a:lnTo>
                  <a:pt x="6146952" y="3124073"/>
                </a:lnTo>
                <a:lnTo>
                  <a:pt x="6153175" y="3117596"/>
                </a:lnTo>
                <a:lnTo>
                  <a:pt x="6159652" y="3117596"/>
                </a:lnTo>
                <a:lnTo>
                  <a:pt x="6166129" y="3111500"/>
                </a:lnTo>
                <a:lnTo>
                  <a:pt x="6172225" y="3111500"/>
                </a:lnTo>
                <a:lnTo>
                  <a:pt x="6178702" y="3111500"/>
                </a:lnTo>
                <a:lnTo>
                  <a:pt x="6184798" y="3105023"/>
                </a:lnTo>
                <a:lnTo>
                  <a:pt x="6191275" y="3105023"/>
                </a:lnTo>
                <a:lnTo>
                  <a:pt x="6203848" y="3098546"/>
                </a:lnTo>
                <a:lnTo>
                  <a:pt x="6222898" y="3092450"/>
                </a:lnTo>
                <a:lnTo>
                  <a:pt x="6229375" y="3085973"/>
                </a:lnTo>
                <a:lnTo>
                  <a:pt x="6242075" y="3085973"/>
                </a:lnTo>
                <a:lnTo>
                  <a:pt x="6248552" y="3079496"/>
                </a:lnTo>
                <a:lnTo>
                  <a:pt x="6254648" y="3079496"/>
                </a:lnTo>
                <a:lnTo>
                  <a:pt x="6261125" y="3073400"/>
                </a:lnTo>
                <a:lnTo>
                  <a:pt x="6267602" y="3066923"/>
                </a:lnTo>
                <a:lnTo>
                  <a:pt x="6273698" y="3060827"/>
                </a:lnTo>
                <a:lnTo>
                  <a:pt x="6280175" y="3054223"/>
                </a:lnTo>
                <a:lnTo>
                  <a:pt x="6286652" y="3047746"/>
                </a:lnTo>
                <a:lnTo>
                  <a:pt x="6292748" y="3041650"/>
                </a:lnTo>
                <a:lnTo>
                  <a:pt x="6292748" y="3035173"/>
                </a:lnTo>
                <a:lnTo>
                  <a:pt x="6305702" y="3028696"/>
                </a:lnTo>
                <a:lnTo>
                  <a:pt x="6318402" y="3016123"/>
                </a:lnTo>
                <a:lnTo>
                  <a:pt x="6324498" y="3009646"/>
                </a:lnTo>
                <a:lnTo>
                  <a:pt x="6330975" y="3003550"/>
                </a:lnTo>
                <a:lnTo>
                  <a:pt x="6330975" y="2990977"/>
                </a:lnTo>
                <a:lnTo>
                  <a:pt x="6343548" y="2978023"/>
                </a:lnTo>
                <a:lnTo>
                  <a:pt x="6350025" y="2965323"/>
                </a:lnTo>
                <a:lnTo>
                  <a:pt x="6356502" y="2946273"/>
                </a:lnTo>
                <a:lnTo>
                  <a:pt x="6362598" y="2933700"/>
                </a:lnTo>
                <a:lnTo>
                  <a:pt x="6369075" y="2921127"/>
                </a:lnTo>
                <a:lnTo>
                  <a:pt x="6369075" y="2901950"/>
                </a:lnTo>
                <a:lnTo>
                  <a:pt x="6369075" y="2844800"/>
                </a:lnTo>
                <a:lnTo>
                  <a:pt x="6362598" y="2838323"/>
                </a:lnTo>
                <a:lnTo>
                  <a:pt x="6356502" y="2825623"/>
                </a:lnTo>
                <a:lnTo>
                  <a:pt x="6350025" y="2825623"/>
                </a:lnTo>
                <a:lnTo>
                  <a:pt x="6343548" y="2813050"/>
                </a:lnTo>
                <a:lnTo>
                  <a:pt x="6337452" y="2813050"/>
                </a:lnTo>
                <a:lnTo>
                  <a:pt x="6330975" y="2800096"/>
                </a:lnTo>
                <a:lnTo>
                  <a:pt x="6324498" y="2794000"/>
                </a:lnTo>
                <a:lnTo>
                  <a:pt x="6318402" y="2781046"/>
                </a:lnTo>
                <a:lnTo>
                  <a:pt x="6311925" y="2774950"/>
                </a:lnTo>
                <a:lnTo>
                  <a:pt x="6299225" y="2768473"/>
                </a:lnTo>
                <a:lnTo>
                  <a:pt x="6292748" y="2755900"/>
                </a:lnTo>
                <a:lnTo>
                  <a:pt x="6280175" y="2743200"/>
                </a:lnTo>
                <a:lnTo>
                  <a:pt x="6273698" y="2736723"/>
                </a:lnTo>
                <a:lnTo>
                  <a:pt x="6261125" y="2724150"/>
                </a:lnTo>
                <a:lnTo>
                  <a:pt x="6254648" y="2717673"/>
                </a:lnTo>
                <a:lnTo>
                  <a:pt x="6242075" y="2698623"/>
                </a:lnTo>
                <a:lnTo>
                  <a:pt x="6235979" y="2692527"/>
                </a:lnTo>
                <a:lnTo>
                  <a:pt x="6229375" y="2686050"/>
                </a:lnTo>
                <a:lnTo>
                  <a:pt x="6210325" y="2679573"/>
                </a:lnTo>
                <a:lnTo>
                  <a:pt x="6197752" y="2666873"/>
                </a:lnTo>
                <a:lnTo>
                  <a:pt x="6178702" y="2660396"/>
                </a:lnTo>
                <a:lnTo>
                  <a:pt x="6159652" y="2654300"/>
                </a:lnTo>
                <a:lnTo>
                  <a:pt x="6140475" y="2647823"/>
                </a:lnTo>
                <a:lnTo>
                  <a:pt x="6108852" y="2635250"/>
                </a:lnTo>
                <a:lnTo>
                  <a:pt x="6077102" y="2622296"/>
                </a:lnTo>
                <a:lnTo>
                  <a:pt x="6032525" y="2609723"/>
                </a:lnTo>
                <a:lnTo>
                  <a:pt x="5994298" y="2609723"/>
                </a:lnTo>
                <a:lnTo>
                  <a:pt x="5956198" y="2603627"/>
                </a:lnTo>
                <a:lnTo>
                  <a:pt x="5924575" y="2597023"/>
                </a:lnTo>
                <a:lnTo>
                  <a:pt x="5899302" y="2597023"/>
                </a:lnTo>
                <a:lnTo>
                  <a:pt x="5651652" y="2597023"/>
                </a:lnTo>
                <a:lnTo>
                  <a:pt x="5575325" y="2603627"/>
                </a:lnTo>
                <a:lnTo>
                  <a:pt x="5537098" y="2609723"/>
                </a:lnTo>
                <a:lnTo>
                  <a:pt x="5492902" y="2616200"/>
                </a:lnTo>
                <a:lnTo>
                  <a:pt x="5467375" y="2622296"/>
                </a:lnTo>
                <a:lnTo>
                  <a:pt x="5429148" y="2628773"/>
                </a:lnTo>
                <a:lnTo>
                  <a:pt x="5404002" y="2635250"/>
                </a:lnTo>
                <a:lnTo>
                  <a:pt x="5378348" y="2641346"/>
                </a:lnTo>
                <a:lnTo>
                  <a:pt x="5346725" y="2647823"/>
                </a:lnTo>
                <a:lnTo>
                  <a:pt x="5321579" y="2654300"/>
                </a:lnTo>
                <a:lnTo>
                  <a:pt x="5295925" y="2660396"/>
                </a:lnTo>
                <a:lnTo>
                  <a:pt x="5257825" y="2660396"/>
                </a:lnTo>
                <a:lnTo>
                  <a:pt x="5238775" y="2666873"/>
                </a:lnTo>
                <a:lnTo>
                  <a:pt x="5213502" y="2673350"/>
                </a:lnTo>
                <a:lnTo>
                  <a:pt x="5181879" y="2679573"/>
                </a:lnTo>
                <a:lnTo>
                  <a:pt x="5156225" y="2692527"/>
                </a:lnTo>
                <a:lnTo>
                  <a:pt x="5137175" y="2698623"/>
                </a:lnTo>
                <a:lnTo>
                  <a:pt x="5105552" y="2698623"/>
                </a:lnTo>
                <a:lnTo>
                  <a:pt x="5079898" y="2711196"/>
                </a:lnTo>
                <a:lnTo>
                  <a:pt x="5060848" y="2717673"/>
                </a:lnTo>
                <a:lnTo>
                  <a:pt x="5035702" y="2724150"/>
                </a:lnTo>
                <a:lnTo>
                  <a:pt x="5010175" y="2730246"/>
                </a:lnTo>
                <a:lnTo>
                  <a:pt x="4990998" y="2736723"/>
                </a:lnTo>
                <a:lnTo>
                  <a:pt x="4971948" y="2743200"/>
                </a:lnTo>
                <a:lnTo>
                  <a:pt x="4959375" y="2749423"/>
                </a:lnTo>
                <a:lnTo>
                  <a:pt x="4940325" y="2755900"/>
                </a:lnTo>
                <a:lnTo>
                  <a:pt x="4921148" y="2762377"/>
                </a:lnTo>
                <a:lnTo>
                  <a:pt x="4908575" y="2768473"/>
                </a:lnTo>
                <a:lnTo>
                  <a:pt x="4896002" y="2774950"/>
                </a:lnTo>
                <a:lnTo>
                  <a:pt x="4883048" y="2787523"/>
                </a:lnTo>
                <a:lnTo>
                  <a:pt x="4870475" y="2794000"/>
                </a:lnTo>
                <a:lnTo>
                  <a:pt x="4851298" y="2806573"/>
                </a:lnTo>
                <a:lnTo>
                  <a:pt x="4845202" y="2813050"/>
                </a:lnTo>
                <a:lnTo>
                  <a:pt x="4832248" y="2825623"/>
                </a:lnTo>
                <a:lnTo>
                  <a:pt x="4819675" y="2832227"/>
                </a:lnTo>
                <a:lnTo>
                  <a:pt x="4813198" y="2844800"/>
                </a:lnTo>
                <a:lnTo>
                  <a:pt x="4794529" y="2863850"/>
                </a:lnTo>
                <a:lnTo>
                  <a:pt x="4788052" y="2869946"/>
                </a:lnTo>
                <a:lnTo>
                  <a:pt x="4781575" y="2882900"/>
                </a:lnTo>
                <a:lnTo>
                  <a:pt x="4768875" y="2895473"/>
                </a:lnTo>
                <a:lnTo>
                  <a:pt x="4762398" y="2901950"/>
                </a:lnTo>
                <a:lnTo>
                  <a:pt x="4756302" y="2914650"/>
                </a:lnTo>
                <a:lnTo>
                  <a:pt x="4749825" y="2927223"/>
                </a:lnTo>
                <a:lnTo>
                  <a:pt x="4743348" y="2939796"/>
                </a:lnTo>
                <a:lnTo>
                  <a:pt x="4743348" y="2952750"/>
                </a:lnTo>
                <a:lnTo>
                  <a:pt x="4743348" y="2965323"/>
                </a:lnTo>
                <a:lnTo>
                  <a:pt x="4743348" y="2984500"/>
                </a:lnTo>
                <a:lnTo>
                  <a:pt x="4743348" y="3003550"/>
                </a:lnTo>
                <a:lnTo>
                  <a:pt x="4743348" y="3022600"/>
                </a:lnTo>
                <a:lnTo>
                  <a:pt x="4756302" y="3041650"/>
                </a:lnTo>
                <a:lnTo>
                  <a:pt x="4762398" y="3054223"/>
                </a:lnTo>
                <a:lnTo>
                  <a:pt x="4775352" y="3066923"/>
                </a:lnTo>
                <a:lnTo>
                  <a:pt x="4788052" y="3085973"/>
                </a:lnTo>
                <a:lnTo>
                  <a:pt x="4800625" y="3092450"/>
                </a:lnTo>
                <a:lnTo>
                  <a:pt x="4813198" y="3105023"/>
                </a:lnTo>
                <a:lnTo>
                  <a:pt x="4826152" y="3111500"/>
                </a:lnTo>
                <a:lnTo>
                  <a:pt x="4832248" y="3117596"/>
                </a:lnTo>
                <a:lnTo>
                  <a:pt x="4851298" y="3124073"/>
                </a:lnTo>
                <a:lnTo>
                  <a:pt x="4864379" y="3130550"/>
                </a:lnTo>
                <a:lnTo>
                  <a:pt x="4870475" y="3136773"/>
                </a:lnTo>
                <a:lnTo>
                  <a:pt x="4889525" y="3143250"/>
                </a:lnTo>
                <a:lnTo>
                  <a:pt x="4896002" y="3149727"/>
                </a:lnTo>
                <a:lnTo>
                  <a:pt x="4908575" y="3155823"/>
                </a:lnTo>
                <a:lnTo>
                  <a:pt x="4921148" y="3155823"/>
                </a:lnTo>
                <a:lnTo>
                  <a:pt x="4934102" y="3162300"/>
                </a:lnTo>
                <a:lnTo>
                  <a:pt x="4940325" y="3162300"/>
                </a:lnTo>
                <a:lnTo>
                  <a:pt x="4952898" y="3168396"/>
                </a:lnTo>
                <a:lnTo>
                  <a:pt x="4965852" y="3168396"/>
                </a:lnTo>
                <a:lnTo>
                  <a:pt x="5048275" y="3168396"/>
                </a:lnTo>
                <a:lnTo>
                  <a:pt x="5054752" y="3168396"/>
                </a:lnTo>
              </a:path>
              <a:path w="10668635" h="4363085">
                <a:moveTo>
                  <a:pt x="1625752" y="3568700"/>
                </a:moveTo>
                <a:lnTo>
                  <a:pt x="1625752" y="3568700"/>
                </a:lnTo>
                <a:lnTo>
                  <a:pt x="1346352" y="3568700"/>
                </a:lnTo>
                <a:lnTo>
                  <a:pt x="1352575" y="3568700"/>
                </a:lnTo>
                <a:lnTo>
                  <a:pt x="1371625" y="3562223"/>
                </a:lnTo>
                <a:lnTo>
                  <a:pt x="1378102" y="3555746"/>
                </a:lnTo>
                <a:lnTo>
                  <a:pt x="1390675" y="3549650"/>
                </a:lnTo>
                <a:lnTo>
                  <a:pt x="1403248" y="3543173"/>
                </a:lnTo>
                <a:lnTo>
                  <a:pt x="1416202" y="3536696"/>
                </a:lnTo>
                <a:lnTo>
                  <a:pt x="1428775" y="3536696"/>
                </a:lnTo>
                <a:lnTo>
                  <a:pt x="1447952" y="3524123"/>
                </a:lnTo>
                <a:lnTo>
                  <a:pt x="1454048" y="3518027"/>
                </a:lnTo>
                <a:lnTo>
                  <a:pt x="1467002" y="3518027"/>
                </a:lnTo>
                <a:lnTo>
                  <a:pt x="1473098" y="3511423"/>
                </a:lnTo>
                <a:lnTo>
                  <a:pt x="1479575" y="3511423"/>
                </a:lnTo>
                <a:lnTo>
                  <a:pt x="1479575" y="3504946"/>
                </a:lnTo>
                <a:lnTo>
                  <a:pt x="1467002" y="3504946"/>
                </a:lnTo>
                <a:lnTo>
                  <a:pt x="1454048" y="3504946"/>
                </a:lnTo>
                <a:lnTo>
                  <a:pt x="1435379" y="3504946"/>
                </a:lnTo>
                <a:lnTo>
                  <a:pt x="1428775" y="3504946"/>
                </a:lnTo>
                <a:lnTo>
                  <a:pt x="1416202" y="3504946"/>
                </a:lnTo>
                <a:lnTo>
                  <a:pt x="1403248" y="3511423"/>
                </a:lnTo>
                <a:lnTo>
                  <a:pt x="1390675" y="3511423"/>
                </a:lnTo>
                <a:lnTo>
                  <a:pt x="1384198" y="3511423"/>
                </a:lnTo>
                <a:lnTo>
                  <a:pt x="1378102" y="3518027"/>
                </a:lnTo>
                <a:lnTo>
                  <a:pt x="1365529" y="3518027"/>
                </a:lnTo>
                <a:lnTo>
                  <a:pt x="1365529" y="3524123"/>
                </a:lnTo>
                <a:lnTo>
                  <a:pt x="1359052" y="3524123"/>
                </a:lnTo>
                <a:lnTo>
                  <a:pt x="1352575" y="3524123"/>
                </a:lnTo>
                <a:lnTo>
                  <a:pt x="1352575" y="3530600"/>
                </a:lnTo>
                <a:lnTo>
                  <a:pt x="1359052" y="3530600"/>
                </a:lnTo>
                <a:lnTo>
                  <a:pt x="1397152" y="3536696"/>
                </a:lnTo>
                <a:lnTo>
                  <a:pt x="1498625" y="3536696"/>
                </a:lnTo>
                <a:lnTo>
                  <a:pt x="1492148" y="3536696"/>
                </a:lnTo>
                <a:lnTo>
                  <a:pt x="1479575" y="3536696"/>
                </a:lnTo>
                <a:lnTo>
                  <a:pt x="1467002" y="3543173"/>
                </a:lnTo>
                <a:lnTo>
                  <a:pt x="1447952" y="3549650"/>
                </a:lnTo>
                <a:lnTo>
                  <a:pt x="1435379" y="3555746"/>
                </a:lnTo>
                <a:lnTo>
                  <a:pt x="1422298" y="3555746"/>
                </a:lnTo>
                <a:lnTo>
                  <a:pt x="1403248" y="3562223"/>
                </a:lnTo>
                <a:lnTo>
                  <a:pt x="1390675" y="3574796"/>
                </a:lnTo>
                <a:lnTo>
                  <a:pt x="1378102" y="3574796"/>
                </a:lnTo>
                <a:lnTo>
                  <a:pt x="1371625" y="3581273"/>
                </a:lnTo>
                <a:lnTo>
                  <a:pt x="1365529" y="3581273"/>
                </a:lnTo>
                <a:lnTo>
                  <a:pt x="1403248" y="3581273"/>
                </a:lnTo>
                <a:lnTo>
                  <a:pt x="1435379" y="3574796"/>
                </a:lnTo>
                <a:lnTo>
                  <a:pt x="1524279" y="3568700"/>
                </a:lnTo>
                <a:lnTo>
                  <a:pt x="1549425" y="3562223"/>
                </a:lnTo>
                <a:lnTo>
                  <a:pt x="1568475" y="3562223"/>
                </a:lnTo>
                <a:lnTo>
                  <a:pt x="1587652" y="3562223"/>
                </a:lnTo>
                <a:lnTo>
                  <a:pt x="1587652" y="3555746"/>
                </a:lnTo>
                <a:lnTo>
                  <a:pt x="1581175" y="3555746"/>
                </a:lnTo>
                <a:lnTo>
                  <a:pt x="1568475" y="3549650"/>
                </a:lnTo>
                <a:lnTo>
                  <a:pt x="1555902" y="3549650"/>
                </a:lnTo>
                <a:lnTo>
                  <a:pt x="1473098" y="3549650"/>
                </a:lnTo>
                <a:lnTo>
                  <a:pt x="1492148" y="3549650"/>
                </a:lnTo>
                <a:lnTo>
                  <a:pt x="1505102" y="3549650"/>
                </a:lnTo>
                <a:lnTo>
                  <a:pt x="1517802" y="3549650"/>
                </a:lnTo>
                <a:lnTo>
                  <a:pt x="1524279" y="3549650"/>
                </a:lnTo>
                <a:lnTo>
                  <a:pt x="1536852" y="3549650"/>
                </a:lnTo>
                <a:lnTo>
                  <a:pt x="1536852" y="3543173"/>
                </a:lnTo>
                <a:lnTo>
                  <a:pt x="1530375" y="3536696"/>
                </a:lnTo>
                <a:lnTo>
                  <a:pt x="1517802" y="3536696"/>
                </a:lnTo>
                <a:lnTo>
                  <a:pt x="1498625" y="3524123"/>
                </a:lnTo>
                <a:lnTo>
                  <a:pt x="1479575" y="3518027"/>
                </a:lnTo>
                <a:lnTo>
                  <a:pt x="1454048" y="3511423"/>
                </a:lnTo>
                <a:lnTo>
                  <a:pt x="1428775" y="3504946"/>
                </a:lnTo>
                <a:lnTo>
                  <a:pt x="1409725" y="3498850"/>
                </a:lnTo>
                <a:lnTo>
                  <a:pt x="1390675" y="3492373"/>
                </a:lnTo>
                <a:lnTo>
                  <a:pt x="1371625" y="3492373"/>
                </a:lnTo>
                <a:lnTo>
                  <a:pt x="1359052" y="3492373"/>
                </a:lnTo>
                <a:lnTo>
                  <a:pt x="1352575" y="3492373"/>
                </a:lnTo>
                <a:lnTo>
                  <a:pt x="1473098" y="3492373"/>
                </a:lnTo>
                <a:lnTo>
                  <a:pt x="1460525" y="3492373"/>
                </a:lnTo>
                <a:lnTo>
                  <a:pt x="1295298" y="3492373"/>
                </a:lnTo>
                <a:lnTo>
                  <a:pt x="1314348" y="3492373"/>
                </a:lnTo>
                <a:lnTo>
                  <a:pt x="1422298" y="3492373"/>
                </a:lnTo>
                <a:lnTo>
                  <a:pt x="1359052" y="3492373"/>
                </a:lnTo>
                <a:lnTo>
                  <a:pt x="1346352" y="3498850"/>
                </a:lnTo>
                <a:lnTo>
                  <a:pt x="1333398" y="3498850"/>
                </a:lnTo>
                <a:lnTo>
                  <a:pt x="1320825" y="3498850"/>
                </a:lnTo>
                <a:lnTo>
                  <a:pt x="1314348" y="3498850"/>
                </a:lnTo>
                <a:lnTo>
                  <a:pt x="1314348" y="3504946"/>
                </a:lnTo>
                <a:lnTo>
                  <a:pt x="1308252" y="3504946"/>
                </a:lnTo>
                <a:lnTo>
                  <a:pt x="1301775" y="3504946"/>
                </a:lnTo>
                <a:lnTo>
                  <a:pt x="1320825" y="3504946"/>
                </a:lnTo>
                <a:lnTo>
                  <a:pt x="1346352" y="3511423"/>
                </a:lnTo>
                <a:lnTo>
                  <a:pt x="1403248" y="3518027"/>
                </a:lnTo>
                <a:lnTo>
                  <a:pt x="1441475" y="3518027"/>
                </a:lnTo>
                <a:lnTo>
                  <a:pt x="1486052" y="3524123"/>
                </a:lnTo>
                <a:lnTo>
                  <a:pt x="1530375" y="3524123"/>
                </a:lnTo>
                <a:lnTo>
                  <a:pt x="1555902" y="3524123"/>
                </a:lnTo>
                <a:lnTo>
                  <a:pt x="1581175" y="3524123"/>
                </a:lnTo>
                <a:lnTo>
                  <a:pt x="1587652" y="3524123"/>
                </a:lnTo>
                <a:lnTo>
                  <a:pt x="1568475" y="3524123"/>
                </a:lnTo>
                <a:lnTo>
                  <a:pt x="1511325" y="3524123"/>
                </a:lnTo>
                <a:lnTo>
                  <a:pt x="1479575" y="3536696"/>
                </a:lnTo>
                <a:lnTo>
                  <a:pt x="1467002" y="3536696"/>
                </a:lnTo>
                <a:lnTo>
                  <a:pt x="1460525" y="3536696"/>
                </a:lnTo>
                <a:lnTo>
                  <a:pt x="1454048" y="3543173"/>
                </a:lnTo>
                <a:lnTo>
                  <a:pt x="1447952" y="3543173"/>
                </a:lnTo>
                <a:lnTo>
                  <a:pt x="1435379" y="3543173"/>
                </a:lnTo>
                <a:lnTo>
                  <a:pt x="1435379" y="3549650"/>
                </a:lnTo>
                <a:lnTo>
                  <a:pt x="1428775" y="3549650"/>
                </a:lnTo>
                <a:lnTo>
                  <a:pt x="1505102" y="3549650"/>
                </a:lnTo>
                <a:lnTo>
                  <a:pt x="1492148" y="3549650"/>
                </a:lnTo>
                <a:lnTo>
                  <a:pt x="1352575" y="3549650"/>
                </a:lnTo>
                <a:lnTo>
                  <a:pt x="1339875" y="3543173"/>
                </a:lnTo>
                <a:lnTo>
                  <a:pt x="1333398" y="3543173"/>
                </a:lnTo>
                <a:lnTo>
                  <a:pt x="1339875" y="3543173"/>
                </a:lnTo>
                <a:lnTo>
                  <a:pt x="1346352" y="3543173"/>
                </a:lnTo>
                <a:lnTo>
                  <a:pt x="1365529" y="3543173"/>
                </a:lnTo>
                <a:lnTo>
                  <a:pt x="1378102" y="3549650"/>
                </a:lnTo>
                <a:lnTo>
                  <a:pt x="1390675" y="3549650"/>
                </a:lnTo>
                <a:lnTo>
                  <a:pt x="1397152" y="3549650"/>
                </a:lnTo>
                <a:lnTo>
                  <a:pt x="1403248" y="3549650"/>
                </a:lnTo>
                <a:lnTo>
                  <a:pt x="1397152" y="3549650"/>
                </a:lnTo>
                <a:lnTo>
                  <a:pt x="1333398" y="3549650"/>
                </a:lnTo>
                <a:lnTo>
                  <a:pt x="1327302" y="3549650"/>
                </a:lnTo>
              </a:path>
              <a:path w="10668635" h="4363085">
                <a:moveTo>
                  <a:pt x="2673375" y="3790848"/>
                </a:moveTo>
                <a:lnTo>
                  <a:pt x="2679852" y="3797325"/>
                </a:lnTo>
                <a:lnTo>
                  <a:pt x="2685948" y="3797325"/>
                </a:lnTo>
                <a:lnTo>
                  <a:pt x="2698902" y="3803446"/>
                </a:lnTo>
                <a:lnTo>
                  <a:pt x="2704998" y="3809923"/>
                </a:lnTo>
                <a:lnTo>
                  <a:pt x="2711475" y="3809923"/>
                </a:lnTo>
                <a:lnTo>
                  <a:pt x="2724175" y="3816400"/>
                </a:lnTo>
                <a:lnTo>
                  <a:pt x="2730652" y="3822522"/>
                </a:lnTo>
                <a:lnTo>
                  <a:pt x="2737129" y="3822522"/>
                </a:lnTo>
                <a:lnTo>
                  <a:pt x="2749702" y="3828999"/>
                </a:lnTo>
                <a:lnTo>
                  <a:pt x="2755798" y="3835488"/>
                </a:lnTo>
                <a:lnTo>
                  <a:pt x="2762275" y="3841610"/>
                </a:lnTo>
                <a:lnTo>
                  <a:pt x="2781325" y="3848087"/>
                </a:lnTo>
                <a:lnTo>
                  <a:pt x="2787802" y="3848087"/>
                </a:lnTo>
                <a:lnTo>
                  <a:pt x="2806979" y="3860685"/>
                </a:lnTo>
                <a:lnTo>
                  <a:pt x="2819552" y="3867162"/>
                </a:lnTo>
                <a:lnTo>
                  <a:pt x="2838602" y="3867162"/>
                </a:lnTo>
                <a:lnTo>
                  <a:pt x="2857652" y="3873284"/>
                </a:lnTo>
                <a:lnTo>
                  <a:pt x="2882925" y="3879761"/>
                </a:lnTo>
                <a:lnTo>
                  <a:pt x="2901975" y="3879761"/>
                </a:lnTo>
                <a:lnTo>
                  <a:pt x="2921025" y="3879761"/>
                </a:lnTo>
                <a:lnTo>
                  <a:pt x="3073298" y="3879761"/>
                </a:lnTo>
                <a:lnTo>
                  <a:pt x="3092348" y="3867162"/>
                </a:lnTo>
                <a:lnTo>
                  <a:pt x="3105302" y="3860685"/>
                </a:lnTo>
                <a:lnTo>
                  <a:pt x="3111525" y="3854208"/>
                </a:lnTo>
                <a:lnTo>
                  <a:pt x="3124098" y="3848087"/>
                </a:lnTo>
                <a:lnTo>
                  <a:pt x="3137052" y="3835488"/>
                </a:lnTo>
                <a:lnTo>
                  <a:pt x="3143148" y="3828999"/>
                </a:lnTo>
                <a:lnTo>
                  <a:pt x="3162198" y="3816400"/>
                </a:lnTo>
                <a:lnTo>
                  <a:pt x="3168675" y="3809923"/>
                </a:lnTo>
                <a:lnTo>
                  <a:pt x="3175152" y="3797325"/>
                </a:lnTo>
                <a:lnTo>
                  <a:pt x="3187852" y="3784358"/>
                </a:lnTo>
                <a:lnTo>
                  <a:pt x="3194329" y="3778250"/>
                </a:lnTo>
                <a:lnTo>
                  <a:pt x="3206902" y="3759161"/>
                </a:lnTo>
                <a:lnTo>
                  <a:pt x="3212998" y="3740023"/>
                </a:lnTo>
                <a:lnTo>
                  <a:pt x="3212998" y="3727450"/>
                </a:lnTo>
                <a:lnTo>
                  <a:pt x="3212998" y="3714496"/>
                </a:lnTo>
                <a:lnTo>
                  <a:pt x="3219475" y="3701923"/>
                </a:lnTo>
                <a:lnTo>
                  <a:pt x="3219475" y="3689350"/>
                </a:lnTo>
                <a:lnTo>
                  <a:pt x="3219475" y="3663823"/>
                </a:lnTo>
                <a:lnTo>
                  <a:pt x="3212998" y="3638550"/>
                </a:lnTo>
                <a:lnTo>
                  <a:pt x="3200425" y="3619500"/>
                </a:lnTo>
                <a:lnTo>
                  <a:pt x="3187852" y="3600450"/>
                </a:lnTo>
                <a:lnTo>
                  <a:pt x="3187852" y="3574796"/>
                </a:lnTo>
                <a:lnTo>
                  <a:pt x="3187852" y="3555746"/>
                </a:lnTo>
                <a:lnTo>
                  <a:pt x="3187852" y="3536696"/>
                </a:lnTo>
                <a:lnTo>
                  <a:pt x="3181375" y="3518027"/>
                </a:lnTo>
                <a:lnTo>
                  <a:pt x="3181375" y="3498850"/>
                </a:lnTo>
                <a:lnTo>
                  <a:pt x="3181375" y="3479800"/>
                </a:lnTo>
                <a:lnTo>
                  <a:pt x="3181375" y="3466846"/>
                </a:lnTo>
                <a:lnTo>
                  <a:pt x="3181375" y="3448177"/>
                </a:lnTo>
                <a:lnTo>
                  <a:pt x="3175152" y="3435223"/>
                </a:lnTo>
                <a:lnTo>
                  <a:pt x="3162198" y="3416046"/>
                </a:lnTo>
                <a:lnTo>
                  <a:pt x="3162198" y="3396996"/>
                </a:lnTo>
                <a:lnTo>
                  <a:pt x="3143148" y="3371850"/>
                </a:lnTo>
                <a:lnTo>
                  <a:pt x="3130575" y="3352673"/>
                </a:lnTo>
                <a:lnTo>
                  <a:pt x="3111525" y="3327146"/>
                </a:lnTo>
                <a:lnTo>
                  <a:pt x="3086252" y="3308477"/>
                </a:lnTo>
                <a:lnTo>
                  <a:pt x="3067202" y="3289427"/>
                </a:lnTo>
                <a:lnTo>
                  <a:pt x="3054248" y="3276346"/>
                </a:lnTo>
                <a:lnTo>
                  <a:pt x="3028975" y="3257296"/>
                </a:lnTo>
                <a:lnTo>
                  <a:pt x="3016402" y="3251200"/>
                </a:lnTo>
                <a:lnTo>
                  <a:pt x="3003448" y="3238246"/>
                </a:lnTo>
                <a:lnTo>
                  <a:pt x="2984398" y="3238246"/>
                </a:lnTo>
                <a:lnTo>
                  <a:pt x="2971825" y="3225673"/>
                </a:lnTo>
                <a:lnTo>
                  <a:pt x="2959252" y="3219577"/>
                </a:lnTo>
                <a:lnTo>
                  <a:pt x="2946552" y="3213100"/>
                </a:lnTo>
                <a:lnTo>
                  <a:pt x="2927502" y="3206623"/>
                </a:lnTo>
                <a:lnTo>
                  <a:pt x="2914548" y="3200400"/>
                </a:lnTo>
                <a:lnTo>
                  <a:pt x="2901975" y="3200400"/>
                </a:lnTo>
                <a:lnTo>
                  <a:pt x="2889402" y="3193923"/>
                </a:lnTo>
                <a:lnTo>
                  <a:pt x="2876702" y="3193923"/>
                </a:lnTo>
                <a:lnTo>
                  <a:pt x="2768752" y="3193923"/>
                </a:lnTo>
                <a:lnTo>
                  <a:pt x="2762275" y="3206623"/>
                </a:lnTo>
                <a:lnTo>
                  <a:pt x="2749702" y="3206623"/>
                </a:lnTo>
                <a:lnTo>
                  <a:pt x="2737129" y="3219577"/>
                </a:lnTo>
                <a:lnTo>
                  <a:pt x="2730652" y="3232150"/>
                </a:lnTo>
                <a:lnTo>
                  <a:pt x="2717952" y="3244723"/>
                </a:lnTo>
                <a:lnTo>
                  <a:pt x="2711475" y="3251200"/>
                </a:lnTo>
                <a:lnTo>
                  <a:pt x="2704998" y="3257296"/>
                </a:lnTo>
                <a:lnTo>
                  <a:pt x="2698902" y="3270250"/>
                </a:lnTo>
                <a:lnTo>
                  <a:pt x="2692425" y="3276346"/>
                </a:lnTo>
                <a:lnTo>
                  <a:pt x="2685948" y="3289427"/>
                </a:lnTo>
                <a:lnTo>
                  <a:pt x="2679852" y="3302000"/>
                </a:lnTo>
                <a:lnTo>
                  <a:pt x="2666898" y="3321050"/>
                </a:lnTo>
                <a:lnTo>
                  <a:pt x="2666898" y="3340100"/>
                </a:lnTo>
                <a:lnTo>
                  <a:pt x="2654325" y="3371850"/>
                </a:lnTo>
                <a:lnTo>
                  <a:pt x="2648102" y="3396996"/>
                </a:lnTo>
                <a:lnTo>
                  <a:pt x="2641625" y="3416046"/>
                </a:lnTo>
                <a:lnTo>
                  <a:pt x="2635148" y="3441700"/>
                </a:lnTo>
                <a:lnTo>
                  <a:pt x="2635148" y="3466846"/>
                </a:lnTo>
                <a:lnTo>
                  <a:pt x="2629052" y="3485896"/>
                </a:lnTo>
                <a:lnTo>
                  <a:pt x="2629052" y="3587750"/>
                </a:lnTo>
                <a:lnTo>
                  <a:pt x="2635148" y="3606927"/>
                </a:lnTo>
                <a:lnTo>
                  <a:pt x="2641625" y="3613023"/>
                </a:lnTo>
                <a:lnTo>
                  <a:pt x="2648102" y="3619500"/>
                </a:lnTo>
                <a:lnTo>
                  <a:pt x="2654325" y="3638550"/>
                </a:lnTo>
                <a:lnTo>
                  <a:pt x="2654325" y="3644646"/>
                </a:lnTo>
                <a:lnTo>
                  <a:pt x="2660802" y="3651123"/>
                </a:lnTo>
                <a:lnTo>
                  <a:pt x="2666898" y="3657600"/>
                </a:lnTo>
                <a:lnTo>
                  <a:pt x="2673375" y="3663823"/>
                </a:lnTo>
                <a:lnTo>
                  <a:pt x="2673375" y="3670300"/>
                </a:lnTo>
                <a:lnTo>
                  <a:pt x="2679852" y="3670300"/>
                </a:lnTo>
              </a:path>
              <a:path w="10668635" h="4363085">
                <a:moveTo>
                  <a:pt x="4692548" y="3701923"/>
                </a:moveTo>
                <a:lnTo>
                  <a:pt x="4699025" y="3701923"/>
                </a:lnTo>
                <a:lnTo>
                  <a:pt x="4705502" y="3701923"/>
                </a:lnTo>
                <a:lnTo>
                  <a:pt x="4718202" y="3714496"/>
                </a:lnTo>
                <a:lnTo>
                  <a:pt x="4724679" y="3720973"/>
                </a:lnTo>
                <a:lnTo>
                  <a:pt x="4730775" y="3727450"/>
                </a:lnTo>
                <a:lnTo>
                  <a:pt x="4737252" y="3733546"/>
                </a:lnTo>
                <a:lnTo>
                  <a:pt x="4743348" y="3740023"/>
                </a:lnTo>
                <a:lnTo>
                  <a:pt x="4749825" y="3752723"/>
                </a:lnTo>
                <a:lnTo>
                  <a:pt x="4749825" y="3759161"/>
                </a:lnTo>
                <a:lnTo>
                  <a:pt x="4762398" y="3771760"/>
                </a:lnTo>
                <a:lnTo>
                  <a:pt x="4762398" y="3778250"/>
                </a:lnTo>
                <a:lnTo>
                  <a:pt x="4768875" y="3784358"/>
                </a:lnTo>
                <a:lnTo>
                  <a:pt x="4781575" y="3797325"/>
                </a:lnTo>
                <a:lnTo>
                  <a:pt x="4781575" y="3803446"/>
                </a:lnTo>
                <a:lnTo>
                  <a:pt x="4794529" y="3809923"/>
                </a:lnTo>
                <a:lnTo>
                  <a:pt x="4794529" y="3822522"/>
                </a:lnTo>
                <a:lnTo>
                  <a:pt x="4807102" y="3828999"/>
                </a:lnTo>
                <a:lnTo>
                  <a:pt x="4807102" y="3841610"/>
                </a:lnTo>
                <a:lnTo>
                  <a:pt x="4819675" y="3841610"/>
                </a:lnTo>
                <a:lnTo>
                  <a:pt x="4826152" y="3854208"/>
                </a:lnTo>
                <a:lnTo>
                  <a:pt x="4832248" y="3860685"/>
                </a:lnTo>
                <a:lnTo>
                  <a:pt x="4838725" y="3860685"/>
                </a:lnTo>
                <a:lnTo>
                  <a:pt x="4838725" y="3867162"/>
                </a:lnTo>
                <a:lnTo>
                  <a:pt x="4845202" y="3867162"/>
                </a:lnTo>
                <a:lnTo>
                  <a:pt x="4851298" y="3873284"/>
                </a:lnTo>
                <a:lnTo>
                  <a:pt x="4857775" y="3873284"/>
                </a:lnTo>
                <a:lnTo>
                  <a:pt x="4864379" y="3879761"/>
                </a:lnTo>
                <a:lnTo>
                  <a:pt x="4876952" y="3879761"/>
                </a:lnTo>
                <a:lnTo>
                  <a:pt x="4883048" y="3879761"/>
                </a:lnTo>
                <a:lnTo>
                  <a:pt x="4889525" y="3886250"/>
                </a:lnTo>
                <a:lnTo>
                  <a:pt x="4902098" y="3886250"/>
                </a:lnTo>
                <a:lnTo>
                  <a:pt x="4908575" y="3892359"/>
                </a:lnTo>
                <a:lnTo>
                  <a:pt x="5060848" y="3892359"/>
                </a:lnTo>
                <a:lnTo>
                  <a:pt x="5079898" y="3886250"/>
                </a:lnTo>
                <a:lnTo>
                  <a:pt x="5086375" y="3886250"/>
                </a:lnTo>
                <a:lnTo>
                  <a:pt x="5099075" y="3886250"/>
                </a:lnTo>
                <a:lnTo>
                  <a:pt x="5105552" y="3873284"/>
                </a:lnTo>
                <a:lnTo>
                  <a:pt x="5124602" y="3867162"/>
                </a:lnTo>
                <a:lnTo>
                  <a:pt x="5130698" y="3867162"/>
                </a:lnTo>
                <a:lnTo>
                  <a:pt x="5137175" y="3860685"/>
                </a:lnTo>
                <a:lnTo>
                  <a:pt x="5137175" y="3854208"/>
                </a:lnTo>
                <a:lnTo>
                  <a:pt x="5149748" y="3848087"/>
                </a:lnTo>
                <a:lnTo>
                  <a:pt x="5162702" y="3835488"/>
                </a:lnTo>
                <a:lnTo>
                  <a:pt x="5168925" y="3822522"/>
                </a:lnTo>
                <a:lnTo>
                  <a:pt x="5181879" y="3816400"/>
                </a:lnTo>
                <a:lnTo>
                  <a:pt x="5187975" y="3803446"/>
                </a:lnTo>
                <a:lnTo>
                  <a:pt x="5200548" y="3790848"/>
                </a:lnTo>
                <a:lnTo>
                  <a:pt x="5200548" y="3771760"/>
                </a:lnTo>
                <a:lnTo>
                  <a:pt x="5207025" y="3765638"/>
                </a:lnTo>
                <a:lnTo>
                  <a:pt x="5213502" y="3746627"/>
                </a:lnTo>
                <a:lnTo>
                  <a:pt x="5213502" y="3740023"/>
                </a:lnTo>
                <a:lnTo>
                  <a:pt x="5213502" y="3720973"/>
                </a:lnTo>
                <a:lnTo>
                  <a:pt x="5213502" y="3701923"/>
                </a:lnTo>
                <a:lnTo>
                  <a:pt x="5207025" y="3682873"/>
                </a:lnTo>
                <a:lnTo>
                  <a:pt x="5207025" y="3663823"/>
                </a:lnTo>
                <a:lnTo>
                  <a:pt x="5207025" y="3384423"/>
                </a:lnTo>
                <a:lnTo>
                  <a:pt x="5200548" y="3371850"/>
                </a:lnTo>
                <a:lnTo>
                  <a:pt x="5194452" y="3359150"/>
                </a:lnTo>
                <a:lnTo>
                  <a:pt x="5194452" y="3352673"/>
                </a:lnTo>
                <a:lnTo>
                  <a:pt x="5187975" y="3346196"/>
                </a:lnTo>
                <a:lnTo>
                  <a:pt x="5181879" y="3340100"/>
                </a:lnTo>
                <a:lnTo>
                  <a:pt x="5181879" y="3333623"/>
                </a:lnTo>
                <a:lnTo>
                  <a:pt x="5175402" y="3327146"/>
                </a:lnTo>
                <a:lnTo>
                  <a:pt x="5168925" y="3327146"/>
                </a:lnTo>
                <a:lnTo>
                  <a:pt x="5156225" y="3321050"/>
                </a:lnTo>
                <a:lnTo>
                  <a:pt x="5143652" y="3321050"/>
                </a:lnTo>
                <a:lnTo>
                  <a:pt x="5003952" y="3321050"/>
                </a:lnTo>
                <a:lnTo>
                  <a:pt x="4984902" y="3327146"/>
                </a:lnTo>
                <a:lnTo>
                  <a:pt x="4965852" y="3327146"/>
                </a:lnTo>
                <a:lnTo>
                  <a:pt x="4952898" y="3333623"/>
                </a:lnTo>
                <a:lnTo>
                  <a:pt x="4940325" y="3333623"/>
                </a:lnTo>
                <a:lnTo>
                  <a:pt x="4927625" y="3340100"/>
                </a:lnTo>
                <a:lnTo>
                  <a:pt x="4915052" y="3346196"/>
                </a:lnTo>
                <a:lnTo>
                  <a:pt x="4896002" y="3346196"/>
                </a:lnTo>
                <a:lnTo>
                  <a:pt x="4883048" y="3352673"/>
                </a:lnTo>
                <a:lnTo>
                  <a:pt x="4870475" y="3359150"/>
                </a:lnTo>
                <a:lnTo>
                  <a:pt x="4851298" y="3365373"/>
                </a:lnTo>
                <a:lnTo>
                  <a:pt x="4838725" y="3365373"/>
                </a:lnTo>
                <a:lnTo>
                  <a:pt x="4826152" y="3378327"/>
                </a:lnTo>
                <a:lnTo>
                  <a:pt x="4807102" y="3384423"/>
                </a:lnTo>
                <a:lnTo>
                  <a:pt x="4794529" y="3384423"/>
                </a:lnTo>
                <a:lnTo>
                  <a:pt x="4788052" y="3390900"/>
                </a:lnTo>
                <a:lnTo>
                  <a:pt x="4775352" y="3396996"/>
                </a:lnTo>
                <a:lnTo>
                  <a:pt x="4756302" y="3403473"/>
                </a:lnTo>
                <a:lnTo>
                  <a:pt x="4749825" y="3409950"/>
                </a:lnTo>
                <a:lnTo>
                  <a:pt x="4737252" y="3416046"/>
                </a:lnTo>
                <a:lnTo>
                  <a:pt x="4724679" y="3416046"/>
                </a:lnTo>
                <a:lnTo>
                  <a:pt x="4718202" y="3422523"/>
                </a:lnTo>
                <a:lnTo>
                  <a:pt x="4711725" y="3429000"/>
                </a:lnTo>
                <a:lnTo>
                  <a:pt x="4699025" y="3435223"/>
                </a:lnTo>
                <a:lnTo>
                  <a:pt x="4699025" y="3441700"/>
                </a:lnTo>
                <a:lnTo>
                  <a:pt x="4686452" y="3441700"/>
                </a:lnTo>
                <a:lnTo>
                  <a:pt x="4679975" y="3454273"/>
                </a:lnTo>
                <a:lnTo>
                  <a:pt x="4673498" y="3460750"/>
                </a:lnTo>
                <a:lnTo>
                  <a:pt x="4667402" y="3473323"/>
                </a:lnTo>
                <a:lnTo>
                  <a:pt x="4660925" y="3479800"/>
                </a:lnTo>
                <a:lnTo>
                  <a:pt x="4660925" y="3485896"/>
                </a:lnTo>
                <a:lnTo>
                  <a:pt x="4654448" y="3492373"/>
                </a:lnTo>
                <a:lnTo>
                  <a:pt x="4648352" y="3504946"/>
                </a:lnTo>
                <a:lnTo>
                  <a:pt x="4648352" y="3511423"/>
                </a:lnTo>
                <a:lnTo>
                  <a:pt x="4648352" y="3524123"/>
                </a:lnTo>
                <a:lnTo>
                  <a:pt x="4648352" y="3638550"/>
                </a:lnTo>
                <a:lnTo>
                  <a:pt x="4660925" y="3651123"/>
                </a:lnTo>
                <a:lnTo>
                  <a:pt x="4667402" y="3657600"/>
                </a:lnTo>
                <a:lnTo>
                  <a:pt x="4673498" y="3676777"/>
                </a:lnTo>
                <a:lnTo>
                  <a:pt x="4686452" y="3682873"/>
                </a:lnTo>
                <a:lnTo>
                  <a:pt x="4692548" y="3689350"/>
                </a:lnTo>
                <a:lnTo>
                  <a:pt x="4699025" y="3695446"/>
                </a:lnTo>
                <a:lnTo>
                  <a:pt x="4705502" y="3701923"/>
                </a:lnTo>
                <a:lnTo>
                  <a:pt x="4711725" y="3701923"/>
                </a:lnTo>
                <a:lnTo>
                  <a:pt x="4711725" y="3708400"/>
                </a:lnTo>
                <a:lnTo>
                  <a:pt x="4718202" y="3708400"/>
                </a:lnTo>
                <a:lnTo>
                  <a:pt x="4718202" y="3714496"/>
                </a:lnTo>
                <a:lnTo>
                  <a:pt x="4724679" y="3714496"/>
                </a:lnTo>
              </a:path>
              <a:path w="10668635" h="4363085">
                <a:moveTo>
                  <a:pt x="6838975" y="3759161"/>
                </a:moveTo>
                <a:lnTo>
                  <a:pt x="6838975" y="3759161"/>
                </a:lnTo>
                <a:lnTo>
                  <a:pt x="7238898" y="3759161"/>
                </a:lnTo>
                <a:lnTo>
                  <a:pt x="7289952" y="3765638"/>
                </a:lnTo>
                <a:lnTo>
                  <a:pt x="7346848" y="3765638"/>
                </a:lnTo>
                <a:lnTo>
                  <a:pt x="7397648" y="3771760"/>
                </a:lnTo>
                <a:lnTo>
                  <a:pt x="7461402" y="3778250"/>
                </a:lnTo>
                <a:lnTo>
                  <a:pt x="7518552" y="3778250"/>
                </a:lnTo>
                <a:lnTo>
                  <a:pt x="7569352" y="3784358"/>
                </a:lnTo>
                <a:lnTo>
                  <a:pt x="7620152" y="3790848"/>
                </a:lnTo>
                <a:lnTo>
                  <a:pt x="7664348" y="3790848"/>
                </a:lnTo>
                <a:lnTo>
                  <a:pt x="7696098" y="3797325"/>
                </a:lnTo>
                <a:lnTo>
                  <a:pt x="7721625" y="3797325"/>
                </a:lnTo>
                <a:lnTo>
                  <a:pt x="7747152" y="3797325"/>
                </a:lnTo>
                <a:lnTo>
                  <a:pt x="8013598" y="3797325"/>
                </a:lnTo>
                <a:lnTo>
                  <a:pt x="8026552" y="3790848"/>
                </a:lnTo>
                <a:lnTo>
                  <a:pt x="8140725" y="3790848"/>
                </a:lnTo>
                <a:lnTo>
                  <a:pt x="8153298" y="3784358"/>
                </a:lnTo>
                <a:lnTo>
                  <a:pt x="8159775" y="3784358"/>
                </a:lnTo>
                <a:lnTo>
                  <a:pt x="8172348" y="3784358"/>
                </a:lnTo>
                <a:lnTo>
                  <a:pt x="8172348" y="3778250"/>
                </a:lnTo>
                <a:lnTo>
                  <a:pt x="8178825" y="3778250"/>
                </a:lnTo>
              </a:path>
              <a:path w="10668635" h="4363085">
                <a:moveTo>
                  <a:pt x="3511448" y="3727450"/>
                </a:moveTo>
                <a:lnTo>
                  <a:pt x="3511448" y="3733546"/>
                </a:lnTo>
                <a:lnTo>
                  <a:pt x="3530498" y="3740023"/>
                </a:lnTo>
                <a:lnTo>
                  <a:pt x="3543452" y="3752723"/>
                </a:lnTo>
                <a:lnTo>
                  <a:pt x="3556025" y="3759161"/>
                </a:lnTo>
                <a:lnTo>
                  <a:pt x="3568725" y="3765638"/>
                </a:lnTo>
                <a:lnTo>
                  <a:pt x="3587775" y="3790848"/>
                </a:lnTo>
                <a:lnTo>
                  <a:pt x="3606825" y="3809923"/>
                </a:lnTo>
                <a:lnTo>
                  <a:pt x="3613302" y="3828999"/>
                </a:lnTo>
                <a:lnTo>
                  <a:pt x="3625875" y="3835488"/>
                </a:lnTo>
                <a:lnTo>
                  <a:pt x="3638575" y="3848087"/>
                </a:lnTo>
                <a:lnTo>
                  <a:pt x="3651529" y="3867162"/>
                </a:lnTo>
                <a:lnTo>
                  <a:pt x="3657625" y="3873284"/>
                </a:lnTo>
                <a:lnTo>
                  <a:pt x="3676675" y="3886250"/>
                </a:lnTo>
                <a:lnTo>
                  <a:pt x="3683152" y="3898849"/>
                </a:lnTo>
                <a:lnTo>
                  <a:pt x="3695725" y="3898849"/>
                </a:lnTo>
                <a:lnTo>
                  <a:pt x="3708298" y="3905326"/>
                </a:lnTo>
                <a:lnTo>
                  <a:pt x="3721379" y="3911447"/>
                </a:lnTo>
                <a:lnTo>
                  <a:pt x="3727475" y="3917924"/>
                </a:lnTo>
                <a:lnTo>
                  <a:pt x="3740048" y="3917924"/>
                </a:lnTo>
                <a:lnTo>
                  <a:pt x="3753002" y="3917924"/>
                </a:lnTo>
                <a:lnTo>
                  <a:pt x="3759098" y="3917924"/>
                </a:lnTo>
                <a:lnTo>
                  <a:pt x="3765575" y="3924046"/>
                </a:lnTo>
                <a:lnTo>
                  <a:pt x="3810279" y="3924046"/>
                </a:lnTo>
                <a:lnTo>
                  <a:pt x="3816375" y="3917924"/>
                </a:lnTo>
                <a:lnTo>
                  <a:pt x="3828948" y="3911447"/>
                </a:lnTo>
                <a:lnTo>
                  <a:pt x="3835425" y="3892359"/>
                </a:lnTo>
                <a:lnTo>
                  <a:pt x="3854475" y="3873284"/>
                </a:lnTo>
                <a:lnTo>
                  <a:pt x="3867175" y="3854208"/>
                </a:lnTo>
                <a:lnTo>
                  <a:pt x="3886225" y="3822522"/>
                </a:lnTo>
                <a:lnTo>
                  <a:pt x="3905275" y="3803446"/>
                </a:lnTo>
                <a:lnTo>
                  <a:pt x="3924325" y="3771760"/>
                </a:lnTo>
                <a:lnTo>
                  <a:pt x="3936898" y="3746627"/>
                </a:lnTo>
                <a:lnTo>
                  <a:pt x="3949979" y="3720973"/>
                </a:lnTo>
                <a:lnTo>
                  <a:pt x="3968648" y="3689350"/>
                </a:lnTo>
                <a:lnTo>
                  <a:pt x="3975125" y="3670300"/>
                </a:lnTo>
                <a:lnTo>
                  <a:pt x="3981602" y="3644646"/>
                </a:lnTo>
                <a:lnTo>
                  <a:pt x="3981602" y="3606927"/>
                </a:lnTo>
                <a:lnTo>
                  <a:pt x="3981602" y="3581273"/>
                </a:lnTo>
                <a:lnTo>
                  <a:pt x="3981602" y="3536696"/>
                </a:lnTo>
                <a:lnTo>
                  <a:pt x="3981602" y="3492373"/>
                </a:lnTo>
                <a:lnTo>
                  <a:pt x="3981602" y="3466846"/>
                </a:lnTo>
                <a:lnTo>
                  <a:pt x="3968648" y="3429000"/>
                </a:lnTo>
                <a:lnTo>
                  <a:pt x="3956075" y="3409950"/>
                </a:lnTo>
                <a:lnTo>
                  <a:pt x="3949979" y="3384423"/>
                </a:lnTo>
                <a:lnTo>
                  <a:pt x="3949979" y="3371850"/>
                </a:lnTo>
                <a:lnTo>
                  <a:pt x="3943375" y="3359150"/>
                </a:lnTo>
                <a:lnTo>
                  <a:pt x="3943375" y="3352673"/>
                </a:lnTo>
                <a:lnTo>
                  <a:pt x="3936898" y="3340100"/>
                </a:lnTo>
                <a:lnTo>
                  <a:pt x="3936898" y="3333623"/>
                </a:lnTo>
                <a:lnTo>
                  <a:pt x="3930802" y="3327146"/>
                </a:lnTo>
                <a:lnTo>
                  <a:pt x="3930802" y="3314573"/>
                </a:lnTo>
                <a:lnTo>
                  <a:pt x="3924325" y="3308477"/>
                </a:lnTo>
                <a:lnTo>
                  <a:pt x="3917848" y="3302000"/>
                </a:lnTo>
                <a:lnTo>
                  <a:pt x="3917848" y="3289427"/>
                </a:lnTo>
                <a:lnTo>
                  <a:pt x="3911752" y="3282823"/>
                </a:lnTo>
                <a:lnTo>
                  <a:pt x="3905275" y="3276346"/>
                </a:lnTo>
                <a:lnTo>
                  <a:pt x="3898798" y="3263773"/>
                </a:lnTo>
                <a:lnTo>
                  <a:pt x="3873652" y="3238246"/>
                </a:lnTo>
                <a:lnTo>
                  <a:pt x="3867175" y="3225673"/>
                </a:lnTo>
                <a:lnTo>
                  <a:pt x="3835425" y="3206623"/>
                </a:lnTo>
                <a:lnTo>
                  <a:pt x="3822852" y="3200400"/>
                </a:lnTo>
                <a:lnTo>
                  <a:pt x="3803802" y="3193923"/>
                </a:lnTo>
                <a:lnTo>
                  <a:pt x="3797325" y="3193923"/>
                </a:lnTo>
                <a:lnTo>
                  <a:pt x="3791102" y="3193923"/>
                </a:lnTo>
                <a:lnTo>
                  <a:pt x="3740048" y="3193923"/>
                </a:lnTo>
                <a:lnTo>
                  <a:pt x="3721379" y="3200400"/>
                </a:lnTo>
                <a:lnTo>
                  <a:pt x="3708298" y="3213100"/>
                </a:lnTo>
                <a:lnTo>
                  <a:pt x="3651529" y="3238246"/>
                </a:lnTo>
                <a:lnTo>
                  <a:pt x="3632352" y="3257296"/>
                </a:lnTo>
                <a:lnTo>
                  <a:pt x="3613302" y="3270250"/>
                </a:lnTo>
                <a:lnTo>
                  <a:pt x="3587775" y="3289427"/>
                </a:lnTo>
                <a:lnTo>
                  <a:pt x="3568725" y="3308477"/>
                </a:lnTo>
                <a:lnTo>
                  <a:pt x="3543452" y="3327146"/>
                </a:lnTo>
                <a:lnTo>
                  <a:pt x="3524402" y="3352673"/>
                </a:lnTo>
                <a:lnTo>
                  <a:pt x="3511448" y="3371850"/>
                </a:lnTo>
                <a:lnTo>
                  <a:pt x="3492779" y="3396996"/>
                </a:lnTo>
                <a:lnTo>
                  <a:pt x="3486175" y="3416046"/>
                </a:lnTo>
                <a:lnTo>
                  <a:pt x="3473602" y="3429000"/>
                </a:lnTo>
                <a:lnTo>
                  <a:pt x="3460648" y="3454273"/>
                </a:lnTo>
                <a:lnTo>
                  <a:pt x="3454552" y="3473323"/>
                </a:lnTo>
                <a:lnTo>
                  <a:pt x="3448075" y="3492373"/>
                </a:lnTo>
                <a:lnTo>
                  <a:pt x="3441598" y="3511423"/>
                </a:lnTo>
                <a:lnTo>
                  <a:pt x="3441598" y="3530600"/>
                </a:lnTo>
                <a:lnTo>
                  <a:pt x="3441598" y="3555746"/>
                </a:lnTo>
                <a:lnTo>
                  <a:pt x="3441598" y="3574796"/>
                </a:lnTo>
                <a:lnTo>
                  <a:pt x="3448075" y="3600450"/>
                </a:lnTo>
                <a:lnTo>
                  <a:pt x="3454552" y="3619500"/>
                </a:lnTo>
                <a:lnTo>
                  <a:pt x="3460648" y="3632073"/>
                </a:lnTo>
                <a:lnTo>
                  <a:pt x="3467125" y="3638550"/>
                </a:lnTo>
                <a:lnTo>
                  <a:pt x="3467125" y="3651123"/>
                </a:lnTo>
                <a:lnTo>
                  <a:pt x="3473602" y="3651123"/>
                </a:lnTo>
                <a:lnTo>
                  <a:pt x="3479698" y="3657600"/>
                </a:lnTo>
              </a:path>
              <a:path w="10668635" h="4363085">
                <a:moveTo>
                  <a:pt x="5511952" y="3689350"/>
                </a:moveTo>
                <a:lnTo>
                  <a:pt x="5518048" y="3689350"/>
                </a:lnTo>
                <a:lnTo>
                  <a:pt x="5524525" y="3689350"/>
                </a:lnTo>
                <a:lnTo>
                  <a:pt x="5531002" y="3689350"/>
                </a:lnTo>
                <a:lnTo>
                  <a:pt x="5537098" y="3689350"/>
                </a:lnTo>
                <a:lnTo>
                  <a:pt x="5537098" y="3695446"/>
                </a:lnTo>
                <a:lnTo>
                  <a:pt x="5550179" y="3695446"/>
                </a:lnTo>
                <a:lnTo>
                  <a:pt x="5556275" y="3701923"/>
                </a:lnTo>
                <a:lnTo>
                  <a:pt x="5575325" y="3708400"/>
                </a:lnTo>
                <a:lnTo>
                  <a:pt x="5581802" y="3708400"/>
                </a:lnTo>
                <a:lnTo>
                  <a:pt x="5606948" y="3714496"/>
                </a:lnTo>
                <a:lnTo>
                  <a:pt x="5619902" y="3720973"/>
                </a:lnTo>
                <a:lnTo>
                  <a:pt x="5639079" y="3727450"/>
                </a:lnTo>
                <a:lnTo>
                  <a:pt x="5657748" y="3733546"/>
                </a:lnTo>
                <a:lnTo>
                  <a:pt x="5676798" y="3733546"/>
                </a:lnTo>
                <a:lnTo>
                  <a:pt x="5683275" y="3733546"/>
                </a:lnTo>
                <a:lnTo>
                  <a:pt x="5689752" y="3740023"/>
                </a:lnTo>
                <a:lnTo>
                  <a:pt x="5702452" y="3740023"/>
                </a:lnTo>
                <a:lnTo>
                  <a:pt x="5715025" y="3740023"/>
                </a:lnTo>
                <a:lnTo>
                  <a:pt x="5727598" y="3740023"/>
                </a:lnTo>
                <a:lnTo>
                  <a:pt x="5746648" y="3740023"/>
                </a:lnTo>
                <a:lnTo>
                  <a:pt x="5765698" y="3740023"/>
                </a:lnTo>
                <a:lnTo>
                  <a:pt x="5778779" y="3740023"/>
                </a:lnTo>
                <a:lnTo>
                  <a:pt x="5797448" y="3733546"/>
                </a:lnTo>
                <a:lnTo>
                  <a:pt x="5816498" y="3733546"/>
                </a:lnTo>
                <a:lnTo>
                  <a:pt x="5829452" y="3727450"/>
                </a:lnTo>
                <a:lnTo>
                  <a:pt x="5854725" y="3714496"/>
                </a:lnTo>
                <a:lnTo>
                  <a:pt x="5873775" y="3708400"/>
                </a:lnTo>
                <a:lnTo>
                  <a:pt x="5886348" y="3695446"/>
                </a:lnTo>
                <a:lnTo>
                  <a:pt x="5905398" y="3682873"/>
                </a:lnTo>
                <a:lnTo>
                  <a:pt x="5924575" y="3670300"/>
                </a:lnTo>
                <a:lnTo>
                  <a:pt x="5943625" y="3651123"/>
                </a:lnTo>
                <a:lnTo>
                  <a:pt x="5956198" y="3632073"/>
                </a:lnTo>
                <a:lnTo>
                  <a:pt x="5975248" y="3619500"/>
                </a:lnTo>
                <a:lnTo>
                  <a:pt x="5981725" y="3600450"/>
                </a:lnTo>
                <a:lnTo>
                  <a:pt x="5994298" y="3581273"/>
                </a:lnTo>
                <a:lnTo>
                  <a:pt x="6007379" y="3555746"/>
                </a:lnTo>
                <a:lnTo>
                  <a:pt x="6007379" y="3543173"/>
                </a:lnTo>
                <a:lnTo>
                  <a:pt x="6013475" y="3524123"/>
                </a:lnTo>
                <a:lnTo>
                  <a:pt x="6013475" y="3422523"/>
                </a:lnTo>
                <a:lnTo>
                  <a:pt x="6007379" y="3403473"/>
                </a:lnTo>
                <a:lnTo>
                  <a:pt x="6000775" y="3390900"/>
                </a:lnTo>
                <a:lnTo>
                  <a:pt x="5975248" y="3352673"/>
                </a:lnTo>
                <a:lnTo>
                  <a:pt x="5962675" y="3346196"/>
                </a:lnTo>
                <a:lnTo>
                  <a:pt x="5905398" y="3302000"/>
                </a:lnTo>
                <a:lnTo>
                  <a:pt x="5886348" y="3295523"/>
                </a:lnTo>
                <a:lnTo>
                  <a:pt x="5835548" y="3276346"/>
                </a:lnTo>
                <a:lnTo>
                  <a:pt x="5810402" y="3276346"/>
                </a:lnTo>
                <a:lnTo>
                  <a:pt x="5651652" y="3276346"/>
                </a:lnTo>
                <a:lnTo>
                  <a:pt x="5606948" y="3289427"/>
                </a:lnTo>
                <a:lnTo>
                  <a:pt x="5581802" y="3295523"/>
                </a:lnTo>
                <a:lnTo>
                  <a:pt x="5550179" y="3314573"/>
                </a:lnTo>
                <a:lnTo>
                  <a:pt x="5524525" y="3327146"/>
                </a:lnTo>
                <a:lnTo>
                  <a:pt x="5498998" y="3340100"/>
                </a:lnTo>
                <a:lnTo>
                  <a:pt x="5492902" y="3346196"/>
                </a:lnTo>
                <a:lnTo>
                  <a:pt x="5486425" y="3359150"/>
                </a:lnTo>
                <a:lnTo>
                  <a:pt x="5473852" y="3365373"/>
                </a:lnTo>
                <a:lnTo>
                  <a:pt x="5467375" y="3371850"/>
                </a:lnTo>
                <a:lnTo>
                  <a:pt x="5454675" y="3378327"/>
                </a:lnTo>
                <a:lnTo>
                  <a:pt x="5448198" y="3390900"/>
                </a:lnTo>
                <a:lnTo>
                  <a:pt x="5442102" y="3396996"/>
                </a:lnTo>
                <a:lnTo>
                  <a:pt x="5442102" y="3403473"/>
                </a:lnTo>
                <a:lnTo>
                  <a:pt x="5435625" y="3409950"/>
                </a:lnTo>
                <a:lnTo>
                  <a:pt x="5429148" y="3416046"/>
                </a:lnTo>
                <a:lnTo>
                  <a:pt x="5429148" y="3422523"/>
                </a:lnTo>
                <a:lnTo>
                  <a:pt x="5429148" y="3429000"/>
                </a:lnTo>
                <a:lnTo>
                  <a:pt x="5429148" y="3435223"/>
                </a:lnTo>
                <a:lnTo>
                  <a:pt x="5435625" y="3448177"/>
                </a:lnTo>
              </a:path>
              <a:path w="10668635" h="4363085">
                <a:moveTo>
                  <a:pt x="9226448" y="3860685"/>
                </a:moveTo>
                <a:lnTo>
                  <a:pt x="9226448" y="3860685"/>
                </a:lnTo>
                <a:lnTo>
                  <a:pt x="9550425" y="3860685"/>
                </a:lnTo>
                <a:lnTo>
                  <a:pt x="9613798" y="3854208"/>
                </a:lnTo>
                <a:lnTo>
                  <a:pt x="9690125" y="3848087"/>
                </a:lnTo>
                <a:lnTo>
                  <a:pt x="9766452" y="3841610"/>
                </a:lnTo>
                <a:lnTo>
                  <a:pt x="9867925" y="3828999"/>
                </a:lnTo>
                <a:lnTo>
                  <a:pt x="9963302" y="3828999"/>
                </a:lnTo>
                <a:lnTo>
                  <a:pt x="10655325" y="3828999"/>
                </a:lnTo>
                <a:lnTo>
                  <a:pt x="10668279" y="3828999"/>
                </a:lnTo>
              </a:path>
              <a:path w="10668635" h="4363085">
                <a:moveTo>
                  <a:pt x="5219598" y="4362526"/>
                </a:moveTo>
                <a:lnTo>
                  <a:pt x="5232552" y="4349559"/>
                </a:lnTo>
                <a:lnTo>
                  <a:pt x="5245252" y="4349559"/>
                </a:lnTo>
                <a:lnTo>
                  <a:pt x="5257825" y="4349559"/>
                </a:lnTo>
                <a:lnTo>
                  <a:pt x="5276875" y="4343450"/>
                </a:lnTo>
                <a:lnTo>
                  <a:pt x="5295925" y="4343450"/>
                </a:lnTo>
                <a:lnTo>
                  <a:pt x="5314975" y="4343450"/>
                </a:lnTo>
                <a:lnTo>
                  <a:pt x="6578625" y="4343450"/>
                </a:lnTo>
                <a:lnTo>
                  <a:pt x="6654952" y="4336961"/>
                </a:lnTo>
                <a:lnTo>
                  <a:pt x="6870598" y="4292688"/>
                </a:lnTo>
                <a:lnTo>
                  <a:pt x="6934352" y="4273600"/>
                </a:lnTo>
                <a:lnTo>
                  <a:pt x="6978548" y="4260646"/>
                </a:lnTo>
                <a:lnTo>
                  <a:pt x="7016775" y="4241558"/>
                </a:lnTo>
                <a:lnTo>
                  <a:pt x="7035825" y="4235450"/>
                </a:lnTo>
                <a:lnTo>
                  <a:pt x="7054875" y="4228960"/>
                </a:lnTo>
                <a:lnTo>
                  <a:pt x="7061352" y="4222838"/>
                </a:lnTo>
                <a:lnTo>
                  <a:pt x="7067575" y="4216361"/>
                </a:lnTo>
                <a:lnTo>
                  <a:pt x="7074052" y="4216361"/>
                </a:lnTo>
                <a:lnTo>
                  <a:pt x="7080529" y="4209884"/>
                </a:lnTo>
                <a:lnTo>
                  <a:pt x="7080529" y="4203763"/>
                </a:lnTo>
                <a:lnTo>
                  <a:pt x="7093102" y="4197286"/>
                </a:lnTo>
                <a:lnTo>
                  <a:pt x="7099198" y="4184688"/>
                </a:lnTo>
                <a:lnTo>
                  <a:pt x="7112152" y="4171721"/>
                </a:lnTo>
                <a:lnTo>
                  <a:pt x="7118248" y="4159123"/>
                </a:lnTo>
                <a:lnTo>
                  <a:pt x="7131202" y="4140047"/>
                </a:lnTo>
                <a:lnTo>
                  <a:pt x="7131202" y="4133926"/>
                </a:lnTo>
                <a:lnTo>
                  <a:pt x="7143775" y="4127449"/>
                </a:lnTo>
                <a:lnTo>
                  <a:pt x="7150379" y="4108361"/>
                </a:lnTo>
                <a:lnTo>
                  <a:pt x="7150379" y="4101884"/>
                </a:lnTo>
                <a:lnTo>
                  <a:pt x="7156475" y="4095762"/>
                </a:lnTo>
                <a:lnTo>
                  <a:pt x="7156475" y="4089285"/>
                </a:lnTo>
                <a:lnTo>
                  <a:pt x="7156475" y="4082808"/>
                </a:lnTo>
                <a:lnTo>
                  <a:pt x="7150379" y="4070210"/>
                </a:lnTo>
                <a:lnTo>
                  <a:pt x="7118248" y="4051122"/>
                </a:lnTo>
                <a:lnTo>
                  <a:pt x="7099198" y="4038523"/>
                </a:lnTo>
                <a:lnTo>
                  <a:pt x="7061352" y="4019448"/>
                </a:lnTo>
                <a:lnTo>
                  <a:pt x="7016775" y="3993883"/>
                </a:lnTo>
                <a:lnTo>
                  <a:pt x="6972452" y="3975163"/>
                </a:lnTo>
                <a:lnTo>
                  <a:pt x="6908698" y="3943121"/>
                </a:lnTo>
                <a:lnTo>
                  <a:pt x="6845452" y="3924046"/>
                </a:lnTo>
                <a:lnTo>
                  <a:pt x="6775602" y="3886250"/>
                </a:lnTo>
                <a:lnTo>
                  <a:pt x="6705752" y="3867162"/>
                </a:lnTo>
                <a:lnTo>
                  <a:pt x="6641998" y="3848087"/>
                </a:lnTo>
                <a:lnTo>
                  <a:pt x="6585102" y="3835488"/>
                </a:lnTo>
                <a:lnTo>
                  <a:pt x="6534302" y="3822522"/>
                </a:lnTo>
                <a:lnTo>
                  <a:pt x="6477152" y="3809923"/>
                </a:lnTo>
                <a:lnTo>
                  <a:pt x="6432448" y="3803446"/>
                </a:lnTo>
                <a:lnTo>
                  <a:pt x="6400825" y="3797325"/>
                </a:lnTo>
                <a:lnTo>
                  <a:pt x="6362598" y="3790848"/>
                </a:lnTo>
                <a:lnTo>
                  <a:pt x="6324498" y="3790848"/>
                </a:lnTo>
                <a:lnTo>
                  <a:pt x="6286652" y="3790848"/>
                </a:lnTo>
                <a:lnTo>
                  <a:pt x="5931052" y="3790848"/>
                </a:lnTo>
                <a:lnTo>
                  <a:pt x="5899302" y="3797325"/>
                </a:lnTo>
                <a:lnTo>
                  <a:pt x="5873775" y="3797325"/>
                </a:lnTo>
                <a:lnTo>
                  <a:pt x="5842025" y="3803446"/>
                </a:lnTo>
                <a:lnTo>
                  <a:pt x="5829452" y="3809923"/>
                </a:lnTo>
                <a:lnTo>
                  <a:pt x="5810402" y="3816400"/>
                </a:lnTo>
                <a:lnTo>
                  <a:pt x="5791352" y="3822522"/>
                </a:lnTo>
                <a:lnTo>
                  <a:pt x="5772175" y="3822522"/>
                </a:lnTo>
                <a:lnTo>
                  <a:pt x="5753125" y="3822522"/>
                </a:lnTo>
                <a:lnTo>
                  <a:pt x="5727598" y="3828999"/>
                </a:lnTo>
                <a:lnTo>
                  <a:pt x="5689752" y="3841610"/>
                </a:lnTo>
                <a:lnTo>
                  <a:pt x="5651652" y="3848087"/>
                </a:lnTo>
                <a:lnTo>
                  <a:pt x="5606948" y="3860685"/>
                </a:lnTo>
                <a:lnTo>
                  <a:pt x="5556275" y="3873284"/>
                </a:lnTo>
                <a:lnTo>
                  <a:pt x="5505475" y="3886250"/>
                </a:lnTo>
                <a:lnTo>
                  <a:pt x="5448198" y="3898849"/>
                </a:lnTo>
                <a:lnTo>
                  <a:pt x="5397525" y="3911447"/>
                </a:lnTo>
                <a:lnTo>
                  <a:pt x="5346725" y="3924046"/>
                </a:lnTo>
                <a:lnTo>
                  <a:pt x="5308498" y="3930523"/>
                </a:lnTo>
                <a:lnTo>
                  <a:pt x="5276875" y="3943121"/>
                </a:lnTo>
                <a:lnTo>
                  <a:pt x="5238775" y="3949611"/>
                </a:lnTo>
                <a:lnTo>
                  <a:pt x="5207025" y="3962209"/>
                </a:lnTo>
                <a:lnTo>
                  <a:pt x="5181879" y="3968686"/>
                </a:lnTo>
                <a:lnTo>
                  <a:pt x="5162702" y="3981284"/>
                </a:lnTo>
                <a:lnTo>
                  <a:pt x="5143652" y="3981284"/>
                </a:lnTo>
                <a:lnTo>
                  <a:pt x="5124602" y="3987761"/>
                </a:lnTo>
                <a:lnTo>
                  <a:pt x="5105552" y="3993883"/>
                </a:lnTo>
                <a:lnTo>
                  <a:pt x="5086375" y="4000360"/>
                </a:lnTo>
                <a:lnTo>
                  <a:pt x="5067325" y="4012958"/>
                </a:lnTo>
                <a:lnTo>
                  <a:pt x="5060848" y="4019448"/>
                </a:lnTo>
                <a:lnTo>
                  <a:pt x="5041798" y="4025925"/>
                </a:lnTo>
                <a:lnTo>
                  <a:pt x="5035702" y="4032046"/>
                </a:lnTo>
                <a:lnTo>
                  <a:pt x="5029225" y="4038523"/>
                </a:lnTo>
                <a:lnTo>
                  <a:pt x="5016652" y="4038523"/>
                </a:lnTo>
                <a:lnTo>
                  <a:pt x="5010175" y="4045000"/>
                </a:lnTo>
                <a:lnTo>
                  <a:pt x="5003952" y="4051122"/>
                </a:lnTo>
                <a:lnTo>
                  <a:pt x="5003952" y="4057599"/>
                </a:lnTo>
                <a:lnTo>
                  <a:pt x="4997475" y="4064088"/>
                </a:lnTo>
                <a:lnTo>
                  <a:pt x="4990998" y="4070210"/>
                </a:lnTo>
                <a:lnTo>
                  <a:pt x="4990998" y="4076687"/>
                </a:lnTo>
                <a:lnTo>
                  <a:pt x="4990998" y="4089285"/>
                </a:lnTo>
                <a:lnTo>
                  <a:pt x="4990998" y="4101884"/>
                </a:lnTo>
                <a:lnTo>
                  <a:pt x="4990998" y="4114850"/>
                </a:lnTo>
                <a:lnTo>
                  <a:pt x="4990998" y="4133926"/>
                </a:lnTo>
                <a:lnTo>
                  <a:pt x="5003952" y="4146524"/>
                </a:lnTo>
                <a:lnTo>
                  <a:pt x="5010175" y="4159123"/>
                </a:lnTo>
                <a:lnTo>
                  <a:pt x="5023129" y="4171721"/>
                </a:lnTo>
                <a:lnTo>
                  <a:pt x="5041798" y="4190809"/>
                </a:lnTo>
                <a:lnTo>
                  <a:pt x="5054752" y="4203763"/>
                </a:lnTo>
                <a:lnTo>
                  <a:pt x="5073802" y="4216361"/>
                </a:lnTo>
                <a:lnTo>
                  <a:pt x="5099075" y="4228960"/>
                </a:lnTo>
                <a:lnTo>
                  <a:pt x="5111648" y="4235450"/>
                </a:lnTo>
                <a:lnTo>
                  <a:pt x="5124602" y="4248048"/>
                </a:lnTo>
                <a:lnTo>
                  <a:pt x="5137175" y="4248048"/>
                </a:lnTo>
                <a:lnTo>
                  <a:pt x="5149748" y="4260646"/>
                </a:lnTo>
                <a:lnTo>
                  <a:pt x="5162702" y="4260646"/>
                </a:lnTo>
                <a:lnTo>
                  <a:pt x="5175402" y="4273600"/>
                </a:lnTo>
                <a:lnTo>
                  <a:pt x="5187975" y="4279722"/>
                </a:lnTo>
                <a:lnTo>
                  <a:pt x="5200548" y="4279722"/>
                </a:lnTo>
                <a:lnTo>
                  <a:pt x="5219598" y="4279722"/>
                </a:lnTo>
                <a:lnTo>
                  <a:pt x="5226075" y="4286199"/>
                </a:lnTo>
                <a:lnTo>
                  <a:pt x="5245252" y="4292688"/>
                </a:lnTo>
                <a:lnTo>
                  <a:pt x="5257825" y="4292688"/>
                </a:lnTo>
                <a:lnTo>
                  <a:pt x="5264302" y="4292688"/>
                </a:lnTo>
                <a:lnTo>
                  <a:pt x="5270398" y="4292688"/>
                </a:lnTo>
                <a:lnTo>
                  <a:pt x="5283352" y="4298810"/>
                </a:lnTo>
                <a:lnTo>
                  <a:pt x="5289448" y="4298810"/>
                </a:lnTo>
                <a:lnTo>
                  <a:pt x="5295925" y="4298810"/>
                </a:lnTo>
                <a:lnTo>
                  <a:pt x="5302402" y="4298810"/>
                </a:lnTo>
                <a:lnTo>
                  <a:pt x="5308498" y="4298810"/>
                </a:lnTo>
                <a:lnTo>
                  <a:pt x="5314975" y="4298810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02992" y="2398775"/>
            <a:ext cx="4523740" cy="800100"/>
          </a:xfrm>
          <a:custGeom>
            <a:avLst/>
            <a:gdLst/>
            <a:ahLst/>
            <a:cxnLst/>
            <a:rect l="l" t="t" r="r" b="b"/>
            <a:pathLst>
              <a:path w="4523740" h="800100">
                <a:moveTo>
                  <a:pt x="116205" y="14097"/>
                </a:moveTo>
                <a:lnTo>
                  <a:pt x="111252" y="0"/>
                </a:lnTo>
                <a:lnTo>
                  <a:pt x="85953" y="9105"/>
                </a:lnTo>
                <a:lnTo>
                  <a:pt x="63792" y="22313"/>
                </a:lnTo>
                <a:lnTo>
                  <a:pt x="28829" y="61087"/>
                </a:lnTo>
                <a:lnTo>
                  <a:pt x="7213" y="112877"/>
                </a:lnTo>
                <a:lnTo>
                  <a:pt x="88" y="172593"/>
                </a:lnTo>
                <a:lnTo>
                  <a:pt x="0" y="174371"/>
                </a:lnTo>
                <a:lnTo>
                  <a:pt x="1778" y="206400"/>
                </a:lnTo>
                <a:lnTo>
                  <a:pt x="16116" y="263067"/>
                </a:lnTo>
                <a:lnTo>
                  <a:pt x="44577" y="309041"/>
                </a:lnTo>
                <a:lnTo>
                  <a:pt x="85864" y="339521"/>
                </a:lnTo>
                <a:lnTo>
                  <a:pt x="111252" y="348615"/>
                </a:lnTo>
                <a:lnTo>
                  <a:pt x="115570" y="334518"/>
                </a:lnTo>
                <a:lnTo>
                  <a:pt x="95758" y="325691"/>
                </a:lnTo>
                <a:lnTo>
                  <a:pt x="78625" y="313436"/>
                </a:lnTo>
                <a:lnTo>
                  <a:pt x="52451" y="278638"/>
                </a:lnTo>
                <a:lnTo>
                  <a:pt x="36957" y="231241"/>
                </a:lnTo>
                <a:lnTo>
                  <a:pt x="31813" y="174371"/>
                </a:lnTo>
                <a:lnTo>
                  <a:pt x="31750" y="172593"/>
                </a:lnTo>
                <a:lnTo>
                  <a:pt x="33045" y="142862"/>
                </a:lnTo>
                <a:lnTo>
                  <a:pt x="43421" y="91236"/>
                </a:lnTo>
                <a:lnTo>
                  <a:pt x="64211" y="50469"/>
                </a:lnTo>
                <a:lnTo>
                  <a:pt x="96075" y="22847"/>
                </a:lnTo>
                <a:lnTo>
                  <a:pt x="116205" y="14097"/>
                </a:lnTo>
                <a:close/>
              </a:path>
              <a:path w="4523740" h="800100">
                <a:moveTo>
                  <a:pt x="1242187" y="174371"/>
                </a:moveTo>
                <a:lnTo>
                  <a:pt x="1235024" y="112877"/>
                </a:lnTo>
                <a:lnTo>
                  <a:pt x="1213485" y="61087"/>
                </a:lnTo>
                <a:lnTo>
                  <a:pt x="1178458" y="22313"/>
                </a:lnTo>
                <a:lnTo>
                  <a:pt x="1131062" y="0"/>
                </a:lnTo>
                <a:lnTo>
                  <a:pt x="1126109" y="14097"/>
                </a:lnTo>
                <a:lnTo>
                  <a:pt x="1146238" y="22847"/>
                </a:lnTo>
                <a:lnTo>
                  <a:pt x="1163599" y="34963"/>
                </a:lnTo>
                <a:lnTo>
                  <a:pt x="1189863" y="69342"/>
                </a:lnTo>
                <a:lnTo>
                  <a:pt x="1205293" y="115735"/>
                </a:lnTo>
                <a:lnTo>
                  <a:pt x="1209078" y="142430"/>
                </a:lnTo>
                <a:lnTo>
                  <a:pt x="1209141" y="142862"/>
                </a:lnTo>
                <a:lnTo>
                  <a:pt x="1210437" y="172593"/>
                </a:lnTo>
                <a:lnTo>
                  <a:pt x="1209141" y="203314"/>
                </a:lnTo>
                <a:lnTo>
                  <a:pt x="1205268" y="231241"/>
                </a:lnTo>
                <a:lnTo>
                  <a:pt x="1189736" y="278638"/>
                </a:lnTo>
                <a:lnTo>
                  <a:pt x="1163650" y="313436"/>
                </a:lnTo>
                <a:lnTo>
                  <a:pt x="1126617" y="334518"/>
                </a:lnTo>
                <a:lnTo>
                  <a:pt x="1131062" y="348615"/>
                </a:lnTo>
                <a:lnTo>
                  <a:pt x="1178560" y="326326"/>
                </a:lnTo>
                <a:lnTo>
                  <a:pt x="1213485" y="287655"/>
                </a:lnTo>
                <a:lnTo>
                  <a:pt x="1235024" y="235978"/>
                </a:lnTo>
                <a:lnTo>
                  <a:pt x="1240396" y="206400"/>
                </a:lnTo>
                <a:lnTo>
                  <a:pt x="1242187" y="174371"/>
                </a:lnTo>
                <a:close/>
              </a:path>
              <a:path w="4523740" h="800100">
                <a:moveTo>
                  <a:pt x="1696593" y="14097"/>
                </a:moveTo>
                <a:lnTo>
                  <a:pt x="1691640" y="0"/>
                </a:lnTo>
                <a:lnTo>
                  <a:pt x="1666341" y="9105"/>
                </a:lnTo>
                <a:lnTo>
                  <a:pt x="1644180" y="22313"/>
                </a:lnTo>
                <a:lnTo>
                  <a:pt x="1609217" y="61087"/>
                </a:lnTo>
                <a:lnTo>
                  <a:pt x="1587601" y="112877"/>
                </a:lnTo>
                <a:lnTo>
                  <a:pt x="1580476" y="172593"/>
                </a:lnTo>
                <a:lnTo>
                  <a:pt x="1580388" y="174371"/>
                </a:lnTo>
                <a:lnTo>
                  <a:pt x="1582166" y="206400"/>
                </a:lnTo>
                <a:lnTo>
                  <a:pt x="1596504" y="263067"/>
                </a:lnTo>
                <a:lnTo>
                  <a:pt x="1624965" y="309041"/>
                </a:lnTo>
                <a:lnTo>
                  <a:pt x="1666252" y="339521"/>
                </a:lnTo>
                <a:lnTo>
                  <a:pt x="1691640" y="348615"/>
                </a:lnTo>
                <a:lnTo>
                  <a:pt x="1695958" y="334518"/>
                </a:lnTo>
                <a:lnTo>
                  <a:pt x="1676146" y="325691"/>
                </a:lnTo>
                <a:lnTo>
                  <a:pt x="1659013" y="313436"/>
                </a:lnTo>
                <a:lnTo>
                  <a:pt x="1632839" y="278638"/>
                </a:lnTo>
                <a:lnTo>
                  <a:pt x="1617345" y="231241"/>
                </a:lnTo>
                <a:lnTo>
                  <a:pt x="1612201" y="174371"/>
                </a:lnTo>
                <a:lnTo>
                  <a:pt x="1612138" y="172593"/>
                </a:lnTo>
                <a:lnTo>
                  <a:pt x="1613433" y="142862"/>
                </a:lnTo>
                <a:lnTo>
                  <a:pt x="1623809" y="91236"/>
                </a:lnTo>
                <a:lnTo>
                  <a:pt x="1644599" y="50469"/>
                </a:lnTo>
                <a:lnTo>
                  <a:pt x="1676463" y="22847"/>
                </a:lnTo>
                <a:lnTo>
                  <a:pt x="1696593" y="14097"/>
                </a:lnTo>
                <a:close/>
              </a:path>
              <a:path w="4523740" h="800100">
                <a:moveTo>
                  <a:pt x="2822575" y="174371"/>
                </a:moveTo>
                <a:lnTo>
                  <a:pt x="2815412" y="112877"/>
                </a:lnTo>
                <a:lnTo>
                  <a:pt x="2793873" y="61087"/>
                </a:lnTo>
                <a:lnTo>
                  <a:pt x="2758846" y="22313"/>
                </a:lnTo>
                <a:lnTo>
                  <a:pt x="2711450" y="0"/>
                </a:lnTo>
                <a:lnTo>
                  <a:pt x="2706497" y="14097"/>
                </a:lnTo>
                <a:lnTo>
                  <a:pt x="2726626" y="22847"/>
                </a:lnTo>
                <a:lnTo>
                  <a:pt x="2743987" y="34963"/>
                </a:lnTo>
                <a:lnTo>
                  <a:pt x="2770251" y="69342"/>
                </a:lnTo>
                <a:lnTo>
                  <a:pt x="2785681" y="115735"/>
                </a:lnTo>
                <a:lnTo>
                  <a:pt x="2789466" y="142430"/>
                </a:lnTo>
                <a:lnTo>
                  <a:pt x="2789529" y="142862"/>
                </a:lnTo>
                <a:lnTo>
                  <a:pt x="2790825" y="172593"/>
                </a:lnTo>
                <a:lnTo>
                  <a:pt x="2789529" y="203314"/>
                </a:lnTo>
                <a:lnTo>
                  <a:pt x="2785656" y="231241"/>
                </a:lnTo>
                <a:lnTo>
                  <a:pt x="2770124" y="278638"/>
                </a:lnTo>
                <a:lnTo>
                  <a:pt x="2744038" y="313436"/>
                </a:lnTo>
                <a:lnTo>
                  <a:pt x="2707005" y="334518"/>
                </a:lnTo>
                <a:lnTo>
                  <a:pt x="2711450" y="348615"/>
                </a:lnTo>
                <a:lnTo>
                  <a:pt x="2758948" y="326326"/>
                </a:lnTo>
                <a:lnTo>
                  <a:pt x="2793873" y="287655"/>
                </a:lnTo>
                <a:lnTo>
                  <a:pt x="2815412" y="235978"/>
                </a:lnTo>
                <a:lnTo>
                  <a:pt x="2820784" y="206400"/>
                </a:lnTo>
                <a:lnTo>
                  <a:pt x="2822575" y="174371"/>
                </a:lnTo>
                <a:close/>
              </a:path>
              <a:path w="4523740" h="800100">
                <a:moveTo>
                  <a:pt x="4263009" y="465201"/>
                </a:moveTo>
                <a:lnTo>
                  <a:pt x="4258056" y="451104"/>
                </a:lnTo>
                <a:lnTo>
                  <a:pt x="4232757" y="460209"/>
                </a:lnTo>
                <a:lnTo>
                  <a:pt x="4210596" y="473417"/>
                </a:lnTo>
                <a:lnTo>
                  <a:pt x="4175633" y="512191"/>
                </a:lnTo>
                <a:lnTo>
                  <a:pt x="4154017" y="563981"/>
                </a:lnTo>
                <a:lnTo>
                  <a:pt x="4146893" y="623697"/>
                </a:lnTo>
                <a:lnTo>
                  <a:pt x="4146804" y="625475"/>
                </a:lnTo>
                <a:lnTo>
                  <a:pt x="4148582" y="657504"/>
                </a:lnTo>
                <a:lnTo>
                  <a:pt x="4162920" y="714171"/>
                </a:lnTo>
                <a:lnTo>
                  <a:pt x="4191381" y="760145"/>
                </a:lnTo>
                <a:lnTo>
                  <a:pt x="4232668" y="790625"/>
                </a:lnTo>
                <a:lnTo>
                  <a:pt x="4258056" y="799719"/>
                </a:lnTo>
                <a:lnTo>
                  <a:pt x="4262374" y="785622"/>
                </a:lnTo>
                <a:lnTo>
                  <a:pt x="4242562" y="776795"/>
                </a:lnTo>
                <a:lnTo>
                  <a:pt x="4225429" y="764540"/>
                </a:lnTo>
                <a:lnTo>
                  <a:pt x="4199255" y="729742"/>
                </a:lnTo>
                <a:lnTo>
                  <a:pt x="4183761" y="682345"/>
                </a:lnTo>
                <a:lnTo>
                  <a:pt x="4178617" y="625475"/>
                </a:lnTo>
                <a:lnTo>
                  <a:pt x="4178554" y="623697"/>
                </a:lnTo>
                <a:lnTo>
                  <a:pt x="4179849" y="593966"/>
                </a:lnTo>
                <a:lnTo>
                  <a:pt x="4190225" y="542340"/>
                </a:lnTo>
                <a:lnTo>
                  <a:pt x="4211015" y="501573"/>
                </a:lnTo>
                <a:lnTo>
                  <a:pt x="4242879" y="473951"/>
                </a:lnTo>
                <a:lnTo>
                  <a:pt x="4263009" y="465201"/>
                </a:lnTo>
                <a:close/>
              </a:path>
              <a:path w="4523740" h="800100">
                <a:moveTo>
                  <a:pt x="4523359" y="625475"/>
                </a:moveTo>
                <a:lnTo>
                  <a:pt x="4516196" y="563981"/>
                </a:lnTo>
                <a:lnTo>
                  <a:pt x="4494657" y="512191"/>
                </a:lnTo>
                <a:lnTo>
                  <a:pt x="4459630" y="473417"/>
                </a:lnTo>
                <a:lnTo>
                  <a:pt x="4412234" y="451104"/>
                </a:lnTo>
                <a:lnTo>
                  <a:pt x="4407281" y="465201"/>
                </a:lnTo>
                <a:lnTo>
                  <a:pt x="4427410" y="473951"/>
                </a:lnTo>
                <a:lnTo>
                  <a:pt x="4444771" y="486067"/>
                </a:lnTo>
                <a:lnTo>
                  <a:pt x="4471035" y="520446"/>
                </a:lnTo>
                <a:lnTo>
                  <a:pt x="4486453" y="566839"/>
                </a:lnTo>
                <a:lnTo>
                  <a:pt x="4490250" y="593534"/>
                </a:lnTo>
                <a:lnTo>
                  <a:pt x="4490313" y="593966"/>
                </a:lnTo>
                <a:lnTo>
                  <a:pt x="4491609" y="623697"/>
                </a:lnTo>
                <a:lnTo>
                  <a:pt x="4490313" y="654418"/>
                </a:lnTo>
                <a:lnTo>
                  <a:pt x="4486440" y="682345"/>
                </a:lnTo>
                <a:lnTo>
                  <a:pt x="4470908" y="729742"/>
                </a:lnTo>
                <a:lnTo>
                  <a:pt x="4444822" y="764540"/>
                </a:lnTo>
                <a:lnTo>
                  <a:pt x="4407789" y="785622"/>
                </a:lnTo>
                <a:lnTo>
                  <a:pt x="4412234" y="799719"/>
                </a:lnTo>
                <a:lnTo>
                  <a:pt x="4459732" y="777430"/>
                </a:lnTo>
                <a:lnTo>
                  <a:pt x="4494657" y="738759"/>
                </a:lnTo>
                <a:lnTo>
                  <a:pt x="4516196" y="687070"/>
                </a:lnTo>
                <a:lnTo>
                  <a:pt x="4521568" y="657504"/>
                </a:lnTo>
                <a:lnTo>
                  <a:pt x="4523359" y="6254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83638" y="4257547"/>
            <a:ext cx="7340600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82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26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sonni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9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5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−3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2𝑖</a:t>
            </a:r>
            <a:r>
              <a:rPr sz="2950" spc="245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songa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bo‘ling.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7250" y="5231003"/>
            <a:ext cx="1275715" cy="24765"/>
          </a:xfrm>
          <a:custGeom>
            <a:avLst/>
            <a:gdLst/>
            <a:ahLst/>
            <a:cxnLst/>
            <a:rect l="l" t="t" r="r" b="b"/>
            <a:pathLst>
              <a:path w="1275714" h="24764">
                <a:moveTo>
                  <a:pt x="1275587" y="0"/>
                </a:moveTo>
                <a:lnTo>
                  <a:pt x="0" y="0"/>
                </a:lnTo>
                <a:lnTo>
                  <a:pt x="0" y="24384"/>
                </a:lnTo>
                <a:lnTo>
                  <a:pt x="1275587" y="24384"/>
                </a:lnTo>
                <a:lnTo>
                  <a:pt x="12755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38555" y="4677867"/>
            <a:ext cx="80200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dirty="0">
                <a:latin typeface="Cambria Math"/>
                <a:cs typeface="Cambria Math"/>
              </a:rPr>
              <a:t>2 −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4715" y="5214924"/>
            <a:ext cx="129095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−3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72004" y="4783963"/>
            <a:ext cx="3176270" cy="885190"/>
          </a:xfrm>
          <a:custGeom>
            <a:avLst/>
            <a:gdLst/>
            <a:ahLst/>
            <a:cxnLst/>
            <a:rect l="l" t="t" r="r" b="b"/>
            <a:pathLst>
              <a:path w="3176270" h="885189">
                <a:moveTo>
                  <a:pt x="149352" y="550672"/>
                </a:moveTo>
                <a:lnTo>
                  <a:pt x="144272" y="536448"/>
                </a:lnTo>
                <a:lnTo>
                  <a:pt x="119024" y="545630"/>
                </a:lnTo>
                <a:lnTo>
                  <a:pt x="96862" y="558850"/>
                </a:lnTo>
                <a:lnTo>
                  <a:pt x="61849" y="597535"/>
                </a:lnTo>
                <a:lnTo>
                  <a:pt x="40297" y="649389"/>
                </a:lnTo>
                <a:lnTo>
                  <a:pt x="33248" y="709041"/>
                </a:lnTo>
                <a:lnTo>
                  <a:pt x="33147" y="710946"/>
                </a:lnTo>
                <a:lnTo>
                  <a:pt x="34925" y="742962"/>
                </a:lnTo>
                <a:lnTo>
                  <a:pt x="49263" y="799579"/>
                </a:lnTo>
                <a:lnTo>
                  <a:pt x="77724" y="845578"/>
                </a:lnTo>
                <a:lnTo>
                  <a:pt x="118960" y="876046"/>
                </a:lnTo>
                <a:lnTo>
                  <a:pt x="144272" y="885151"/>
                </a:lnTo>
                <a:lnTo>
                  <a:pt x="148717" y="870991"/>
                </a:lnTo>
                <a:lnTo>
                  <a:pt x="128841" y="862203"/>
                </a:lnTo>
                <a:lnTo>
                  <a:pt x="111721" y="849960"/>
                </a:lnTo>
                <a:lnTo>
                  <a:pt x="85598" y="815124"/>
                </a:lnTo>
                <a:lnTo>
                  <a:pt x="70104" y="767740"/>
                </a:lnTo>
                <a:lnTo>
                  <a:pt x="64973" y="710946"/>
                </a:lnTo>
                <a:lnTo>
                  <a:pt x="64897" y="709041"/>
                </a:lnTo>
                <a:lnTo>
                  <a:pt x="66192" y="679310"/>
                </a:lnTo>
                <a:lnTo>
                  <a:pt x="76568" y="627735"/>
                </a:lnTo>
                <a:lnTo>
                  <a:pt x="97358" y="587044"/>
                </a:lnTo>
                <a:lnTo>
                  <a:pt x="129222" y="559422"/>
                </a:lnTo>
                <a:lnTo>
                  <a:pt x="149352" y="550672"/>
                </a:lnTo>
                <a:close/>
              </a:path>
              <a:path w="3176270" h="885189">
                <a:moveTo>
                  <a:pt x="394716" y="14224"/>
                </a:moveTo>
                <a:lnTo>
                  <a:pt x="389636" y="0"/>
                </a:lnTo>
                <a:lnTo>
                  <a:pt x="364388" y="9182"/>
                </a:lnTo>
                <a:lnTo>
                  <a:pt x="342226" y="22402"/>
                </a:lnTo>
                <a:lnTo>
                  <a:pt x="307213" y="61087"/>
                </a:lnTo>
                <a:lnTo>
                  <a:pt x="285661" y="112941"/>
                </a:lnTo>
                <a:lnTo>
                  <a:pt x="278612" y="172593"/>
                </a:lnTo>
                <a:lnTo>
                  <a:pt x="278511" y="174498"/>
                </a:lnTo>
                <a:lnTo>
                  <a:pt x="280289" y="206514"/>
                </a:lnTo>
                <a:lnTo>
                  <a:pt x="294627" y="263144"/>
                </a:lnTo>
                <a:lnTo>
                  <a:pt x="323088" y="309105"/>
                </a:lnTo>
                <a:lnTo>
                  <a:pt x="364324" y="339585"/>
                </a:lnTo>
                <a:lnTo>
                  <a:pt x="389636" y="348742"/>
                </a:lnTo>
                <a:lnTo>
                  <a:pt x="394081" y="334518"/>
                </a:lnTo>
                <a:lnTo>
                  <a:pt x="374205" y="325742"/>
                </a:lnTo>
                <a:lnTo>
                  <a:pt x="357085" y="313486"/>
                </a:lnTo>
                <a:lnTo>
                  <a:pt x="330962" y="278638"/>
                </a:lnTo>
                <a:lnTo>
                  <a:pt x="315455" y="231292"/>
                </a:lnTo>
                <a:lnTo>
                  <a:pt x="310337" y="174498"/>
                </a:lnTo>
                <a:lnTo>
                  <a:pt x="310261" y="172593"/>
                </a:lnTo>
                <a:lnTo>
                  <a:pt x="311556" y="142862"/>
                </a:lnTo>
                <a:lnTo>
                  <a:pt x="321932" y="91287"/>
                </a:lnTo>
                <a:lnTo>
                  <a:pt x="342722" y="50596"/>
                </a:lnTo>
                <a:lnTo>
                  <a:pt x="374586" y="22974"/>
                </a:lnTo>
                <a:lnTo>
                  <a:pt x="394716" y="14224"/>
                </a:lnTo>
                <a:close/>
              </a:path>
              <a:path w="3176270" h="885189">
                <a:moveTo>
                  <a:pt x="1311910" y="174498"/>
                </a:moveTo>
                <a:lnTo>
                  <a:pt x="1310132" y="142862"/>
                </a:lnTo>
                <a:lnTo>
                  <a:pt x="1310119" y="142494"/>
                </a:lnTo>
                <a:lnTo>
                  <a:pt x="1304747" y="112941"/>
                </a:lnTo>
                <a:lnTo>
                  <a:pt x="1283208" y="61087"/>
                </a:lnTo>
                <a:lnTo>
                  <a:pt x="1248168" y="22402"/>
                </a:lnTo>
                <a:lnTo>
                  <a:pt x="1200658" y="0"/>
                </a:lnTo>
                <a:lnTo>
                  <a:pt x="1195705" y="14224"/>
                </a:lnTo>
                <a:lnTo>
                  <a:pt x="1215898" y="22974"/>
                </a:lnTo>
                <a:lnTo>
                  <a:pt x="1233258" y="35090"/>
                </a:lnTo>
                <a:lnTo>
                  <a:pt x="1259586" y="69469"/>
                </a:lnTo>
                <a:lnTo>
                  <a:pt x="1275016" y="115747"/>
                </a:lnTo>
                <a:lnTo>
                  <a:pt x="1280160" y="172593"/>
                </a:lnTo>
                <a:lnTo>
                  <a:pt x="1278851" y="203365"/>
                </a:lnTo>
                <a:lnTo>
                  <a:pt x="1268476" y="256374"/>
                </a:lnTo>
                <a:lnTo>
                  <a:pt x="1247736" y="297789"/>
                </a:lnTo>
                <a:lnTo>
                  <a:pt x="1216202" y="325742"/>
                </a:lnTo>
                <a:lnTo>
                  <a:pt x="1196340" y="334518"/>
                </a:lnTo>
                <a:lnTo>
                  <a:pt x="1200658" y="348742"/>
                </a:lnTo>
                <a:lnTo>
                  <a:pt x="1248257" y="326364"/>
                </a:lnTo>
                <a:lnTo>
                  <a:pt x="1283208" y="287782"/>
                </a:lnTo>
                <a:lnTo>
                  <a:pt x="1304747" y="236054"/>
                </a:lnTo>
                <a:lnTo>
                  <a:pt x="1310119" y="206514"/>
                </a:lnTo>
                <a:lnTo>
                  <a:pt x="1311910" y="174498"/>
                </a:lnTo>
                <a:close/>
              </a:path>
              <a:path w="3176270" h="885189">
                <a:moveTo>
                  <a:pt x="1495044" y="14224"/>
                </a:moveTo>
                <a:lnTo>
                  <a:pt x="1489964" y="0"/>
                </a:lnTo>
                <a:lnTo>
                  <a:pt x="1464716" y="9182"/>
                </a:lnTo>
                <a:lnTo>
                  <a:pt x="1442554" y="22402"/>
                </a:lnTo>
                <a:lnTo>
                  <a:pt x="1407541" y="61087"/>
                </a:lnTo>
                <a:lnTo>
                  <a:pt x="1385989" y="112941"/>
                </a:lnTo>
                <a:lnTo>
                  <a:pt x="1378940" y="172593"/>
                </a:lnTo>
                <a:lnTo>
                  <a:pt x="1378839" y="174498"/>
                </a:lnTo>
                <a:lnTo>
                  <a:pt x="1380617" y="206514"/>
                </a:lnTo>
                <a:lnTo>
                  <a:pt x="1394955" y="263144"/>
                </a:lnTo>
                <a:lnTo>
                  <a:pt x="1423416" y="309105"/>
                </a:lnTo>
                <a:lnTo>
                  <a:pt x="1464652" y="339585"/>
                </a:lnTo>
                <a:lnTo>
                  <a:pt x="1489964" y="348742"/>
                </a:lnTo>
                <a:lnTo>
                  <a:pt x="1494409" y="334518"/>
                </a:lnTo>
                <a:lnTo>
                  <a:pt x="1474533" y="325742"/>
                </a:lnTo>
                <a:lnTo>
                  <a:pt x="1457413" y="313486"/>
                </a:lnTo>
                <a:lnTo>
                  <a:pt x="1431290" y="278638"/>
                </a:lnTo>
                <a:lnTo>
                  <a:pt x="1415796" y="231292"/>
                </a:lnTo>
                <a:lnTo>
                  <a:pt x="1410665" y="174498"/>
                </a:lnTo>
                <a:lnTo>
                  <a:pt x="1410589" y="172593"/>
                </a:lnTo>
                <a:lnTo>
                  <a:pt x="1411884" y="142862"/>
                </a:lnTo>
                <a:lnTo>
                  <a:pt x="1422260" y="91287"/>
                </a:lnTo>
                <a:lnTo>
                  <a:pt x="1443050" y="50596"/>
                </a:lnTo>
                <a:lnTo>
                  <a:pt x="1474914" y="22974"/>
                </a:lnTo>
                <a:lnTo>
                  <a:pt x="1495044" y="14224"/>
                </a:lnTo>
                <a:close/>
              </a:path>
              <a:path w="3176270" h="885189">
                <a:moveTo>
                  <a:pt x="1557274" y="710946"/>
                </a:moveTo>
                <a:lnTo>
                  <a:pt x="1555496" y="679310"/>
                </a:lnTo>
                <a:lnTo>
                  <a:pt x="1555483" y="678942"/>
                </a:lnTo>
                <a:lnTo>
                  <a:pt x="1550111" y="649389"/>
                </a:lnTo>
                <a:lnTo>
                  <a:pt x="1528572" y="597535"/>
                </a:lnTo>
                <a:lnTo>
                  <a:pt x="1493532" y="558850"/>
                </a:lnTo>
                <a:lnTo>
                  <a:pt x="1446022" y="536448"/>
                </a:lnTo>
                <a:lnTo>
                  <a:pt x="1441069" y="550672"/>
                </a:lnTo>
                <a:lnTo>
                  <a:pt x="1461262" y="559422"/>
                </a:lnTo>
                <a:lnTo>
                  <a:pt x="1478622" y="571538"/>
                </a:lnTo>
                <a:lnTo>
                  <a:pt x="1504950" y="605917"/>
                </a:lnTo>
                <a:lnTo>
                  <a:pt x="1520380" y="652195"/>
                </a:lnTo>
                <a:lnTo>
                  <a:pt x="1525524" y="709041"/>
                </a:lnTo>
                <a:lnTo>
                  <a:pt x="1524215" y="739813"/>
                </a:lnTo>
                <a:lnTo>
                  <a:pt x="1513840" y="792835"/>
                </a:lnTo>
                <a:lnTo>
                  <a:pt x="1493100" y="834263"/>
                </a:lnTo>
                <a:lnTo>
                  <a:pt x="1461566" y="862203"/>
                </a:lnTo>
                <a:lnTo>
                  <a:pt x="1441704" y="870991"/>
                </a:lnTo>
                <a:lnTo>
                  <a:pt x="1446022" y="885151"/>
                </a:lnTo>
                <a:lnTo>
                  <a:pt x="1493621" y="862850"/>
                </a:lnTo>
                <a:lnTo>
                  <a:pt x="1528572" y="824217"/>
                </a:lnTo>
                <a:lnTo>
                  <a:pt x="1550111" y="772502"/>
                </a:lnTo>
                <a:lnTo>
                  <a:pt x="1555483" y="742962"/>
                </a:lnTo>
                <a:lnTo>
                  <a:pt x="1557274" y="710946"/>
                </a:lnTo>
                <a:close/>
              </a:path>
              <a:path w="3176270" h="885189">
                <a:moveTo>
                  <a:pt x="2899918" y="174498"/>
                </a:moveTo>
                <a:lnTo>
                  <a:pt x="2898140" y="142862"/>
                </a:lnTo>
                <a:lnTo>
                  <a:pt x="2898127" y="142494"/>
                </a:lnTo>
                <a:lnTo>
                  <a:pt x="2892755" y="112941"/>
                </a:lnTo>
                <a:lnTo>
                  <a:pt x="2871216" y="61087"/>
                </a:lnTo>
                <a:lnTo>
                  <a:pt x="2836176" y="22402"/>
                </a:lnTo>
                <a:lnTo>
                  <a:pt x="2788666" y="0"/>
                </a:lnTo>
                <a:lnTo>
                  <a:pt x="2783713" y="14224"/>
                </a:lnTo>
                <a:lnTo>
                  <a:pt x="2803906" y="22974"/>
                </a:lnTo>
                <a:lnTo>
                  <a:pt x="2821267" y="35090"/>
                </a:lnTo>
                <a:lnTo>
                  <a:pt x="2847594" y="69469"/>
                </a:lnTo>
                <a:lnTo>
                  <a:pt x="2863024" y="115747"/>
                </a:lnTo>
                <a:lnTo>
                  <a:pt x="2868168" y="172593"/>
                </a:lnTo>
                <a:lnTo>
                  <a:pt x="2866860" y="203365"/>
                </a:lnTo>
                <a:lnTo>
                  <a:pt x="2856484" y="256374"/>
                </a:lnTo>
                <a:lnTo>
                  <a:pt x="2835745" y="297789"/>
                </a:lnTo>
                <a:lnTo>
                  <a:pt x="2804210" y="325742"/>
                </a:lnTo>
                <a:lnTo>
                  <a:pt x="2784348" y="334518"/>
                </a:lnTo>
                <a:lnTo>
                  <a:pt x="2788666" y="348742"/>
                </a:lnTo>
                <a:lnTo>
                  <a:pt x="2836265" y="326364"/>
                </a:lnTo>
                <a:lnTo>
                  <a:pt x="2871216" y="287782"/>
                </a:lnTo>
                <a:lnTo>
                  <a:pt x="2892755" y="236054"/>
                </a:lnTo>
                <a:lnTo>
                  <a:pt x="2898127" y="206514"/>
                </a:lnTo>
                <a:lnTo>
                  <a:pt x="2899918" y="174498"/>
                </a:lnTo>
                <a:close/>
              </a:path>
              <a:path w="3176270" h="885189">
                <a:moveTo>
                  <a:pt x="3176016" y="447040"/>
                </a:moveTo>
                <a:lnTo>
                  <a:pt x="0" y="447040"/>
                </a:lnTo>
                <a:lnTo>
                  <a:pt x="0" y="471424"/>
                </a:lnTo>
                <a:lnTo>
                  <a:pt x="3176016" y="471424"/>
                </a:lnTo>
                <a:lnTo>
                  <a:pt x="3176016" y="4470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716783" y="5214924"/>
            <a:ext cx="129095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−3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94683" y="5320410"/>
            <a:ext cx="1522730" cy="349250"/>
          </a:xfrm>
          <a:custGeom>
            <a:avLst/>
            <a:gdLst/>
            <a:ahLst/>
            <a:cxnLst/>
            <a:rect l="l" t="t" r="r" b="b"/>
            <a:pathLst>
              <a:path w="1522729" h="349250">
                <a:moveTo>
                  <a:pt x="1411351" y="0"/>
                </a:moveTo>
                <a:lnTo>
                  <a:pt x="1406397" y="14223"/>
                </a:lnTo>
                <a:lnTo>
                  <a:pt x="1426594" y="22963"/>
                </a:lnTo>
                <a:lnTo>
                  <a:pt x="1443958" y="35083"/>
                </a:lnTo>
                <a:lnTo>
                  <a:pt x="1470278" y="69468"/>
                </a:lnTo>
                <a:lnTo>
                  <a:pt x="1485709" y="115744"/>
                </a:lnTo>
                <a:lnTo>
                  <a:pt x="1490852" y="172592"/>
                </a:lnTo>
                <a:lnTo>
                  <a:pt x="1489547" y="203361"/>
                </a:lnTo>
                <a:lnTo>
                  <a:pt x="1479172" y="256387"/>
                </a:lnTo>
                <a:lnTo>
                  <a:pt x="1458432" y="297812"/>
                </a:lnTo>
                <a:lnTo>
                  <a:pt x="1426896" y="325744"/>
                </a:lnTo>
                <a:lnTo>
                  <a:pt x="1407032" y="334543"/>
                </a:lnTo>
                <a:lnTo>
                  <a:pt x="1411351" y="348703"/>
                </a:lnTo>
                <a:lnTo>
                  <a:pt x="1458960" y="326394"/>
                </a:lnTo>
                <a:lnTo>
                  <a:pt x="1493901" y="287769"/>
                </a:lnTo>
                <a:lnTo>
                  <a:pt x="1515443" y="236043"/>
                </a:lnTo>
                <a:lnTo>
                  <a:pt x="1522602" y="174497"/>
                </a:lnTo>
                <a:lnTo>
                  <a:pt x="1520835" y="142853"/>
                </a:lnTo>
                <a:lnTo>
                  <a:pt x="1506475" y="85808"/>
                </a:lnTo>
                <a:lnTo>
                  <a:pt x="1477948" y="39701"/>
                </a:lnTo>
                <a:lnTo>
                  <a:pt x="1436661" y="9169"/>
                </a:lnTo>
                <a:lnTo>
                  <a:pt x="1411351" y="0"/>
                </a:lnTo>
                <a:close/>
              </a:path>
              <a:path w="1522729" h="349250">
                <a:moveTo>
                  <a:pt x="111125" y="0"/>
                </a:moveTo>
                <a:lnTo>
                  <a:pt x="63722" y="22399"/>
                </a:lnTo>
                <a:lnTo>
                  <a:pt x="28701" y="61086"/>
                </a:lnTo>
                <a:lnTo>
                  <a:pt x="7159" y="112934"/>
                </a:lnTo>
                <a:lnTo>
                  <a:pt x="106" y="172592"/>
                </a:lnTo>
                <a:lnTo>
                  <a:pt x="0" y="174497"/>
                </a:lnTo>
                <a:lnTo>
                  <a:pt x="1787" y="206503"/>
                </a:lnTo>
                <a:lnTo>
                  <a:pt x="16127" y="263128"/>
                </a:lnTo>
                <a:lnTo>
                  <a:pt x="44580" y="309122"/>
                </a:lnTo>
                <a:lnTo>
                  <a:pt x="85816" y="339588"/>
                </a:lnTo>
                <a:lnTo>
                  <a:pt x="111125" y="348703"/>
                </a:lnTo>
                <a:lnTo>
                  <a:pt x="115569" y="334543"/>
                </a:lnTo>
                <a:lnTo>
                  <a:pt x="95706" y="325744"/>
                </a:lnTo>
                <a:lnTo>
                  <a:pt x="78581" y="313501"/>
                </a:lnTo>
                <a:lnTo>
                  <a:pt x="52450" y="278676"/>
                </a:lnTo>
                <a:lnTo>
                  <a:pt x="36956" y="231287"/>
                </a:lnTo>
                <a:lnTo>
                  <a:pt x="31830" y="174497"/>
                </a:lnTo>
                <a:lnTo>
                  <a:pt x="31750" y="172592"/>
                </a:lnTo>
                <a:lnTo>
                  <a:pt x="36956" y="115744"/>
                </a:lnTo>
                <a:lnTo>
                  <a:pt x="52450" y="69468"/>
                </a:lnTo>
                <a:lnTo>
                  <a:pt x="78755" y="35083"/>
                </a:lnTo>
                <a:lnTo>
                  <a:pt x="116204" y="14223"/>
                </a:lnTo>
                <a:lnTo>
                  <a:pt x="111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06315" y="5214924"/>
            <a:ext cx="128968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dirty="0">
                <a:latin typeface="Cambria Math"/>
                <a:cs typeface="Cambria Math"/>
              </a:rPr>
              <a:t>−3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38748" y="5231015"/>
            <a:ext cx="2719070" cy="438150"/>
          </a:xfrm>
          <a:custGeom>
            <a:avLst/>
            <a:gdLst/>
            <a:ahLst/>
            <a:cxnLst/>
            <a:rect l="l" t="t" r="r" b="b"/>
            <a:pathLst>
              <a:path w="2719070" h="438150">
                <a:moveTo>
                  <a:pt x="384048" y="103619"/>
                </a:moveTo>
                <a:lnTo>
                  <a:pt x="378968" y="89395"/>
                </a:lnTo>
                <a:lnTo>
                  <a:pt x="353720" y="98577"/>
                </a:lnTo>
                <a:lnTo>
                  <a:pt x="331558" y="111798"/>
                </a:lnTo>
                <a:lnTo>
                  <a:pt x="296545" y="150482"/>
                </a:lnTo>
                <a:lnTo>
                  <a:pt x="274993" y="202336"/>
                </a:lnTo>
                <a:lnTo>
                  <a:pt x="267944" y="261988"/>
                </a:lnTo>
                <a:lnTo>
                  <a:pt x="267843" y="263893"/>
                </a:lnTo>
                <a:lnTo>
                  <a:pt x="269621" y="295910"/>
                </a:lnTo>
                <a:lnTo>
                  <a:pt x="283959" y="352526"/>
                </a:lnTo>
                <a:lnTo>
                  <a:pt x="312420" y="398526"/>
                </a:lnTo>
                <a:lnTo>
                  <a:pt x="353656" y="428993"/>
                </a:lnTo>
                <a:lnTo>
                  <a:pt x="378968" y="438099"/>
                </a:lnTo>
                <a:lnTo>
                  <a:pt x="383400" y="423938"/>
                </a:lnTo>
                <a:lnTo>
                  <a:pt x="363537" y="415150"/>
                </a:lnTo>
                <a:lnTo>
                  <a:pt x="346417" y="402907"/>
                </a:lnTo>
                <a:lnTo>
                  <a:pt x="320294" y="368071"/>
                </a:lnTo>
                <a:lnTo>
                  <a:pt x="304800" y="320687"/>
                </a:lnTo>
                <a:lnTo>
                  <a:pt x="299669" y="263893"/>
                </a:lnTo>
                <a:lnTo>
                  <a:pt x="299593" y="261988"/>
                </a:lnTo>
                <a:lnTo>
                  <a:pt x="300888" y="232257"/>
                </a:lnTo>
                <a:lnTo>
                  <a:pt x="311264" y="180682"/>
                </a:lnTo>
                <a:lnTo>
                  <a:pt x="332054" y="139992"/>
                </a:lnTo>
                <a:lnTo>
                  <a:pt x="363918" y="112369"/>
                </a:lnTo>
                <a:lnTo>
                  <a:pt x="384048" y="103619"/>
                </a:lnTo>
                <a:close/>
              </a:path>
              <a:path w="2719070" h="438150">
                <a:moveTo>
                  <a:pt x="1004062" y="263893"/>
                </a:moveTo>
                <a:lnTo>
                  <a:pt x="1002284" y="232257"/>
                </a:lnTo>
                <a:lnTo>
                  <a:pt x="1002271" y="231889"/>
                </a:lnTo>
                <a:lnTo>
                  <a:pt x="996899" y="202336"/>
                </a:lnTo>
                <a:lnTo>
                  <a:pt x="975360" y="150482"/>
                </a:lnTo>
                <a:lnTo>
                  <a:pt x="940320" y="111798"/>
                </a:lnTo>
                <a:lnTo>
                  <a:pt x="892810" y="89395"/>
                </a:lnTo>
                <a:lnTo>
                  <a:pt x="887857" y="103619"/>
                </a:lnTo>
                <a:lnTo>
                  <a:pt x="908050" y="112369"/>
                </a:lnTo>
                <a:lnTo>
                  <a:pt x="925410" y="124485"/>
                </a:lnTo>
                <a:lnTo>
                  <a:pt x="951738" y="158864"/>
                </a:lnTo>
                <a:lnTo>
                  <a:pt x="967155" y="205143"/>
                </a:lnTo>
                <a:lnTo>
                  <a:pt x="972312" y="261988"/>
                </a:lnTo>
                <a:lnTo>
                  <a:pt x="971003" y="292760"/>
                </a:lnTo>
                <a:lnTo>
                  <a:pt x="960628" y="345782"/>
                </a:lnTo>
                <a:lnTo>
                  <a:pt x="939888" y="387210"/>
                </a:lnTo>
                <a:lnTo>
                  <a:pt x="908354" y="415150"/>
                </a:lnTo>
                <a:lnTo>
                  <a:pt x="888492" y="423938"/>
                </a:lnTo>
                <a:lnTo>
                  <a:pt x="892810" y="438099"/>
                </a:lnTo>
                <a:lnTo>
                  <a:pt x="940409" y="415798"/>
                </a:lnTo>
                <a:lnTo>
                  <a:pt x="975360" y="377164"/>
                </a:lnTo>
                <a:lnTo>
                  <a:pt x="996899" y="325450"/>
                </a:lnTo>
                <a:lnTo>
                  <a:pt x="1002271" y="295910"/>
                </a:lnTo>
                <a:lnTo>
                  <a:pt x="1004062" y="263893"/>
                </a:lnTo>
                <a:close/>
              </a:path>
              <a:path w="2719070" h="438150">
                <a:moveTo>
                  <a:pt x="1807464" y="103619"/>
                </a:moveTo>
                <a:lnTo>
                  <a:pt x="1802384" y="89395"/>
                </a:lnTo>
                <a:lnTo>
                  <a:pt x="1777136" y="98577"/>
                </a:lnTo>
                <a:lnTo>
                  <a:pt x="1754974" y="111798"/>
                </a:lnTo>
                <a:lnTo>
                  <a:pt x="1719961" y="150482"/>
                </a:lnTo>
                <a:lnTo>
                  <a:pt x="1698409" y="202336"/>
                </a:lnTo>
                <a:lnTo>
                  <a:pt x="1691360" y="261988"/>
                </a:lnTo>
                <a:lnTo>
                  <a:pt x="1691259" y="263893"/>
                </a:lnTo>
                <a:lnTo>
                  <a:pt x="1693037" y="295910"/>
                </a:lnTo>
                <a:lnTo>
                  <a:pt x="1707375" y="352526"/>
                </a:lnTo>
                <a:lnTo>
                  <a:pt x="1735836" y="398526"/>
                </a:lnTo>
                <a:lnTo>
                  <a:pt x="1777072" y="428993"/>
                </a:lnTo>
                <a:lnTo>
                  <a:pt x="1802384" y="438099"/>
                </a:lnTo>
                <a:lnTo>
                  <a:pt x="1806829" y="423938"/>
                </a:lnTo>
                <a:lnTo>
                  <a:pt x="1786953" y="415150"/>
                </a:lnTo>
                <a:lnTo>
                  <a:pt x="1769833" y="402907"/>
                </a:lnTo>
                <a:lnTo>
                  <a:pt x="1743710" y="368071"/>
                </a:lnTo>
                <a:lnTo>
                  <a:pt x="1728216" y="320687"/>
                </a:lnTo>
                <a:lnTo>
                  <a:pt x="1723085" y="263893"/>
                </a:lnTo>
                <a:lnTo>
                  <a:pt x="1723009" y="261988"/>
                </a:lnTo>
                <a:lnTo>
                  <a:pt x="1724304" y="232257"/>
                </a:lnTo>
                <a:lnTo>
                  <a:pt x="1734680" y="180682"/>
                </a:lnTo>
                <a:lnTo>
                  <a:pt x="1755470" y="139992"/>
                </a:lnTo>
                <a:lnTo>
                  <a:pt x="1787334" y="112369"/>
                </a:lnTo>
                <a:lnTo>
                  <a:pt x="1807464" y="103619"/>
                </a:lnTo>
                <a:close/>
              </a:path>
              <a:path w="2719070" h="438150">
                <a:moveTo>
                  <a:pt x="2278126" y="263893"/>
                </a:moveTo>
                <a:lnTo>
                  <a:pt x="2276348" y="232257"/>
                </a:lnTo>
                <a:lnTo>
                  <a:pt x="2276335" y="231889"/>
                </a:lnTo>
                <a:lnTo>
                  <a:pt x="2270963" y="202336"/>
                </a:lnTo>
                <a:lnTo>
                  <a:pt x="2249424" y="150482"/>
                </a:lnTo>
                <a:lnTo>
                  <a:pt x="2214384" y="111798"/>
                </a:lnTo>
                <a:lnTo>
                  <a:pt x="2166874" y="89395"/>
                </a:lnTo>
                <a:lnTo>
                  <a:pt x="2161921" y="103619"/>
                </a:lnTo>
                <a:lnTo>
                  <a:pt x="2182114" y="112369"/>
                </a:lnTo>
                <a:lnTo>
                  <a:pt x="2199475" y="124485"/>
                </a:lnTo>
                <a:lnTo>
                  <a:pt x="2225802" y="158864"/>
                </a:lnTo>
                <a:lnTo>
                  <a:pt x="2241219" y="205143"/>
                </a:lnTo>
                <a:lnTo>
                  <a:pt x="2246376" y="261988"/>
                </a:lnTo>
                <a:lnTo>
                  <a:pt x="2245068" y="292760"/>
                </a:lnTo>
                <a:lnTo>
                  <a:pt x="2234692" y="345782"/>
                </a:lnTo>
                <a:lnTo>
                  <a:pt x="2213953" y="387210"/>
                </a:lnTo>
                <a:lnTo>
                  <a:pt x="2182418" y="415150"/>
                </a:lnTo>
                <a:lnTo>
                  <a:pt x="2162556" y="423938"/>
                </a:lnTo>
                <a:lnTo>
                  <a:pt x="2166874" y="438099"/>
                </a:lnTo>
                <a:lnTo>
                  <a:pt x="2214473" y="415798"/>
                </a:lnTo>
                <a:lnTo>
                  <a:pt x="2249424" y="377164"/>
                </a:lnTo>
                <a:lnTo>
                  <a:pt x="2270963" y="325450"/>
                </a:lnTo>
                <a:lnTo>
                  <a:pt x="2276335" y="295910"/>
                </a:lnTo>
                <a:lnTo>
                  <a:pt x="2278126" y="263893"/>
                </a:lnTo>
                <a:close/>
              </a:path>
              <a:path w="2719070" h="438150">
                <a:moveTo>
                  <a:pt x="2718816" y="0"/>
                </a:moveTo>
                <a:lnTo>
                  <a:pt x="0" y="0"/>
                </a:lnTo>
                <a:lnTo>
                  <a:pt x="0" y="24371"/>
                </a:lnTo>
                <a:lnTo>
                  <a:pt x="2718816" y="24371"/>
                </a:lnTo>
                <a:lnTo>
                  <a:pt x="27188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37575" y="5204205"/>
            <a:ext cx="18415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spc="5" dirty="0">
                <a:latin typeface="Cambria Math"/>
                <a:cs typeface="Cambria Math"/>
              </a:rPr>
              <a:t>2</a:t>
            </a:r>
            <a:endParaRPr sz="21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75510" y="4963414"/>
            <a:ext cx="718121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677920" algn="l"/>
                <a:tab pos="6886575" algn="l"/>
              </a:tabLst>
            </a:pP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446768" y="5231003"/>
            <a:ext cx="1068705" cy="24765"/>
          </a:xfrm>
          <a:custGeom>
            <a:avLst/>
            <a:gdLst/>
            <a:ahLst/>
            <a:cxnLst/>
            <a:rect l="l" t="t" r="r" b="b"/>
            <a:pathLst>
              <a:path w="1068704" h="24764">
                <a:moveTo>
                  <a:pt x="1068324" y="0"/>
                </a:moveTo>
                <a:lnTo>
                  <a:pt x="0" y="0"/>
                </a:lnTo>
                <a:lnTo>
                  <a:pt x="0" y="24384"/>
                </a:lnTo>
                <a:lnTo>
                  <a:pt x="1068324" y="24384"/>
                </a:lnTo>
                <a:lnTo>
                  <a:pt x="1068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962148" y="4677867"/>
            <a:ext cx="755586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111250" algn="l"/>
                <a:tab pos="3277235" algn="l"/>
                <a:tab pos="6485890" algn="l"/>
              </a:tabLst>
            </a:pPr>
            <a:r>
              <a:rPr sz="2950" dirty="0">
                <a:latin typeface="Cambria Math"/>
                <a:cs typeface="Cambria Math"/>
              </a:rPr>
              <a:t>2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r>
              <a:rPr sz="2950" dirty="0">
                <a:latin typeface="Cambria Math"/>
                <a:cs typeface="Cambria Math"/>
              </a:rPr>
              <a:t>	−3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 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r>
              <a:rPr sz="2950" dirty="0">
                <a:latin typeface="Cambria Math"/>
                <a:cs typeface="Cambria Math"/>
              </a:rPr>
              <a:t>	−6</a:t>
            </a:r>
            <a:r>
              <a:rPr sz="2950" spc="-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4𝑖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+ 3𝑖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	−8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 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08944" y="4963414"/>
            <a:ext cx="30670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76546" y="5874511"/>
            <a:ext cx="30734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72532" y="6142291"/>
            <a:ext cx="1353820" cy="24765"/>
          </a:xfrm>
          <a:custGeom>
            <a:avLst/>
            <a:gdLst/>
            <a:ahLst/>
            <a:cxnLst/>
            <a:rect l="l" t="t" r="r" b="b"/>
            <a:pathLst>
              <a:path w="1353820" h="24764">
                <a:moveTo>
                  <a:pt x="489204" y="0"/>
                </a:moveTo>
                <a:lnTo>
                  <a:pt x="0" y="0"/>
                </a:lnTo>
                <a:lnTo>
                  <a:pt x="0" y="24384"/>
                </a:lnTo>
                <a:lnTo>
                  <a:pt x="489204" y="24384"/>
                </a:lnTo>
                <a:lnTo>
                  <a:pt x="489204" y="0"/>
                </a:lnTo>
                <a:close/>
              </a:path>
              <a:path w="1353820" h="24764">
                <a:moveTo>
                  <a:pt x="1353312" y="0"/>
                </a:moveTo>
                <a:lnTo>
                  <a:pt x="937260" y="0"/>
                </a:lnTo>
                <a:lnTo>
                  <a:pt x="937260" y="24384"/>
                </a:lnTo>
                <a:lnTo>
                  <a:pt x="1353312" y="24384"/>
                </a:lnTo>
                <a:lnTo>
                  <a:pt x="13533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260594" y="5589828"/>
            <a:ext cx="1275080" cy="4775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053465" algn="l"/>
              </a:tabLst>
            </a:pPr>
            <a:r>
              <a:rPr sz="2950" spc="-25" dirty="0">
                <a:latin typeface="Cambria Math"/>
                <a:cs typeface="Cambria Math"/>
              </a:rPr>
              <a:t>−8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1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97170" y="6125971"/>
            <a:ext cx="134366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913130" algn="l"/>
              </a:tabLst>
            </a:pPr>
            <a:r>
              <a:rPr sz="2950" spc="-25" dirty="0">
                <a:latin typeface="Cambria Math"/>
                <a:cs typeface="Cambria Math"/>
              </a:rPr>
              <a:t>13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13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08217" y="5007219"/>
            <a:ext cx="4434840" cy="1344930"/>
          </a:xfrm>
          <a:prstGeom prst="rect">
            <a:avLst/>
          </a:prstGeom>
        </p:spPr>
        <p:txBody>
          <a:bodyPr vert="horz" wrap="square" lIns="0" tIns="222250" rIns="0" bIns="0" rtlCol="0">
            <a:spAutoFit/>
          </a:bodyPr>
          <a:lstStyle/>
          <a:p>
            <a:pPr marL="772160" algn="ctr">
              <a:lnSpc>
                <a:spcPct val="100000"/>
              </a:lnSpc>
              <a:spcBef>
                <a:spcPts val="1750"/>
              </a:spcBef>
              <a:tabLst>
                <a:tab pos="1418590" algn="l"/>
                <a:tab pos="2195830" algn="l"/>
                <a:tab pos="3914775" algn="l"/>
              </a:tabLst>
            </a:pPr>
            <a:r>
              <a:rPr sz="2950" spc="-25" dirty="0">
                <a:latin typeface="Cambria Math"/>
                <a:cs typeface="Cambria Math"/>
              </a:rPr>
              <a:t>−3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3225" spc="82" baseline="23255" dirty="0">
                <a:latin typeface="Cambria Math"/>
                <a:cs typeface="Cambria Math"/>
              </a:rPr>
              <a:t>2</a:t>
            </a:r>
            <a:r>
              <a:rPr sz="3225" spc="427" baseline="2325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2𝑖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13</a:t>
            </a:r>
            <a:endParaRPr sz="2950">
              <a:latin typeface="Cambria Math"/>
              <a:cs typeface="Cambria Math"/>
            </a:endParaRPr>
          </a:p>
          <a:p>
            <a:pPr marR="3388360" algn="ctr">
              <a:lnSpc>
                <a:spcPct val="100000"/>
              </a:lnSpc>
              <a:spcBef>
                <a:spcPts val="1655"/>
              </a:spcBef>
              <a:tabLst>
                <a:tab pos="842644" algn="l"/>
              </a:tabLst>
            </a:pPr>
            <a:r>
              <a:rPr sz="2950" spc="-50" dirty="0">
                <a:latin typeface="Cambria Math"/>
                <a:cs typeface="Cambria Math"/>
              </a:rPr>
              <a:t>−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548ED4"/>
          </a:solidFill>
        </p:spPr>
        <p:txBody>
          <a:bodyPr vert="horz" wrap="square" lIns="0" tIns="37465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295"/>
              </a:spcBef>
              <a:tabLst>
                <a:tab pos="6755765" algn="l"/>
              </a:tabLst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SONLAR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USTIDA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	ARIFMETIK</a:t>
            </a:r>
            <a:r>
              <a:rPr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AMALLAR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2454910" y="1044828"/>
            <a:ext cx="6927215" cy="800735"/>
            <a:chOff x="2454910" y="1044828"/>
            <a:chExt cx="6927215" cy="800735"/>
          </a:xfrm>
        </p:grpSpPr>
        <p:sp>
          <p:nvSpPr>
            <p:cNvPr id="24" name="object 24"/>
            <p:cNvSpPr/>
            <p:nvPr/>
          </p:nvSpPr>
          <p:spPr>
            <a:xfrm>
              <a:off x="2454910" y="1464436"/>
              <a:ext cx="2814955" cy="349250"/>
            </a:xfrm>
            <a:custGeom>
              <a:avLst/>
              <a:gdLst/>
              <a:ahLst/>
              <a:cxnLst/>
              <a:rect l="l" t="t" r="r" b="b"/>
              <a:pathLst>
                <a:path w="2814954" h="349250">
                  <a:moveTo>
                    <a:pt x="116205" y="14224"/>
                  </a:moveTo>
                  <a:lnTo>
                    <a:pt x="111252" y="0"/>
                  </a:lnTo>
                  <a:lnTo>
                    <a:pt x="85953" y="9182"/>
                  </a:lnTo>
                  <a:lnTo>
                    <a:pt x="63792" y="22415"/>
                  </a:lnTo>
                  <a:lnTo>
                    <a:pt x="28829" y="61214"/>
                  </a:lnTo>
                  <a:lnTo>
                    <a:pt x="7213" y="113004"/>
                  </a:lnTo>
                  <a:lnTo>
                    <a:pt x="101" y="172593"/>
                  </a:lnTo>
                  <a:lnTo>
                    <a:pt x="0" y="174498"/>
                  </a:lnTo>
                  <a:lnTo>
                    <a:pt x="1778" y="206527"/>
                  </a:lnTo>
                  <a:lnTo>
                    <a:pt x="16116" y="263194"/>
                  </a:lnTo>
                  <a:lnTo>
                    <a:pt x="44577" y="309168"/>
                  </a:lnTo>
                  <a:lnTo>
                    <a:pt x="85864" y="339648"/>
                  </a:lnTo>
                  <a:lnTo>
                    <a:pt x="111252" y="348742"/>
                  </a:lnTo>
                  <a:lnTo>
                    <a:pt x="115570" y="334518"/>
                  </a:lnTo>
                  <a:lnTo>
                    <a:pt x="95758" y="325742"/>
                  </a:lnTo>
                  <a:lnTo>
                    <a:pt x="78625" y="313486"/>
                  </a:lnTo>
                  <a:lnTo>
                    <a:pt x="52451" y="278638"/>
                  </a:lnTo>
                  <a:lnTo>
                    <a:pt x="36957" y="231292"/>
                  </a:lnTo>
                  <a:lnTo>
                    <a:pt x="31826" y="174498"/>
                  </a:lnTo>
                  <a:lnTo>
                    <a:pt x="31750" y="172593"/>
                  </a:lnTo>
                  <a:lnTo>
                    <a:pt x="33045" y="142862"/>
                  </a:lnTo>
                  <a:lnTo>
                    <a:pt x="43421" y="91287"/>
                  </a:lnTo>
                  <a:lnTo>
                    <a:pt x="64211" y="50596"/>
                  </a:lnTo>
                  <a:lnTo>
                    <a:pt x="96075" y="22974"/>
                  </a:lnTo>
                  <a:lnTo>
                    <a:pt x="116205" y="14224"/>
                  </a:lnTo>
                  <a:close/>
                </a:path>
                <a:path w="2814954" h="349250">
                  <a:moveTo>
                    <a:pt x="1246759" y="174498"/>
                  </a:moveTo>
                  <a:lnTo>
                    <a:pt x="1244981" y="142862"/>
                  </a:lnTo>
                  <a:lnTo>
                    <a:pt x="1244968" y="142557"/>
                  </a:lnTo>
                  <a:lnTo>
                    <a:pt x="1239596" y="113004"/>
                  </a:lnTo>
                  <a:lnTo>
                    <a:pt x="1218057" y="61214"/>
                  </a:lnTo>
                  <a:lnTo>
                    <a:pt x="1183030" y="22428"/>
                  </a:lnTo>
                  <a:lnTo>
                    <a:pt x="1135634" y="0"/>
                  </a:lnTo>
                  <a:lnTo>
                    <a:pt x="1130681" y="14224"/>
                  </a:lnTo>
                  <a:lnTo>
                    <a:pt x="1150810" y="22974"/>
                  </a:lnTo>
                  <a:lnTo>
                    <a:pt x="1168171" y="35090"/>
                  </a:lnTo>
                  <a:lnTo>
                    <a:pt x="1194435" y="69469"/>
                  </a:lnTo>
                  <a:lnTo>
                    <a:pt x="1209865" y="115747"/>
                  </a:lnTo>
                  <a:lnTo>
                    <a:pt x="1215009" y="172593"/>
                  </a:lnTo>
                  <a:lnTo>
                    <a:pt x="1213713" y="203365"/>
                  </a:lnTo>
                  <a:lnTo>
                    <a:pt x="1203375" y="256374"/>
                  </a:lnTo>
                  <a:lnTo>
                    <a:pt x="1182585" y="297789"/>
                  </a:lnTo>
                  <a:lnTo>
                    <a:pt x="1151051" y="325742"/>
                  </a:lnTo>
                  <a:lnTo>
                    <a:pt x="1131189" y="334518"/>
                  </a:lnTo>
                  <a:lnTo>
                    <a:pt x="1135634" y="348742"/>
                  </a:lnTo>
                  <a:lnTo>
                    <a:pt x="1183132" y="326453"/>
                  </a:lnTo>
                  <a:lnTo>
                    <a:pt x="1218057" y="287782"/>
                  </a:lnTo>
                  <a:lnTo>
                    <a:pt x="1239596" y="236105"/>
                  </a:lnTo>
                  <a:lnTo>
                    <a:pt x="1244968" y="206527"/>
                  </a:lnTo>
                  <a:lnTo>
                    <a:pt x="1246759" y="174498"/>
                  </a:lnTo>
                  <a:close/>
                </a:path>
                <a:path w="2814954" h="349250">
                  <a:moveTo>
                    <a:pt x="1702689" y="14224"/>
                  </a:moveTo>
                  <a:lnTo>
                    <a:pt x="1697736" y="0"/>
                  </a:lnTo>
                  <a:lnTo>
                    <a:pt x="1672437" y="9182"/>
                  </a:lnTo>
                  <a:lnTo>
                    <a:pt x="1650276" y="22415"/>
                  </a:lnTo>
                  <a:lnTo>
                    <a:pt x="1615313" y="61214"/>
                  </a:lnTo>
                  <a:lnTo>
                    <a:pt x="1593697" y="113004"/>
                  </a:lnTo>
                  <a:lnTo>
                    <a:pt x="1586585" y="172593"/>
                  </a:lnTo>
                  <a:lnTo>
                    <a:pt x="1586484" y="174498"/>
                  </a:lnTo>
                  <a:lnTo>
                    <a:pt x="1588262" y="206527"/>
                  </a:lnTo>
                  <a:lnTo>
                    <a:pt x="1602600" y="263194"/>
                  </a:lnTo>
                  <a:lnTo>
                    <a:pt x="1631061" y="309168"/>
                  </a:lnTo>
                  <a:lnTo>
                    <a:pt x="1672348" y="339648"/>
                  </a:lnTo>
                  <a:lnTo>
                    <a:pt x="1697736" y="348742"/>
                  </a:lnTo>
                  <a:lnTo>
                    <a:pt x="1702054" y="334518"/>
                  </a:lnTo>
                  <a:lnTo>
                    <a:pt x="1682242" y="325742"/>
                  </a:lnTo>
                  <a:lnTo>
                    <a:pt x="1665109" y="313486"/>
                  </a:lnTo>
                  <a:lnTo>
                    <a:pt x="1638935" y="278638"/>
                  </a:lnTo>
                  <a:lnTo>
                    <a:pt x="1623441" y="231292"/>
                  </a:lnTo>
                  <a:lnTo>
                    <a:pt x="1618310" y="174498"/>
                  </a:lnTo>
                  <a:lnTo>
                    <a:pt x="1618234" y="172593"/>
                  </a:lnTo>
                  <a:lnTo>
                    <a:pt x="1619529" y="142862"/>
                  </a:lnTo>
                  <a:lnTo>
                    <a:pt x="1629905" y="91287"/>
                  </a:lnTo>
                  <a:lnTo>
                    <a:pt x="1650695" y="50596"/>
                  </a:lnTo>
                  <a:lnTo>
                    <a:pt x="1682559" y="22974"/>
                  </a:lnTo>
                  <a:lnTo>
                    <a:pt x="1702689" y="14224"/>
                  </a:lnTo>
                  <a:close/>
                </a:path>
                <a:path w="2814954" h="349250">
                  <a:moveTo>
                    <a:pt x="2814955" y="174498"/>
                  </a:moveTo>
                  <a:lnTo>
                    <a:pt x="2813177" y="142862"/>
                  </a:lnTo>
                  <a:lnTo>
                    <a:pt x="2813164" y="142557"/>
                  </a:lnTo>
                  <a:lnTo>
                    <a:pt x="2807792" y="113004"/>
                  </a:lnTo>
                  <a:lnTo>
                    <a:pt x="2786253" y="61214"/>
                  </a:lnTo>
                  <a:lnTo>
                    <a:pt x="2751226" y="22428"/>
                  </a:lnTo>
                  <a:lnTo>
                    <a:pt x="2703830" y="0"/>
                  </a:lnTo>
                  <a:lnTo>
                    <a:pt x="2698877" y="14224"/>
                  </a:lnTo>
                  <a:lnTo>
                    <a:pt x="2719006" y="22974"/>
                  </a:lnTo>
                  <a:lnTo>
                    <a:pt x="2736367" y="35090"/>
                  </a:lnTo>
                  <a:lnTo>
                    <a:pt x="2762631" y="69469"/>
                  </a:lnTo>
                  <a:lnTo>
                    <a:pt x="2778061" y="115747"/>
                  </a:lnTo>
                  <a:lnTo>
                    <a:pt x="2783205" y="172593"/>
                  </a:lnTo>
                  <a:lnTo>
                    <a:pt x="2781909" y="203365"/>
                  </a:lnTo>
                  <a:lnTo>
                    <a:pt x="2771571" y="256374"/>
                  </a:lnTo>
                  <a:lnTo>
                    <a:pt x="2750782" y="297789"/>
                  </a:lnTo>
                  <a:lnTo>
                    <a:pt x="2719247" y="325742"/>
                  </a:lnTo>
                  <a:lnTo>
                    <a:pt x="2699385" y="334518"/>
                  </a:lnTo>
                  <a:lnTo>
                    <a:pt x="2703830" y="348742"/>
                  </a:lnTo>
                  <a:lnTo>
                    <a:pt x="2751328" y="326453"/>
                  </a:lnTo>
                  <a:lnTo>
                    <a:pt x="2786253" y="287782"/>
                  </a:lnTo>
                  <a:lnTo>
                    <a:pt x="2807792" y="236105"/>
                  </a:lnTo>
                  <a:lnTo>
                    <a:pt x="2813164" y="206527"/>
                  </a:lnTo>
                  <a:lnTo>
                    <a:pt x="2814955" y="174498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7709" y="1044828"/>
              <a:ext cx="3573907" cy="800228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009497" y="1326093"/>
            <a:ext cx="10014585" cy="189483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993140">
              <a:lnSpc>
                <a:spcPct val="100000"/>
              </a:lnSpc>
              <a:spcBef>
                <a:spcPts val="365"/>
              </a:spcBef>
              <a:tabLst>
                <a:tab pos="1569085" algn="l"/>
                <a:tab pos="2808605" algn="l"/>
                <a:tab pos="3155950" algn="l"/>
                <a:tab pos="4396740" algn="l"/>
                <a:tab pos="4939030" algn="l"/>
                <a:tab pos="6452870" algn="l"/>
                <a:tab pos="6975475" algn="l"/>
                <a:tab pos="8406765" algn="l"/>
              </a:tabLst>
            </a:pPr>
            <a:r>
              <a:rPr sz="2950" spc="-25" dirty="0">
                <a:latin typeface="Arial MT"/>
                <a:cs typeface="Arial MT"/>
              </a:rPr>
              <a:t>3.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𝑎</a:t>
            </a:r>
            <a:r>
              <a:rPr sz="2950" spc="7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55" dirty="0">
                <a:solidFill>
                  <a:srgbClr val="001F5F"/>
                </a:solidFill>
                <a:latin typeface="Cambria Math"/>
                <a:cs typeface="Cambria Math"/>
              </a:rPr>
              <a:t>∙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𝑐</a:t>
            </a:r>
            <a:r>
              <a:rPr sz="2950" spc="8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𝑑𝑖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𝑎𝑐</a:t>
            </a:r>
            <a:r>
              <a:rPr sz="2950" spc="8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−</a:t>
            </a:r>
            <a:r>
              <a:rPr sz="2950" spc="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𝑏𝑑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𝑎𝑑</a:t>
            </a:r>
            <a:r>
              <a:rPr sz="2950" spc="7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+ </a:t>
            </a:r>
            <a:r>
              <a:rPr sz="2950" spc="-25" dirty="0">
                <a:solidFill>
                  <a:srgbClr val="001F5F"/>
                </a:solidFill>
                <a:latin typeface="Cambria Math"/>
                <a:cs typeface="Cambria Math"/>
              </a:rPr>
              <a:t>𝑏𝑐</a:t>
            </a:r>
            <a:r>
              <a:rPr sz="29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950" spc="-50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endParaRPr sz="2950">
              <a:latin typeface="Cambria Math"/>
              <a:cs typeface="Cambria Math"/>
            </a:endParaRPr>
          </a:p>
          <a:p>
            <a:pPr marL="52069" algn="ctr">
              <a:lnSpc>
                <a:spcPct val="100000"/>
              </a:lnSpc>
              <a:spcBef>
                <a:spcPts val="265"/>
              </a:spcBef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82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3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2𝑖</a:t>
            </a:r>
            <a:r>
              <a:rPr sz="2950" spc="26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va</a:t>
            </a:r>
            <a:r>
              <a:rPr sz="2950" spc="-20" dirty="0">
                <a:latin typeface="Arial MT"/>
                <a:cs typeface="Arial MT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6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6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7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6𝑖</a:t>
            </a:r>
            <a:r>
              <a:rPr sz="2950" spc="240" dirty="0">
                <a:latin typeface="Cambria Math"/>
                <a:cs typeface="Cambria Math"/>
              </a:rPr>
              <a:t> </a:t>
            </a:r>
            <a:r>
              <a:rPr sz="2950" dirty="0">
                <a:latin typeface="Arial MT"/>
                <a:cs typeface="Arial MT"/>
              </a:rPr>
              <a:t>sonlarini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ko‘paytiring.</a:t>
            </a:r>
            <a:endParaRPr sz="2950">
              <a:latin typeface="Arial MT"/>
              <a:cs typeface="Arial MT"/>
            </a:endParaRPr>
          </a:p>
          <a:p>
            <a:pPr marL="50165" algn="ctr">
              <a:lnSpc>
                <a:spcPct val="100000"/>
              </a:lnSpc>
              <a:spcBef>
                <a:spcPts val="10"/>
              </a:spcBef>
              <a:tabLst>
                <a:tab pos="1654175" algn="l"/>
                <a:tab pos="2888615" algn="l"/>
                <a:tab pos="3234055" algn="l"/>
                <a:tab pos="449072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390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-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44" baseline="-15503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u="sng" dirty="0"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3 + </a:t>
            </a:r>
            <a:r>
              <a:rPr sz="2950" u="sng" spc="-25" dirty="0"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2</a:t>
            </a:r>
            <a:r>
              <a:rPr sz="2950" spc="-25" dirty="0">
                <a:latin typeface="Cambria Math"/>
                <a:cs typeface="Cambria Math"/>
              </a:rPr>
              <a:t>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5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	7 + </a:t>
            </a:r>
            <a:r>
              <a:rPr sz="2950" spc="-25" dirty="0">
                <a:latin typeface="Cambria Math"/>
                <a:cs typeface="Cambria Math"/>
              </a:rPr>
              <a:t>6𝑖</a:t>
            </a:r>
            <a:r>
              <a:rPr sz="2950" dirty="0">
                <a:latin typeface="Cambria Math"/>
                <a:cs typeface="Cambria Math"/>
              </a:rPr>
              <a:t>	=</a:t>
            </a:r>
            <a:r>
              <a:rPr sz="2950" spc="15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3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 7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3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6𝑖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7 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 6𝑖</a:t>
            </a:r>
            <a:r>
              <a:rPr sz="2950" spc="26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  <a:p>
            <a:pPr marL="40640" algn="ctr">
              <a:lnSpc>
                <a:spcPct val="100000"/>
              </a:lnSpc>
              <a:spcBef>
                <a:spcPts val="15"/>
              </a:spcBef>
              <a:tabLst>
                <a:tab pos="3854450" algn="l"/>
                <a:tab pos="4140835" algn="l"/>
              </a:tabLst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21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+ 18𝑖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+ 14𝑖</a:t>
            </a:r>
            <a:r>
              <a:rPr sz="2950" spc="7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12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𝑖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3225" spc="82" baseline="28423" dirty="0">
                <a:latin typeface="Cambria Math"/>
                <a:cs typeface="Cambria Math"/>
              </a:rPr>
              <a:t>2</a:t>
            </a:r>
            <a:r>
              <a:rPr sz="3225" spc="675" baseline="2842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9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32𝑖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66794" y="3551301"/>
            <a:ext cx="339725" cy="477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-25" dirty="0">
                <a:latin typeface="Arial MT"/>
                <a:cs typeface="Arial MT"/>
              </a:rPr>
              <a:t>4.</a:t>
            </a:r>
            <a:endParaRPr sz="2950">
              <a:latin typeface="Arial MT"/>
              <a:cs typeface="Arial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391786" y="3477005"/>
            <a:ext cx="4756150" cy="1689100"/>
            <a:chOff x="4391786" y="3477005"/>
            <a:chExt cx="4756150" cy="1689100"/>
          </a:xfrm>
        </p:grpSpPr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91786" y="3477005"/>
              <a:ext cx="4755897" cy="168910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740146" y="3819143"/>
              <a:ext cx="2179320" cy="24765"/>
            </a:xfrm>
            <a:custGeom>
              <a:avLst/>
              <a:gdLst/>
              <a:ahLst/>
              <a:cxnLst/>
              <a:rect l="l" t="t" r="r" b="b"/>
              <a:pathLst>
                <a:path w="2179320" h="24764">
                  <a:moveTo>
                    <a:pt x="865632" y="0"/>
                  </a:moveTo>
                  <a:lnTo>
                    <a:pt x="0" y="0"/>
                  </a:lnTo>
                  <a:lnTo>
                    <a:pt x="0" y="24384"/>
                  </a:lnTo>
                  <a:lnTo>
                    <a:pt x="865632" y="24384"/>
                  </a:lnTo>
                  <a:lnTo>
                    <a:pt x="865632" y="0"/>
                  </a:lnTo>
                  <a:close/>
                </a:path>
                <a:path w="2179320" h="24764">
                  <a:moveTo>
                    <a:pt x="2179307" y="0"/>
                  </a:moveTo>
                  <a:lnTo>
                    <a:pt x="1313688" y="0"/>
                  </a:lnTo>
                  <a:lnTo>
                    <a:pt x="1313688" y="24384"/>
                  </a:lnTo>
                  <a:lnTo>
                    <a:pt x="2179307" y="24384"/>
                  </a:lnTo>
                  <a:lnTo>
                    <a:pt x="217930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549394" y="3247506"/>
            <a:ext cx="3604260" cy="94996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765"/>
              </a:spcBef>
            </a:pPr>
            <a:r>
              <a:rPr sz="2150" spc="90" dirty="0">
                <a:solidFill>
                  <a:srgbClr val="001F5F"/>
                </a:solidFill>
                <a:latin typeface="Cambria Math"/>
                <a:cs typeface="Cambria Math"/>
              </a:rPr>
              <a:t>𝑎+𝑏𝑖</a:t>
            </a:r>
            <a:r>
              <a:rPr sz="2150" spc="41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4425" baseline="-32956" dirty="0">
                <a:solidFill>
                  <a:srgbClr val="001F5F"/>
                </a:solidFill>
                <a:latin typeface="Cambria Math"/>
                <a:cs typeface="Cambria Math"/>
              </a:rPr>
              <a:t>=</a:t>
            </a:r>
            <a:r>
              <a:rPr sz="4425" spc="262" baseline="-32956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150" spc="105" dirty="0">
                <a:solidFill>
                  <a:srgbClr val="001F5F"/>
                </a:solidFill>
                <a:latin typeface="Cambria Math"/>
                <a:cs typeface="Cambria Math"/>
              </a:rPr>
              <a:t>𝑎𝑐+𝑏𝑑</a:t>
            </a:r>
            <a:r>
              <a:rPr sz="2150" spc="25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4425" baseline="-32956" dirty="0">
                <a:solidFill>
                  <a:srgbClr val="001F5F"/>
                </a:solidFill>
                <a:latin typeface="Cambria Math"/>
                <a:cs typeface="Cambria Math"/>
              </a:rPr>
              <a:t>+</a:t>
            </a:r>
            <a:r>
              <a:rPr sz="4425" spc="7" baseline="-32956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150" spc="100" dirty="0">
                <a:solidFill>
                  <a:srgbClr val="001F5F"/>
                </a:solidFill>
                <a:latin typeface="Cambria Math"/>
                <a:cs typeface="Cambria Math"/>
              </a:rPr>
              <a:t>𝑏𝑐−𝑎𝑑</a:t>
            </a:r>
            <a:r>
              <a:rPr sz="2150" spc="95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4425" spc="-75" baseline="-32956" dirty="0">
                <a:solidFill>
                  <a:srgbClr val="001F5F"/>
                </a:solidFill>
                <a:latin typeface="Cambria Math"/>
                <a:cs typeface="Cambria Math"/>
              </a:rPr>
              <a:t>𝑖</a:t>
            </a:r>
            <a:endParaRPr sz="4425" baseline="-32956">
              <a:latin typeface="Cambria Math"/>
              <a:cs typeface="Cambria Math"/>
            </a:endParaRPr>
          </a:p>
          <a:p>
            <a:pPr marL="63500">
              <a:lnSpc>
                <a:spcPct val="100000"/>
              </a:lnSpc>
              <a:spcBef>
                <a:spcPts val="489"/>
              </a:spcBef>
              <a:tabLst>
                <a:tab pos="1210945" algn="l"/>
                <a:tab pos="2524760" algn="l"/>
              </a:tabLst>
            </a:pPr>
            <a:r>
              <a:rPr sz="2150" spc="60" dirty="0">
                <a:solidFill>
                  <a:srgbClr val="001F5F"/>
                </a:solidFill>
                <a:latin typeface="Cambria Math"/>
                <a:cs typeface="Cambria Math"/>
              </a:rPr>
              <a:t>𝑐+𝑑𝑖</a:t>
            </a:r>
            <a:r>
              <a:rPr sz="2150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150" spc="110" dirty="0">
                <a:solidFill>
                  <a:srgbClr val="001F5F"/>
                </a:solidFill>
                <a:latin typeface="Cambria Math"/>
                <a:cs typeface="Cambria Math"/>
              </a:rPr>
              <a:t>𝑐</a:t>
            </a:r>
            <a:r>
              <a:rPr sz="2625" spc="165" baseline="20634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2150" spc="110" dirty="0">
                <a:solidFill>
                  <a:srgbClr val="001F5F"/>
                </a:solidFill>
                <a:latin typeface="Cambria Math"/>
                <a:cs typeface="Cambria Math"/>
              </a:rPr>
              <a:t>+𝑑</a:t>
            </a:r>
            <a:r>
              <a:rPr sz="2625" spc="165" baseline="20634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2625" baseline="20634" dirty="0">
                <a:solidFill>
                  <a:srgbClr val="001F5F"/>
                </a:solidFill>
                <a:latin typeface="Cambria Math"/>
                <a:cs typeface="Cambria Math"/>
              </a:rPr>
              <a:t>	</a:t>
            </a:r>
            <a:r>
              <a:rPr sz="2150" spc="100" dirty="0">
                <a:solidFill>
                  <a:srgbClr val="001F5F"/>
                </a:solidFill>
                <a:latin typeface="Cambria Math"/>
                <a:cs typeface="Cambria Math"/>
              </a:rPr>
              <a:t>𝑐</a:t>
            </a:r>
            <a:r>
              <a:rPr sz="2625" spc="150" baseline="20634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r>
              <a:rPr sz="2150" spc="100" dirty="0">
                <a:solidFill>
                  <a:srgbClr val="001F5F"/>
                </a:solidFill>
                <a:latin typeface="Cambria Math"/>
                <a:cs typeface="Cambria Math"/>
              </a:rPr>
              <a:t>+𝑑</a:t>
            </a:r>
            <a:r>
              <a:rPr sz="2625" spc="150" baseline="20634" dirty="0">
                <a:solidFill>
                  <a:srgbClr val="001F5F"/>
                </a:solidFill>
                <a:latin typeface="Cambria Math"/>
                <a:cs typeface="Cambria Math"/>
              </a:rPr>
              <a:t>2</a:t>
            </a:r>
            <a:endParaRPr sz="2625" baseline="20634">
              <a:latin typeface="Cambria Math"/>
              <a:cs typeface="Cambria Math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92619" y="1149730"/>
            <a:ext cx="10916285" cy="5540375"/>
            <a:chOff x="492619" y="1149730"/>
            <a:chExt cx="10916285" cy="5540375"/>
          </a:xfrm>
        </p:grpSpPr>
        <p:sp>
          <p:nvSpPr>
            <p:cNvPr id="33" name="object 33"/>
            <p:cNvSpPr/>
            <p:nvPr/>
          </p:nvSpPr>
          <p:spPr>
            <a:xfrm>
              <a:off x="2382012" y="1194053"/>
              <a:ext cx="2959100" cy="774700"/>
            </a:xfrm>
            <a:custGeom>
              <a:avLst/>
              <a:gdLst/>
              <a:ahLst/>
              <a:cxnLst/>
              <a:rect l="l" t="t" r="r" b="b"/>
              <a:pathLst>
                <a:path w="2959100" h="774700">
                  <a:moveTo>
                    <a:pt x="95123" y="673226"/>
                  </a:moveTo>
                  <a:lnTo>
                    <a:pt x="101600" y="666750"/>
                  </a:lnTo>
                  <a:lnTo>
                    <a:pt x="120650" y="666750"/>
                  </a:lnTo>
                  <a:lnTo>
                    <a:pt x="133223" y="666750"/>
                  </a:lnTo>
                  <a:lnTo>
                    <a:pt x="158876" y="666750"/>
                  </a:lnTo>
                  <a:lnTo>
                    <a:pt x="190500" y="666750"/>
                  </a:lnTo>
                  <a:lnTo>
                    <a:pt x="228600" y="673226"/>
                  </a:lnTo>
                  <a:lnTo>
                    <a:pt x="272923" y="685800"/>
                  </a:lnTo>
                  <a:lnTo>
                    <a:pt x="304673" y="692276"/>
                  </a:lnTo>
                  <a:lnTo>
                    <a:pt x="361823" y="704850"/>
                  </a:lnTo>
                  <a:lnTo>
                    <a:pt x="406145" y="711326"/>
                  </a:lnTo>
                  <a:lnTo>
                    <a:pt x="508000" y="736600"/>
                  </a:lnTo>
                  <a:lnTo>
                    <a:pt x="571373" y="743076"/>
                  </a:lnTo>
                  <a:lnTo>
                    <a:pt x="622173" y="749554"/>
                  </a:lnTo>
                  <a:lnTo>
                    <a:pt x="672845" y="755650"/>
                  </a:lnTo>
                  <a:lnTo>
                    <a:pt x="717550" y="762126"/>
                  </a:lnTo>
                  <a:lnTo>
                    <a:pt x="755650" y="762126"/>
                  </a:lnTo>
                  <a:lnTo>
                    <a:pt x="799973" y="768223"/>
                  </a:lnTo>
                  <a:lnTo>
                    <a:pt x="844676" y="768223"/>
                  </a:lnTo>
                  <a:lnTo>
                    <a:pt x="882396" y="774700"/>
                  </a:lnTo>
                  <a:lnTo>
                    <a:pt x="914400" y="774700"/>
                  </a:lnTo>
                  <a:lnTo>
                    <a:pt x="952246" y="774700"/>
                  </a:lnTo>
                  <a:lnTo>
                    <a:pt x="1136523" y="774700"/>
                  </a:lnTo>
                  <a:lnTo>
                    <a:pt x="1149223" y="768223"/>
                  </a:lnTo>
                  <a:lnTo>
                    <a:pt x="1174750" y="768223"/>
                  </a:lnTo>
                  <a:lnTo>
                    <a:pt x="1187323" y="755650"/>
                  </a:lnTo>
                  <a:lnTo>
                    <a:pt x="1199896" y="749554"/>
                  </a:lnTo>
                  <a:lnTo>
                    <a:pt x="1219073" y="743076"/>
                  </a:lnTo>
                  <a:lnTo>
                    <a:pt x="1232027" y="730376"/>
                  </a:lnTo>
                  <a:lnTo>
                    <a:pt x="1250696" y="717423"/>
                  </a:lnTo>
                  <a:lnTo>
                    <a:pt x="1269746" y="704850"/>
                  </a:lnTo>
                  <a:lnTo>
                    <a:pt x="1288796" y="692276"/>
                  </a:lnTo>
                  <a:lnTo>
                    <a:pt x="1307973" y="673226"/>
                  </a:lnTo>
                  <a:lnTo>
                    <a:pt x="1339596" y="654050"/>
                  </a:lnTo>
                  <a:lnTo>
                    <a:pt x="1358646" y="628523"/>
                  </a:lnTo>
                  <a:lnTo>
                    <a:pt x="1384300" y="596900"/>
                  </a:lnTo>
                  <a:lnTo>
                    <a:pt x="1390777" y="577850"/>
                  </a:lnTo>
                  <a:lnTo>
                    <a:pt x="1409446" y="552576"/>
                  </a:lnTo>
                  <a:lnTo>
                    <a:pt x="1422400" y="533526"/>
                  </a:lnTo>
                  <a:lnTo>
                    <a:pt x="1447673" y="514476"/>
                  </a:lnTo>
                  <a:lnTo>
                    <a:pt x="1473200" y="488823"/>
                  </a:lnTo>
                  <a:lnTo>
                    <a:pt x="1485773" y="463676"/>
                  </a:lnTo>
                  <a:lnTo>
                    <a:pt x="1511300" y="450723"/>
                  </a:lnTo>
                  <a:lnTo>
                    <a:pt x="1530477" y="425450"/>
                  </a:lnTo>
                  <a:lnTo>
                    <a:pt x="1543050" y="393826"/>
                  </a:lnTo>
                  <a:lnTo>
                    <a:pt x="1555623" y="374776"/>
                  </a:lnTo>
                  <a:lnTo>
                    <a:pt x="1562100" y="362204"/>
                  </a:lnTo>
                  <a:lnTo>
                    <a:pt x="1562100" y="343026"/>
                  </a:lnTo>
                  <a:lnTo>
                    <a:pt x="1562100" y="323976"/>
                  </a:lnTo>
                  <a:lnTo>
                    <a:pt x="1562100" y="311023"/>
                  </a:lnTo>
                  <a:lnTo>
                    <a:pt x="1562100" y="292354"/>
                  </a:lnTo>
                  <a:lnTo>
                    <a:pt x="1555623" y="266700"/>
                  </a:lnTo>
                  <a:lnTo>
                    <a:pt x="1498346" y="196850"/>
                  </a:lnTo>
                  <a:lnTo>
                    <a:pt x="1473200" y="171323"/>
                  </a:lnTo>
                  <a:lnTo>
                    <a:pt x="1434973" y="146176"/>
                  </a:lnTo>
                  <a:lnTo>
                    <a:pt x="1396873" y="120650"/>
                  </a:lnTo>
                  <a:lnTo>
                    <a:pt x="1327023" y="88900"/>
                  </a:lnTo>
                  <a:lnTo>
                    <a:pt x="1276223" y="69850"/>
                  </a:lnTo>
                  <a:lnTo>
                    <a:pt x="1232027" y="57276"/>
                  </a:lnTo>
                  <a:lnTo>
                    <a:pt x="1199896" y="50800"/>
                  </a:lnTo>
                  <a:lnTo>
                    <a:pt x="1155700" y="38100"/>
                  </a:lnTo>
                  <a:lnTo>
                    <a:pt x="1117473" y="31623"/>
                  </a:lnTo>
                  <a:lnTo>
                    <a:pt x="1085850" y="25526"/>
                  </a:lnTo>
                  <a:lnTo>
                    <a:pt x="1041146" y="19050"/>
                  </a:lnTo>
                  <a:lnTo>
                    <a:pt x="996950" y="12573"/>
                  </a:lnTo>
                  <a:lnTo>
                    <a:pt x="946150" y="6476"/>
                  </a:lnTo>
                  <a:lnTo>
                    <a:pt x="901446" y="0"/>
                  </a:lnTo>
                  <a:lnTo>
                    <a:pt x="253873" y="0"/>
                  </a:lnTo>
                  <a:lnTo>
                    <a:pt x="222123" y="6476"/>
                  </a:lnTo>
                  <a:lnTo>
                    <a:pt x="177545" y="12573"/>
                  </a:lnTo>
                  <a:lnTo>
                    <a:pt x="152273" y="19050"/>
                  </a:lnTo>
                  <a:lnTo>
                    <a:pt x="126745" y="31623"/>
                  </a:lnTo>
                  <a:lnTo>
                    <a:pt x="95123" y="44576"/>
                  </a:lnTo>
                  <a:lnTo>
                    <a:pt x="82550" y="44576"/>
                  </a:lnTo>
                  <a:lnTo>
                    <a:pt x="69850" y="63373"/>
                  </a:lnTo>
                  <a:lnTo>
                    <a:pt x="56895" y="69850"/>
                  </a:lnTo>
                  <a:lnTo>
                    <a:pt x="50800" y="76326"/>
                  </a:lnTo>
                  <a:lnTo>
                    <a:pt x="37845" y="88900"/>
                  </a:lnTo>
                  <a:lnTo>
                    <a:pt x="31750" y="95376"/>
                  </a:lnTo>
                  <a:lnTo>
                    <a:pt x="25273" y="107950"/>
                  </a:lnTo>
                  <a:lnTo>
                    <a:pt x="19176" y="127126"/>
                  </a:lnTo>
                  <a:lnTo>
                    <a:pt x="12700" y="146176"/>
                  </a:lnTo>
                  <a:lnTo>
                    <a:pt x="6223" y="171323"/>
                  </a:lnTo>
                  <a:lnTo>
                    <a:pt x="6223" y="196850"/>
                  </a:lnTo>
                  <a:lnTo>
                    <a:pt x="0" y="228600"/>
                  </a:lnTo>
                  <a:lnTo>
                    <a:pt x="0" y="343026"/>
                  </a:lnTo>
                  <a:lnTo>
                    <a:pt x="6223" y="362204"/>
                  </a:lnTo>
                  <a:lnTo>
                    <a:pt x="6223" y="374776"/>
                  </a:lnTo>
                  <a:lnTo>
                    <a:pt x="19176" y="399923"/>
                  </a:lnTo>
                  <a:lnTo>
                    <a:pt x="25273" y="406400"/>
                  </a:lnTo>
                  <a:lnTo>
                    <a:pt x="31750" y="412876"/>
                  </a:lnTo>
                  <a:lnTo>
                    <a:pt x="37845" y="412876"/>
                  </a:lnTo>
                  <a:lnTo>
                    <a:pt x="37845" y="418973"/>
                  </a:lnTo>
                  <a:lnTo>
                    <a:pt x="44323" y="418973"/>
                  </a:lnTo>
                </a:path>
                <a:path w="2959100" h="774700">
                  <a:moveTo>
                    <a:pt x="1726946" y="539623"/>
                  </a:moveTo>
                  <a:lnTo>
                    <a:pt x="1726946" y="546100"/>
                  </a:lnTo>
                  <a:lnTo>
                    <a:pt x="1739900" y="546100"/>
                  </a:lnTo>
                  <a:lnTo>
                    <a:pt x="1752473" y="565150"/>
                  </a:lnTo>
                  <a:lnTo>
                    <a:pt x="1759077" y="565150"/>
                  </a:lnTo>
                  <a:lnTo>
                    <a:pt x="1765173" y="577850"/>
                  </a:lnTo>
                  <a:lnTo>
                    <a:pt x="1777746" y="584326"/>
                  </a:lnTo>
                  <a:lnTo>
                    <a:pt x="1790700" y="596900"/>
                  </a:lnTo>
                  <a:lnTo>
                    <a:pt x="1796796" y="603376"/>
                  </a:lnTo>
                  <a:lnTo>
                    <a:pt x="1815846" y="609473"/>
                  </a:lnTo>
                  <a:lnTo>
                    <a:pt x="1822323" y="609473"/>
                  </a:lnTo>
                  <a:lnTo>
                    <a:pt x="1835023" y="615950"/>
                  </a:lnTo>
                  <a:lnTo>
                    <a:pt x="1847977" y="622426"/>
                  </a:lnTo>
                  <a:lnTo>
                    <a:pt x="1866646" y="628523"/>
                  </a:lnTo>
                  <a:lnTo>
                    <a:pt x="1879600" y="628523"/>
                  </a:lnTo>
                  <a:lnTo>
                    <a:pt x="1898650" y="635000"/>
                  </a:lnTo>
                  <a:lnTo>
                    <a:pt x="1917827" y="635000"/>
                  </a:lnTo>
                  <a:lnTo>
                    <a:pt x="1936496" y="641476"/>
                  </a:lnTo>
                  <a:lnTo>
                    <a:pt x="1955546" y="647573"/>
                  </a:lnTo>
                  <a:lnTo>
                    <a:pt x="2558923" y="647573"/>
                  </a:lnTo>
                  <a:lnTo>
                    <a:pt x="2577973" y="641476"/>
                  </a:lnTo>
                  <a:lnTo>
                    <a:pt x="2590673" y="641476"/>
                  </a:lnTo>
                  <a:lnTo>
                    <a:pt x="2603627" y="641476"/>
                  </a:lnTo>
                  <a:lnTo>
                    <a:pt x="2616200" y="641476"/>
                  </a:lnTo>
                  <a:lnTo>
                    <a:pt x="2622296" y="635000"/>
                  </a:lnTo>
                  <a:lnTo>
                    <a:pt x="2635250" y="635000"/>
                  </a:lnTo>
                  <a:lnTo>
                    <a:pt x="2654300" y="628523"/>
                  </a:lnTo>
                  <a:lnTo>
                    <a:pt x="2666873" y="628523"/>
                  </a:lnTo>
                  <a:lnTo>
                    <a:pt x="2679573" y="622426"/>
                  </a:lnTo>
                  <a:lnTo>
                    <a:pt x="2698623" y="622426"/>
                  </a:lnTo>
                  <a:lnTo>
                    <a:pt x="2724150" y="622426"/>
                  </a:lnTo>
                  <a:lnTo>
                    <a:pt x="2743200" y="615950"/>
                  </a:lnTo>
                  <a:lnTo>
                    <a:pt x="2762377" y="609473"/>
                  </a:lnTo>
                  <a:lnTo>
                    <a:pt x="2794000" y="603376"/>
                  </a:lnTo>
                  <a:lnTo>
                    <a:pt x="2806573" y="603376"/>
                  </a:lnTo>
                  <a:lnTo>
                    <a:pt x="2825750" y="596900"/>
                  </a:lnTo>
                  <a:lnTo>
                    <a:pt x="2832227" y="596900"/>
                  </a:lnTo>
                  <a:lnTo>
                    <a:pt x="2844800" y="590804"/>
                  </a:lnTo>
                  <a:lnTo>
                    <a:pt x="2850896" y="590804"/>
                  </a:lnTo>
                  <a:lnTo>
                    <a:pt x="2857373" y="584326"/>
                  </a:lnTo>
                  <a:lnTo>
                    <a:pt x="2863850" y="584326"/>
                  </a:lnTo>
                  <a:lnTo>
                    <a:pt x="2869946" y="584326"/>
                  </a:lnTo>
                  <a:lnTo>
                    <a:pt x="2876423" y="577850"/>
                  </a:lnTo>
                  <a:lnTo>
                    <a:pt x="2888996" y="571626"/>
                  </a:lnTo>
                  <a:lnTo>
                    <a:pt x="2902077" y="565150"/>
                  </a:lnTo>
                  <a:lnTo>
                    <a:pt x="2914650" y="558673"/>
                  </a:lnTo>
                  <a:lnTo>
                    <a:pt x="2927223" y="552576"/>
                  </a:lnTo>
                  <a:lnTo>
                    <a:pt x="2939796" y="546100"/>
                  </a:lnTo>
                  <a:lnTo>
                    <a:pt x="2946273" y="539623"/>
                  </a:lnTo>
                  <a:lnTo>
                    <a:pt x="2952750" y="533526"/>
                  </a:lnTo>
                  <a:lnTo>
                    <a:pt x="2958846" y="527050"/>
                  </a:lnTo>
                  <a:lnTo>
                    <a:pt x="2958846" y="482726"/>
                  </a:lnTo>
                  <a:lnTo>
                    <a:pt x="2952750" y="469773"/>
                  </a:lnTo>
                  <a:lnTo>
                    <a:pt x="2952750" y="463676"/>
                  </a:lnTo>
                  <a:lnTo>
                    <a:pt x="2946273" y="450723"/>
                  </a:lnTo>
                  <a:lnTo>
                    <a:pt x="2939796" y="438150"/>
                  </a:lnTo>
                  <a:lnTo>
                    <a:pt x="2933700" y="425450"/>
                  </a:lnTo>
                  <a:lnTo>
                    <a:pt x="2920746" y="412876"/>
                  </a:lnTo>
                  <a:lnTo>
                    <a:pt x="2914650" y="399923"/>
                  </a:lnTo>
                  <a:lnTo>
                    <a:pt x="2902077" y="387350"/>
                  </a:lnTo>
                  <a:lnTo>
                    <a:pt x="2895473" y="380873"/>
                  </a:lnTo>
                  <a:lnTo>
                    <a:pt x="2882900" y="368300"/>
                  </a:lnTo>
                  <a:lnTo>
                    <a:pt x="2869946" y="362204"/>
                  </a:lnTo>
                  <a:lnTo>
                    <a:pt x="2857373" y="355726"/>
                  </a:lnTo>
                  <a:lnTo>
                    <a:pt x="2850896" y="349250"/>
                  </a:lnTo>
                  <a:lnTo>
                    <a:pt x="2832227" y="343026"/>
                  </a:lnTo>
                  <a:lnTo>
                    <a:pt x="2825750" y="343026"/>
                  </a:lnTo>
                  <a:lnTo>
                    <a:pt x="2819273" y="336550"/>
                  </a:lnTo>
                  <a:lnTo>
                    <a:pt x="2800096" y="330073"/>
                  </a:lnTo>
                  <a:lnTo>
                    <a:pt x="2794000" y="330073"/>
                  </a:lnTo>
                  <a:lnTo>
                    <a:pt x="2781046" y="330073"/>
                  </a:lnTo>
                  <a:lnTo>
                    <a:pt x="2768473" y="323976"/>
                  </a:lnTo>
                  <a:lnTo>
                    <a:pt x="2755900" y="317500"/>
                  </a:lnTo>
                  <a:lnTo>
                    <a:pt x="2736723" y="311023"/>
                  </a:lnTo>
                  <a:lnTo>
                    <a:pt x="2717673" y="311023"/>
                  </a:lnTo>
                  <a:lnTo>
                    <a:pt x="2698623" y="311023"/>
                  </a:lnTo>
                  <a:lnTo>
                    <a:pt x="2679573" y="304926"/>
                  </a:lnTo>
                  <a:lnTo>
                    <a:pt x="2660396" y="298450"/>
                  </a:lnTo>
                  <a:lnTo>
                    <a:pt x="2641346" y="292354"/>
                  </a:lnTo>
                  <a:lnTo>
                    <a:pt x="2622296" y="292354"/>
                  </a:lnTo>
                  <a:lnTo>
                    <a:pt x="2603627" y="279400"/>
                  </a:lnTo>
                  <a:lnTo>
                    <a:pt x="2571496" y="273176"/>
                  </a:lnTo>
                  <a:lnTo>
                    <a:pt x="2546350" y="266700"/>
                  </a:lnTo>
                  <a:lnTo>
                    <a:pt x="2514600" y="254126"/>
                  </a:lnTo>
                  <a:lnTo>
                    <a:pt x="2495550" y="254126"/>
                  </a:lnTo>
                  <a:lnTo>
                    <a:pt x="2470023" y="247650"/>
                  </a:lnTo>
                  <a:lnTo>
                    <a:pt x="2450973" y="241173"/>
                  </a:lnTo>
                  <a:lnTo>
                    <a:pt x="2431796" y="235076"/>
                  </a:lnTo>
                  <a:lnTo>
                    <a:pt x="2419223" y="235076"/>
                  </a:lnTo>
                  <a:lnTo>
                    <a:pt x="2387600" y="222123"/>
                  </a:lnTo>
                  <a:lnTo>
                    <a:pt x="2375027" y="216026"/>
                  </a:lnTo>
                  <a:lnTo>
                    <a:pt x="2355850" y="209550"/>
                  </a:lnTo>
                  <a:lnTo>
                    <a:pt x="2330323" y="203326"/>
                  </a:lnTo>
                  <a:lnTo>
                    <a:pt x="2298700" y="196850"/>
                  </a:lnTo>
                  <a:lnTo>
                    <a:pt x="2266950" y="184276"/>
                  </a:lnTo>
                  <a:lnTo>
                    <a:pt x="2222373" y="171323"/>
                  </a:lnTo>
                  <a:lnTo>
                    <a:pt x="2190623" y="165226"/>
                  </a:lnTo>
                  <a:lnTo>
                    <a:pt x="2146427" y="158750"/>
                  </a:lnTo>
                  <a:lnTo>
                    <a:pt x="2114296" y="152273"/>
                  </a:lnTo>
                  <a:lnTo>
                    <a:pt x="2082673" y="146176"/>
                  </a:lnTo>
                  <a:lnTo>
                    <a:pt x="2063623" y="139700"/>
                  </a:lnTo>
                  <a:lnTo>
                    <a:pt x="2044446" y="139700"/>
                  </a:lnTo>
                  <a:lnTo>
                    <a:pt x="1942973" y="139700"/>
                  </a:lnTo>
                  <a:lnTo>
                    <a:pt x="1930400" y="146176"/>
                  </a:lnTo>
                  <a:lnTo>
                    <a:pt x="1923923" y="146176"/>
                  </a:lnTo>
                  <a:lnTo>
                    <a:pt x="1917827" y="152273"/>
                  </a:lnTo>
                  <a:lnTo>
                    <a:pt x="1911350" y="152273"/>
                  </a:lnTo>
                  <a:lnTo>
                    <a:pt x="1904873" y="152273"/>
                  </a:lnTo>
                  <a:lnTo>
                    <a:pt x="1904873" y="158750"/>
                  </a:lnTo>
                  <a:lnTo>
                    <a:pt x="1892173" y="165226"/>
                  </a:lnTo>
                  <a:lnTo>
                    <a:pt x="1885696" y="171323"/>
                  </a:lnTo>
                  <a:lnTo>
                    <a:pt x="1873123" y="177800"/>
                  </a:lnTo>
                  <a:lnTo>
                    <a:pt x="1860550" y="184276"/>
                  </a:lnTo>
                  <a:lnTo>
                    <a:pt x="1841500" y="196850"/>
                  </a:lnTo>
                  <a:lnTo>
                    <a:pt x="1822323" y="203326"/>
                  </a:lnTo>
                  <a:lnTo>
                    <a:pt x="1803273" y="216026"/>
                  </a:lnTo>
                  <a:lnTo>
                    <a:pt x="1777746" y="228600"/>
                  </a:lnTo>
                  <a:lnTo>
                    <a:pt x="1765173" y="228600"/>
                  </a:lnTo>
                  <a:lnTo>
                    <a:pt x="1752473" y="235076"/>
                  </a:lnTo>
                  <a:lnTo>
                    <a:pt x="1745996" y="241173"/>
                  </a:lnTo>
                  <a:lnTo>
                    <a:pt x="1726946" y="247650"/>
                  </a:lnTo>
                  <a:lnTo>
                    <a:pt x="1714373" y="254126"/>
                  </a:lnTo>
                  <a:lnTo>
                    <a:pt x="1707896" y="260223"/>
                  </a:lnTo>
                  <a:lnTo>
                    <a:pt x="1701800" y="260223"/>
                  </a:lnTo>
                  <a:lnTo>
                    <a:pt x="1695323" y="266700"/>
                  </a:lnTo>
                  <a:lnTo>
                    <a:pt x="1689227" y="266700"/>
                  </a:lnTo>
                  <a:lnTo>
                    <a:pt x="1682750" y="266700"/>
                  </a:lnTo>
                  <a:lnTo>
                    <a:pt x="1682750" y="273176"/>
                  </a:lnTo>
                  <a:lnTo>
                    <a:pt x="1670050" y="279400"/>
                  </a:lnTo>
                  <a:lnTo>
                    <a:pt x="1663573" y="279400"/>
                  </a:lnTo>
                  <a:lnTo>
                    <a:pt x="1663573" y="285876"/>
                  </a:lnTo>
                </a:path>
                <a:path w="2959100" h="774700">
                  <a:moveTo>
                    <a:pt x="260350" y="362204"/>
                  </a:moveTo>
                  <a:lnTo>
                    <a:pt x="272923" y="349250"/>
                  </a:lnTo>
                  <a:lnTo>
                    <a:pt x="291973" y="343026"/>
                  </a:lnTo>
                  <a:lnTo>
                    <a:pt x="298450" y="336550"/>
                  </a:lnTo>
                  <a:lnTo>
                    <a:pt x="317626" y="330073"/>
                  </a:lnTo>
                  <a:lnTo>
                    <a:pt x="330200" y="323976"/>
                  </a:lnTo>
                  <a:lnTo>
                    <a:pt x="336295" y="317500"/>
                  </a:lnTo>
                  <a:lnTo>
                    <a:pt x="349250" y="311023"/>
                  </a:lnTo>
                  <a:lnTo>
                    <a:pt x="368300" y="298450"/>
                  </a:lnTo>
                  <a:lnTo>
                    <a:pt x="380873" y="292354"/>
                  </a:lnTo>
                  <a:lnTo>
                    <a:pt x="393573" y="279400"/>
                  </a:lnTo>
                  <a:lnTo>
                    <a:pt x="406145" y="273176"/>
                  </a:lnTo>
                  <a:lnTo>
                    <a:pt x="419100" y="266700"/>
                  </a:lnTo>
                  <a:lnTo>
                    <a:pt x="438150" y="254126"/>
                  </a:lnTo>
                  <a:lnTo>
                    <a:pt x="457200" y="247650"/>
                  </a:lnTo>
                  <a:lnTo>
                    <a:pt x="476376" y="241173"/>
                  </a:lnTo>
                  <a:lnTo>
                    <a:pt x="488950" y="235076"/>
                  </a:lnTo>
                  <a:lnTo>
                    <a:pt x="527050" y="216026"/>
                  </a:lnTo>
                  <a:lnTo>
                    <a:pt x="552323" y="209550"/>
                  </a:lnTo>
                  <a:lnTo>
                    <a:pt x="571373" y="203326"/>
                  </a:lnTo>
                  <a:lnTo>
                    <a:pt x="590423" y="203326"/>
                  </a:lnTo>
                  <a:lnTo>
                    <a:pt x="609473" y="196850"/>
                  </a:lnTo>
                  <a:lnTo>
                    <a:pt x="628650" y="190373"/>
                  </a:lnTo>
                  <a:lnTo>
                    <a:pt x="647700" y="190373"/>
                  </a:lnTo>
                  <a:lnTo>
                    <a:pt x="672845" y="184276"/>
                  </a:lnTo>
                  <a:lnTo>
                    <a:pt x="711073" y="184276"/>
                  </a:lnTo>
                  <a:lnTo>
                    <a:pt x="761873" y="177800"/>
                  </a:lnTo>
                  <a:lnTo>
                    <a:pt x="793495" y="177800"/>
                  </a:lnTo>
                  <a:lnTo>
                    <a:pt x="1104900" y="177800"/>
                  </a:lnTo>
                  <a:lnTo>
                    <a:pt x="1155700" y="184276"/>
                  </a:lnTo>
                  <a:lnTo>
                    <a:pt x="1193800" y="184276"/>
                  </a:lnTo>
                  <a:lnTo>
                    <a:pt x="1232027" y="190373"/>
                  </a:lnTo>
                  <a:lnTo>
                    <a:pt x="1269746" y="196850"/>
                  </a:lnTo>
                  <a:lnTo>
                    <a:pt x="1301877" y="203326"/>
                  </a:lnTo>
                  <a:lnTo>
                    <a:pt x="1327023" y="203326"/>
                  </a:lnTo>
                  <a:lnTo>
                    <a:pt x="1358646" y="203326"/>
                  </a:lnTo>
                  <a:lnTo>
                    <a:pt x="1390777" y="209550"/>
                  </a:lnTo>
                  <a:lnTo>
                    <a:pt x="1422400" y="216026"/>
                  </a:lnTo>
                  <a:lnTo>
                    <a:pt x="1447673" y="222123"/>
                  </a:lnTo>
                  <a:lnTo>
                    <a:pt x="1466723" y="228600"/>
                  </a:lnTo>
                  <a:lnTo>
                    <a:pt x="1485773" y="235076"/>
                  </a:lnTo>
                  <a:lnTo>
                    <a:pt x="1517396" y="235076"/>
                  </a:lnTo>
                  <a:lnTo>
                    <a:pt x="1536573" y="241173"/>
                  </a:lnTo>
                  <a:lnTo>
                    <a:pt x="1555623" y="254126"/>
                  </a:lnTo>
                  <a:lnTo>
                    <a:pt x="1581150" y="260223"/>
                  </a:lnTo>
                  <a:lnTo>
                    <a:pt x="1606423" y="266700"/>
                  </a:lnTo>
                  <a:lnTo>
                    <a:pt x="1625473" y="273176"/>
                  </a:lnTo>
                  <a:lnTo>
                    <a:pt x="1651000" y="285876"/>
                  </a:lnTo>
                  <a:lnTo>
                    <a:pt x="1670050" y="292354"/>
                  </a:lnTo>
                  <a:lnTo>
                    <a:pt x="1689227" y="298450"/>
                  </a:lnTo>
                  <a:lnTo>
                    <a:pt x="1701800" y="298450"/>
                  </a:lnTo>
                  <a:lnTo>
                    <a:pt x="1707896" y="298450"/>
                  </a:lnTo>
                  <a:lnTo>
                    <a:pt x="1714373" y="304926"/>
                  </a:lnTo>
                  <a:lnTo>
                    <a:pt x="1720850" y="304926"/>
                  </a:lnTo>
                  <a:lnTo>
                    <a:pt x="1726946" y="304926"/>
                  </a:lnTo>
                  <a:lnTo>
                    <a:pt x="1733423" y="304926"/>
                  </a:lnTo>
                  <a:lnTo>
                    <a:pt x="1739900" y="304926"/>
                  </a:lnTo>
                  <a:lnTo>
                    <a:pt x="1739900" y="311023"/>
                  </a:lnTo>
                  <a:lnTo>
                    <a:pt x="1752473" y="311023"/>
                  </a:lnTo>
                  <a:lnTo>
                    <a:pt x="1765173" y="317500"/>
                  </a:lnTo>
                  <a:lnTo>
                    <a:pt x="1771650" y="317500"/>
                  </a:lnTo>
                  <a:lnTo>
                    <a:pt x="1784223" y="317500"/>
                  </a:lnTo>
                  <a:lnTo>
                    <a:pt x="1790700" y="323976"/>
                  </a:lnTo>
                  <a:lnTo>
                    <a:pt x="1796796" y="323976"/>
                  </a:lnTo>
                  <a:lnTo>
                    <a:pt x="1803273" y="330073"/>
                  </a:lnTo>
                  <a:lnTo>
                    <a:pt x="1809750" y="330073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5909" y="1444751"/>
              <a:ext cx="120651" cy="12712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6282" y="1279905"/>
              <a:ext cx="171705" cy="11404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268462" y="1149730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0"/>
                  </a:lnTo>
                  <a:lnTo>
                    <a:pt x="0" y="272923"/>
                  </a:lnTo>
                  <a:lnTo>
                    <a:pt x="0" y="279400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94059" y="1318132"/>
              <a:ext cx="101474" cy="14567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910062" y="1225676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0" y="0"/>
                  </a:lnTo>
                  <a:lnTo>
                    <a:pt x="381" y="0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82959" y="1184528"/>
              <a:ext cx="82424" cy="9537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873758" y="1340230"/>
              <a:ext cx="9525635" cy="1390650"/>
            </a:xfrm>
            <a:custGeom>
              <a:avLst/>
              <a:gdLst/>
              <a:ahLst/>
              <a:cxnLst/>
              <a:rect l="l" t="t" r="r" b="b"/>
              <a:pathLst>
                <a:path w="9525635" h="1390650">
                  <a:moveTo>
                    <a:pt x="9176004" y="19050"/>
                  </a:moveTo>
                  <a:lnTo>
                    <a:pt x="9176004" y="19050"/>
                  </a:lnTo>
                  <a:lnTo>
                    <a:pt x="9290177" y="19050"/>
                  </a:lnTo>
                  <a:lnTo>
                    <a:pt x="9302750" y="19050"/>
                  </a:lnTo>
                </a:path>
                <a:path w="9525635" h="1390650">
                  <a:moveTo>
                    <a:pt x="9195054" y="94996"/>
                  </a:moveTo>
                  <a:lnTo>
                    <a:pt x="9195054" y="94996"/>
                  </a:lnTo>
                  <a:lnTo>
                    <a:pt x="9328277" y="94996"/>
                  </a:lnTo>
                  <a:lnTo>
                    <a:pt x="9334754" y="94996"/>
                  </a:lnTo>
                </a:path>
                <a:path w="9525635" h="1390650">
                  <a:moveTo>
                    <a:pt x="9417177" y="57150"/>
                  </a:moveTo>
                  <a:lnTo>
                    <a:pt x="9417177" y="57150"/>
                  </a:lnTo>
                  <a:lnTo>
                    <a:pt x="9467977" y="57150"/>
                  </a:lnTo>
                  <a:lnTo>
                    <a:pt x="9474454" y="57150"/>
                  </a:lnTo>
                </a:path>
                <a:path w="9525635" h="1390650">
                  <a:moveTo>
                    <a:pt x="9518777" y="0"/>
                  </a:moveTo>
                  <a:lnTo>
                    <a:pt x="9518777" y="25146"/>
                  </a:lnTo>
                  <a:lnTo>
                    <a:pt x="9518777" y="44196"/>
                  </a:lnTo>
                  <a:lnTo>
                    <a:pt x="9518777" y="50673"/>
                  </a:lnTo>
                  <a:lnTo>
                    <a:pt x="9518777" y="69850"/>
                  </a:lnTo>
                  <a:lnTo>
                    <a:pt x="9525254" y="75946"/>
                  </a:lnTo>
                  <a:lnTo>
                    <a:pt x="9525254" y="88900"/>
                  </a:lnTo>
                  <a:lnTo>
                    <a:pt x="9525254" y="94996"/>
                  </a:lnTo>
                  <a:lnTo>
                    <a:pt x="9525254" y="101473"/>
                  </a:lnTo>
                  <a:lnTo>
                    <a:pt x="9525254" y="107950"/>
                  </a:lnTo>
                  <a:lnTo>
                    <a:pt x="9525254" y="114046"/>
                  </a:lnTo>
                </a:path>
                <a:path w="9525635" h="1390650">
                  <a:moveTo>
                    <a:pt x="3943477" y="488823"/>
                  </a:moveTo>
                  <a:lnTo>
                    <a:pt x="3949954" y="488823"/>
                  </a:lnTo>
                  <a:lnTo>
                    <a:pt x="3975100" y="488823"/>
                  </a:lnTo>
                  <a:lnTo>
                    <a:pt x="4000627" y="488823"/>
                  </a:lnTo>
                  <a:lnTo>
                    <a:pt x="4019804" y="495300"/>
                  </a:lnTo>
                  <a:lnTo>
                    <a:pt x="4146804" y="495300"/>
                  </a:lnTo>
                  <a:lnTo>
                    <a:pt x="4165854" y="501396"/>
                  </a:lnTo>
                  <a:lnTo>
                    <a:pt x="4394454" y="501396"/>
                  </a:lnTo>
                  <a:lnTo>
                    <a:pt x="4407154" y="507873"/>
                  </a:lnTo>
                  <a:lnTo>
                    <a:pt x="4660900" y="507873"/>
                  </a:lnTo>
                  <a:lnTo>
                    <a:pt x="4712081" y="514350"/>
                  </a:lnTo>
                  <a:lnTo>
                    <a:pt x="5226050" y="514350"/>
                  </a:lnTo>
                  <a:lnTo>
                    <a:pt x="5232527" y="514350"/>
                  </a:lnTo>
                </a:path>
                <a:path w="9525635" h="1390650">
                  <a:moveTo>
                    <a:pt x="0" y="984250"/>
                  </a:moveTo>
                  <a:lnTo>
                    <a:pt x="0" y="984250"/>
                  </a:lnTo>
                  <a:lnTo>
                    <a:pt x="343027" y="984250"/>
                  </a:lnTo>
                  <a:lnTo>
                    <a:pt x="368681" y="990346"/>
                  </a:lnTo>
                  <a:lnTo>
                    <a:pt x="622427" y="990346"/>
                  </a:lnTo>
                  <a:lnTo>
                    <a:pt x="641477" y="996823"/>
                  </a:lnTo>
                  <a:lnTo>
                    <a:pt x="654050" y="996823"/>
                  </a:lnTo>
                  <a:lnTo>
                    <a:pt x="667131" y="996823"/>
                  </a:lnTo>
                  <a:lnTo>
                    <a:pt x="679704" y="996823"/>
                  </a:lnTo>
                  <a:lnTo>
                    <a:pt x="692277" y="1003300"/>
                  </a:lnTo>
                  <a:lnTo>
                    <a:pt x="914400" y="1003300"/>
                  </a:lnTo>
                  <a:lnTo>
                    <a:pt x="933450" y="996823"/>
                  </a:lnTo>
                  <a:lnTo>
                    <a:pt x="946404" y="996823"/>
                  </a:lnTo>
                  <a:lnTo>
                    <a:pt x="958977" y="996823"/>
                  </a:lnTo>
                  <a:lnTo>
                    <a:pt x="965454" y="990346"/>
                  </a:lnTo>
                  <a:lnTo>
                    <a:pt x="1073150" y="990346"/>
                  </a:lnTo>
                  <a:lnTo>
                    <a:pt x="1098677" y="984250"/>
                  </a:lnTo>
                  <a:lnTo>
                    <a:pt x="1124331" y="984250"/>
                  </a:lnTo>
                  <a:lnTo>
                    <a:pt x="1168527" y="977773"/>
                  </a:lnTo>
                  <a:lnTo>
                    <a:pt x="1200277" y="971550"/>
                  </a:lnTo>
                  <a:lnTo>
                    <a:pt x="1231900" y="965073"/>
                  </a:lnTo>
                  <a:lnTo>
                    <a:pt x="1257427" y="965073"/>
                  </a:lnTo>
                  <a:lnTo>
                    <a:pt x="1390650" y="965073"/>
                  </a:lnTo>
                  <a:lnTo>
                    <a:pt x="1409700" y="958596"/>
                  </a:lnTo>
                  <a:lnTo>
                    <a:pt x="1428877" y="958596"/>
                  </a:lnTo>
                  <a:lnTo>
                    <a:pt x="1447927" y="958596"/>
                  </a:lnTo>
                  <a:lnTo>
                    <a:pt x="1473454" y="958596"/>
                  </a:lnTo>
                  <a:lnTo>
                    <a:pt x="1492504" y="958596"/>
                  </a:lnTo>
                  <a:lnTo>
                    <a:pt x="1517777" y="952500"/>
                  </a:lnTo>
                  <a:lnTo>
                    <a:pt x="1536827" y="946023"/>
                  </a:lnTo>
                  <a:lnTo>
                    <a:pt x="1562354" y="946023"/>
                  </a:lnTo>
                  <a:lnTo>
                    <a:pt x="1587627" y="946023"/>
                  </a:lnTo>
                  <a:lnTo>
                    <a:pt x="1606677" y="946023"/>
                  </a:lnTo>
                  <a:lnTo>
                    <a:pt x="1625727" y="939546"/>
                  </a:lnTo>
                  <a:lnTo>
                    <a:pt x="1644777" y="939546"/>
                  </a:lnTo>
                  <a:lnTo>
                    <a:pt x="1733804" y="939546"/>
                  </a:lnTo>
                  <a:lnTo>
                    <a:pt x="1746377" y="933450"/>
                  </a:lnTo>
                  <a:lnTo>
                    <a:pt x="1752854" y="933450"/>
                  </a:lnTo>
                  <a:lnTo>
                    <a:pt x="1758950" y="933450"/>
                  </a:lnTo>
                  <a:lnTo>
                    <a:pt x="1771904" y="926973"/>
                  </a:lnTo>
                  <a:lnTo>
                    <a:pt x="1778000" y="926973"/>
                  </a:lnTo>
                  <a:lnTo>
                    <a:pt x="1797050" y="920496"/>
                  </a:lnTo>
                  <a:lnTo>
                    <a:pt x="1803527" y="920496"/>
                  </a:lnTo>
                  <a:lnTo>
                    <a:pt x="1816227" y="920496"/>
                  </a:lnTo>
                  <a:lnTo>
                    <a:pt x="1835277" y="920496"/>
                  </a:lnTo>
                  <a:lnTo>
                    <a:pt x="1847850" y="920496"/>
                  </a:lnTo>
                  <a:lnTo>
                    <a:pt x="1860804" y="920496"/>
                  </a:lnTo>
                  <a:lnTo>
                    <a:pt x="1860804" y="914400"/>
                  </a:lnTo>
                  <a:lnTo>
                    <a:pt x="1911604" y="914400"/>
                  </a:lnTo>
                  <a:lnTo>
                    <a:pt x="1917700" y="914400"/>
                  </a:lnTo>
                </a:path>
                <a:path w="9525635" h="1390650">
                  <a:moveTo>
                    <a:pt x="3530854" y="946023"/>
                  </a:moveTo>
                  <a:lnTo>
                    <a:pt x="3536950" y="939546"/>
                  </a:lnTo>
                  <a:lnTo>
                    <a:pt x="3549904" y="933450"/>
                  </a:lnTo>
                  <a:lnTo>
                    <a:pt x="3562604" y="933450"/>
                  </a:lnTo>
                  <a:lnTo>
                    <a:pt x="3575177" y="933450"/>
                  </a:lnTo>
                  <a:lnTo>
                    <a:pt x="3759454" y="933450"/>
                  </a:lnTo>
                  <a:lnTo>
                    <a:pt x="3778504" y="939546"/>
                  </a:lnTo>
                  <a:lnTo>
                    <a:pt x="3797680" y="939546"/>
                  </a:lnTo>
                  <a:lnTo>
                    <a:pt x="3816350" y="946023"/>
                  </a:lnTo>
                  <a:lnTo>
                    <a:pt x="3835400" y="946023"/>
                  </a:lnTo>
                  <a:lnTo>
                    <a:pt x="3860927" y="946023"/>
                  </a:lnTo>
                  <a:lnTo>
                    <a:pt x="3880104" y="946023"/>
                  </a:lnTo>
                  <a:lnTo>
                    <a:pt x="3905250" y="946023"/>
                  </a:lnTo>
                  <a:lnTo>
                    <a:pt x="3937254" y="952500"/>
                  </a:lnTo>
                  <a:lnTo>
                    <a:pt x="3956050" y="952500"/>
                  </a:lnTo>
                  <a:lnTo>
                    <a:pt x="3981577" y="952500"/>
                  </a:lnTo>
                  <a:lnTo>
                    <a:pt x="4000627" y="952500"/>
                  </a:lnTo>
                  <a:lnTo>
                    <a:pt x="4019804" y="958596"/>
                  </a:lnTo>
                  <a:lnTo>
                    <a:pt x="4032377" y="958596"/>
                  </a:lnTo>
                  <a:lnTo>
                    <a:pt x="4051427" y="965073"/>
                  </a:lnTo>
                  <a:lnTo>
                    <a:pt x="4076954" y="965073"/>
                  </a:lnTo>
                  <a:lnTo>
                    <a:pt x="4096130" y="971550"/>
                  </a:lnTo>
                  <a:lnTo>
                    <a:pt x="4114800" y="971550"/>
                  </a:lnTo>
                  <a:lnTo>
                    <a:pt x="4133850" y="977773"/>
                  </a:lnTo>
                  <a:lnTo>
                    <a:pt x="4152900" y="984250"/>
                  </a:lnTo>
                  <a:lnTo>
                    <a:pt x="4165854" y="984250"/>
                  </a:lnTo>
                  <a:lnTo>
                    <a:pt x="4191127" y="990346"/>
                  </a:lnTo>
                  <a:lnTo>
                    <a:pt x="4260977" y="990346"/>
                  </a:lnTo>
                  <a:lnTo>
                    <a:pt x="4273550" y="996823"/>
                  </a:lnTo>
                  <a:lnTo>
                    <a:pt x="4470527" y="996823"/>
                  </a:lnTo>
                  <a:lnTo>
                    <a:pt x="4477004" y="996823"/>
                  </a:lnTo>
                </a:path>
                <a:path w="9525635" h="1390650">
                  <a:moveTo>
                    <a:pt x="2565654" y="1359027"/>
                  </a:moveTo>
                  <a:lnTo>
                    <a:pt x="2565654" y="1359027"/>
                  </a:lnTo>
                  <a:lnTo>
                    <a:pt x="3022854" y="1359027"/>
                  </a:lnTo>
                  <a:lnTo>
                    <a:pt x="3060700" y="1365123"/>
                  </a:lnTo>
                  <a:lnTo>
                    <a:pt x="3511804" y="1365123"/>
                  </a:lnTo>
                  <a:lnTo>
                    <a:pt x="3517900" y="1365123"/>
                  </a:lnTo>
                </a:path>
                <a:path w="9525635" h="1390650">
                  <a:moveTo>
                    <a:pt x="4222750" y="1390650"/>
                  </a:moveTo>
                  <a:lnTo>
                    <a:pt x="4260977" y="1384173"/>
                  </a:lnTo>
                  <a:lnTo>
                    <a:pt x="4280027" y="1377696"/>
                  </a:lnTo>
                  <a:lnTo>
                    <a:pt x="4299077" y="1377696"/>
                  </a:lnTo>
                  <a:lnTo>
                    <a:pt x="4483481" y="1377696"/>
                  </a:lnTo>
                  <a:lnTo>
                    <a:pt x="4508627" y="1384173"/>
                  </a:lnTo>
                  <a:lnTo>
                    <a:pt x="4584954" y="1384173"/>
                  </a:lnTo>
                  <a:lnTo>
                    <a:pt x="4591050" y="1384173"/>
                  </a:lnTo>
                </a:path>
                <a:path w="9525635" h="1390650">
                  <a:moveTo>
                    <a:pt x="2444750" y="1244473"/>
                  </a:moveTo>
                  <a:lnTo>
                    <a:pt x="2444750" y="1244473"/>
                  </a:lnTo>
                  <a:lnTo>
                    <a:pt x="2445131" y="1244473"/>
                  </a:lnTo>
                </a:path>
                <a:path w="9525635" h="1390650">
                  <a:moveTo>
                    <a:pt x="1041527" y="1155573"/>
                  </a:moveTo>
                  <a:lnTo>
                    <a:pt x="1054481" y="1143000"/>
                  </a:lnTo>
                  <a:lnTo>
                    <a:pt x="1060577" y="1136523"/>
                  </a:lnTo>
                  <a:lnTo>
                    <a:pt x="1079627" y="1130427"/>
                  </a:lnTo>
                  <a:lnTo>
                    <a:pt x="1092200" y="1123950"/>
                  </a:lnTo>
                  <a:lnTo>
                    <a:pt x="1111250" y="1117473"/>
                  </a:lnTo>
                  <a:lnTo>
                    <a:pt x="1124331" y="1111250"/>
                  </a:lnTo>
                  <a:lnTo>
                    <a:pt x="1149477" y="1104773"/>
                  </a:lnTo>
                  <a:lnTo>
                    <a:pt x="1175004" y="1092200"/>
                  </a:lnTo>
                  <a:lnTo>
                    <a:pt x="1206754" y="1085723"/>
                  </a:lnTo>
                  <a:lnTo>
                    <a:pt x="1244854" y="1073150"/>
                  </a:lnTo>
                  <a:lnTo>
                    <a:pt x="1289177" y="1060577"/>
                  </a:lnTo>
                  <a:lnTo>
                    <a:pt x="1327277" y="1047623"/>
                  </a:lnTo>
                  <a:lnTo>
                    <a:pt x="1352931" y="1041400"/>
                  </a:lnTo>
                  <a:lnTo>
                    <a:pt x="1390650" y="1034923"/>
                  </a:lnTo>
                  <a:lnTo>
                    <a:pt x="1435354" y="1022350"/>
                  </a:lnTo>
                  <a:lnTo>
                    <a:pt x="1460500" y="1015873"/>
                  </a:lnTo>
                  <a:lnTo>
                    <a:pt x="1498727" y="1009396"/>
                  </a:lnTo>
                  <a:lnTo>
                    <a:pt x="1543304" y="996823"/>
                  </a:lnTo>
                  <a:lnTo>
                    <a:pt x="1587627" y="990346"/>
                  </a:lnTo>
                  <a:lnTo>
                    <a:pt x="1632204" y="984250"/>
                  </a:lnTo>
                  <a:lnTo>
                    <a:pt x="1670050" y="984250"/>
                  </a:lnTo>
                  <a:lnTo>
                    <a:pt x="1714627" y="984250"/>
                  </a:lnTo>
                  <a:lnTo>
                    <a:pt x="1765427" y="971550"/>
                  </a:lnTo>
                  <a:lnTo>
                    <a:pt x="1810131" y="971550"/>
                  </a:lnTo>
                  <a:lnTo>
                    <a:pt x="1847850" y="965073"/>
                  </a:lnTo>
                  <a:lnTo>
                    <a:pt x="1899031" y="958596"/>
                  </a:lnTo>
                  <a:lnTo>
                    <a:pt x="1943227" y="952500"/>
                  </a:lnTo>
                  <a:lnTo>
                    <a:pt x="1987550" y="946023"/>
                  </a:lnTo>
                  <a:lnTo>
                    <a:pt x="2032127" y="939546"/>
                  </a:lnTo>
                  <a:lnTo>
                    <a:pt x="2070354" y="933450"/>
                  </a:lnTo>
                  <a:lnTo>
                    <a:pt x="2108454" y="933450"/>
                  </a:lnTo>
                  <a:lnTo>
                    <a:pt x="2146300" y="926973"/>
                  </a:lnTo>
                  <a:lnTo>
                    <a:pt x="2298954" y="926973"/>
                  </a:lnTo>
                  <a:lnTo>
                    <a:pt x="2324100" y="920496"/>
                  </a:lnTo>
                  <a:lnTo>
                    <a:pt x="2565654" y="920496"/>
                  </a:lnTo>
                  <a:lnTo>
                    <a:pt x="2584450" y="926973"/>
                  </a:lnTo>
                  <a:lnTo>
                    <a:pt x="2603500" y="933450"/>
                  </a:lnTo>
                  <a:lnTo>
                    <a:pt x="2622550" y="939546"/>
                  </a:lnTo>
                  <a:lnTo>
                    <a:pt x="2641727" y="946023"/>
                  </a:lnTo>
                  <a:lnTo>
                    <a:pt x="2660777" y="952500"/>
                  </a:lnTo>
                  <a:lnTo>
                    <a:pt x="2679827" y="965073"/>
                  </a:lnTo>
                  <a:lnTo>
                    <a:pt x="2692400" y="965073"/>
                  </a:lnTo>
                  <a:lnTo>
                    <a:pt x="2711450" y="977773"/>
                  </a:lnTo>
                  <a:lnTo>
                    <a:pt x="2743200" y="984250"/>
                  </a:lnTo>
                  <a:lnTo>
                    <a:pt x="2756154" y="990346"/>
                  </a:lnTo>
                  <a:lnTo>
                    <a:pt x="2775204" y="996823"/>
                  </a:lnTo>
                  <a:lnTo>
                    <a:pt x="2794254" y="1003300"/>
                  </a:lnTo>
                  <a:lnTo>
                    <a:pt x="2813431" y="1015873"/>
                  </a:lnTo>
                  <a:lnTo>
                    <a:pt x="2826004" y="1015873"/>
                  </a:lnTo>
                  <a:lnTo>
                    <a:pt x="2845054" y="1015873"/>
                  </a:lnTo>
                  <a:lnTo>
                    <a:pt x="2857627" y="1022350"/>
                  </a:lnTo>
                  <a:lnTo>
                    <a:pt x="2864104" y="1028446"/>
                  </a:lnTo>
                  <a:lnTo>
                    <a:pt x="2876804" y="1028446"/>
                  </a:lnTo>
                  <a:lnTo>
                    <a:pt x="2889377" y="1028446"/>
                  </a:lnTo>
                  <a:lnTo>
                    <a:pt x="2895854" y="1034923"/>
                  </a:lnTo>
                  <a:lnTo>
                    <a:pt x="2901950" y="1034923"/>
                  </a:lnTo>
                  <a:lnTo>
                    <a:pt x="2908427" y="1034923"/>
                  </a:lnTo>
                  <a:lnTo>
                    <a:pt x="2914904" y="1041400"/>
                  </a:lnTo>
                  <a:lnTo>
                    <a:pt x="2921000" y="1041400"/>
                  </a:lnTo>
                  <a:lnTo>
                    <a:pt x="2927477" y="1041400"/>
                  </a:lnTo>
                  <a:lnTo>
                    <a:pt x="2933954" y="1041400"/>
                  </a:lnTo>
                  <a:lnTo>
                    <a:pt x="2940050" y="1041400"/>
                  </a:lnTo>
                  <a:lnTo>
                    <a:pt x="2940050" y="1047623"/>
                  </a:lnTo>
                  <a:lnTo>
                    <a:pt x="2946527" y="1047623"/>
                  </a:lnTo>
                  <a:lnTo>
                    <a:pt x="2953131" y="1047623"/>
                  </a:lnTo>
                  <a:lnTo>
                    <a:pt x="2959227" y="1047623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66182" y="2334005"/>
              <a:ext cx="228982" cy="15875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658234" y="2267203"/>
              <a:ext cx="7169150" cy="1327785"/>
            </a:xfrm>
            <a:custGeom>
              <a:avLst/>
              <a:gdLst/>
              <a:ahLst/>
              <a:cxnLst/>
              <a:rect l="l" t="t" r="r" b="b"/>
              <a:pathLst>
                <a:path w="7169150" h="1327785">
                  <a:moveTo>
                    <a:pt x="0" y="469773"/>
                  </a:moveTo>
                  <a:lnTo>
                    <a:pt x="6476" y="469773"/>
                  </a:lnTo>
                  <a:lnTo>
                    <a:pt x="31750" y="469773"/>
                  </a:lnTo>
                  <a:lnTo>
                    <a:pt x="44323" y="469773"/>
                  </a:lnTo>
                  <a:lnTo>
                    <a:pt x="69850" y="463676"/>
                  </a:lnTo>
                  <a:lnTo>
                    <a:pt x="444626" y="463676"/>
                  </a:lnTo>
                  <a:lnTo>
                    <a:pt x="476250" y="457200"/>
                  </a:lnTo>
                  <a:lnTo>
                    <a:pt x="501523" y="450723"/>
                  </a:lnTo>
                  <a:lnTo>
                    <a:pt x="527050" y="444626"/>
                  </a:lnTo>
                  <a:lnTo>
                    <a:pt x="546100" y="438150"/>
                  </a:lnTo>
                  <a:lnTo>
                    <a:pt x="577850" y="432054"/>
                  </a:lnTo>
                  <a:lnTo>
                    <a:pt x="596900" y="432054"/>
                  </a:lnTo>
                  <a:lnTo>
                    <a:pt x="622426" y="425576"/>
                  </a:lnTo>
                  <a:lnTo>
                    <a:pt x="641603" y="419100"/>
                  </a:lnTo>
                  <a:lnTo>
                    <a:pt x="654176" y="412876"/>
                  </a:lnTo>
                  <a:lnTo>
                    <a:pt x="679323" y="406400"/>
                  </a:lnTo>
                  <a:lnTo>
                    <a:pt x="685800" y="406400"/>
                  </a:lnTo>
                  <a:lnTo>
                    <a:pt x="692276" y="406400"/>
                  </a:lnTo>
                  <a:lnTo>
                    <a:pt x="698373" y="406400"/>
                  </a:lnTo>
                </a:path>
                <a:path w="7169150" h="1327785">
                  <a:moveTo>
                    <a:pt x="38226" y="520573"/>
                  </a:moveTo>
                  <a:lnTo>
                    <a:pt x="57276" y="520573"/>
                  </a:lnTo>
                  <a:lnTo>
                    <a:pt x="69850" y="520573"/>
                  </a:lnTo>
                  <a:lnTo>
                    <a:pt x="88900" y="520573"/>
                  </a:lnTo>
                  <a:lnTo>
                    <a:pt x="133223" y="533526"/>
                  </a:lnTo>
                  <a:lnTo>
                    <a:pt x="158750" y="539623"/>
                  </a:lnTo>
                  <a:lnTo>
                    <a:pt x="177926" y="539623"/>
                  </a:lnTo>
                  <a:lnTo>
                    <a:pt x="190500" y="539623"/>
                  </a:lnTo>
                  <a:lnTo>
                    <a:pt x="209550" y="546100"/>
                  </a:lnTo>
                  <a:lnTo>
                    <a:pt x="228600" y="546100"/>
                  </a:lnTo>
                  <a:lnTo>
                    <a:pt x="254253" y="552576"/>
                  </a:lnTo>
                  <a:lnTo>
                    <a:pt x="272923" y="552576"/>
                  </a:lnTo>
                  <a:lnTo>
                    <a:pt x="291973" y="558673"/>
                  </a:lnTo>
                  <a:lnTo>
                    <a:pt x="304926" y="558673"/>
                  </a:lnTo>
                  <a:lnTo>
                    <a:pt x="926973" y="558673"/>
                  </a:lnTo>
                  <a:lnTo>
                    <a:pt x="940053" y="552576"/>
                  </a:lnTo>
                  <a:lnTo>
                    <a:pt x="952626" y="552576"/>
                  </a:lnTo>
                  <a:lnTo>
                    <a:pt x="958723" y="552576"/>
                  </a:lnTo>
                  <a:lnTo>
                    <a:pt x="971676" y="546100"/>
                  </a:lnTo>
                  <a:lnTo>
                    <a:pt x="1079627" y="546100"/>
                  </a:lnTo>
                  <a:lnTo>
                    <a:pt x="1104900" y="539623"/>
                  </a:lnTo>
                  <a:lnTo>
                    <a:pt x="1130427" y="539623"/>
                  </a:lnTo>
                  <a:lnTo>
                    <a:pt x="1149477" y="533526"/>
                  </a:lnTo>
                  <a:lnTo>
                    <a:pt x="1174750" y="533526"/>
                  </a:lnTo>
                  <a:lnTo>
                    <a:pt x="1187323" y="527050"/>
                  </a:lnTo>
                  <a:lnTo>
                    <a:pt x="1200277" y="527050"/>
                  </a:lnTo>
                  <a:lnTo>
                    <a:pt x="1206373" y="527050"/>
                  </a:lnTo>
                  <a:lnTo>
                    <a:pt x="1219327" y="527050"/>
                  </a:lnTo>
                  <a:lnTo>
                    <a:pt x="1231900" y="527050"/>
                  </a:lnTo>
                  <a:lnTo>
                    <a:pt x="1238377" y="527050"/>
                  </a:lnTo>
                  <a:lnTo>
                    <a:pt x="1251077" y="520573"/>
                  </a:lnTo>
                  <a:lnTo>
                    <a:pt x="1257173" y="514476"/>
                  </a:lnTo>
                  <a:lnTo>
                    <a:pt x="1276223" y="508000"/>
                  </a:lnTo>
                  <a:lnTo>
                    <a:pt x="1289177" y="508000"/>
                  </a:lnTo>
                  <a:lnTo>
                    <a:pt x="1301750" y="501776"/>
                  </a:lnTo>
                  <a:lnTo>
                    <a:pt x="1314450" y="495300"/>
                  </a:lnTo>
                  <a:lnTo>
                    <a:pt x="1327403" y="495300"/>
                  </a:lnTo>
                  <a:lnTo>
                    <a:pt x="1339977" y="495300"/>
                  </a:lnTo>
                  <a:lnTo>
                    <a:pt x="1346073" y="488823"/>
                  </a:lnTo>
                  <a:lnTo>
                    <a:pt x="1352550" y="482726"/>
                  </a:lnTo>
                  <a:lnTo>
                    <a:pt x="1365123" y="482726"/>
                  </a:lnTo>
                  <a:lnTo>
                    <a:pt x="1371600" y="476250"/>
                  </a:lnTo>
                  <a:lnTo>
                    <a:pt x="1378077" y="476250"/>
                  </a:lnTo>
                  <a:lnTo>
                    <a:pt x="1384173" y="476250"/>
                  </a:lnTo>
                  <a:lnTo>
                    <a:pt x="1390650" y="476250"/>
                  </a:lnTo>
                  <a:lnTo>
                    <a:pt x="1403350" y="469773"/>
                  </a:lnTo>
                  <a:lnTo>
                    <a:pt x="1409827" y="469773"/>
                  </a:lnTo>
                  <a:lnTo>
                    <a:pt x="1415923" y="469773"/>
                  </a:lnTo>
                  <a:lnTo>
                    <a:pt x="1422400" y="469773"/>
                  </a:lnTo>
                  <a:lnTo>
                    <a:pt x="1422400" y="463676"/>
                  </a:lnTo>
                  <a:lnTo>
                    <a:pt x="1428877" y="463676"/>
                  </a:lnTo>
                  <a:lnTo>
                    <a:pt x="1434973" y="457200"/>
                  </a:lnTo>
                  <a:lnTo>
                    <a:pt x="1441450" y="457200"/>
                  </a:lnTo>
                  <a:lnTo>
                    <a:pt x="1447927" y="457200"/>
                  </a:lnTo>
                  <a:lnTo>
                    <a:pt x="1454023" y="457200"/>
                  </a:lnTo>
                  <a:lnTo>
                    <a:pt x="1460500" y="457200"/>
                  </a:lnTo>
                </a:path>
                <a:path w="7169150" h="1327785">
                  <a:moveTo>
                    <a:pt x="5931026" y="571626"/>
                  </a:moveTo>
                  <a:lnTo>
                    <a:pt x="5950076" y="577850"/>
                  </a:lnTo>
                  <a:lnTo>
                    <a:pt x="5962649" y="584326"/>
                  </a:lnTo>
                  <a:lnTo>
                    <a:pt x="5981826" y="584326"/>
                  </a:lnTo>
                  <a:lnTo>
                    <a:pt x="6000876" y="590804"/>
                  </a:lnTo>
                  <a:lnTo>
                    <a:pt x="6013449" y="603376"/>
                  </a:lnTo>
                  <a:lnTo>
                    <a:pt x="6038976" y="603376"/>
                  </a:lnTo>
                  <a:lnTo>
                    <a:pt x="6058154" y="609473"/>
                  </a:lnTo>
                  <a:lnTo>
                    <a:pt x="6076822" y="615950"/>
                  </a:lnTo>
                  <a:lnTo>
                    <a:pt x="6108826" y="628523"/>
                  </a:lnTo>
                  <a:lnTo>
                    <a:pt x="6134099" y="635000"/>
                  </a:lnTo>
                  <a:lnTo>
                    <a:pt x="6172199" y="647700"/>
                  </a:lnTo>
                  <a:lnTo>
                    <a:pt x="6203949" y="654176"/>
                  </a:lnTo>
                  <a:lnTo>
                    <a:pt x="6242049" y="654176"/>
                  </a:lnTo>
                  <a:lnTo>
                    <a:pt x="6280276" y="660654"/>
                  </a:lnTo>
                  <a:lnTo>
                    <a:pt x="6324472" y="666750"/>
                  </a:lnTo>
                  <a:lnTo>
                    <a:pt x="6350126" y="666750"/>
                  </a:lnTo>
                  <a:lnTo>
                    <a:pt x="6381749" y="673226"/>
                  </a:lnTo>
                  <a:lnTo>
                    <a:pt x="6419849" y="673226"/>
                  </a:lnTo>
                  <a:lnTo>
                    <a:pt x="6451599" y="673226"/>
                  </a:lnTo>
                  <a:lnTo>
                    <a:pt x="6477126" y="673226"/>
                  </a:lnTo>
                  <a:lnTo>
                    <a:pt x="6508877" y="679323"/>
                  </a:lnTo>
                  <a:lnTo>
                    <a:pt x="6724777" y="679323"/>
                  </a:lnTo>
                  <a:lnTo>
                    <a:pt x="6769100" y="673226"/>
                  </a:lnTo>
                  <a:lnTo>
                    <a:pt x="6819900" y="666750"/>
                  </a:lnTo>
                  <a:lnTo>
                    <a:pt x="6864477" y="660654"/>
                  </a:lnTo>
                  <a:lnTo>
                    <a:pt x="6896227" y="647700"/>
                  </a:lnTo>
                  <a:lnTo>
                    <a:pt x="6934327" y="641476"/>
                  </a:lnTo>
                  <a:lnTo>
                    <a:pt x="6959600" y="635000"/>
                  </a:lnTo>
                  <a:lnTo>
                    <a:pt x="6991223" y="628523"/>
                  </a:lnTo>
                  <a:lnTo>
                    <a:pt x="7004177" y="622426"/>
                  </a:lnTo>
                  <a:lnTo>
                    <a:pt x="7016750" y="615950"/>
                  </a:lnTo>
                  <a:lnTo>
                    <a:pt x="7029450" y="615950"/>
                  </a:lnTo>
                  <a:lnTo>
                    <a:pt x="7042404" y="603376"/>
                  </a:lnTo>
                  <a:lnTo>
                    <a:pt x="7048500" y="596900"/>
                  </a:lnTo>
                  <a:lnTo>
                    <a:pt x="7061073" y="590804"/>
                  </a:lnTo>
                  <a:lnTo>
                    <a:pt x="7067550" y="584326"/>
                  </a:lnTo>
                  <a:lnTo>
                    <a:pt x="7074027" y="577850"/>
                  </a:lnTo>
                  <a:lnTo>
                    <a:pt x="7093077" y="571626"/>
                  </a:lnTo>
                  <a:lnTo>
                    <a:pt x="7099173" y="565150"/>
                  </a:lnTo>
                  <a:lnTo>
                    <a:pt x="7105650" y="552576"/>
                  </a:lnTo>
                  <a:lnTo>
                    <a:pt x="7124827" y="546100"/>
                  </a:lnTo>
                  <a:lnTo>
                    <a:pt x="7130923" y="533526"/>
                  </a:lnTo>
                  <a:lnTo>
                    <a:pt x="7143877" y="520573"/>
                  </a:lnTo>
                  <a:lnTo>
                    <a:pt x="7149973" y="508000"/>
                  </a:lnTo>
                  <a:lnTo>
                    <a:pt x="7162927" y="482726"/>
                  </a:lnTo>
                  <a:lnTo>
                    <a:pt x="7169023" y="463676"/>
                  </a:lnTo>
                  <a:lnTo>
                    <a:pt x="7169023" y="432054"/>
                  </a:lnTo>
                  <a:lnTo>
                    <a:pt x="7169023" y="412876"/>
                  </a:lnTo>
                  <a:lnTo>
                    <a:pt x="7169023" y="387350"/>
                  </a:lnTo>
                  <a:lnTo>
                    <a:pt x="7162927" y="361823"/>
                  </a:lnTo>
                  <a:lnTo>
                    <a:pt x="7149973" y="330073"/>
                  </a:lnTo>
                  <a:lnTo>
                    <a:pt x="7130923" y="311023"/>
                  </a:lnTo>
                  <a:lnTo>
                    <a:pt x="7118350" y="279400"/>
                  </a:lnTo>
                  <a:lnTo>
                    <a:pt x="7054977" y="216026"/>
                  </a:lnTo>
                  <a:lnTo>
                    <a:pt x="7042404" y="203454"/>
                  </a:lnTo>
                  <a:lnTo>
                    <a:pt x="7029450" y="190500"/>
                  </a:lnTo>
                  <a:lnTo>
                    <a:pt x="7010273" y="184276"/>
                  </a:lnTo>
                  <a:lnTo>
                    <a:pt x="6991223" y="158750"/>
                  </a:lnTo>
                  <a:lnTo>
                    <a:pt x="6959600" y="146176"/>
                  </a:lnTo>
                  <a:lnTo>
                    <a:pt x="6921373" y="120650"/>
                  </a:lnTo>
                  <a:lnTo>
                    <a:pt x="6883654" y="95376"/>
                  </a:lnTo>
                  <a:lnTo>
                    <a:pt x="6845427" y="76326"/>
                  </a:lnTo>
                  <a:lnTo>
                    <a:pt x="6800850" y="57276"/>
                  </a:lnTo>
                  <a:lnTo>
                    <a:pt x="6762623" y="38100"/>
                  </a:lnTo>
                  <a:lnTo>
                    <a:pt x="6737477" y="31623"/>
                  </a:lnTo>
                  <a:lnTo>
                    <a:pt x="6718300" y="25526"/>
                  </a:lnTo>
                  <a:lnTo>
                    <a:pt x="6692773" y="19050"/>
                  </a:lnTo>
                  <a:lnTo>
                    <a:pt x="6673723" y="12573"/>
                  </a:lnTo>
                  <a:lnTo>
                    <a:pt x="6661150" y="12573"/>
                  </a:lnTo>
                  <a:lnTo>
                    <a:pt x="6648450" y="6476"/>
                  </a:lnTo>
                  <a:lnTo>
                    <a:pt x="6635877" y="6476"/>
                  </a:lnTo>
                  <a:lnTo>
                    <a:pt x="6622923" y="0"/>
                  </a:lnTo>
                  <a:lnTo>
                    <a:pt x="6610350" y="0"/>
                  </a:lnTo>
                  <a:lnTo>
                    <a:pt x="6591300" y="0"/>
                  </a:lnTo>
                  <a:lnTo>
                    <a:pt x="6432549" y="0"/>
                  </a:lnTo>
                  <a:lnTo>
                    <a:pt x="6413372" y="12573"/>
                  </a:lnTo>
                  <a:lnTo>
                    <a:pt x="6381749" y="19050"/>
                  </a:lnTo>
                  <a:lnTo>
                    <a:pt x="6362699" y="25526"/>
                  </a:lnTo>
                  <a:lnTo>
                    <a:pt x="6337426" y="31623"/>
                  </a:lnTo>
                  <a:lnTo>
                    <a:pt x="6311899" y="44576"/>
                  </a:lnTo>
                  <a:lnTo>
                    <a:pt x="6292849" y="50800"/>
                  </a:lnTo>
                  <a:lnTo>
                    <a:pt x="6273799" y="63373"/>
                  </a:lnTo>
                  <a:lnTo>
                    <a:pt x="6242049" y="69850"/>
                  </a:lnTo>
                  <a:lnTo>
                    <a:pt x="6216522" y="82423"/>
                  </a:lnTo>
                  <a:lnTo>
                    <a:pt x="6197854" y="88900"/>
                  </a:lnTo>
                  <a:lnTo>
                    <a:pt x="6159626" y="101473"/>
                  </a:lnTo>
                  <a:lnTo>
                    <a:pt x="6128004" y="114426"/>
                  </a:lnTo>
                  <a:lnTo>
                    <a:pt x="6102349" y="127126"/>
                  </a:lnTo>
                  <a:lnTo>
                    <a:pt x="6070726" y="139700"/>
                  </a:lnTo>
                  <a:lnTo>
                    <a:pt x="6051676" y="146176"/>
                  </a:lnTo>
                  <a:lnTo>
                    <a:pt x="6013449" y="165226"/>
                  </a:lnTo>
                  <a:lnTo>
                    <a:pt x="5994399" y="177800"/>
                  </a:lnTo>
                  <a:lnTo>
                    <a:pt x="5962649" y="196976"/>
                  </a:lnTo>
                  <a:lnTo>
                    <a:pt x="5943599" y="209550"/>
                  </a:lnTo>
                  <a:lnTo>
                    <a:pt x="5918072" y="222123"/>
                  </a:lnTo>
                  <a:lnTo>
                    <a:pt x="5905499" y="235076"/>
                  </a:lnTo>
                  <a:lnTo>
                    <a:pt x="5892926" y="247650"/>
                  </a:lnTo>
                  <a:lnTo>
                    <a:pt x="5880226" y="254126"/>
                  </a:lnTo>
                  <a:lnTo>
                    <a:pt x="5873749" y="260223"/>
                  </a:lnTo>
                  <a:lnTo>
                    <a:pt x="5867272" y="266700"/>
                  </a:lnTo>
                  <a:lnTo>
                    <a:pt x="5854699" y="273176"/>
                  </a:lnTo>
                  <a:lnTo>
                    <a:pt x="5854699" y="279400"/>
                  </a:lnTo>
                  <a:lnTo>
                    <a:pt x="5848222" y="285876"/>
                  </a:lnTo>
                  <a:lnTo>
                    <a:pt x="5842126" y="285876"/>
                  </a:lnTo>
                  <a:lnTo>
                    <a:pt x="5842126" y="291973"/>
                  </a:lnTo>
                  <a:lnTo>
                    <a:pt x="5835649" y="298450"/>
                  </a:lnTo>
                  <a:lnTo>
                    <a:pt x="5835649" y="311023"/>
                  </a:lnTo>
                  <a:lnTo>
                    <a:pt x="5835649" y="330073"/>
                  </a:lnTo>
                  <a:lnTo>
                    <a:pt x="5835649" y="412876"/>
                  </a:lnTo>
                  <a:lnTo>
                    <a:pt x="5842126" y="419100"/>
                  </a:lnTo>
                  <a:lnTo>
                    <a:pt x="5848222" y="432054"/>
                  </a:lnTo>
                  <a:lnTo>
                    <a:pt x="5854699" y="444626"/>
                  </a:lnTo>
                  <a:lnTo>
                    <a:pt x="5861176" y="450723"/>
                  </a:lnTo>
                  <a:lnTo>
                    <a:pt x="5867272" y="450723"/>
                  </a:lnTo>
                  <a:lnTo>
                    <a:pt x="5867272" y="457200"/>
                  </a:lnTo>
                  <a:lnTo>
                    <a:pt x="5873749" y="457200"/>
                  </a:lnTo>
                  <a:lnTo>
                    <a:pt x="5880226" y="463676"/>
                  </a:lnTo>
                </a:path>
                <a:path w="7169150" h="1327785">
                  <a:moveTo>
                    <a:pt x="2552827" y="1035050"/>
                  </a:moveTo>
                  <a:lnTo>
                    <a:pt x="2584450" y="1048004"/>
                  </a:lnTo>
                  <a:lnTo>
                    <a:pt x="2603500" y="1054100"/>
                  </a:lnTo>
                  <a:lnTo>
                    <a:pt x="2622677" y="1054100"/>
                  </a:lnTo>
                  <a:lnTo>
                    <a:pt x="2647823" y="1060577"/>
                  </a:lnTo>
                  <a:lnTo>
                    <a:pt x="2666873" y="1060577"/>
                  </a:lnTo>
                  <a:lnTo>
                    <a:pt x="2686050" y="1066673"/>
                  </a:lnTo>
                  <a:lnTo>
                    <a:pt x="2711577" y="1066673"/>
                  </a:lnTo>
                  <a:lnTo>
                    <a:pt x="2743200" y="1073150"/>
                  </a:lnTo>
                  <a:lnTo>
                    <a:pt x="2762250" y="1073150"/>
                  </a:lnTo>
                  <a:lnTo>
                    <a:pt x="2794000" y="1079627"/>
                  </a:lnTo>
                  <a:lnTo>
                    <a:pt x="2819527" y="1085723"/>
                  </a:lnTo>
                  <a:lnTo>
                    <a:pt x="2857754" y="1092200"/>
                  </a:lnTo>
                  <a:lnTo>
                    <a:pt x="2882899" y="1092200"/>
                  </a:lnTo>
                  <a:lnTo>
                    <a:pt x="2908426" y="1092200"/>
                  </a:lnTo>
                  <a:lnTo>
                    <a:pt x="3263772" y="1092200"/>
                  </a:lnTo>
                  <a:lnTo>
                    <a:pt x="3276726" y="1085723"/>
                  </a:lnTo>
                  <a:lnTo>
                    <a:pt x="3295776" y="1079627"/>
                  </a:lnTo>
                  <a:lnTo>
                    <a:pt x="3314954" y="1073150"/>
                  </a:lnTo>
                  <a:lnTo>
                    <a:pt x="3333622" y="1066673"/>
                  </a:lnTo>
                  <a:lnTo>
                    <a:pt x="3359149" y="1060577"/>
                  </a:lnTo>
                  <a:lnTo>
                    <a:pt x="3378326" y="1048004"/>
                  </a:lnTo>
                  <a:lnTo>
                    <a:pt x="3397376" y="1041526"/>
                  </a:lnTo>
                  <a:lnTo>
                    <a:pt x="3416426" y="1028826"/>
                  </a:lnTo>
                  <a:lnTo>
                    <a:pt x="3435476" y="1028826"/>
                  </a:lnTo>
                  <a:lnTo>
                    <a:pt x="3448049" y="1015873"/>
                  </a:lnTo>
                  <a:lnTo>
                    <a:pt x="3460749" y="1015873"/>
                  </a:lnTo>
                  <a:lnTo>
                    <a:pt x="3473322" y="1003300"/>
                  </a:lnTo>
                  <a:lnTo>
                    <a:pt x="3486276" y="996823"/>
                  </a:lnTo>
                  <a:lnTo>
                    <a:pt x="3492372" y="996823"/>
                  </a:lnTo>
                  <a:lnTo>
                    <a:pt x="3492372" y="990726"/>
                  </a:lnTo>
                  <a:lnTo>
                    <a:pt x="3505326" y="984250"/>
                  </a:lnTo>
                  <a:lnTo>
                    <a:pt x="3511422" y="977773"/>
                  </a:lnTo>
                  <a:lnTo>
                    <a:pt x="3524376" y="971676"/>
                  </a:lnTo>
                  <a:lnTo>
                    <a:pt x="3530599" y="958976"/>
                  </a:lnTo>
                  <a:lnTo>
                    <a:pt x="3543172" y="952500"/>
                  </a:lnTo>
                  <a:lnTo>
                    <a:pt x="3556126" y="939926"/>
                  </a:lnTo>
                  <a:lnTo>
                    <a:pt x="3568699" y="933450"/>
                  </a:lnTo>
                  <a:lnTo>
                    <a:pt x="3587749" y="920876"/>
                  </a:lnTo>
                  <a:lnTo>
                    <a:pt x="3600449" y="914400"/>
                  </a:lnTo>
                  <a:lnTo>
                    <a:pt x="3619499" y="895350"/>
                  </a:lnTo>
                  <a:lnTo>
                    <a:pt x="3632072" y="889254"/>
                  </a:lnTo>
                  <a:lnTo>
                    <a:pt x="3645026" y="876300"/>
                  </a:lnTo>
                  <a:lnTo>
                    <a:pt x="3651122" y="870076"/>
                  </a:lnTo>
                  <a:lnTo>
                    <a:pt x="3664076" y="863600"/>
                  </a:lnTo>
                  <a:lnTo>
                    <a:pt x="3670172" y="851026"/>
                  </a:lnTo>
                  <a:lnTo>
                    <a:pt x="3676649" y="838073"/>
                  </a:lnTo>
                  <a:lnTo>
                    <a:pt x="3683254" y="831976"/>
                  </a:lnTo>
                  <a:lnTo>
                    <a:pt x="3695826" y="819023"/>
                  </a:lnTo>
                  <a:lnTo>
                    <a:pt x="3701922" y="812926"/>
                  </a:lnTo>
                  <a:lnTo>
                    <a:pt x="3714876" y="793750"/>
                  </a:lnTo>
                  <a:lnTo>
                    <a:pt x="3727449" y="781176"/>
                  </a:lnTo>
                  <a:lnTo>
                    <a:pt x="3740022" y="774700"/>
                  </a:lnTo>
                  <a:lnTo>
                    <a:pt x="3752976" y="755650"/>
                  </a:lnTo>
                  <a:lnTo>
                    <a:pt x="3759199" y="743076"/>
                  </a:lnTo>
                  <a:lnTo>
                    <a:pt x="3772154" y="736600"/>
                  </a:lnTo>
                  <a:lnTo>
                    <a:pt x="3778249" y="723900"/>
                  </a:lnTo>
                  <a:lnTo>
                    <a:pt x="3790822" y="711326"/>
                  </a:lnTo>
                  <a:lnTo>
                    <a:pt x="3790822" y="704850"/>
                  </a:lnTo>
                  <a:lnTo>
                    <a:pt x="3797299" y="692276"/>
                  </a:lnTo>
                  <a:lnTo>
                    <a:pt x="3797299" y="679323"/>
                  </a:lnTo>
                  <a:lnTo>
                    <a:pt x="3803776" y="673226"/>
                  </a:lnTo>
                  <a:lnTo>
                    <a:pt x="3803776" y="666750"/>
                  </a:lnTo>
                  <a:lnTo>
                    <a:pt x="3803776" y="654176"/>
                  </a:lnTo>
                  <a:lnTo>
                    <a:pt x="3803776" y="647700"/>
                  </a:lnTo>
                  <a:lnTo>
                    <a:pt x="3797299" y="641476"/>
                  </a:lnTo>
                  <a:lnTo>
                    <a:pt x="3797299" y="628523"/>
                  </a:lnTo>
                  <a:lnTo>
                    <a:pt x="3790822" y="628523"/>
                  </a:lnTo>
                  <a:lnTo>
                    <a:pt x="3790822" y="622426"/>
                  </a:lnTo>
                  <a:lnTo>
                    <a:pt x="3784726" y="622426"/>
                  </a:lnTo>
                  <a:lnTo>
                    <a:pt x="3778249" y="615950"/>
                  </a:lnTo>
                  <a:lnTo>
                    <a:pt x="3772154" y="609473"/>
                  </a:lnTo>
                  <a:lnTo>
                    <a:pt x="3759199" y="609473"/>
                  </a:lnTo>
                  <a:lnTo>
                    <a:pt x="3752976" y="603376"/>
                  </a:lnTo>
                  <a:lnTo>
                    <a:pt x="3746499" y="596900"/>
                  </a:lnTo>
                  <a:lnTo>
                    <a:pt x="3733926" y="596900"/>
                  </a:lnTo>
                  <a:lnTo>
                    <a:pt x="3727449" y="590804"/>
                  </a:lnTo>
                  <a:lnTo>
                    <a:pt x="3714876" y="577850"/>
                  </a:lnTo>
                  <a:lnTo>
                    <a:pt x="3695826" y="577850"/>
                  </a:lnTo>
                  <a:lnTo>
                    <a:pt x="3689349" y="571626"/>
                  </a:lnTo>
                  <a:lnTo>
                    <a:pt x="3676649" y="571626"/>
                  </a:lnTo>
                  <a:lnTo>
                    <a:pt x="3664076" y="565150"/>
                  </a:lnTo>
                  <a:lnTo>
                    <a:pt x="3651122" y="565150"/>
                  </a:lnTo>
                  <a:lnTo>
                    <a:pt x="3645026" y="565150"/>
                  </a:lnTo>
                  <a:lnTo>
                    <a:pt x="3632072" y="565150"/>
                  </a:lnTo>
                  <a:lnTo>
                    <a:pt x="3625976" y="558673"/>
                  </a:lnTo>
                  <a:lnTo>
                    <a:pt x="3606926" y="558673"/>
                  </a:lnTo>
                  <a:lnTo>
                    <a:pt x="3587749" y="558673"/>
                  </a:lnTo>
                  <a:lnTo>
                    <a:pt x="3575176" y="552576"/>
                  </a:lnTo>
                  <a:lnTo>
                    <a:pt x="3556126" y="552576"/>
                  </a:lnTo>
                  <a:lnTo>
                    <a:pt x="3543172" y="546100"/>
                  </a:lnTo>
                  <a:lnTo>
                    <a:pt x="3524376" y="546100"/>
                  </a:lnTo>
                  <a:lnTo>
                    <a:pt x="3505326" y="546100"/>
                  </a:lnTo>
                  <a:lnTo>
                    <a:pt x="3492372" y="539623"/>
                  </a:lnTo>
                  <a:lnTo>
                    <a:pt x="3473322" y="539623"/>
                  </a:lnTo>
                  <a:lnTo>
                    <a:pt x="3454654" y="539623"/>
                  </a:lnTo>
                  <a:lnTo>
                    <a:pt x="3441572" y="533526"/>
                  </a:lnTo>
                  <a:lnTo>
                    <a:pt x="3422522" y="533526"/>
                  </a:lnTo>
                  <a:lnTo>
                    <a:pt x="3308476" y="533526"/>
                  </a:lnTo>
                  <a:lnTo>
                    <a:pt x="3289299" y="539623"/>
                  </a:lnTo>
                  <a:lnTo>
                    <a:pt x="3270249" y="539623"/>
                  </a:lnTo>
                  <a:lnTo>
                    <a:pt x="3251199" y="539623"/>
                  </a:lnTo>
                  <a:lnTo>
                    <a:pt x="3238626" y="546100"/>
                  </a:lnTo>
                  <a:lnTo>
                    <a:pt x="3124072" y="546100"/>
                  </a:lnTo>
                  <a:lnTo>
                    <a:pt x="3105022" y="552576"/>
                  </a:lnTo>
                  <a:lnTo>
                    <a:pt x="3092449" y="552576"/>
                  </a:lnTo>
                  <a:lnTo>
                    <a:pt x="3067176" y="558673"/>
                  </a:lnTo>
                  <a:lnTo>
                    <a:pt x="3054222" y="558673"/>
                  </a:lnTo>
                  <a:lnTo>
                    <a:pt x="3041649" y="565150"/>
                  </a:lnTo>
                  <a:lnTo>
                    <a:pt x="3022599" y="565150"/>
                  </a:lnTo>
                  <a:lnTo>
                    <a:pt x="3010026" y="565150"/>
                  </a:lnTo>
                  <a:lnTo>
                    <a:pt x="2997454" y="565150"/>
                  </a:lnTo>
                  <a:lnTo>
                    <a:pt x="2990849" y="571626"/>
                  </a:lnTo>
                  <a:lnTo>
                    <a:pt x="2978276" y="571626"/>
                  </a:lnTo>
                  <a:lnTo>
                    <a:pt x="2965322" y="577850"/>
                  </a:lnTo>
                  <a:lnTo>
                    <a:pt x="2959226" y="577850"/>
                  </a:lnTo>
                  <a:lnTo>
                    <a:pt x="2946272" y="577850"/>
                  </a:lnTo>
                  <a:lnTo>
                    <a:pt x="2933699" y="584326"/>
                  </a:lnTo>
                  <a:lnTo>
                    <a:pt x="2908426" y="590804"/>
                  </a:lnTo>
                  <a:lnTo>
                    <a:pt x="2895472" y="590804"/>
                  </a:lnTo>
                  <a:lnTo>
                    <a:pt x="2876422" y="596900"/>
                  </a:lnTo>
                  <a:lnTo>
                    <a:pt x="2857754" y="596900"/>
                  </a:lnTo>
                  <a:lnTo>
                    <a:pt x="2844799" y="596900"/>
                  </a:lnTo>
                  <a:lnTo>
                    <a:pt x="2825623" y="596900"/>
                  </a:lnTo>
                  <a:lnTo>
                    <a:pt x="2813050" y="603376"/>
                  </a:lnTo>
                  <a:lnTo>
                    <a:pt x="2800477" y="603376"/>
                  </a:lnTo>
                  <a:lnTo>
                    <a:pt x="2794000" y="609473"/>
                  </a:lnTo>
                  <a:lnTo>
                    <a:pt x="2781427" y="609473"/>
                  </a:lnTo>
                  <a:lnTo>
                    <a:pt x="2774950" y="609473"/>
                  </a:lnTo>
                  <a:lnTo>
                    <a:pt x="2755773" y="622426"/>
                  </a:lnTo>
                  <a:lnTo>
                    <a:pt x="2749677" y="622426"/>
                  </a:lnTo>
                  <a:lnTo>
                    <a:pt x="2736723" y="628523"/>
                  </a:lnTo>
                  <a:lnTo>
                    <a:pt x="2730627" y="635000"/>
                  </a:lnTo>
                  <a:lnTo>
                    <a:pt x="2724150" y="635000"/>
                  </a:lnTo>
                  <a:lnTo>
                    <a:pt x="2711577" y="641476"/>
                  </a:lnTo>
                  <a:lnTo>
                    <a:pt x="2705100" y="647700"/>
                  </a:lnTo>
                  <a:lnTo>
                    <a:pt x="2699004" y="647700"/>
                  </a:lnTo>
                  <a:lnTo>
                    <a:pt x="2686050" y="660654"/>
                  </a:lnTo>
                  <a:lnTo>
                    <a:pt x="2679827" y="660654"/>
                  </a:lnTo>
                  <a:lnTo>
                    <a:pt x="2666873" y="673226"/>
                  </a:lnTo>
                  <a:lnTo>
                    <a:pt x="2660777" y="679323"/>
                  </a:lnTo>
                  <a:lnTo>
                    <a:pt x="2654300" y="685800"/>
                  </a:lnTo>
                  <a:lnTo>
                    <a:pt x="2641727" y="692276"/>
                  </a:lnTo>
                  <a:lnTo>
                    <a:pt x="2635250" y="698373"/>
                  </a:lnTo>
                  <a:lnTo>
                    <a:pt x="2622677" y="704850"/>
                  </a:lnTo>
                  <a:lnTo>
                    <a:pt x="2616200" y="717423"/>
                  </a:lnTo>
                  <a:lnTo>
                    <a:pt x="2609977" y="723900"/>
                  </a:lnTo>
                  <a:lnTo>
                    <a:pt x="2603500" y="730376"/>
                  </a:lnTo>
                  <a:lnTo>
                    <a:pt x="2597023" y="736600"/>
                  </a:lnTo>
                  <a:lnTo>
                    <a:pt x="2597023" y="743076"/>
                  </a:lnTo>
                  <a:lnTo>
                    <a:pt x="2597023" y="749173"/>
                  </a:lnTo>
                  <a:lnTo>
                    <a:pt x="2590927" y="755650"/>
                  </a:lnTo>
                  <a:lnTo>
                    <a:pt x="2590927" y="768223"/>
                  </a:lnTo>
                  <a:lnTo>
                    <a:pt x="2584450" y="774700"/>
                  </a:lnTo>
                  <a:lnTo>
                    <a:pt x="2584450" y="781176"/>
                  </a:lnTo>
                  <a:lnTo>
                    <a:pt x="2584450" y="793750"/>
                  </a:lnTo>
                  <a:lnTo>
                    <a:pt x="2584450" y="800226"/>
                  </a:lnTo>
                  <a:lnTo>
                    <a:pt x="2584450" y="806450"/>
                  </a:lnTo>
                  <a:lnTo>
                    <a:pt x="2584450" y="812926"/>
                  </a:lnTo>
                  <a:lnTo>
                    <a:pt x="2584450" y="831976"/>
                  </a:lnTo>
                  <a:lnTo>
                    <a:pt x="2590927" y="838073"/>
                  </a:lnTo>
                  <a:lnTo>
                    <a:pt x="2590927" y="851026"/>
                  </a:lnTo>
                  <a:lnTo>
                    <a:pt x="2590927" y="857123"/>
                  </a:lnTo>
                  <a:lnTo>
                    <a:pt x="2597023" y="870076"/>
                  </a:lnTo>
                  <a:lnTo>
                    <a:pt x="2603500" y="870076"/>
                  </a:lnTo>
                  <a:lnTo>
                    <a:pt x="2603500" y="882776"/>
                  </a:lnTo>
                  <a:lnTo>
                    <a:pt x="2609977" y="889254"/>
                  </a:lnTo>
                  <a:lnTo>
                    <a:pt x="2609977" y="895350"/>
                  </a:lnTo>
                  <a:lnTo>
                    <a:pt x="2616200" y="901826"/>
                  </a:lnTo>
                  <a:lnTo>
                    <a:pt x="2616200" y="907923"/>
                  </a:lnTo>
                  <a:lnTo>
                    <a:pt x="2622677" y="914400"/>
                  </a:lnTo>
                  <a:lnTo>
                    <a:pt x="2622677" y="926973"/>
                  </a:lnTo>
                  <a:lnTo>
                    <a:pt x="2628773" y="926973"/>
                  </a:lnTo>
                  <a:lnTo>
                    <a:pt x="2628773" y="933450"/>
                  </a:lnTo>
                  <a:lnTo>
                    <a:pt x="2635250" y="946023"/>
                  </a:lnTo>
                  <a:lnTo>
                    <a:pt x="2641727" y="946023"/>
                  </a:lnTo>
                  <a:lnTo>
                    <a:pt x="2641727" y="958976"/>
                  </a:lnTo>
                  <a:lnTo>
                    <a:pt x="2647823" y="965200"/>
                  </a:lnTo>
                  <a:lnTo>
                    <a:pt x="2654300" y="971676"/>
                  </a:lnTo>
                  <a:lnTo>
                    <a:pt x="2660777" y="977773"/>
                  </a:lnTo>
                  <a:lnTo>
                    <a:pt x="2666873" y="984250"/>
                  </a:lnTo>
                  <a:lnTo>
                    <a:pt x="2673350" y="984250"/>
                  </a:lnTo>
                  <a:lnTo>
                    <a:pt x="2673350" y="990726"/>
                  </a:lnTo>
                  <a:lnTo>
                    <a:pt x="2679827" y="990726"/>
                  </a:lnTo>
                  <a:lnTo>
                    <a:pt x="2686050" y="996823"/>
                  </a:lnTo>
                  <a:lnTo>
                    <a:pt x="2692527" y="1003300"/>
                  </a:lnTo>
                  <a:lnTo>
                    <a:pt x="2699004" y="1003300"/>
                  </a:lnTo>
                  <a:lnTo>
                    <a:pt x="2705100" y="1003300"/>
                  </a:lnTo>
                  <a:lnTo>
                    <a:pt x="2711577" y="1009776"/>
                  </a:lnTo>
                  <a:lnTo>
                    <a:pt x="2724150" y="1009776"/>
                  </a:lnTo>
                  <a:lnTo>
                    <a:pt x="2730627" y="1015873"/>
                  </a:lnTo>
                  <a:lnTo>
                    <a:pt x="2736723" y="1015873"/>
                  </a:lnTo>
                  <a:lnTo>
                    <a:pt x="2743200" y="1015873"/>
                  </a:lnTo>
                  <a:lnTo>
                    <a:pt x="2743200" y="1022350"/>
                  </a:lnTo>
                  <a:lnTo>
                    <a:pt x="2749677" y="1022350"/>
                  </a:lnTo>
                  <a:lnTo>
                    <a:pt x="2755773" y="1022350"/>
                  </a:lnTo>
                </a:path>
                <a:path w="7169150" h="1327785">
                  <a:moveTo>
                    <a:pt x="2832100" y="1308227"/>
                  </a:moveTo>
                  <a:lnTo>
                    <a:pt x="2838577" y="1308227"/>
                  </a:lnTo>
                  <a:lnTo>
                    <a:pt x="2851276" y="1301750"/>
                  </a:lnTo>
                  <a:lnTo>
                    <a:pt x="2863849" y="1301750"/>
                  </a:lnTo>
                  <a:lnTo>
                    <a:pt x="2870326" y="1301750"/>
                  </a:lnTo>
                  <a:lnTo>
                    <a:pt x="2889376" y="1301750"/>
                  </a:lnTo>
                  <a:lnTo>
                    <a:pt x="2895472" y="1295273"/>
                  </a:lnTo>
                  <a:lnTo>
                    <a:pt x="2908426" y="1289177"/>
                  </a:lnTo>
                  <a:lnTo>
                    <a:pt x="2914649" y="1282700"/>
                  </a:lnTo>
                  <a:lnTo>
                    <a:pt x="2933699" y="1282700"/>
                  </a:lnTo>
                  <a:lnTo>
                    <a:pt x="2940176" y="1282700"/>
                  </a:lnTo>
                  <a:lnTo>
                    <a:pt x="2946272" y="1282700"/>
                  </a:lnTo>
                  <a:lnTo>
                    <a:pt x="2959226" y="1276223"/>
                  </a:lnTo>
                </a:path>
                <a:path w="7169150" h="1327785">
                  <a:moveTo>
                    <a:pt x="3105022" y="1206373"/>
                  </a:moveTo>
                  <a:lnTo>
                    <a:pt x="3105022" y="1206373"/>
                  </a:lnTo>
                  <a:lnTo>
                    <a:pt x="3105022" y="1314323"/>
                  </a:lnTo>
                  <a:lnTo>
                    <a:pt x="3098926" y="1327277"/>
                  </a:lnTo>
                  <a:lnTo>
                    <a:pt x="3105022" y="1327277"/>
                  </a:lnTo>
                  <a:lnTo>
                    <a:pt x="3111499" y="1327277"/>
                  </a:lnTo>
                  <a:lnTo>
                    <a:pt x="3130549" y="1314323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17486" y="3470528"/>
              <a:ext cx="139574" cy="14617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02145" y="2762503"/>
              <a:ext cx="7620634" cy="3003550"/>
            </a:xfrm>
            <a:custGeom>
              <a:avLst/>
              <a:gdLst/>
              <a:ahLst/>
              <a:cxnLst/>
              <a:rect l="l" t="t" r="r" b="b"/>
              <a:pathLst>
                <a:path w="7620634" h="3003550">
                  <a:moveTo>
                    <a:pt x="3117989" y="450723"/>
                  </a:moveTo>
                  <a:lnTo>
                    <a:pt x="3124466" y="450723"/>
                  </a:lnTo>
                  <a:lnTo>
                    <a:pt x="3143516" y="450723"/>
                  </a:lnTo>
                  <a:lnTo>
                    <a:pt x="3156089" y="450723"/>
                  </a:lnTo>
                  <a:lnTo>
                    <a:pt x="3175139" y="450723"/>
                  </a:lnTo>
                  <a:lnTo>
                    <a:pt x="3194316" y="457200"/>
                  </a:lnTo>
                  <a:lnTo>
                    <a:pt x="3213366" y="457200"/>
                  </a:lnTo>
                  <a:lnTo>
                    <a:pt x="3238512" y="463676"/>
                  </a:lnTo>
                  <a:lnTo>
                    <a:pt x="3270643" y="463676"/>
                  </a:lnTo>
                  <a:lnTo>
                    <a:pt x="3295789" y="469900"/>
                  </a:lnTo>
                  <a:lnTo>
                    <a:pt x="3321316" y="476376"/>
                  </a:lnTo>
                  <a:lnTo>
                    <a:pt x="3346589" y="476376"/>
                  </a:lnTo>
                  <a:lnTo>
                    <a:pt x="3378212" y="482473"/>
                  </a:lnTo>
                  <a:lnTo>
                    <a:pt x="3416439" y="495426"/>
                  </a:lnTo>
                  <a:lnTo>
                    <a:pt x="3467112" y="508000"/>
                  </a:lnTo>
                  <a:lnTo>
                    <a:pt x="3524389" y="520573"/>
                  </a:lnTo>
                  <a:lnTo>
                    <a:pt x="3581666" y="533526"/>
                  </a:lnTo>
                  <a:lnTo>
                    <a:pt x="3645039" y="546226"/>
                  </a:lnTo>
                  <a:lnTo>
                    <a:pt x="3714889" y="552704"/>
                  </a:lnTo>
                  <a:lnTo>
                    <a:pt x="3778516" y="558800"/>
                  </a:lnTo>
                  <a:lnTo>
                    <a:pt x="3835412" y="571373"/>
                  </a:lnTo>
                  <a:lnTo>
                    <a:pt x="3886212" y="577850"/>
                  </a:lnTo>
                  <a:lnTo>
                    <a:pt x="3930789" y="584326"/>
                  </a:lnTo>
                  <a:lnTo>
                    <a:pt x="3969016" y="584326"/>
                  </a:lnTo>
                  <a:lnTo>
                    <a:pt x="3994162" y="584326"/>
                  </a:lnTo>
                  <a:lnTo>
                    <a:pt x="4197616" y="584326"/>
                  </a:lnTo>
                  <a:lnTo>
                    <a:pt x="4241939" y="590423"/>
                  </a:lnTo>
                  <a:lnTo>
                    <a:pt x="4292612" y="590423"/>
                  </a:lnTo>
                  <a:lnTo>
                    <a:pt x="4356366" y="603376"/>
                  </a:lnTo>
                  <a:lnTo>
                    <a:pt x="4400689" y="603376"/>
                  </a:lnTo>
                  <a:lnTo>
                    <a:pt x="4426216" y="603376"/>
                  </a:lnTo>
                  <a:lnTo>
                    <a:pt x="4457839" y="603376"/>
                  </a:lnTo>
                  <a:lnTo>
                    <a:pt x="4477016" y="609600"/>
                  </a:lnTo>
                  <a:lnTo>
                    <a:pt x="4496066" y="609600"/>
                  </a:lnTo>
                  <a:lnTo>
                    <a:pt x="4515116" y="609600"/>
                  </a:lnTo>
                  <a:lnTo>
                    <a:pt x="4534166" y="616076"/>
                  </a:lnTo>
                  <a:lnTo>
                    <a:pt x="4553343" y="616076"/>
                  </a:lnTo>
                  <a:lnTo>
                    <a:pt x="4584966" y="622554"/>
                  </a:lnTo>
                  <a:lnTo>
                    <a:pt x="4610112" y="622554"/>
                  </a:lnTo>
                  <a:lnTo>
                    <a:pt x="4629289" y="628650"/>
                  </a:lnTo>
                  <a:lnTo>
                    <a:pt x="4660912" y="628650"/>
                  </a:lnTo>
                  <a:lnTo>
                    <a:pt x="4686439" y="628650"/>
                  </a:lnTo>
                  <a:lnTo>
                    <a:pt x="5219966" y="628650"/>
                  </a:lnTo>
                  <a:lnTo>
                    <a:pt x="5251716" y="622554"/>
                  </a:lnTo>
                  <a:lnTo>
                    <a:pt x="5308866" y="622554"/>
                  </a:lnTo>
                  <a:lnTo>
                    <a:pt x="5327662" y="622554"/>
                  </a:lnTo>
                  <a:lnTo>
                    <a:pt x="5346712" y="616076"/>
                  </a:lnTo>
                  <a:lnTo>
                    <a:pt x="5486412" y="616076"/>
                  </a:lnTo>
                  <a:lnTo>
                    <a:pt x="5492889" y="616076"/>
                  </a:lnTo>
                </a:path>
                <a:path w="7620634" h="3003550">
                  <a:moveTo>
                    <a:pt x="7169416" y="304926"/>
                  </a:moveTo>
                  <a:lnTo>
                    <a:pt x="7181989" y="317626"/>
                  </a:lnTo>
                  <a:lnTo>
                    <a:pt x="7194562" y="330200"/>
                  </a:lnTo>
                  <a:lnTo>
                    <a:pt x="7207516" y="349250"/>
                  </a:lnTo>
                  <a:lnTo>
                    <a:pt x="7226693" y="361823"/>
                  </a:lnTo>
                  <a:lnTo>
                    <a:pt x="7245362" y="381000"/>
                  </a:lnTo>
                  <a:lnTo>
                    <a:pt x="7258316" y="400050"/>
                  </a:lnTo>
                  <a:lnTo>
                    <a:pt x="7277366" y="412623"/>
                  </a:lnTo>
                  <a:lnTo>
                    <a:pt x="7289939" y="425576"/>
                  </a:lnTo>
                  <a:lnTo>
                    <a:pt x="7296543" y="438150"/>
                  </a:lnTo>
                  <a:lnTo>
                    <a:pt x="7315212" y="450723"/>
                  </a:lnTo>
                  <a:lnTo>
                    <a:pt x="7328166" y="463676"/>
                  </a:lnTo>
                  <a:lnTo>
                    <a:pt x="7340739" y="476376"/>
                  </a:lnTo>
                  <a:lnTo>
                    <a:pt x="7353312" y="488950"/>
                  </a:lnTo>
                  <a:lnTo>
                    <a:pt x="7366266" y="488950"/>
                  </a:lnTo>
                  <a:lnTo>
                    <a:pt x="7378966" y="501523"/>
                  </a:lnTo>
                  <a:lnTo>
                    <a:pt x="7398016" y="508000"/>
                  </a:lnTo>
                  <a:lnTo>
                    <a:pt x="7410589" y="508000"/>
                  </a:lnTo>
                  <a:lnTo>
                    <a:pt x="7436116" y="514476"/>
                  </a:lnTo>
                  <a:lnTo>
                    <a:pt x="7455293" y="520573"/>
                  </a:lnTo>
                  <a:lnTo>
                    <a:pt x="7467866" y="520573"/>
                  </a:lnTo>
                  <a:lnTo>
                    <a:pt x="7518539" y="520573"/>
                  </a:lnTo>
                  <a:lnTo>
                    <a:pt x="7531239" y="508000"/>
                  </a:lnTo>
                  <a:lnTo>
                    <a:pt x="7537716" y="501523"/>
                  </a:lnTo>
                  <a:lnTo>
                    <a:pt x="7543812" y="488950"/>
                  </a:lnTo>
                  <a:lnTo>
                    <a:pt x="7556766" y="469900"/>
                  </a:lnTo>
                  <a:lnTo>
                    <a:pt x="7562862" y="450723"/>
                  </a:lnTo>
                  <a:lnTo>
                    <a:pt x="7562862" y="431673"/>
                  </a:lnTo>
                  <a:lnTo>
                    <a:pt x="7569339" y="406526"/>
                  </a:lnTo>
                  <a:lnTo>
                    <a:pt x="7575816" y="374776"/>
                  </a:lnTo>
                  <a:lnTo>
                    <a:pt x="7581912" y="349250"/>
                  </a:lnTo>
                  <a:lnTo>
                    <a:pt x="7594866" y="311150"/>
                  </a:lnTo>
                  <a:lnTo>
                    <a:pt x="7601089" y="272923"/>
                  </a:lnTo>
                  <a:lnTo>
                    <a:pt x="7607566" y="235076"/>
                  </a:lnTo>
                  <a:lnTo>
                    <a:pt x="7613662" y="203073"/>
                  </a:lnTo>
                  <a:lnTo>
                    <a:pt x="7620139" y="171450"/>
                  </a:lnTo>
                  <a:lnTo>
                    <a:pt x="7620139" y="152400"/>
                  </a:lnTo>
                  <a:lnTo>
                    <a:pt x="7620139" y="127126"/>
                  </a:lnTo>
                  <a:lnTo>
                    <a:pt x="7620139" y="114173"/>
                  </a:lnTo>
                  <a:lnTo>
                    <a:pt x="7613662" y="95504"/>
                  </a:lnTo>
                  <a:lnTo>
                    <a:pt x="7607566" y="82550"/>
                  </a:lnTo>
                  <a:lnTo>
                    <a:pt x="7588389" y="69850"/>
                  </a:lnTo>
                  <a:lnTo>
                    <a:pt x="7575816" y="50800"/>
                  </a:lnTo>
                  <a:lnTo>
                    <a:pt x="7569339" y="44323"/>
                  </a:lnTo>
                  <a:lnTo>
                    <a:pt x="7550289" y="31750"/>
                  </a:lnTo>
                  <a:lnTo>
                    <a:pt x="7537716" y="25273"/>
                  </a:lnTo>
                  <a:lnTo>
                    <a:pt x="7525143" y="12700"/>
                  </a:lnTo>
                  <a:lnTo>
                    <a:pt x="7499489" y="12700"/>
                  </a:lnTo>
                  <a:lnTo>
                    <a:pt x="7493012" y="6476"/>
                  </a:lnTo>
                  <a:lnTo>
                    <a:pt x="7480439" y="0"/>
                  </a:lnTo>
                  <a:lnTo>
                    <a:pt x="7378966" y="0"/>
                  </a:lnTo>
                  <a:lnTo>
                    <a:pt x="7366266" y="6476"/>
                  </a:lnTo>
                  <a:lnTo>
                    <a:pt x="7353312" y="6476"/>
                  </a:lnTo>
                  <a:lnTo>
                    <a:pt x="7340739" y="12700"/>
                  </a:lnTo>
                  <a:lnTo>
                    <a:pt x="7334262" y="25273"/>
                  </a:lnTo>
                  <a:lnTo>
                    <a:pt x="7328166" y="25273"/>
                  </a:lnTo>
                  <a:lnTo>
                    <a:pt x="7321689" y="38226"/>
                  </a:lnTo>
                  <a:lnTo>
                    <a:pt x="7309116" y="57276"/>
                  </a:lnTo>
                  <a:lnTo>
                    <a:pt x="7296543" y="82550"/>
                  </a:lnTo>
                  <a:lnTo>
                    <a:pt x="7283462" y="127126"/>
                  </a:lnTo>
                  <a:lnTo>
                    <a:pt x="7270889" y="158876"/>
                  </a:lnTo>
                  <a:lnTo>
                    <a:pt x="7245362" y="260350"/>
                  </a:lnTo>
                  <a:lnTo>
                    <a:pt x="7232789" y="279400"/>
                  </a:lnTo>
                  <a:lnTo>
                    <a:pt x="7226693" y="298450"/>
                  </a:lnTo>
                  <a:lnTo>
                    <a:pt x="7226693" y="311150"/>
                  </a:lnTo>
                  <a:lnTo>
                    <a:pt x="7226693" y="330200"/>
                  </a:lnTo>
                  <a:lnTo>
                    <a:pt x="7226693" y="342773"/>
                  </a:lnTo>
                  <a:lnTo>
                    <a:pt x="7226693" y="361823"/>
                  </a:lnTo>
                  <a:lnTo>
                    <a:pt x="7226693" y="381000"/>
                  </a:lnTo>
                  <a:lnTo>
                    <a:pt x="7226693" y="387476"/>
                  </a:lnTo>
                  <a:lnTo>
                    <a:pt x="7232789" y="400050"/>
                  </a:lnTo>
                  <a:lnTo>
                    <a:pt x="7232789" y="412623"/>
                  </a:lnTo>
                  <a:lnTo>
                    <a:pt x="7239266" y="412623"/>
                  </a:lnTo>
                  <a:lnTo>
                    <a:pt x="7239266" y="419100"/>
                  </a:lnTo>
                </a:path>
                <a:path w="7620634" h="3003550">
                  <a:moveTo>
                    <a:pt x="4044962" y="387476"/>
                  </a:moveTo>
                  <a:lnTo>
                    <a:pt x="4051439" y="387476"/>
                  </a:lnTo>
                  <a:lnTo>
                    <a:pt x="4089539" y="400050"/>
                  </a:lnTo>
                  <a:lnTo>
                    <a:pt x="4114812" y="412623"/>
                  </a:lnTo>
                  <a:lnTo>
                    <a:pt x="4140339" y="412623"/>
                  </a:lnTo>
                  <a:lnTo>
                    <a:pt x="4159389" y="412623"/>
                  </a:lnTo>
                  <a:lnTo>
                    <a:pt x="4178566" y="419100"/>
                  </a:lnTo>
                  <a:lnTo>
                    <a:pt x="4191139" y="425576"/>
                  </a:lnTo>
                  <a:lnTo>
                    <a:pt x="4197616" y="425576"/>
                  </a:lnTo>
                  <a:lnTo>
                    <a:pt x="4260989" y="425576"/>
                  </a:lnTo>
                  <a:lnTo>
                    <a:pt x="4267466" y="425576"/>
                  </a:lnTo>
                </a:path>
                <a:path w="7620634" h="3003550">
                  <a:moveTo>
                    <a:pt x="4737239" y="406526"/>
                  </a:moveTo>
                  <a:lnTo>
                    <a:pt x="4737239" y="406526"/>
                  </a:lnTo>
                  <a:lnTo>
                    <a:pt x="4832616" y="406526"/>
                  </a:lnTo>
                  <a:lnTo>
                    <a:pt x="4851666" y="412623"/>
                  </a:lnTo>
                  <a:lnTo>
                    <a:pt x="5086489" y="412623"/>
                  </a:lnTo>
                  <a:lnTo>
                    <a:pt x="5092966" y="406526"/>
                  </a:lnTo>
                  <a:lnTo>
                    <a:pt x="5099443" y="406526"/>
                  </a:lnTo>
                  <a:lnTo>
                    <a:pt x="5105539" y="406526"/>
                  </a:lnTo>
                  <a:lnTo>
                    <a:pt x="5112016" y="400050"/>
                  </a:lnTo>
                  <a:lnTo>
                    <a:pt x="5118112" y="400050"/>
                  </a:lnTo>
                  <a:lnTo>
                    <a:pt x="5118112" y="393954"/>
                  </a:lnTo>
                  <a:lnTo>
                    <a:pt x="5124589" y="393954"/>
                  </a:lnTo>
                </a:path>
                <a:path w="7620634" h="3003550">
                  <a:moveTo>
                    <a:pt x="1409712" y="1886077"/>
                  </a:moveTo>
                  <a:lnTo>
                    <a:pt x="1422666" y="1886077"/>
                  </a:lnTo>
                  <a:lnTo>
                    <a:pt x="1454416" y="1892173"/>
                  </a:lnTo>
                  <a:lnTo>
                    <a:pt x="1492516" y="1898650"/>
                  </a:lnTo>
                  <a:lnTo>
                    <a:pt x="1530362" y="1911350"/>
                  </a:lnTo>
                  <a:lnTo>
                    <a:pt x="1581543" y="1917827"/>
                  </a:lnTo>
                  <a:lnTo>
                    <a:pt x="1632216" y="1930400"/>
                  </a:lnTo>
                  <a:lnTo>
                    <a:pt x="1663966" y="1936877"/>
                  </a:lnTo>
                  <a:lnTo>
                    <a:pt x="1695589" y="1949450"/>
                  </a:lnTo>
                  <a:lnTo>
                    <a:pt x="1733816" y="1962023"/>
                  </a:lnTo>
                  <a:lnTo>
                    <a:pt x="1771916" y="1968500"/>
                  </a:lnTo>
                  <a:lnTo>
                    <a:pt x="1790966" y="1981200"/>
                  </a:lnTo>
                  <a:lnTo>
                    <a:pt x="1822716" y="1994154"/>
                  </a:lnTo>
                  <a:lnTo>
                    <a:pt x="1841766" y="2000250"/>
                  </a:lnTo>
                  <a:lnTo>
                    <a:pt x="1860816" y="2006727"/>
                  </a:lnTo>
                  <a:lnTo>
                    <a:pt x="1886089" y="2012823"/>
                  </a:lnTo>
                  <a:lnTo>
                    <a:pt x="1905139" y="2019300"/>
                  </a:lnTo>
                  <a:lnTo>
                    <a:pt x="1930666" y="2025777"/>
                  </a:lnTo>
                  <a:lnTo>
                    <a:pt x="1949716" y="2025777"/>
                  </a:lnTo>
                  <a:lnTo>
                    <a:pt x="1968893" y="2031873"/>
                  </a:lnTo>
                  <a:lnTo>
                    <a:pt x="1987562" y="2038350"/>
                  </a:lnTo>
                  <a:lnTo>
                    <a:pt x="2006612" y="2044827"/>
                  </a:lnTo>
                  <a:lnTo>
                    <a:pt x="2025662" y="2044827"/>
                  </a:lnTo>
                  <a:lnTo>
                    <a:pt x="2044839" y="2050923"/>
                  </a:lnTo>
                  <a:lnTo>
                    <a:pt x="2057412" y="2050923"/>
                  </a:lnTo>
                  <a:lnTo>
                    <a:pt x="2070366" y="2057400"/>
                  </a:lnTo>
                  <a:lnTo>
                    <a:pt x="2089416" y="2063877"/>
                  </a:lnTo>
                  <a:lnTo>
                    <a:pt x="3092716" y="2063877"/>
                  </a:lnTo>
                  <a:lnTo>
                    <a:pt x="3124466" y="2057400"/>
                  </a:lnTo>
                  <a:lnTo>
                    <a:pt x="3149612" y="2057400"/>
                  </a:lnTo>
                  <a:lnTo>
                    <a:pt x="3175139" y="2050923"/>
                  </a:lnTo>
                  <a:lnTo>
                    <a:pt x="3200412" y="2050923"/>
                  </a:lnTo>
                  <a:lnTo>
                    <a:pt x="3238512" y="2050923"/>
                  </a:lnTo>
                  <a:lnTo>
                    <a:pt x="3276739" y="2050923"/>
                  </a:lnTo>
                  <a:lnTo>
                    <a:pt x="3314839" y="2050923"/>
                  </a:lnTo>
                  <a:lnTo>
                    <a:pt x="3346589" y="2050923"/>
                  </a:lnTo>
                  <a:lnTo>
                    <a:pt x="3384689" y="2044827"/>
                  </a:lnTo>
                  <a:lnTo>
                    <a:pt x="3429012" y="2044827"/>
                  </a:lnTo>
                  <a:lnTo>
                    <a:pt x="3461016" y="2044827"/>
                  </a:lnTo>
                  <a:lnTo>
                    <a:pt x="3492766" y="2044827"/>
                  </a:lnTo>
                  <a:lnTo>
                    <a:pt x="3517912" y="2044827"/>
                  </a:lnTo>
                  <a:lnTo>
                    <a:pt x="3549916" y="2038350"/>
                  </a:lnTo>
                  <a:lnTo>
                    <a:pt x="3556139" y="2038350"/>
                  </a:lnTo>
                  <a:lnTo>
                    <a:pt x="3562616" y="2031873"/>
                  </a:lnTo>
                  <a:lnTo>
                    <a:pt x="3575189" y="2031873"/>
                  </a:lnTo>
                  <a:lnTo>
                    <a:pt x="3581666" y="2031873"/>
                  </a:lnTo>
                  <a:lnTo>
                    <a:pt x="3587762" y="2031873"/>
                  </a:lnTo>
                  <a:lnTo>
                    <a:pt x="3587762" y="2025777"/>
                  </a:lnTo>
                  <a:lnTo>
                    <a:pt x="3594239" y="2025777"/>
                  </a:lnTo>
                  <a:lnTo>
                    <a:pt x="3594239" y="2019300"/>
                  </a:lnTo>
                  <a:lnTo>
                    <a:pt x="3600716" y="2012823"/>
                  </a:lnTo>
                  <a:lnTo>
                    <a:pt x="3606812" y="2006727"/>
                  </a:lnTo>
                  <a:lnTo>
                    <a:pt x="3619766" y="1994154"/>
                  </a:lnTo>
                  <a:lnTo>
                    <a:pt x="3625862" y="1987677"/>
                  </a:lnTo>
                  <a:lnTo>
                    <a:pt x="3625862" y="1968500"/>
                  </a:lnTo>
                  <a:lnTo>
                    <a:pt x="3632339" y="1955927"/>
                  </a:lnTo>
                  <a:lnTo>
                    <a:pt x="3632339" y="1942973"/>
                  </a:lnTo>
                  <a:lnTo>
                    <a:pt x="3632339" y="1930400"/>
                  </a:lnTo>
                  <a:lnTo>
                    <a:pt x="3632339" y="1911350"/>
                  </a:lnTo>
                  <a:lnTo>
                    <a:pt x="3632339" y="1905127"/>
                  </a:lnTo>
                  <a:lnTo>
                    <a:pt x="3632339" y="1886077"/>
                  </a:lnTo>
                  <a:lnTo>
                    <a:pt x="3625862" y="1867027"/>
                  </a:lnTo>
                  <a:lnTo>
                    <a:pt x="3619766" y="1854073"/>
                  </a:lnTo>
                  <a:lnTo>
                    <a:pt x="3606812" y="1835277"/>
                  </a:lnTo>
                  <a:lnTo>
                    <a:pt x="3594239" y="1809750"/>
                  </a:lnTo>
                  <a:lnTo>
                    <a:pt x="3575189" y="1790700"/>
                  </a:lnTo>
                  <a:lnTo>
                    <a:pt x="3556139" y="1759077"/>
                  </a:lnTo>
                  <a:lnTo>
                    <a:pt x="3549916" y="1752600"/>
                  </a:lnTo>
                  <a:lnTo>
                    <a:pt x="3536962" y="1739900"/>
                  </a:lnTo>
                  <a:lnTo>
                    <a:pt x="3530866" y="1727327"/>
                  </a:lnTo>
                  <a:lnTo>
                    <a:pt x="3517912" y="1714373"/>
                  </a:lnTo>
                  <a:lnTo>
                    <a:pt x="3505339" y="1701800"/>
                  </a:lnTo>
                  <a:lnTo>
                    <a:pt x="3492766" y="1689227"/>
                  </a:lnTo>
                  <a:lnTo>
                    <a:pt x="3467112" y="1676527"/>
                  </a:lnTo>
                  <a:lnTo>
                    <a:pt x="3461016" y="1663573"/>
                  </a:lnTo>
                  <a:lnTo>
                    <a:pt x="3448062" y="1657477"/>
                  </a:lnTo>
                  <a:lnTo>
                    <a:pt x="3429012" y="1644523"/>
                  </a:lnTo>
                  <a:lnTo>
                    <a:pt x="3416439" y="1638427"/>
                  </a:lnTo>
                  <a:lnTo>
                    <a:pt x="3403739" y="1625473"/>
                  </a:lnTo>
                  <a:lnTo>
                    <a:pt x="3391166" y="1619377"/>
                  </a:lnTo>
                  <a:lnTo>
                    <a:pt x="3372116" y="1612900"/>
                  </a:lnTo>
                  <a:lnTo>
                    <a:pt x="3359162" y="1606677"/>
                  </a:lnTo>
                  <a:lnTo>
                    <a:pt x="3353066" y="1606677"/>
                  </a:lnTo>
                  <a:lnTo>
                    <a:pt x="3340493" y="1593723"/>
                  </a:lnTo>
                  <a:lnTo>
                    <a:pt x="3321316" y="1587627"/>
                  </a:lnTo>
                  <a:lnTo>
                    <a:pt x="3308362" y="1587627"/>
                  </a:lnTo>
                  <a:lnTo>
                    <a:pt x="3283216" y="1574673"/>
                  </a:lnTo>
                  <a:lnTo>
                    <a:pt x="3264166" y="1562100"/>
                  </a:lnTo>
                  <a:lnTo>
                    <a:pt x="3225939" y="1543050"/>
                  </a:lnTo>
                  <a:lnTo>
                    <a:pt x="3181743" y="1530477"/>
                  </a:lnTo>
                  <a:lnTo>
                    <a:pt x="3143516" y="1517777"/>
                  </a:lnTo>
                  <a:lnTo>
                    <a:pt x="3092716" y="1504823"/>
                  </a:lnTo>
                  <a:lnTo>
                    <a:pt x="3048139" y="1492250"/>
                  </a:lnTo>
                  <a:lnTo>
                    <a:pt x="2990862" y="1479677"/>
                  </a:lnTo>
                  <a:lnTo>
                    <a:pt x="2933966" y="1467104"/>
                  </a:lnTo>
                  <a:lnTo>
                    <a:pt x="2870339" y="1460627"/>
                  </a:lnTo>
                  <a:lnTo>
                    <a:pt x="2806966" y="1447927"/>
                  </a:lnTo>
                  <a:lnTo>
                    <a:pt x="2737116" y="1441450"/>
                  </a:lnTo>
                  <a:lnTo>
                    <a:pt x="2667266" y="1441450"/>
                  </a:lnTo>
                  <a:lnTo>
                    <a:pt x="2603512" y="1441450"/>
                  </a:lnTo>
                  <a:lnTo>
                    <a:pt x="2527566" y="1434973"/>
                  </a:lnTo>
                  <a:lnTo>
                    <a:pt x="2438666" y="1434973"/>
                  </a:lnTo>
                  <a:lnTo>
                    <a:pt x="2362339" y="1434973"/>
                  </a:lnTo>
                  <a:lnTo>
                    <a:pt x="2292489" y="1434973"/>
                  </a:lnTo>
                  <a:lnTo>
                    <a:pt x="2210066" y="1434973"/>
                  </a:lnTo>
                  <a:lnTo>
                    <a:pt x="2146312" y="1447927"/>
                  </a:lnTo>
                  <a:lnTo>
                    <a:pt x="2076462" y="1460627"/>
                  </a:lnTo>
                  <a:lnTo>
                    <a:pt x="2013089" y="1473200"/>
                  </a:lnTo>
                  <a:lnTo>
                    <a:pt x="1962416" y="1485773"/>
                  </a:lnTo>
                  <a:lnTo>
                    <a:pt x="1911616" y="1504823"/>
                  </a:lnTo>
                  <a:lnTo>
                    <a:pt x="1866912" y="1517777"/>
                  </a:lnTo>
                  <a:lnTo>
                    <a:pt x="1828812" y="1530477"/>
                  </a:lnTo>
                  <a:lnTo>
                    <a:pt x="1784489" y="1549527"/>
                  </a:lnTo>
                  <a:lnTo>
                    <a:pt x="1752866" y="1562100"/>
                  </a:lnTo>
                  <a:lnTo>
                    <a:pt x="1714639" y="1574673"/>
                  </a:lnTo>
                  <a:lnTo>
                    <a:pt x="1689112" y="1581150"/>
                  </a:lnTo>
                  <a:lnTo>
                    <a:pt x="1670062" y="1593723"/>
                  </a:lnTo>
                  <a:lnTo>
                    <a:pt x="1638312" y="1600200"/>
                  </a:lnTo>
                  <a:lnTo>
                    <a:pt x="1619262" y="1600200"/>
                  </a:lnTo>
                  <a:lnTo>
                    <a:pt x="1606689" y="1606677"/>
                  </a:lnTo>
                  <a:lnTo>
                    <a:pt x="1594116" y="1612900"/>
                  </a:lnTo>
                  <a:lnTo>
                    <a:pt x="1587639" y="1612900"/>
                  </a:lnTo>
                  <a:lnTo>
                    <a:pt x="1568462" y="1619377"/>
                  </a:lnTo>
                  <a:lnTo>
                    <a:pt x="1562366" y="1619377"/>
                  </a:lnTo>
                  <a:lnTo>
                    <a:pt x="1555889" y="1619377"/>
                  </a:lnTo>
                  <a:lnTo>
                    <a:pt x="1549412" y="1625473"/>
                  </a:lnTo>
                  <a:lnTo>
                    <a:pt x="1536839" y="1631950"/>
                  </a:lnTo>
                  <a:lnTo>
                    <a:pt x="1530362" y="1638427"/>
                  </a:lnTo>
                  <a:lnTo>
                    <a:pt x="1524266" y="1638427"/>
                  </a:lnTo>
                  <a:lnTo>
                    <a:pt x="1517789" y="1644523"/>
                  </a:lnTo>
                  <a:lnTo>
                    <a:pt x="1517789" y="1651000"/>
                  </a:lnTo>
                  <a:lnTo>
                    <a:pt x="1511693" y="1657477"/>
                  </a:lnTo>
                  <a:lnTo>
                    <a:pt x="1505216" y="1663573"/>
                  </a:lnTo>
                  <a:lnTo>
                    <a:pt x="1505216" y="1670050"/>
                  </a:lnTo>
                  <a:lnTo>
                    <a:pt x="1505216" y="1682750"/>
                  </a:lnTo>
                  <a:lnTo>
                    <a:pt x="1505216" y="1835277"/>
                  </a:lnTo>
                  <a:lnTo>
                    <a:pt x="1511693" y="1841500"/>
                  </a:lnTo>
                  <a:lnTo>
                    <a:pt x="1517789" y="1841500"/>
                  </a:lnTo>
                  <a:lnTo>
                    <a:pt x="1536839" y="1841500"/>
                  </a:lnTo>
                  <a:lnTo>
                    <a:pt x="1549412" y="1841500"/>
                  </a:lnTo>
                </a:path>
                <a:path w="7620634" h="3003550">
                  <a:moveTo>
                    <a:pt x="12966" y="2844774"/>
                  </a:moveTo>
                  <a:lnTo>
                    <a:pt x="12966" y="2844774"/>
                  </a:lnTo>
                  <a:lnTo>
                    <a:pt x="101879" y="2844774"/>
                  </a:lnTo>
                  <a:lnTo>
                    <a:pt x="114477" y="2851264"/>
                  </a:lnTo>
                  <a:lnTo>
                    <a:pt x="127076" y="2851264"/>
                  </a:lnTo>
                  <a:lnTo>
                    <a:pt x="146164" y="2857373"/>
                  </a:lnTo>
                  <a:lnTo>
                    <a:pt x="152641" y="2863862"/>
                  </a:lnTo>
                  <a:lnTo>
                    <a:pt x="158762" y="2870339"/>
                  </a:lnTo>
                  <a:lnTo>
                    <a:pt x="177838" y="2870339"/>
                  </a:lnTo>
                  <a:lnTo>
                    <a:pt x="184315" y="2876461"/>
                  </a:lnTo>
                  <a:lnTo>
                    <a:pt x="196926" y="2876461"/>
                  </a:lnTo>
                  <a:lnTo>
                    <a:pt x="209880" y="2882938"/>
                  </a:lnTo>
                  <a:lnTo>
                    <a:pt x="222478" y="2882938"/>
                  </a:lnTo>
                  <a:lnTo>
                    <a:pt x="241566" y="2882938"/>
                  </a:lnTo>
                  <a:lnTo>
                    <a:pt x="254165" y="2889415"/>
                  </a:lnTo>
                  <a:lnTo>
                    <a:pt x="266763" y="2889415"/>
                  </a:lnTo>
                  <a:lnTo>
                    <a:pt x="279717" y="2895536"/>
                  </a:lnTo>
                  <a:lnTo>
                    <a:pt x="292315" y="2895536"/>
                  </a:lnTo>
                  <a:lnTo>
                    <a:pt x="311403" y="2902013"/>
                  </a:lnTo>
                  <a:lnTo>
                    <a:pt x="330479" y="2902013"/>
                  </a:lnTo>
                  <a:lnTo>
                    <a:pt x="349567" y="2908503"/>
                  </a:lnTo>
                  <a:lnTo>
                    <a:pt x="381241" y="2914624"/>
                  </a:lnTo>
                  <a:lnTo>
                    <a:pt x="400316" y="2921101"/>
                  </a:lnTo>
                  <a:lnTo>
                    <a:pt x="425526" y="2933700"/>
                  </a:lnTo>
                  <a:lnTo>
                    <a:pt x="457200" y="2940177"/>
                  </a:lnTo>
                  <a:lnTo>
                    <a:pt x="482765" y="2940177"/>
                  </a:lnTo>
                  <a:lnTo>
                    <a:pt x="508317" y="2946298"/>
                  </a:lnTo>
                  <a:lnTo>
                    <a:pt x="533527" y="2952775"/>
                  </a:lnTo>
                  <a:lnTo>
                    <a:pt x="559079" y="2959265"/>
                  </a:lnTo>
                  <a:lnTo>
                    <a:pt x="578167" y="2965373"/>
                  </a:lnTo>
                  <a:lnTo>
                    <a:pt x="590765" y="2965373"/>
                  </a:lnTo>
                  <a:lnTo>
                    <a:pt x="609841" y="2965373"/>
                  </a:lnTo>
                  <a:lnTo>
                    <a:pt x="622439" y="2965373"/>
                  </a:lnTo>
                  <a:lnTo>
                    <a:pt x="641527" y="2971863"/>
                  </a:lnTo>
                  <a:lnTo>
                    <a:pt x="660603" y="2971863"/>
                  </a:lnTo>
                  <a:lnTo>
                    <a:pt x="679678" y="2978340"/>
                  </a:lnTo>
                  <a:lnTo>
                    <a:pt x="704875" y="2984461"/>
                  </a:lnTo>
                  <a:lnTo>
                    <a:pt x="717842" y="2990938"/>
                  </a:lnTo>
                  <a:lnTo>
                    <a:pt x="730440" y="2990938"/>
                  </a:lnTo>
                  <a:lnTo>
                    <a:pt x="749515" y="2990938"/>
                  </a:lnTo>
                  <a:lnTo>
                    <a:pt x="768616" y="2990938"/>
                  </a:lnTo>
                  <a:lnTo>
                    <a:pt x="781189" y="2997060"/>
                  </a:lnTo>
                  <a:lnTo>
                    <a:pt x="793762" y="2997060"/>
                  </a:lnTo>
                  <a:lnTo>
                    <a:pt x="812939" y="2997060"/>
                  </a:lnTo>
                  <a:lnTo>
                    <a:pt x="825893" y="3003537"/>
                  </a:lnTo>
                  <a:lnTo>
                    <a:pt x="1397139" y="3003537"/>
                  </a:lnTo>
                  <a:lnTo>
                    <a:pt x="1422666" y="2997060"/>
                  </a:lnTo>
                  <a:lnTo>
                    <a:pt x="1447939" y="2997060"/>
                  </a:lnTo>
                  <a:lnTo>
                    <a:pt x="1466989" y="2990938"/>
                  </a:lnTo>
                  <a:lnTo>
                    <a:pt x="1486039" y="2984461"/>
                  </a:lnTo>
                  <a:lnTo>
                    <a:pt x="1505216" y="2984461"/>
                  </a:lnTo>
                  <a:lnTo>
                    <a:pt x="1524266" y="2978340"/>
                  </a:lnTo>
                  <a:lnTo>
                    <a:pt x="1555889" y="2971863"/>
                  </a:lnTo>
                  <a:lnTo>
                    <a:pt x="1581543" y="2965373"/>
                  </a:lnTo>
                  <a:lnTo>
                    <a:pt x="1606689" y="2959265"/>
                  </a:lnTo>
                  <a:lnTo>
                    <a:pt x="1638312" y="2952775"/>
                  </a:lnTo>
                  <a:lnTo>
                    <a:pt x="1663966" y="2952775"/>
                  </a:lnTo>
                  <a:lnTo>
                    <a:pt x="1683016" y="2946298"/>
                  </a:lnTo>
                  <a:lnTo>
                    <a:pt x="1714639" y="2940177"/>
                  </a:lnTo>
                  <a:lnTo>
                    <a:pt x="1733816" y="2940177"/>
                  </a:lnTo>
                  <a:lnTo>
                    <a:pt x="1740293" y="2933700"/>
                  </a:lnTo>
                  <a:lnTo>
                    <a:pt x="1746389" y="2933700"/>
                  </a:lnTo>
                  <a:lnTo>
                    <a:pt x="1752866" y="2933700"/>
                  </a:lnTo>
                  <a:lnTo>
                    <a:pt x="1752866" y="2927223"/>
                  </a:lnTo>
                  <a:lnTo>
                    <a:pt x="1752866" y="2921101"/>
                  </a:lnTo>
                  <a:lnTo>
                    <a:pt x="1758962" y="2908503"/>
                  </a:lnTo>
                  <a:lnTo>
                    <a:pt x="1771916" y="2870339"/>
                  </a:lnTo>
                  <a:lnTo>
                    <a:pt x="1771916" y="2794000"/>
                  </a:lnTo>
                  <a:lnTo>
                    <a:pt x="1765439" y="2787523"/>
                  </a:lnTo>
                  <a:lnTo>
                    <a:pt x="1758962" y="2768473"/>
                  </a:lnTo>
                  <a:lnTo>
                    <a:pt x="1758962" y="2762377"/>
                  </a:lnTo>
                  <a:lnTo>
                    <a:pt x="1752866" y="2762377"/>
                  </a:lnTo>
                  <a:lnTo>
                    <a:pt x="1752866" y="2755900"/>
                  </a:lnTo>
                  <a:lnTo>
                    <a:pt x="1752866" y="2749677"/>
                  </a:lnTo>
                  <a:lnTo>
                    <a:pt x="1746389" y="2749677"/>
                  </a:lnTo>
                  <a:lnTo>
                    <a:pt x="1746389" y="2743200"/>
                  </a:lnTo>
                  <a:lnTo>
                    <a:pt x="1740293" y="2736723"/>
                  </a:lnTo>
                  <a:lnTo>
                    <a:pt x="1733816" y="2730627"/>
                  </a:lnTo>
                  <a:lnTo>
                    <a:pt x="1733816" y="2724150"/>
                  </a:lnTo>
                  <a:lnTo>
                    <a:pt x="1727339" y="2717673"/>
                  </a:lnTo>
                  <a:lnTo>
                    <a:pt x="1721116" y="2705100"/>
                  </a:lnTo>
                  <a:lnTo>
                    <a:pt x="1714639" y="2705100"/>
                  </a:lnTo>
                  <a:lnTo>
                    <a:pt x="1708162" y="2692527"/>
                  </a:lnTo>
                  <a:lnTo>
                    <a:pt x="1702066" y="2692527"/>
                  </a:lnTo>
                  <a:lnTo>
                    <a:pt x="1695589" y="2679954"/>
                  </a:lnTo>
                  <a:lnTo>
                    <a:pt x="1689112" y="2679954"/>
                  </a:lnTo>
                  <a:lnTo>
                    <a:pt x="1676539" y="2673477"/>
                  </a:lnTo>
                  <a:lnTo>
                    <a:pt x="1670062" y="2667000"/>
                  </a:lnTo>
                  <a:lnTo>
                    <a:pt x="1663966" y="2667000"/>
                  </a:lnTo>
                  <a:lnTo>
                    <a:pt x="1657489" y="2660777"/>
                  </a:lnTo>
                  <a:lnTo>
                    <a:pt x="1651266" y="2660777"/>
                  </a:lnTo>
                  <a:lnTo>
                    <a:pt x="1638312" y="2654300"/>
                  </a:lnTo>
                  <a:lnTo>
                    <a:pt x="1632216" y="2647823"/>
                  </a:lnTo>
                  <a:lnTo>
                    <a:pt x="1625739" y="2641727"/>
                  </a:lnTo>
                  <a:lnTo>
                    <a:pt x="1613166" y="2641727"/>
                  </a:lnTo>
                  <a:lnTo>
                    <a:pt x="1606689" y="2641727"/>
                  </a:lnTo>
                  <a:lnTo>
                    <a:pt x="1600212" y="2635250"/>
                  </a:lnTo>
                  <a:lnTo>
                    <a:pt x="1581543" y="2628773"/>
                  </a:lnTo>
                  <a:lnTo>
                    <a:pt x="1568462" y="2622677"/>
                  </a:lnTo>
                  <a:lnTo>
                    <a:pt x="1549412" y="2616200"/>
                  </a:lnTo>
                  <a:lnTo>
                    <a:pt x="1530362" y="2616200"/>
                  </a:lnTo>
                  <a:lnTo>
                    <a:pt x="1517789" y="2609723"/>
                  </a:lnTo>
                  <a:lnTo>
                    <a:pt x="1492516" y="2597150"/>
                  </a:lnTo>
                  <a:lnTo>
                    <a:pt x="1479562" y="2597150"/>
                  </a:lnTo>
                  <a:lnTo>
                    <a:pt x="1460512" y="2597150"/>
                  </a:lnTo>
                  <a:lnTo>
                    <a:pt x="1447939" y="2590927"/>
                  </a:lnTo>
                  <a:lnTo>
                    <a:pt x="1441843" y="2590927"/>
                  </a:lnTo>
                  <a:lnTo>
                    <a:pt x="1428889" y="2590927"/>
                  </a:lnTo>
                  <a:lnTo>
                    <a:pt x="1416189" y="2590927"/>
                  </a:lnTo>
                  <a:lnTo>
                    <a:pt x="1409712" y="2584450"/>
                  </a:lnTo>
                  <a:lnTo>
                    <a:pt x="1403616" y="2584450"/>
                  </a:lnTo>
                  <a:lnTo>
                    <a:pt x="1390662" y="2584450"/>
                  </a:lnTo>
                  <a:lnTo>
                    <a:pt x="1384566" y="2577973"/>
                  </a:lnTo>
                  <a:lnTo>
                    <a:pt x="1371612" y="2577973"/>
                  </a:lnTo>
                  <a:lnTo>
                    <a:pt x="1086116" y="2577973"/>
                  </a:lnTo>
                  <a:lnTo>
                    <a:pt x="1054493" y="2571877"/>
                  </a:lnTo>
                  <a:lnTo>
                    <a:pt x="914412" y="2571877"/>
                  </a:lnTo>
                  <a:lnTo>
                    <a:pt x="882662" y="2565400"/>
                  </a:lnTo>
                  <a:lnTo>
                    <a:pt x="851039" y="2565400"/>
                  </a:lnTo>
                  <a:lnTo>
                    <a:pt x="825893" y="2565400"/>
                  </a:lnTo>
                  <a:lnTo>
                    <a:pt x="793762" y="2565400"/>
                  </a:lnTo>
                  <a:lnTo>
                    <a:pt x="768616" y="2558923"/>
                  </a:lnTo>
                  <a:lnTo>
                    <a:pt x="489242" y="2558923"/>
                  </a:lnTo>
                  <a:lnTo>
                    <a:pt x="438480" y="2565400"/>
                  </a:lnTo>
                  <a:lnTo>
                    <a:pt x="387362" y="2577973"/>
                  </a:lnTo>
                  <a:lnTo>
                    <a:pt x="330479" y="2584450"/>
                  </a:lnTo>
                  <a:lnTo>
                    <a:pt x="285838" y="2597150"/>
                  </a:lnTo>
                  <a:lnTo>
                    <a:pt x="241566" y="2616200"/>
                  </a:lnTo>
                  <a:lnTo>
                    <a:pt x="196926" y="2628773"/>
                  </a:lnTo>
                  <a:lnTo>
                    <a:pt x="171716" y="2641727"/>
                  </a:lnTo>
                  <a:lnTo>
                    <a:pt x="133565" y="2654300"/>
                  </a:lnTo>
                  <a:lnTo>
                    <a:pt x="82803" y="2679954"/>
                  </a:lnTo>
                  <a:lnTo>
                    <a:pt x="70205" y="2686050"/>
                  </a:lnTo>
                  <a:lnTo>
                    <a:pt x="51117" y="2698623"/>
                  </a:lnTo>
                  <a:lnTo>
                    <a:pt x="44640" y="2698623"/>
                  </a:lnTo>
                  <a:lnTo>
                    <a:pt x="38163" y="2711577"/>
                  </a:lnTo>
                  <a:lnTo>
                    <a:pt x="25565" y="2711577"/>
                  </a:lnTo>
                  <a:lnTo>
                    <a:pt x="19075" y="2724150"/>
                  </a:lnTo>
                  <a:lnTo>
                    <a:pt x="12966" y="2724150"/>
                  </a:lnTo>
                  <a:lnTo>
                    <a:pt x="12966" y="2730627"/>
                  </a:lnTo>
                  <a:lnTo>
                    <a:pt x="6476" y="2736723"/>
                  </a:lnTo>
                  <a:lnTo>
                    <a:pt x="6476" y="2743200"/>
                  </a:lnTo>
                  <a:lnTo>
                    <a:pt x="0" y="2743200"/>
                  </a:lnTo>
                  <a:lnTo>
                    <a:pt x="0" y="2749677"/>
                  </a:lnTo>
                  <a:lnTo>
                    <a:pt x="0" y="2755900"/>
                  </a:lnTo>
                  <a:lnTo>
                    <a:pt x="0" y="2762377"/>
                  </a:lnTo>
                  <a:lnTo>
                    <a:pt x="0" y="2768473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25009" y="4911978"/>
              <a:ext cx="457201" cy="12052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080634" y="4762753"/>
              <a:ext cx="5638800" cy="1917700"/>
            </a:xfrm>
            <a:custGeom>
              <a:avLst/>
              <a:gdLst/>
              <a:ahLst/>
              <a:cxnLst/>
              <a:rect l="l" t="t" r="r" b="b"/>
              <a:pathLst>
                <a:path w="5638800" h="1917700">
                  <a:moveTo>
                    <a:pt x="4222749" y="488823"/>
                  </a:moveTo>
                  <a:lnTo>
                    <a:pt x="4222749" y="495300"/>
                  </a:lnTo>
                  <a:lnTo>
                    <a:pt x="4229226" y="520827"/>
                  </a:lnTo>
                  <a:lnTo>
                    <a:pt x="4248404" y="533527"/>
                  </a:lnTo>
                  <a:lnTo>
                    <a:pt x="4260976" y="552577"/>
                  </a:lnTo>
                  <a:lnTo>
                    <a:pt x="4273549" y="584200"/>
                  </a:lnTo>
                  <a:lnTo>
                    <a:pt x="4292599" y="615950"/>
                  </a:lnTo>
                  <a:lnTo>
                    <a:pt x="4311649" y="647573"/>
                  </a:lnTo>
                  <a:lnTo>
                    <a:pt x="4330826" y="679704"/>
                  </a:lnTo>
                  <a:lnTo>
                    <a:pt x="4355972" y="717423"/>
                  </a:lnTo>
                  <a:lnTo>
                    <a:pt x="4375022" y="749427"/>
                  </a:lnTo>
                  <a:lnTo>
                    <a:pt x="4394199" y="781177"/>
                  </a:lnTo>
                  <a:lnTo>
                    <a:pt x="4419726" y="800227"/>
                  </a:lnTo>
                  <a:lnTo>
                    <a:pt x="4444872" y="831926"/>
                  </a:lnTo>
                  <a:lnTo>
                    <a:pt x="4457826" y="857123"/>
                  </a:lnTo>
                  <a:lnTo>
                    <a:pt x="4483099" y="876211"/>
                  </a:lnTo>
                  <a:lnTo>
                    <a:pt x="4508626" y="901763"/>
                  </a:lnTo>
                  <a:lnTo>
                    <a:pt x="4527676" y="920851"/>
                  </a:lnTo>
                  <a:lnTo>
                    <a:pt x="4559426" y="946048"/>
                  </a:lnTo>
                  <a:lnTo>
                    <a:pt x="4591049" y="971613"/>
                  </a:lnTo>
                  <a:lnTo>
                    <a:pt x="4622799" y="996810"/>
                  </a:lnTo>
                  <a:lnTo>
                    <a:pt x="4648326" y="1015885"/>
                  </a:lnTo>
                  <a:lnTo>
                    <a:pt x="4673472" y="1034973"/>
                  </a:lnTo>
                  <a:lnTo>
                    <a:pt x="4705604" y="1054049"/>
                  </a:lnTo>
                  <a:lnTo>
                    <a:pt x="4724272" y="1073124"/>
                  </a:lnTo>
                  <a:lnTo>
                    <a:pt x="4756276" y="1092212"/>
                  </a:lnTo>
                  <a:lnTo>
                    <a:pt x="4781549" y="1098689"/>
                  </a:lnTo>
                  <a:lnTo>
                    <a:pt x="4813172" y="1111288"/>
                  </a:lnTo>
                  <a:lnTo>
                    <a:pt x="4851399" y="1130363"/>
                  </a:lnTo>
                  <a:lnTo>
                    <a:pt x="4876926" y="1142974"/>
                  </a:lnTo>
                  <a:lnTo>
                    <a:pt x="4908549" y="1155573"/>
                  </a:lnTo>
                  <a:lnTo>
                    <a:pt x="4940299" y="1162050"/>
                  </a:lnTo>
                  <a:lnTo>
                    <a:pt x="4978399" y="1168527"/>
                  </a:lnTo>
                  <a:lnTo>
                    <a:pt x="5016626" y="1174648"/>
                  </a:lnTo>
                  <a:lnTo>
                    <a:pt x="5054726" y="1181125"/>
                  </a:lnTo>
                  <a:lnTo>
                    <a:pt x="5086476" y="1181125"/>
                  </a:lnTo>
                  <a:lnTo>
                    <a:pt x="5118099" y="1181125"/>
                  </a:lnTo>
                  <a:lnTo>
                    <a:pt x="5149849" y="1181125"/>
                  </a:lnTo>
                  <a:lnTo>
                    <a:pt x="5181472" y="1181125"/>
                  </a:lnTo>
                  <a:lnTo>
                    <a:pt x="5206999" y="1174648"/>
                  </a:lnTo>
                  <a:lnTo>
                    <a:pt x="5226049" y="1162050"/>
                  </a:lnTo>
                  <a:lnTo>
                    <a:pt x="5270372" y="1142974"/>
                  </a:lnTo>
                  <a:lnTo>
                    <a:pt x="5302376" y="1130363"/>
                  </a:lnTo>
                  <a:lnTo>
                    <a:pt x="5327649" y="1111288"/>
                  </a:lnTo>
                  <a:lnTo>
                    <a:pt x="5359272" y="1092212"/>
                  </a:lnTo>
                  <a:lnTo>
                    <a:pt x="5391404" y="1079614"/>
                  </a:lnTo>
                  <a:lnTo>
                    <a:pt x="5423026" y="1060526"/>
                  </a:lnTo>
                  <a:lnTo>
                    <a:pt x="5467349" y="1034973"/>
                  </a:lnTo>
                  <a:lnTo>
                    <a:pt x="5486399" y="1009764"/>
                  </a:lnTo>
                  <a:lnTo>
                    <a:pt x="5518022" y="990688"/>
                  </a:lnTo>
                  <a:lnTo>
                    <a:pt x="5537199" y="965123"/>
                  </a:lnTo>
                  <a:lnTo>
                    <a:pt x="5550154" y="939927"/>
                  </a:lnTo>
                  <a:lnTo>
                    <a:pt x="5562726" y="914374"/>
                  </a:lnTo>
                  <a:lnTo>
                    <a:pt x="5575299" y="889165"/>
                  </a:lnTo>
                  <a:lnTo>
                    <a:pt x="5575299" y="685800"/>
                  </a:lnTo>
                  <a:lnTo>
                    <a:pt x="5581776" y="666750"/>
                  </a:lnTo>
                  <a:lnTo>
                    <a:pt x="5581776" y="635000"/>
                  </a:lnTo>
                  <a:lnTo>
                    <a:pt x="5587872" y="609473"/>
                  </a:lnTo>
                  <a:lnTo>
                    <a:pt x="5594349" y="571627"/>
                  </a:lnTo>
                  <a:lnTo>
                    <a:pt x="5600826" y="546100"/>
                  </a:lnTo>
                  <a:lnTo>
                    <a:pt x="5600826" y="501777"/>
                  </a:lnTo>
                  <a:lnTo>
                    <a:pt x="5607049" y="469773"/>
                  </a:lnTo>
                  <a:lnTo>
                    <a:pt x="5607049" y="374777"/>
                  </a:lnTo>
                  <a:lnTo>
                    <a:pt x="5613526" y="368300"/>
                  </a:lnTo>
                  <a:lnTo>
                    <a:pt x="5613526" y="355600"/>
                  </a:lnTo>
                  <a:lnTo>
                    <a:pt x="5613526" y="343027"/>
                  </a:lnTo>
                  <a:lnTo>
                    <a:pt x="5620004" y="323977"/>
                  </a:lnTo>
                  <a:lnTo>
                    <a:pt x="5620004" y="311023"/>
                  </a:lnTo>
                  <a:lnTo>
                    <a:pt x="5626099" y="304927"/>
                  </a:lnTo>
                  <a:lnTo>
                    <a:pt x="5632576" y="285750"/>
                  </a:lnTo>
                  <a:lnTo>
                    <a:pt x="5632576" y="266700"/>
                  </a:lnTo>
                  <a:lnTo>
                    <a:pt x="5632576" y="247650"/>
                  </a:lnTo>
                  <a:lnTo>
                    <a:pt x="5632576" y="241173"/>
                  </a:lnTo>
                  <a:lnTo>
                    <a:pt x="5632576" y="222504"/>
                  </a:lnTo>
                  <a:lnTo>
                    <a:pt x="5638672" y="209550"/>
                  </a:lnTo>
                  <a:lnTo>
                    <a:pt x="5638672" y="146177"/>
                  </a:lnTo>
                  <a:lnTo>
                    <a:pt x="5632576" y="133477"/>
                  </a:lnTo>
                  <a:lnTo>
                    <a:pt x="5620004" y="120523"/>
                  </a:lnTo>
                  <a:lnTo>
                    <a:pt x="5613526" y="114427"/>
                  </a:lnTo>
                  <a:lnTo>
                    <a:pt x="5594349" y="95377"/>
                  </a:lnTo>
                  <a:lnTo>
                    <a:pt x="5568822" y="88900"/>
                  </a:lnTo>
                  <a:lnTo>
                    <a:pt x="5543676" y="76327"/>
                  </a:lnTo>
                  <a:lnTo>
                    <a:pt x="5511926" y="57150"/>
                  </a:lnTo>
                  <a:lnTo>
                    <a:pt x="5479922" y="44577"/>
                  </a:lnTo>
                  <a:lnTo>
                    <a:pt x="5448172" y="31623"/>
                  </a:lnTo>
                  <a:lnTo>
                    <a:pt x="5410072" y="19050"/>
                  </a:lnTo>
                  <a:lnTo>
                    <a:pt x="5384926" y="19050"/>
                  </a:lnTo>
                  <a:lnTo>
                    <a:pt x="5346699" y="12573"/>
                  </a:lnTo>
                  <a:lnTo>
                    <a:pt x="5321172" y="6477"/>
                  </a:lnTo>
                  <a:lnTo>
                    <a:pt x="5295899" y="6477"/>
                  </a:lnTo>
                  <a:lnTo>
                    <a:pt x="5264276" y="0"/>
                  </a:lnTo>
                  <a:lnTo>
                    <a:pt x="4984876" y="0"/>
                  </a:lnTo>
                  <a:lnTo>
                    <a:pt x="4946776" y="6477"/>
                  </a:lnTo>
                  <a:lnTo>
                    <a:pt x="4908549" y="12573"/>
                  </a:lnTo>
                  <a:lnTo>
                    <a:pt x="4876926" y="19050"/>
                  </a:lnTo>
                  <a:lnTo>
                    <a:pt x="4838699" y="25527"/>
                  </a:lnTo>
                  <a:lnTo>
                    <a:pt x="4813172" y="25527"/>
                  </a:lnTo>
                  <a:lnTo>
                    <a:pt x="4781549" y="31623"/>
                  </a:lnTo>
                  <a:lnTo>
                    <a:pt x="4756276" y="38100"/>
                  </a:lnTo>
                  <a:lnTo>
                    <a:pt x="4737226" y="44577"/>
                  </a:lnTo>
                  <a:lnTo>
                    <a:pt x="4711699" y="50673"/>
                  </a:lnTo>
                  <a:lnTo>
                    <a:pt x="4692649" y="57150"/>
                  </a:lnTo>
                  <a:lnTo>
                    <a:pt x="4673472" y="57150"/>
                  </a:lnTo>
                  <a:lnTo>
                    <a:pt x="4654422" y="57150"/>
                  </a:lnTo>
                  <a:lnTo>
                    <a:pt x="4622799" y="63627"/>
                  </a:lnTo>
                  <a:lnTo>
                    <a:pt x="4597526" y="69850"/>
                  </a:lnTo>
                  <a:lnTo>
                    <a:pt x="4571999" y="76327"/>
                  </a:lnTo>
                  <a:lnTo>
                    <a:pt x="4540249" y="82423"/>
                  </a:lnTo>
                  <a:lnTo>
                    <a:pt x="4514722" y="88900"/>
                  </a:lnTo>
                  <a:lnTo>
                    <a:pt x="4477004" y="95377"/>
                  </a:lnTo>
                  <a:lnTo>
                    <a:pt x="4451349" y="95377"/>
                  </a:lnTo>
                  <a:lnTo>
                    <a:pt x="4432299" y="95377"/>
                  </a:lnTo>
                  <a:lnTo>
                    <a:pt x="4406772" y="101473"/>
                  </a:lnTo>
                  <a:lnTo>
                    <a:pt x="4381499" y="107950"/>
                  </a:lnTo>
                  <a:lnTo>
                    <a:pt x="4355972" y="114427"/>
                  </a:lnTo>
                  <a:lnTo>
                    <a:pt x="4330826" y="120523"/>
                  </a:lnTo>
                  <a:lnTo>
                    <a:pt x="4324349" y="120523"/>
                  </a:lnTo>
                  <a:lnTo>
                    <a:pt x="4311649" y="127000"/>
                  </a:lnTo>
                  <a:lnTo>
                    <a:pt x="4299076" y="133477"/>
                  </a:lnTo>
                  <a:lnTo>
                    <a:pt x="4286122" y="139700"/>
                  </a:lnTo>
                  <a:lnTo>
                    <a:pt x="4280026" y="139700"/>
                  </a:lnTo>
                  <a:lnTo>
                    <a:pt x="4267072" y="146177"/>
                  </a:lnTo>
                  <a:lnTo>
                    <a:pt x="4260976" y="152273"/>
                  </a:lnTo>
                  <a:lnTo>
                    <a:pt x="4248404" y="158750"/>
                  </a:lnTo>
                  <a:lnTo>
                    <a:pt x="4229226" y="165227"/>
                  </a:lnTo>
                  <a:lnTo>
                    <a:pt x="4216272" y="171323"/>
                  </a:lnTo>
                  <a:lnTo>
                    <a:pt x="4210176" y="177800"/>
                  </a:lnTo>
                  <a:lnTo>
                    <a:pt x="4197222" y="184277"/>
                  </a:lnTo>
                  <a:lnTo>
                    <a:pt x="4184649" y="196850"/>
                  </a:lnTo>
                  <a:lnTo>
                    <a:pt x="4178554" y="209550"/>
                  </a:lnTo>
                  <a:lnTo>
                    <a:pt x="4159376" y="228600"/>
                  </a:lnTo>
                  <a:lnTo>
                    <a:pt x="4159376" y="241173"/>
                  </a:lnTo>
                  <a:lnTo>
                    <a:pt x="4146422" y="254127"/>
                  </a:lnTo>
                  <a:lnTo>
                    <a:pt x="4140326" y="266700"/>
                  </a:lnTo>
                  <a:lnTo>
                    <a:pt x="4140326" y="279273"/>
                  </a:lnTo>
                  <a:lnTo>
                    <a:pt x="4140326" y="298450"/>
                  </a:lnTo>
                  <a:lnTo>
                    <a:pt x="4140326" y="343027"/>
                  </a:lnTo>
                  <a:lnTo>
                    <a:pt x="4152899" y="355600"/>
                  </a:lnTo>
                  <a:lnTo>
                    <a:pt x="4159376" y="368300"/>
                  </a:lnTo>
                  <a:lnTo>
                    <a:pt x="4172076" y="387350"/>
                  </a:lnTo>
                  <a:lnTo>
                    <a:pt x="4178554" y="393827"/>
                  </a:lnTo>
                  <a:lnTo>
                    <a:pt x="4184649" y="399923"/>
                  </a:lnTo>
                  <a:lnTo>
                    <a:pt x="4191126" y="412877"/>
                  </a:lnTo>
                  <a:lnTo>
                    <a:pt x="4203699" y="418973"/>
                  </a:lnTo>
                  <a:lnTo>
                    <a:pt x="4203699" y="425450"/>
                  </a:lnTo>
                  <a:lnTo>
                    <a:pt x="4210176" y="425450"/>
                  </a:lnTo>
                  <a:lnTo>
                    <a:pt x="4210176" y="431927"/>
                  </a:lnTo>
                  <a:lnTo>
                    <a:pt x="4210176" y="438150"/>
                  </a:lnTo>
                  <a:lnTo>
                    <a:pt x="4216272" y="438150"/>
                  </a:lnTo>
                  <a:lnTo>
                    <a:pt x="4216272" y="444627"/>
                  </a:lnTo>
                  <a:lnTo>
                    <a:pt x="4229226" y="444627"/>
                  </a:lnTo>
                  <a:lnTo>
                    <a:pt x="4235449" y="457200"/>
                  </a:lnTo>
                  <a:lnTo>
                    <a:pt x="4241926" y="463677"/>
                  </a:lnTo>
                  <a:lnTo>
                    <a:pt x="4248404" y="469773"/>
                  </a:lnTo>
                  <a:lnTo>
                    <a:pt x="4254499" y="469773"/>
                  </a:lnTo>
                  <a:lnTo>
                    <a:pt x="4260976" y="476250"/>
                  </a:lnTo>
                  <a:lnTo>
                    <a:pt x="4273549" y="482727"/>
                  </a:lnTo>
                  <a:lnTo>
                    <a:pt x="4280026" y="482727"/>
                  </a:lnTo>
                  <a:lnTo>
                    <a:pt x="4280026" y="488823"/>
                  </a:lnTo>
                  <a:lnTo>
                    <a:pt x="4280026" y="495300"/>
                  </a:lnTo>
                  <a:lnTo>
                    <a:pt x="4286122" y="501777"/>
                  </a:lnTo>
                  <a:lnTo>
                    <a:pt x="4286122" y="507873"/>
                  </a:lnTo>
                  <a:lnTo>
                    <a:pt x="4292599" y="507873"/>
                  </a:lnTo>
                  <a:lnTo>
                    <a:pt x="4292599" y="514350"/>
                  </a:lnTo>
                  <a:lnTo>
                    <a:pt x="4292599" y="520827"/>
                  </a:lnTo>
                </a:path>
                <a:path w="5638800" h="1917700">
                  <a:moveTo>
                    <a:pt x="196850" y="1714652"/>
                  </a:moveTo>
                  <a:lnTo>
                    <a:pt x="190373" y="1714652"/>
                  </a:lnTo>
                  <a:lnTo>
                    <a:pt x="196850" y="1714652"/>
                  </a:lnTo>
                  <a:lnTo>
                    <a:pt x="209550" y="1714652"/>
                  </a:lnTo>
                  <a:lnTo>
                    <a:pt x="222123" y="1720773"/>
                  </a:lnTo>
                  <a:lnTo>
                    <a:pt x="235076" y="1720773"/>
                  </a:lnTo>
                  <a:lnTo>
                    <a:pt x="247650" y="1727250"/>
                  </a:lnTo>
                  <a:lnTo>
                    <a:pt x="266700" y="1739849"/>
                  </a:lnTo>
                  <a:lnTo>
                    <a:pt x="279400" y="1739849"/>
                  </a:lnTo>
                  <a:lnTo>
                    <a:pt x="304926" y="1752803"/>
                  </a:lnTo>
                  <a:lnTo>
                    <a:pt x="323976" y="1765414"/>
                  </a:lnTo>
                  <a:lnTo>
                    <a:pt x="336550" y="1765414"/>
                  </a:lnTo>
                  <a:lnTo>
                    <a:pt x="349250" y="1778012"/>
                  </a:lnTo>
                  <a:lnTo>
                    <a:pt x="362203" y="1778012"/>
                  </a:lnTo>
                  <a:lnTo>
                    <a:pt x="374776" y="1784489"/>
                  </a:lnTo>
                  <a:lnTo>
                    <a:pt x="380873" y="1784489"/>
                  </a:lnTo>
                  <a:lnTo>
                    <a:pt x="387350" y="1784489"/>
                  </a:lnTo>
                  <a:lnTo>
                    <a:pt x="399923" y="1790611"/>
                  </a:lnTo>
                  <a:lnTo>
                    <a:pt x="603376" y="1790611"/>
                  </a:lnTo>
                  <a:lnTo>
                    <a:pt x="628523" y="1797088"/>
                  </a:lnTo>
                  <a:lnTo>
                    <a:pt x="660653" y="1803565"/>
                  </a:lnTo>
                  <a:lnTo>
                    <a:pt x="685800" y="1809686"/>
                  </a:lnTo>
                  <a:lnTo>
                    <a:pt x="723900" y="1816163"/>
                  </a:lnTo>
                  <a:lnTo>
                    <a:pt x="762126" y="1816163"/>
                  </a:lnTo>
                  <a:lnTo>
                    <a:pt x="800226" y="1816163"/>
                  </a:lnTo>
                  <a:lnTo>
                    <a:pt x="838073" y="1822653"/>
                  </a:lnTo>
                  <a:lnTo>
                    <a:pt x="870076" y="1828774"/>
                  </a:lnTo>
                  <a:lnTo>
                    <a:pt x="901826" y="1835251"/>
                  </a:lnTo>
                  <a:lnTo>
                    <a:pt x="920876" y="1835251"/>
                  </a:lnTo>
                  <a:lnTo>
                    <a:pt x="946023" y="1841373"/>
                  </a:lnTo>
                  <a:lnTo>
                    <a:pt x="971676" y="1841373"/>
                  </a:lnTo>
                  <a:lnTo>
                    <a:pt x="990726" y="1847850"/>
                  </a:lnTo>
                  <a:lnTo>
                    <a:pt x="1015873" y="1847850"/>
                  </a:lnTo>
                  <a:lnTo>
                    <a:pt x="1041526" y="1847850"/>
                  </a:lnTo>
                  <a:lnTo>
                    <a:pt x="1060577" y="1847850"/>
                  </a:lnTo>
                  <a:lnTo>
                    <a:pt x="1079627" y="1854327"/>
                  </a:lnTo>
                  <a:lnTo>
                    <a:pt x="1098677" y="1854327"/>
                  </a:lnTo>
                  <a:lnTo>
                    <a:pt x="1111250" y="1854327"/>
                  </a:lnTo>
                  <a:lnTo>
                    <a:pt x="1117853" y="1854327"/>
                  </a:lnTo>
                  <a:lnTo>
                    <a:pt x="1130427" y="1860448"/>
                  </a:lnTo>
                  <a:lnTo>
                    <a:pt x="1136523" y="1860448"/>
                  </a:lnTo>
                  <a:lnTo>
                    <a:pt x="1149477" y="1866925"/>
                  </a:lnTo>
                  <a:lnTo>
                    <a:pt x="1155573" y="1866925"/>
                  </a:lnTo>
                  <a:lnTo>
                    <a:pt x="1174623" y="1866925"/>
                  </a:lnTo>
                  <a:lnTo>
                    <a:pt x="1200277" y="1873415"/>
                  </a:lnTo>
                  <a:lnTo>
                    <a:pt x="1219327" y="1873415"/>
                  </a:lnTo>
                  <a:lnTo>
                    <a:pt x="1244473" y="1873415"/>
                  </a:lnTo>
                  <a:lnTo>
                    <a:pt x="1270127" y="1879523"/>
                  </a:lnTo>
                  <a:lnTo>
                    <a:pt x="1301750" y="1886013"/>
                  </a:lnTo>
                  <a:lnTo>
                    <a:pt x="1327277" y="1892490"/>
                  </a:lnTo>
                  <a:lnTo>
                    <a:pt x="1365123" y="1898611"/>
                  </a:lnTo>
                  <a:lnTo>
                    <a:pt x="1397127" y="1905088"/>
                  </a:lnTo>
                  <a:lnTo>
                    <a:pt x="1435354" y="1911210"/>
                  </a:lnTo>
                  <a:lnTo>
                    <a:pt x="1466976" y="1911210"/>
                  </a:lnTo>
                  <a:lnTo>
                    <a:pt x="1505204" y="1917687"/>
                  </a:lnTo>
                  <a:lnTo>
                    <a:pt x="1657476" y="1917687"/>
                  </a:lnTo>
                  <a:lnTo>
                    <a:pt x="1682622" y="1911210"/>
                  </a:lnTo>
                  <a:lnTo>
                    <a:pt x="1701672" y="1905088"/>
                  </a:lnTo>
                  <a:lnTo>
                    <a:pt x="1727326" y="1898611"/>
                  </a:lnTo>
                  <a:lnTo>
                    <a:pt x="1765426" y="1898611"/>
                  </a:lnTo>
                  <a:lnTo>
                    <a:pt x="1797049" y="1886013"/>
                  </a:lnTo>
                  <a:lnTo>
                    <a:pt x="1854326" y="1873415"/>
                  </a:lnTo>
                  <a:lnTo>
                    <a:pt x="1886076" y="1854327"/>
                  </a:lnTo>
                  <a:lnTo>
                    <a:pt x="1943226" y="1841373"/>
                  </a:lnTo>
                  <a:lnTo>
                    <a:pt x="1981072" y="1822653"/>
                  </a:lnTo>
                  <a:lnTo>
                    <a:pt x="2013076" y="1809686"/>
                  </a:lnTo>
                  <a:lnTo>
                    <a:pt x="2050922" y="1784489"/>
                  </a:lnTo>
                  <a:lnTo>
                    <a:pt x="2089022" y="1765414"/>
                  </a:lnTo>
                  <a:lnTo>
                    <a:pt x="2114676" y="1739849"/>
                  </a:lnTo>
                  <a:lnTo>
                    <a:pt x="2146299" y="1714652"/>
                  </a:lnTo>
                  <a:lnTo>
                    <a:pt x="2165349" y="1695564"/>
                  </a:lnTo>
                  <a:lnTo>
                    <a:pt x="2191004" y="1663890"/>
                  </a:lnTo>
                  <a:lnTo>
                    <a:pt x="2203576" y="1644815"/>
                  </a:lnTo>
                  <a:lnTo>
                    <a:pt x="2222626" y="1619250"/>
                  </a:lnTo>
                  <a:lnTo>
                    <a:pt x="2228722" y="1594053"/>
                  </a:lnTo>
                  <a:lnTo>
                    <a:pt x="2235199" y="1562011"/>
                  </a:lnTo>
                  <a:lnTo>
                    <a:pt x="2247772" y="1536814"/>
                  </a:lnTo>
                  <a:lnTo>
                    <a:pt x="2254249" y="1505127"/>
                  </a:lnTo>
                  <a:lnTo>
                    <a:pt x="2260854" y="1479575"/>
                  </a:lnTo>
                  <a:lnTo>
                    <a:pt x="2266949" y="1441411"/>
                  </a:lnTo>
                  <a:lnTo>
                    <a:pt x="2273426" y="1409725"/>
                  </a:lnTo>
                  <a:lnTo>
                    <a:pt x="2273426" y="1384173"/>
                  </a:lnTo>
                  <a:lnTo>
                    <a:pt x="2279522" y="1346365"/>
                  </a:lnTo>
                  <a:lnTo>
                    <a:pt x="2279522" y="1327289"/>
                  </a:lnTo>
                  <a:lnTo>
                    <a:pt x="2279522" y="1301724"/>
                  </a:lnTo>
                  <a:lnTo>
                    <a:pt x="2279522" y="1276527"/>
                  </a:lnTo>
                  <a:lnTo>
                    <a:pt x="2279522" y="1257452"/>
                  </a:lnTo>
                  <a:lnTo>
                    <a:pt x="2266949" y="1225410"/>
                  </a:lnTo>
                  <a:lnTo>
                    <a:pt x="2254249" y="1206690"/>
                  </a:lnTo>
                  <a:lnTo>
                    <a:pt x="2235199" y="1174648"/>
                  </a:lnTo>
                  <a:lnTo>
                    <a:pt x="2222626" y="1155573"/>
                  </a:lnTo>
                  <a:lnTo>
                    <a:pt x="2203576" y="1130363"/>
                  </a:lnTo>
                  <a:lnTo>
                    <a:pt x="2191004" y="1117765"/>
                  </a:lnTo>
                  <a:lnTo>
                    <a:pt x="2165349" y="1098689"/>
                  </a:lnTo>
                  <a:lnTo>
                    <a:pt x="2146299" y="1092212"/>
                  </a:lnTo>
                  <a:lnTo>
                    <a:pt x="2133726" y="1085723"/>
                  </a:lnTo>
                  <a:lnTo>
                    <a:pt x="2120772" y="1073124"/>
                  </a:lnTo>
                  <a:lnTo>
                    <a:pt x="2101976" y="1073124"/>
                  </a:lnTo>
                  <a:lnTo>
                    <a:pt x="2095499" y="1060526"/>
                  </a:lnTo>
                  <a:lnTo>
                    <a:pt x="2082926" y="1060526"/>
                  </a:lnTo>
                  <a:lnTo>
                    <a:pt x="2076449" y="1060526"/>
                  </a:lnTo>
                  <a:lnTo>
                    <a:pt x="2057399" y="1060526"/>
                  </a:lnTo>
                  <a:lnTo>
                    <a:pt x="2050922" y="1054049"/>
                  </a:lnTo>
                  <a:lnTo>
                    <a:pt x="2038349" y="1054049"/>
                  </a:lnTo>
                  <a:lnTo>
                    <a:pt x="2025649" y="1047927"/>
                  </a:lnTo>
                  <a:lnTo>
                    <a:pt x="2013076" y="1047927"/>
                  </a:lnTo>
                  <a:lnTo>
                    <a:pt x="1994026" y="1041450"/>
                  </a:lnTo>
                  <a:lnTo>
                    <a:pt x="1974976" y="1041450"/>
                  </a:lnTo>
                  <a:lnTo>
                    <a:pt x="1955926" y="1041450"/>
                  </a:lnTo>
                  <a:lnTo>
                    <a:pt x="1936749" y="1041450"/>
                  </a:lnTo>
                  <a:lnTo>
                    <a:pt x="1917699" y="1034973"/>
                  </a:lnTo>
                  <a:lnTo>
                    <a:pt x="1892554" y="1034973"/>
                  </a:lnTo>
                  <a:lnTo>
                    <a:pt x="1797049" y="1034973"/>
                  </a:lnTo>
                  <a:lnTo>
                    <a:pt x="1777999" y="1028852"/>
                  </a:lnTo>
                  <a:lnTo>
                    <a:pt x="1771522" y="1028852"/>
                  </a:lnTo>
                  <a:lnTo>
                    <a:pt x="1758949" y="1028852"/>
                  </a:lnTo>
                  <a:lnTo>
                    <a:pt x="1746376" y="1022375"/>
                  </a:lnTo>
                  <a:lnTo>
                    <a:pt x="1733804" y="1022375"/>
                  </a:lnTo>
                  <a:lnTo>
                    <a:pt x="1727326" y="1022375"/>
                  </a:lnTo>
                  <a:lnTo>
                    <a:pt x="1708149" y="1015885"/>
                  </a:lnTo>
                  <a:lnTo>
                    <a:pt x="1663572" y="1003287"/>
                  </a:lnTo>
                  <a:lnTo>
                    <a:pt x="1619249" y="984211"/>
                  </a:lnTo>
                  <a:lnTo>
                    <a:pt x="1600199" y="978090"/>
                  </a:lnTo>
                  <a:lnTo>
                    <a:pt x="1587626" y="971613"/>
                  </a:lnTo>
                  <a:lnTo>
                    <a:pt x="1575054" y="959015"/>
                  </a:lnTo>
                  <a:lnTo>
                    <a:pt x="1568449" y="959015"/>
                  </a:lnTo>
                  <a:lnTo>
                    <a:pt x="1549399" y="946048"/>
                  </a:lnTo>
                  <a:lnTo>
                    <a:pt x="1542922" y="946048"/>
                  </a:lnTo>
                  <a:lnTo>
                    <a:pt x="1536826" y="939927"/>
                  </a:lnTo>
                  <a:lnTo>
                    <a:pt x="1523872" y="933450"/>
                  </a:lnTo>
                  <a:lnTo>
                    <a:pt x="1511299" y="926973"/>
                  </a:lnTo>
                  <a:lnTo>
                    <a:pt x="1492249" y="914374"/>
                  </a:lnTo>
                  <a:lnTo>
                    <a:pt x="1460499" y="908253"/>
                  </a:lnTo>
                  <a:lnTo>
                    <a:pt x="1441449" y="901763"/>
                  </a:lnTo>
                  <a:lnTo>
                    <a:pt x="1416177" y="889165"/>
                  </a:lnTo>
                  <a:lnTo>
                    <a:pt x="1384173" y="882688"/>
                  </a:lnTo>
                  <a:lnTo>
                    <a:pt x="1365123" y="870089"/>
                  </a:lnTo>
                  <a:lnTo>
                    <a:pt x="1339850" y="863612"/>
                  </a:lnTo>
                  <a:lnTo>
                    <a:pt x="1320800" y="863612"/>
                  </a:lnTo>
                  <a:lnTo>
                    <a:pt x="1301750" y="857123"/>
                  </a:lnTo>
                  <a:lnTo>
                    <a:pt x="1289177" y="851014"/>
                  </a:lnTo>
                  <a:lnTo>
                    <a:pt x="1276603" y="851014"/>
                  </a:lnTo>
                  <a:lnTo>
                    <a:pt x="1263650" y="844524"/>
                  </a:lnTo>
                  <a:lnTo>
                    <a:pt x="1104773" y="844524"/>
                  </a:lnTo>
                  <a:lnTo>
                    <a:pt x="1098677" y="851014"/>
                  </a:lnTo>
                  <a:lnTo>
                    <a:pt x="1079627" y="857123"/>
                  </a:lnTo>
                  <a:lnTo>
                    <a:pt x="1066673" y="857123"/>
                  </a:lnTo>
                  <a:lnTo>
                    <a:pt x="1048003" y="857123"/>
                  </a:lnTo>
                  <a:lnTo>
                    <a:pt x="1028826" y="863612"/>
                  </a:lnTo>
                  <a:lnTo>
                    <a:pt x="1003300" y="870089"/>
                  </a:lnTo>
                  <a:lnTo>
                    <a:pt x="990726" y="876211"/>
                  </a:lnTo>
                  <a:lnTo>
                    <a:pt x="978153" y="876211"/>
                  </a:lnTo>
                  <a:lnTo>
                    <a:pt x="958976" y="882688"/>
                  </a:lnTo>
                  <a:lnTo>
                    <a:pt x="933450" y="889165"/>
                  </a:lnTo>
                  <a:lnTo>
                    <a:pt x="914400" y="895286"/>
                  </a:lnTo>
                  <a:lnTo>
                    <a:pt x="895350" y="901763"/>
                  </a:lnTo>
                  <a:lnTo>
                    <a:pt x="870076" y="901763"/>
                  </a:lnTo>
                  <a:lnTo>
                    <a:pt x="844550" y="901763"/>
                  </a:lnTo>
                  <a:lnTo>
                    <a:pt x="819403" y="908253"/>
                  </a:lnTo>
                  <a:lnTo>
                    <a:pt x="787273" y="914374"/>
                  </a:lnTo>
                  <a:lnTo>
                    <a:pt x="755650" y="920851"/>
                  </a:lnTo>
                  <a:lnTo>
                    <a:pt x="723900" y="926973"/>
                  </a:lnTo>
                  <a:lnTo>
                    <a:pt x="698373" y="926973"/>
                  </a:lnTo>
                  <a:lnTo>
                    <a:pt x="666750" y="933450"/>
                  </a:lnTo>
                  <a:lnTo>
                    <a:pt x="635000" y="939927"/>
                  </a:lnTo>
                  <a:lnTo>
                    <a:pt x="615950" y="939927"/>
                  </a:lnTo>
                  <a:lnTo>
                    <a:pt x="590803" y="939927"/>
                  </a:lnTo>
                  <a:lnTo>
                    <a:pt x="571626" y="946048"/>
                  </a:lnTo>
                  <a:lnTo>
                    <a:pt x="552576" y="946048"/>
                  </a:lnTo>
                  <a:lnTo>
                    <a:pt x="539623" y="952525"/>
                  </a:lnTo>
                  <a:lnTo>
                    <a:pt x="520953" y="952525"/>
                  </a:lnTo>
                  <a:lnTo>
                    <a:pt x="501776" y="952525"/>
                  </a:lnTo>
                  <a:lnTo>
                    <a:pt x="488823" y="959015"/>
                  </a:lnTo>
                  <a:lnTo>
                    <a:pt x="469773" y="959015"/>
                  </a:lnTo>
                  <a:lnTo>
                    <a:pt x="444626" y="965123"/>
                  </a:lnTo>
                  <a:lnTo>
                    <a:pt x="432053" y="965123"/>
                  </a:lnTo>
                  <a:lnTo>
                    <a:pt x="406400" y="965123"/>
                  </a:lnTo>
                  <a:lnTo>
                    <a:pt x="380873" y="971613"/>
                  </a:lnTo>
                  <a:lnTo>
                    <a:pt x="362203" y="971613"/>
                  </a:lnTo>
                  <a:lnTo>
                    <a:pt x="336550" y="978090"/>
                  </a:lnTo>
                  <a:lnTo>
                    <a:pt x="317500" y="984211"/>
                  </a:lnTo>
                  <a:lnTo>
                    <a:pt x="291973" y="990688"/>
                  </a:lnTo>
                  <a:lnTo>
                    <a:pt x="273176" y="996810"/>
                  </a:lnTo>
                  <a:lnTo>
                    <a:pt x="254126" y="1003287"/>
                  </a:lnTo>
                  <a:lnTo>
                    <a:pt x="235076" y="1009764"/>
                  </a:lnTo>
                  <a:lnTo>
                    <a:pt x="222123" y="1015885"/>
                  </a:lnTo>
                  <a:lnTo>
                    <a:pt x="209550" y="1015885"/>
                  </a:lnTo>
                  <a:lnTo>
                    <a:pt x="190373" y="1022375"/>
                  </a:lnTo>
                  <a:lnTo>
                    <a:pt x="177800" y="1028852"/>
                  </a:lnTo>
                  <a:lnTo>
                    <a:pt x="165226" y="1034973"/>
                  </a:lnTo>
                  <a:lnTo>
                    <a:pt x="158750" y="1041450"/>
                  </a:lnTo>
                  <a:lnTo>
                    <a:pt x="139700" y="1047927"/>
                  </a:lnTo>
                  <a:lnTo>
                    <a:pt x="133603" y="1047927"/>
                  </a:lnTo>
                  <a:lnTo>
                    <a:pt x="127126" y="1054049"/>
                  </a:lnTo>
                  <a:lnTo>
                    <a:pt x="114426" y="1060526"/>
                  </a:lnTo>
                  <a:lnTo>
                    <a:pt x="101473" y="1066647"/>
                  </a:lnTo>
                  <a:lnTo>
                    <a:pt x="95376" y="1073124"/>
                  </a:lnTo>
                  <a:lnTo>
                    <a:pt x="76326" y="1079614"/>
                  </a:lnTo>
                  <a:lnTo>
                    <a:pt x="69850" y="1085723"/>
                  </a:lnTo>
                  <a:lnTo>
                    <a:pt x="63753" y="1092212"/>
                  </a:lnTo>
                  <a:lnTo>
                    <a:pt x="44576" y="1104811"/>
                  </a:lnTo>
                  <a:lnTo>
                    <a:pt x="38100" y="1111288"/>
                  </a:lnTo>
                  <a:lnTo>
                    <a:pt x="25526" y="1130363"/>
                  </a:lnTo>
                  <a:lnTo>
                    <a:pt x="25526" y="1142974"/>
                  </a:lnTo>
                  <a:lnTo>
                    <a:pt x="12573" y="1162050"/>
                  </a:lnTo>
                  <a:lnTo>
                    <a:pt x="12573" y="1174648"/>
                  </a:lnTo>
                  <a:lnTo>
                    <a:pt x="6476" y="1187615"/>
                  </a:lnTo>
                  <a:lnTo>
                    <a:pt x="6476" y="1206690"/>
                  </a:lnTo>
                  <a:lnTo>
                    <a:pt x="6476" y="1219288"/>
                  </a:lnTo>
                  <a:lnTo>
                    <a:pt x="0" y="1238364"/>
                  </a:lnTo>
                  <a:lnTo>
                    <a:pt x="0" y="1257452"/>
                  </a:lnTo>
                  <a:lnTo>
                    <a:pt x="0" y="1270050"/>
                  </a:lnTo>
                  <a:lnTo>
                    <a:pt x="0" y="1289126"/>
                  </a:lnTo>
                  <a:lnTo>
                    <a:pt x="0" y="1308214"/>
                  </a:lnTo>
                  <a:lnTo>
                    <a:pt x="6476" y="1327289"/>
                  </a:lnTo>
                  <a:lnTo>
                    <a:pt x="12573" y="1346365"/>
                  </a:lnTo>
                  <a:lnTo>
                    <a:pt x="19050" y="1365453"/>
                  </a:lnTo>
                  <a:lnTo>
                    <a:pt x="25526" y="1378051"/>
                  </a:lnTo>
                  <a:lnTo>
                    <a:pt x="25526" y="1397127"/>
                  </a:lnTo>
                  <a:lnTo>
                    <a:pt x="38100" y="1409725"/>
                  </a:lnTo>
                  <a:lnTo>
                    <a:pt x="44576" y="1428813"/>
                  </a:lnTo>
                  <a:lnTo>
                    <a:pt x="44576" y="1447888"/>
                  </a:lnTo>
                  <a:lnTo>
                    <a:pt x="50800" y="1460487"/>
                  </a:lnTo>
                  <a:lnTo>
                    <a:pt x="57276" y="1473085"/>
                  </a:lnTo>
                  <a:lnTo>
                    <a:pt x="57276" y="1486052"/>
                  </a:lnTo>
                  <a:lnTo>
                    <a:pt x="57276" y="1498650"/>
                  </a:lnTo>
                  <a:lnTo>
                    <a:pt x="69850" y="1511249"/>
                  </a:lnTo>
                  <a:lnTo>
                    <a:pt x="76326" y="1530324"/>
                  </a:lnTo>
                  <a:lnTo>
                    <a:pt x="82423" y="1542923"/>
                  </a:lnTo>
                  <a:lnTo>
                    <a:pt x="95376" y="1555889"/>
                  </a:lnTo>
                  <a:lnTo>
                    <a:pt x="101473" y="1568488"/>
                  </a:lnTo>
                  <a:lnTo>
                    <a:pt x="114426" y="1581086"/>
                  </a:lnTo>
                  <a:lnTo>
                    <a:pt x="120650" y="1600174"/>
                  </a:lnTo>
                  <a:lnTo>
                    <a:pt x="133603" y="1606651"/>
                  </a:lnTo>
                  <a:lnTo>
                    <a:pt x="139700" y="1619250"/>
                  </a:lnTo>
                  <a:lnTo>
                    <a:pt x="146176" y="1631848"/>
                  </a:lnTo>
                  <a:lnTo>
                    <a:pt x="146176" y="1638325"/>
                  </a:lnTo>
                  <a:lnTo>
                    <a:pt x="146176" y="1644815"/>
                  </a:lnTo>
                  <a:lnTo>
                    <a:pt x="146176" y="1689087"/>
                  </a:lnTo>
                  <a:lnTo>
                    <a:pt x="152273" y="1689087"/>
                  </a:lnTo>
                  <a:lnTo>
                    <a:pt x="152273" y="1695564"/>
                  </a:lnTo>
                  <a:lnTo>
                    <a:pt x="152273" y="1701685"/>
                  </a:lnTo>
                  <a:lnTo>
                    <a:pt x="158750" y="1708175"/>
                  </a:lnTo>
                  <a:lnTo>
                    <a:pt x="158750" y="1714652"/>
                  </a:lnTo>
                  <a:lnTo>
                    <a:pt x="158750" y="1720773"/>
                  </a:lnTo>
                  <a:lnTo>
                    <a:pt x="165226" y="1720773"/>
                  </a:lnTo>
                  <a:lnTo>
                    <a:pt x="165226" y="1727250"/>
                  </a:lnTo>
                  <a:lnTo>
                    <a:pt x="165226" y="1733727"/>
                  </a:lnTo>
                  <a:lnTo>
                    <a:pt x="171323" y="1733727"/>
                  </a:lnTo>
                  <a:lnTo>
                    <a:pt x="177800" y="1733727"/>
                  </a:lnTo>
                  <a:lnTo>
                    <a:pt x="184276" y="1733727"/>
                  </a:lnTo>
                </a:path>
              </a:pathLst>
            </a:custGeom>
            <a:ln w="190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678" y="135527"/>
            <a:ext cx="12014200" cy="6598284"/>
            <a:chOff x="106678" y="135527"/>
            <a:chExt cx="12014200" cy="65982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8" y="135527"/>
              <a:ext cx="12013694" cy="9785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96991" y="2216149"/>
              <a:ext cx="182880" cy="27940"/>
            </a:xfrm>
            <a:custGeom>
              <a:avLst/>
              <a:gdLst/>
              <a:ahLst/>
              <a:cxnLst/>
              <a:rect l="l" t="t" r="r" b="b"/>
              <a:pathLst>
                <a:path w="182879" h="27939">
                  <a:moveTo>
                    <a:pt x="182879" y="0"/>
                  </a:moveTo>
                  <a:lnTo>
                    <a:pt x="0" y="0"/>
                  </a:lnTo>
                  <a:lnTo>
                    <a:pt x="0" y="27432"/>
                  </a:lnTo>
                  <a:lnTo>
                    <a:pt x="182879" y="27432"/>
                  </a:lnTo>
                  <a:lnTo>
                    <a:pt x="1828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7641" y="1911477"/>
            <a:ext cx="539877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latin typeface="Arial MT"/>
                <a:cs typeface="Arial MT"/>
              </a:rPr>
              <a:t>ko‘rinishga</a:t>
            </a:r>
            <a:r>
              <a:rPr sz="3350" spc="15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keltiring:</a:t>
            </a:r>
            <a:r>
              <a:rPr sz="3350" spc="125" dirty="0">
                <a:latin typeface="Arial MT"/>
                <a:cs typeface="Arial MT"/>
              </a:rPr>
              <a:t> </a:t>
            </a:r>
            <a:r>
              <a:rPr sz="3350" dirty="0">
                <a:latin typeface="Cambria Math"/>
                <a:cs typeface="Cambria Math"/>
              </a:rPr>
              <a:t>𝑧</a:t>
            </a:r>
            <a:r>
              <a:rPr sz="3350" spc="40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325" dirty="0">
                <a:latin typeface="Cambria Math"/>
                <a:cs typeface="Cambria Math"/>
              </a:rPr>
              <a:t> </a:t>
            </a:r>
            <a:r>
              <a:rPr sz="3675" spc="97" baseline="45351" dirty="0">
                <a:latin typeface="Cambria Math"/>
                <a:cs typeface="Cambria Math"/>
              </a:rPr>
              <a:t>1</a:t>
            </a:r>
            <a:r>
              <a:rPr sz="3675" spc="472" baseline="45351" dirty="0">
                <a:latin typeface="Cambria Math"/>
                <a:cs typeface="Cambria Math"/>
              </a:rPr>
              <a:t> </a:t>
            </a:r>
            <a:r>
              <a:rPr sz="3350" spc="-50" dirty="0">
                <a:latin typeface="Cambria Math"/>
                <a:cs typeface="Cambria Math"/>
              </a:rPr>
              <a:t>−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4984" y="1833625"/>
            <a:ext cx="388620" cy="410209"/>
          </a:xfrm>
          <a:custGeom>
            <a:avLst/>
            <a:gdLst/>
            <a:ahLst/>
            <a:cxnLst/>
            <a:rect l="l" t="t" r="r" b="b"/>
            <a:pathLst>
              <a:path w="388620" h="410210">
                <a:moveTo>
                  <a:pt x="388620" y="382524"/>
                </a:moveTo>
                <a:lnTo>
                  <a:pt x="0" y="382524"/>
                </a:lnTo>
                <a:lnTo>
                  <a:pt x="0" y="409956"/>
                </a:lnTo>
                <a:lnTo>
                  <a:pt x="388620" y="409956"/>
                </a:lnTo>
                <a:lnTo>
                  <a:pt x="388620" y="382524"/>
                </a:lnTo>
                <a:close/>
              </a:path>
              <a:path w="388620" h="410210">
                <a:moveTo>
                  <a:pt x="388620" y="0"/>
                </a:moveTo>
                <a:lnTo>
                  <a:pt x="205740" y="0"/>
                </a:lnTo>
                <a:lnTo>
                  <a:pt x="205740" y="508"/>
                </a:lnTo>
                <a:lnTo>
                  <a:pt x="185547" y="508"/>
                </a:lnTo>
                <a:lnTo>
                  <a:pt x="109855" y="262128"/>
                </a:lnTo>
                <a:lnTo>
                  <a:pt x="55626" y="143129"/>
                </a:lnTo>
                <a:lnTo>
                  <a:pt x="5461" y="166116"/>
                </a:lnTo>
                <a:lnTo>
                  <a:pt x="10160" y="177673"/>
                </a:lnTo>
                <a:lnTo>
                  <a:pt x="36068" y="166116"/>
                </a:lnTo>
                <a:lnTo>
                  <a:pt x="99568" y="302641"/>
                </a:lnTo>
                <a:lnTo>
                  <a:pt x="114427" y="302641"/>
                </a:lnTo>
                <a:lnTo>
                  <a:pt x="196850" y="20828"/>
                </a:lnTo>
                <a:lnTo>
                  <a:pt x="224663" y="20828"/>
                </a:lnTo>
                <a:lnTo>
                  <a:pt x="224663" y="19812"/>
                </a:lnTo>
                <a:lnTo>
                  <a:pt x="388620" y="19812"/>
                </a:lnTo>
                <a:lnTo>
                  <a:pt x="3886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85053" y="2243709"/>
            <a:ext cx="1007744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12800" algn="l"/>
              </a:tabLst>
            </a:pPr>
            <a:r>
              <a:rPr sz="2450" dirty="0">
                <a:latin typeface="Cambria Math"/>
                <a:cs typeface="Cambria Math"/>
              </a:rPr>
              <a:t>2	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63640" y="1659763"/>
            <a:ext cx="467359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450" spc="65" dirty="0">
                <a:latin typeface="Cambria Math"/>
                <a:cs typeface="Cambria Math"/>
              </a:rPr>
              <a:t>3</a:t>
            </a:r>
            <a:r>
              <a:rPr sz="2450" spc="30" dirty="0">
                <a:latin typeface="Cambria Math"/>
                <a:cs typeface="Cambria Math"/>
              </a:rPr>
              <a:t> </a:t>
            </a:r>
            <a:r>
              <a:rPr sz="5025" spc="-75" baseline="-33167" dirty="0">
                <a:latin typeface="Cambria Math"/>
                <a:cs typeface="Cambria Math"/>
              </a:rPr>
              <a:t>𝑖</a:t>
            </a:r>
            <a:endParaRPr sz="5025" baseline="-33167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6FC0"/>
          </a:solidFill>
          <a:ln w="9525">
            <a:solidFill>
              <a:srgbClr val="7C5F9F"/>
            </a:solidFill>
          </a:ln>
        </p:spPr>
        <p:txBody>
          <a:bodyPr vert="horz" wrap="square" lIns="0" tIns="12573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990"/>
              </a:spcBef>
            </a:pPr>
            <a:r>
              <a:rPr sz="5050" b="1" dirty="0">
                <a:solidFill>
                  <a:srgbClr val="FFFFFF"/>
                </a:solidFill>
                <a:latin typeface="Arial"/>
                <a:cs typeface="Arial"/>
              </a:rPr>
              <a:t>Masalalar</a:t>
            </a:r>
            <a:r>
              <a:rPr sz="5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50" b="1" spc="-10" dirty="0">
                <a:solidFill>
                  <a:srgbClr val="FFFFFF"/>
                </a:solidFill>
                <a:latin typeface="Arial"/>
                <a:cs typeface="Arial"/>
              </a:rPr>
              <a:t>yechish</a:t>
            </a:r>
            <a:endParaRPr sz="50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8723" y="1275588"/>
            <a:ext cx="2275840" cy="542925"/>
          </a:xfrm>
          <a:custGeom>
            <a:avLst/>
            <a:gdLst/>
            <a:ahLst/>
            <a:cxnLst/>
            <a:rect l="l" t="t" r="r" b="b"/>
            <a:pathLst>
              <a:path w="2275840" h="542925">
                <a:moveTo>
                  <a:pt x="2275332" y="0"/>
                </a:moveTo>
                <a:lnTo>
                  <a:pt x="380517" y="0"/>
                </a:lnTo>
                <a:lnTo>
                  <a:pt x="279666" y="13588"/>
                </a:lnTo>
                <a:lnTo>
                  <a:pt x="188849" y="52070"/>
                </a:lnTo>
                <a:lnTo>
                  <a:pt x="111772" y="111506"/>
                </a:lnTo>
                <a:lnTo>
                  <a:pt x="52146" y="188467"/>
                </a:lnTo>
                <a:lnTo>
                  <a:pt x="13652" y="279146"/>
                </a:lnTo>
                <a:lnTo>
                  <a:pt x="0" y="379729"/>
                </a:lnTo>
                <a:lnTo>
                  <a:pt x="0" y="542544"/>
                </a:lnTo>
                <a:lnTo>
                  <a:pt x="1894839" y="542544"/>
                </a:lnTo>
                <a:lnTo>
                  <a:pt x="1995677" y="528954"/>
                </a:lnTo>
                <a:lnTo>
                  <a:pt x="2086483" y="490474"/>
                </a:lnTo>
                <a:lnTo>
                  <a:pt x="2163572" y="431038"/>
                </a:lnTo>
                <a:lnTo>
                  <a:pt x="2223135" y="354075"/>
                </a:lnTo>
                <a:lnTo>
                  <a:pt x="2261743" y="263525"/>
                </a:lnTo>
                <a:lnTo>
                  <a:pt x="2275332" y="162813"/>
                </a:lnTo>
                <a:lnTo>
                  <a:pt x="2275332" y="0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5825" y="1156538"/>
            <a:ext cx="1077150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2281555" algn="l"/>
              </a:tabLst>
            </a:pPr>
            <a:r>
              <a:rPr sz="5700" baseline="-10964" dirty="0">
                <a:solidFill>
                  <a:srgbClr val="FDFDFD"/>
                </a:solidFill>
                <a:latin typeface="Arial MT"/>
                <a:cs typeface="Arial MT"/>
              </a:rPr>
              <a:t>1-</a:t>
            </a:r>
            <a:r>
              <a:rPr sz="5700" spc="-15" baseline="-10964" dirty="0">
                <a:solidFill>
                  <a:srgbClr val="FDFDFD"/>
                </a:solidFill>
                <a:latin typeface="Arial MT"/>
                <a:cs typeface="Arial MT"/>
              </a:rPr>
              <a:t>Masala</a:t>
            </a:r>
            <a:r>
              <a:rPr sz="5700" baseline="-10964" dirty="0">
                <a:solidFill>
                  <a:srgbClr val="FDFDFD"/>
                </a:solidFill>
                <a:latin typeface="Arial MT"/>
                <a:cs typeface="Arial MT"/>
              </a:rPr>
              <a:t>	</a:t>
            </a:r>
            <a:r>
              <a:rPr sz="3350" dirty="0">
                <a:latin typeface="Arial MT"/>
                <a:cs typeface="Arial MT"/>
              </a:rPr>
              <a:t>Quyidagi</a:t>
            </a:r>
            <a:r>
              <a:rPr sz="3350" spc="21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sonni</a:t>
            </a:r>
            <a:r>
              <a:rPr sz="3350" spc="21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trigonometrik</a:t>
            </a:r>
            <a:r>
              <a:rPr sz="3350" spc="23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va</a:t>
            </a:r>
            <a:r>
              <a:rPr sz="3350" spc="215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ko‘rsatkichli</a:t>
            </a:r>
            <a:endParaRPr sz="33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9539" y="2659456"/>
            <a:ext cx="762571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i="1" dirty="0">
                <a:solidFill>
                  <a:srgbClr val="001F5F"/>
                </a:solidFill>
                <a:latin typeface="Arial"/>
                <a:cs typeface="Arial"/>
              </a:rPr>
              <a:t>Yechish:</a:t>
            </a:r>
            <a:r>
              <a:rPr sz="3350" i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350" dirty="0">
                <a:latin typeface="Arial MT"/>
                <a:cs typeface="Arial MT"/>
              </a:rPr>
              <a:t>Dastlab</a:t>
            </a:r>
            <a:r>
              <a:rPr sz="3350" spc="80" dirty="0">
                <a:latin typeface="Arial MT"/>
                <a:cs typeface="Arial MT"/>
              </a:rPr>
              <a:t> </a:t>
            </a:r>
            <a:r>
              <a:rPr sz="3350" dirty="0">
                <a:latin typeface="Cambria Math"/>
                <a:cs typeface="Cambria Math"/>
              </a:rPr>
              <a:t>𝑟</a:t>
            </a:r>
            <a:r>
              <a:rPr sz="3350" spc="380" dirty="0">
                <a:latin typeface="Cambria Math"/>
                <a:cs typeface="Cambria Math"/>
              </a:rPr>
              <a:t> </a:t>
            </a:r>
            <a:r>
              <a:rPr sz="3350" dirty="0">
                <a:latin typeface="Arial MT"/>
                <a:cs typeface="Arial MT"/>
              </a:rPr>
              <a:t>va</a:t>
            </a:r>
            <a:r>
              <a:rPr sz="3350" spc="85" dirty="0">
                <a:latin typeface="Arial MT"/>
                <a:cs typeface="Arial MT"/>
              </a:rPr>
              <a:t> </a:t>
            </a:r>
            <a:r>
              <a:rPr sz="3350" dirty="0">
                <a:latin typeface="Cambria Math"/>
                <a:cs typeface="Cambria Math"/>
              </a:rPr>
              <a:t>𝜑</a:t>
            </a:r>
            <a:r>
              <a:rPr sz="3350" spc="360" dirty="0">
                <a:latin typeface="Cambria Math"/>
                <a:cs typeface="Cambria Math"/>
              </a:rPr>
              <a:t> </a:t>
            </a:r>
            <a:r>
              <a:rPr sz="3350" dirty="0">
                <a:latin typeface="Arial MT"/>
                <a:cs typeface="Arial MT"/>
              </a:rPr>
              <a:t>ni</a:t>
            </a:r>
            <a:r>
              <a:rPr sz="3350" spc="8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topib</a:t>
            </a:r>
            <a:r>
              <a:rPr sz="3350" spc="80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olamiz:</a:t>
            </a:r>
            <a:endParaRPr sz="33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9539" y="3918661"/>
            <a:ext cx="68389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latin typeface="Cambria Math"/>
                <a:cs typeface="Cambria Math"/>
              </a:rPr>
              <a:t>𝑟</a:t>
            </a:r>
            <a:r>
              <a:rPr sz="3350" spc="315" dirty="0">
                <a:latin typeface="Cambria Math"/>
                <a:cs typeface="Cambria Math"/>
              </a:rPr>
              <a:t> </a:t>
            </a:r>
            <a:r>
              <a:rPr sz="3350" spc="-50" dirty="0">
                <a:latin typeface="Cambria Math"/>
                <a:cs typeface="Cambria Math"/>
              </a:rPr>
              <a:t>=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28166" y="3442842"/>
            <a:ext cx="3049905" cy="1433195"/>
          </a:xfrm>
          <a:custGeom>
            <a:avLst/>
            <a:gdLst/>
            <a:ahLst/>
            <a:cxnLst/>
            <a:rect l="l" t="t" r="r" b="b"/>
            <a:pathLst>
              <a:path w="3049904" h="1433195">
                <a:moveTo>
                  <a:pt x="518668" y="457073"/>
                </a:moveTo>
                <a:lnTo>
                  <a:pt x="478536" y="461860"/>
                </a:lnTo>
                <a:lnTo>
                  <a:pt x="448843" y="490880"/>
                </a:lnTo>
                <a:lnTo>
                  <a:pt x="422719" y="527342"/>
                </a:lnTo>
                <a:lnTo>
                  <a:pt x="400177" y="571246"/>
                </a:lnTo>
                <a:lnTo>
                  <a:pt x="385279" y="610666"/>
                </a:lnTo>
                <a:lnTo>
                  <a:pt x="373697" y="652691"/>
                </a:lnTo>
                <a:lnTo>
                  <a:pt x="365404" y="697344"/>
                </a:lnTo>
                <a:lnTo>
                  <a:pt x="360426" y="744626"/>
                </a:lnTo>
                <a:lnTo>
                  <a:pt x="358775" y="794512"/>
                </a:lnTo>
                <a:lnTo>
                  <a:pt x="360426" y="844169"/>
                </a:lnTo>
                <a:lnTo>
                  <a:pt x="365404" y="891324"/>
                </a:lnTo>
                <a:lnTo>
                  <a:pt x="373697" y="935977"/>
                </a:lnTo>
                <a:lnTo>
                  <a:pt x="385279" y="978128"/>
                </a:lnTo>
                <a:lnTo>
                  <a:pt x="400177" y="1017778"/>
                </a:lnTo>
                <a:lnTo>
                  <a:pt x="422719" y="1062075"/>
                </a:lnTo>
                <a:lnTo>
                  <a:pt x="448843" y="1098753"/>
                </a:lnTo>
                <a:lnTo>
                  <a:pt x="478536" y="1127798"/>
                </a:lnTo>
                <a:lnTo>
                  <a:pt x="511810" y="1149223"/>
                </a:lnTo>
                <a:lnTo>
                  <a:pt x="518668" y="1132332"/>
                </a:lnTo>
                <a:lnTo>
                  <a:pt x="492010" y="1110843"/>
                </a:lnTo>
                <a:lnTo>
                  <a:pt x="468452" y="1082738"/>
                </a:lnTo>
                <a:lnTo>
                  <a:pt x="447954" y="1048080"/>
                </a:lnTo>
                <a:lnTo>
                  <a:pt x="430530" y="1006856"/>
                </a:lnTo>
                <a:lnTo>
                  <a:pt x="416687" y="960259"/>
                </a:lnTo>
                <a:lnTo>
                  <a:pt x="406806" y="909408"/>
                </a:lnTo>
                <a:lnTo>
                  <a:pt x="400875" y="854290"/>
                </a:lnTo>
                <a:lnTo>
                  <a:pt x="398907" y="794893"/>
                </a:lnTo>
                <a:lnTo>
                  <a:pt x="400900" y="734631"/>
                </a:lnTo>
                <a:lnTo>
                  <a:pt x="406908" y="678992"/>
                </a:lnTo>
                <a:lnTo>
                  <a:pt x="416902" y="628002"/>
                </a:lnTo>
                <a:lnTo>
                  <a:pt x="430911" y="581660"/>
                </a:lnTo>
                <a:lnTo>
                  <a:pt x="448386" y="540880"/>
                </a:lnTo>
                <a:lnTo>
                  <a:pt x="468833" y="506514"/>
                </a:lnTo>
                <a:lnTo>
                  <a:pt x="492252" y="478586"/>
                </a:lnTo>
                <a:lnTo>
                  <a:pt x="518668" y="457073"/>
                </a:lnTo>
                <a:close/>
              </a:path>
              <a:path w="3049904" h="1433195">
                <a:moveTo>
                  <a:pt x="715010" y="780542"/>
                </a:moveTo>
                <a:lnTo>
                  <a:pt x="532130" y="780542"/>
                </a:lnTo>
                <a:lnTo>
                  <a:pt x="532130" y="807974"/>
                </a:lnTo>
                <a:lnTo>
                  <a:pt x="715010" y="807974"/>
                </a:lnTo>
                <a:lnTo>
                  <a:pt x="715010" y="780542"/>
                </a:lnTo>
                <a:close/>
              </a:path>
              <a:path w="3049904" h="1433195">
                <a:moveTo>
                  <a:pt x="888746" y="794512"/>
                </a:moveTo>
                <a:lnTo>
                  <a:pt x="887095" y="744626"/>
                </a:lnTo>
                <a:lnTo>
                  <a:pt x="882142" y="697344"/>
                </a:lnTo>
                <a:lnTo>
                  <a:pt x="873874" y="652691"/>
                </a:lnTo>
                <a:lnTo>
                  <a:pt x="862279" y="610666"/>
                </a:lnTo>
                <a:lnTo>
                  <a:pt x="847344" y="571246"/>
                </a:lnTo>
                <a:lnTo>
                  <a:pt x="824839" y="527342"/>
                </a:lnTo>
                <a:lnTo>
                  <a:pt x="798703" y="490880"/>
                </a:lnTo>
                <a:lnTo>
                  <a:pt x="768934" y="461860"/>
                </a:lnTo>
                <a:lnTo>
                  <a:pt x="735584" y="440309"/>
                </a:lnTo>
                <a:lnTo>
                  <a:pt x="728853" y="457073"/>
                </a:lnTo>
                <a:lnTo>
                  <a:pt x="755281" y="478586"/>
                </a:lnTo>
                <a:lnTo>
                  <a:pt x="778738" y="506514"/>
                </a:lnTo>
                <a:lnTo>
                  <a:pt x="799236" y="540880"/>
                </a:lnTo>
                <a:lnTo>
                  <a:pt x="816737" y="581660"/>
                </a:lnTo>
                <a:lnTo>
                  <a:pt x="830732" y="628002"/>
                </a:lnTo>
                <a:lnTo>
                  <a:pt x="840740" y="678992"/>
                </a:lnTo>
                <a:lnTo>
                  <a:pt x="846734" y="734631"/>
                </a:lnTo>
                <a:lnTo>
                  <a:pt x="848728" y="794512"/>
                </a:lnTo>
                <a:lnTo>
                  <a:pt x="848741" y="794893"/>
                </a:lnTo>
                <a:lnTo>
                  <a:pt x="846734" y="854290"/>
                </a:lnTo>
                <a:lnTo>
                  <a:pt x="840765" y="909408"/>
                </a:lnTo>
                <a:lnTo>
                  <a:pt x="830834" y="960259"/>
                </a:lnTo>
                <a:lnTo>
                  <a:pt x="816991" y="1006856"/>
                </a:lnTo>
                <a:lnTo>
                  <a:pt x="799553" y="1048080"/>
                </a:lnTo>
                <a:lnTo>
                  <a:pt x="779056" y="1082738"/>
                </a:lnTo>
                <a:lnTo>
                  <a:pt x="728853" y="1132332"/>
                </a:lnTo>
                <a:lnTo>
                  <a:pt x="735584" y="1149223"/>
                </a:lnTo>
                <a:lnTo>
                  <a:pt x="768934" y="1127798"/>
                </a:lnTo>
                <a:lnTo>
                  <a:pt x="798703" y="1098740"/>
                </a:lnTo>
                <a:lnTo>
                  <a:pt x="824839" y="1062075"/>
                </a:lnTo>
                <a:lnTo>
                  <a:pt x="847344" y="1017778"/>
                </a:lnTo>
                <a:lnTo>
                  <a:pt x="862279" y="978128"/>
                </a:lnTo>
                <a:lnTo>
                  <a:pt x="873874" y="935977"/>
                </a:lnTo>
                <a:lnTo>
                  <a:pt x="882142" y="891324"/>
                </a:lnTo>
                <a:lnTo>
                  <a:pt x="887095" y="844169"/>
                </a:lnTo>
                <a:lnTo>
                  <a:pt x="888733" y="794893"/>
                </a:lnTo>
                <a:lnTo>
                  <a:pt x="888746" y="794512"/>
                </a:lnTo>
                <a:close/>
              </a:path>
              <a:path w="3049904" h="1433195">
                <a:moveTo>
                  <a:pt x="3049778" y="254"/>
                </a:moveTo>
                <a:lnTo>
                  <a:pt x="337058" y="254"/>
                </a:lnTo>
                <a:lnTo>
                  <a:pt x="337058" y="0"/>
                </a:lnTo>
                <a:lnTo>
                  <a:pt x="271526" y="0"/>
                </a:lnTo>
                <a:lnTo>
                  <a:pt x="182626" y="1350518"/>
                </a:lnTo>
                <a:lnTo>
                  <a:pt x="75565" y="1152398"/>
                </a:lnTo>
                <a:lnTo>
                  <a:pt x="0" y="1192530"/>
                </a:lnTo>
                <a:lnTo>
                  <a:pt x="8255" y="1207389"/>
                </a:lnTo>
                <a:lnTo>
                  <a:pt x="47879" y="1186180"/>
                </a:lnTo>
                <a:lnTo>
                  <a:pt x="181737" y="1432814"/>
                </a:lnTo>
                <a:lnTo>
                  <a:pt x="201295" y="1432814"/>
                </a:lnTo>
                <a:lnTo>
                  <a:pt x="295021" y="27813"/>
                </a:lnTo>
                <a:lnTo>
                  <a:pt x="3049778" y="27686"/>
                </a:lnTo>
                <a:lnTo>
                  <a:pt x="3049778" y="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47850" y="3692587"/>
            <a:ext cx="207645" cy="96139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2450" dirty="0">
                <a:latin typeface="Cambria Math"/>
                <a:cs typeface="Cambria Math"/>
              </a:rPr>
              <a:t>1</a:t>
            </a:r>
            <a:endParaRPr sz="24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450" spc="15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41042" y="3653790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03930" y="3813302"/>
            <a:ext cx="1137920" cy="848994"/>
          </a:xfrm>
          <a:custGeom>
            <a:avLst/>
            <a:gdLst/>
            <a:ahLst/>
            <a:cxnLst/>
            <a:rect l="l" t="t" r="r" b="b"/>
            <a:pathLst>
              <a:path w="1137920" h="848995">
                <a:moveTo>
                  <a:pt x="986917" y="0"/>
                </a:moveTo>
                <a:lnTo>
                  <a:pt x="974724" y="13970"/>
                </a:lnTo>
                <a:lnTo>
                  <a:pt x="1000079" y="41949"/>
                </a:lnTo>
                <a:lnTo>
                  <a:pt x="1023159" y="76739"/>
                </a:lnTo>
                <a:lnTo>
                  <a:pt x="1043930" y="118340"/>
                </a:lnTo>
                <a:lnTo>
                  <a:pt x="1062355" y="166750"/>
                </a:lnTo>
                <a:lnTo>
                  <a:pt x="1074836" y="210277"/>
                </a:lnTo>
                <a:lnTo>
                  <a:pt x="1084544" y="257802"/>
                </a:lnTo>
                <a:lnTo>
                  <a:pt x="1091478" y="309333"/>
                </a:lnTo>
                <a:lnTo>
                  <a:pt x="1095639" y="364875"/>
                </a:lnTo>
                <a:lnTo>
                  <a:pt x="1097023" y="424306"/>
                </a:lnTo>
                <a:lnTo>
                  <a:pt x="1095639" y="484053"/>
                </a:lnTo>
                <a:lnTo>
                  <a:pt x="1091478" y="539626"/>
                </a:lnTo>
                <a:lnTo>
                  <a:pt x="1084544" y="591156"/>
                </a:lnTo>
                <a:lnTo>
                  <a:pt x="1074836" y="638651"/>
                </a:lnTo>
                <a:lnTo>
                  <a:pt x="1062355" y="682117"/>
                </a:lnTo>
                <a:lnTo>
                  <a:pt x="1043930" y="730599"/>
                </a:lnTo>
                <a:lnTo>
                  <a:pt x="1023159" y="772223"/>
                </a:lnTo>
                <a:lnTo>
                  <a:pt x="1000079" y="806989"/>
                </a:lnTo>
                <a:lnTo>
                  <a:pt x="974724" y="834898"/>
                </a:lnTo>
                <a:lnTo>
                  <a:pt x="986917" y="848995"/>
                </a:lnTo>
                <a:lnTo>
                  <a:pt x="1016250" y="821513"/>
                </a:lnTo>
                <a:lnTo>
                  <a:pt x="1043654" y="786495"/>
                </a:lnTo>
                <a:lnTo>
                  <a:pt x="1069105" y="743928"/>
                </a:lnTo>
                <a:lnTo>
                  <a:pt x="1092581" y="693801"/>
                </a:lnTo>
                <a:lnTo>
                  <a:pt x="1108841" y="648570"/>
                </a:lnTo>
                <a:lnTo>
                  <a:pt x="1121498" y="598993"/>
                </a:lnTo>
                <a:lnTo>
                  <a:pt x="1130546" y="545082"/>
                </a:lnTo>
                <a:lnTo>
                  <a:pt x="1135980" y="486849"/>
                </a:lnTo>
                <a:lnTo>
                  <a:pt x="1137789" y="424434"/>
                </a:lnTo>
                <a:lnTo>
                  <a:pt x="1136066" y="364875"/>
                </a:lnTo>
                <a:lnTo>
                  <a:pt x="1130546" y="303774"/>
                </a:lnTo>
                <a:lnTo>
                  <a:pt x="1121498" y="249940"/>
                </a:lnTo>
                <a:lnTo>
                  <a:pt x="1108841" y="200409"/>
                </a:lnTo>
                <a:lnTo>
                  <a:pt x="1092581" y="155194"/>
                </a:lnTo>
                <a:lnTo>
                  <a:pt x="1069105" y="105066"/>
                </a:lnTo>
                <a:lnTo>
                  <a:pt x="1043654" y="62499"/>
                </a:lnTo>
                <a:lnTo>
                  <a:pt x="1016250" y="27481"/>
                </a:lnTo>
                <a:lnTo>
                  <a:pt x="986917" y="0"/>
                </a:lnTo>
                <a:close/>
              </a:path>
              <a:path w="1137920" h="848995">
                <a:moveTo>
                  <a:pt x="150875" y="0"/>
                </a:moveTo>
                <a:lnTo>
                  <a:pt x="121540" y="27481"/>
                </a:lnTo>
                <a:lnTo>
                  <a:pt x="94122" y="62499"/>
                </a:lnTo>
                <a:lnTo>
                  <a:pt x="68633" y="105066"/>
                </a:lnTo>
                <a:lnTo>
                  <a:pt x="45085" y="155194"/>
                </a:lnTo>
                <a:lnTo>
                  <a:pt x="28886" y="200409"/>
                </a:lnTo>
                <a:lnTo>
                  <a:pt x="16267" y="249940"/>
                </a:lnTo>
                <a:lnTo>
                  <a:pt x="7237" y="303774"/>
                </a:lnTo>
                <a:lnTo>
                  <a:pt x="1811" y="361901"/>
                </a:lnTo>
                <a:lnTo>
                  <a:pt x="0" y="424306"/>
                </a:lnTo>
                <a:lnTo>
                  <a:pt x="1730" y="484053"/>
                </a:lnTo>
                <a:lnTo>
                  <a:pt x="1811" y="486849"/>
                </a:lnTo>
                <a:lnTo>
                  <a:pt x="7237" y="545082"/>
                </a:lnTo>
                <a:lnTo>
                  <a:pt x="16267" y="598993"/>
                </a:lnTo>
                <a:lnTo>
                  <a:pt x="28886" y="648570"/>
                </a:lnTo>
                <a:lnTo>
                  <a:pt x="45085" y="693801"/>
                </a:lnTo>
                <a:lnTo>
                  <a:pt x="68633" y="743928"/>
                </a:lnTo>
                <a:lnTo>
                  <a:pt x="94122" y="786495"/>
                </a:lnTo>
                <a:lnTo>
                  <a:pt x="121540" y="821513"/>
                </a:lnTo>
                <a:lnTo>
                  <a:pt x="150875" y="848995"/>
                </a:lnTo>
                <a:lnTo>
                  <a:pt x="163068" y="834898"/>
                </a:lnTo>
                <a:lnTo>
                  <a:pt x="137658" y="806989"/>
                </a:lnTo>
                <a:lnTo>
                  <a:pt x="114569" y="772223"/>
                </a:lnTo>
                <a:lnTo>
                  <a:pt x="93791" y="730599"/>
                </a:lnTo>
                <a:lnTo>
                  <a:pt x="75311" y="682117"/>
                </a:lnTo>
                <a:lnTo>
                  <a:pt x="62891" y="638651"/>
                </a:lnTo>
                <a:lnTo>
                  <a:pt x="53221" y="591156"/>
                </a:lnTo>
                <a:lnTo>
                  <a:pt x="46306" y="539626"/>
                </a:lnTo>
                <a:lnTo>
                  <a:pt x="42152" y="484053"/>
                </a:lnTo>
                <a:lnTo>
                  <a:pt x="40767" y="424434"/>
                </a:lnTo>
                <a:lnTo>
                  <a:pt x="42152" y="364875"/>
                </a:lnTo>
                <a:lnTo>
                  <a:pt x="46306" y="309333"/>
                </a:lnTo>
                <a:lnTo>
                  <a:pt x="53221" y="257802"/>
                </a:lnTo>
                <a:lnTo>
                  <a:pt x="62891" y="210277"/>
                </a:lnTo>
                <a:lnTo>
                  <a:pt x="75311" y="166750"/>
                </a:lnTo>
                <a:lnTo>
                  <a:pt x="93791" y="118340"/>
                </a:lnTo>
                <a:lnTo>
                  <a:pt x="114569" y="76739"/>
                </a:lnTo>
                <a:lnTo>
                  <a:pt x="137658" y="41949"/>
                </a:lnTo>
                <a:lnTo>
                  <a:pt x="163068" y="1397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538476" y="3918661"/>
            <a:ext cx="97790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643255" algn="l"/>
              </a:tabLst>
            </a:pPr>
            <a:r>
              <a:rPr sz="3350" spc="-50" dirty="0">
                <a:latin typeface="Cambria Math"/>
                <a:cs typeface="Cambria Math"/>
              </a:rPr>
              <a:t>+</a:t>
            </a:r>
            <a:r>
              <a:rPr sz="3350" dirty="0">
                <a:latin typeface="Cambria Math"/>
                <a:cs typeface="Cambria Math"/>
              </a:rPr>
              <a:t>	</a:t>
            </a:r>
            <a:r>
              <a:rPr sz="3350" spc="-50" dirty="0">
                <a:latin typeface="Cambria Math"/>
                <a:cs typeface="Cambria Math"/>
              </a:rPr>
              <a:t>−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76320" y="3840860"/>
            <a:ext cx="388620" cy="410209"/>
          </a:xfrm>
          <a:custGeom>
            <a:avLst/>
            <a:gdLst/>
            <a:ahLst/>
            <a:cxnLst/>
            <a:rect l="l" t="t" r="r" b="b"/>
            <a:pathLst>
              <a:path w="388620" h="410210">
                <a:moveTo>
                  <a:pt x="388620" y="382524"/>
                </a:moveTo>
                <a:lnTo>
                  <a:pt x="0" y="382524"/>
                </a:lnTo>
                <a:lnTo>
                  <a:pt x="0" y="409956"/>
                </a:lnTo>
                <a:lnTo>
                  <a:pt x="388620" y="409956"/>
                </a:lnTo>
                <a:lnTo>
                  <a:pt x="388620" y="382524"/>
                </a:lnTo>
                <a:close/>
              </a:path>
              <a:path w="388620" h="410210">
                <a:moveTo>
                  <a:pt x="388620" y="0"/>
                </a:moveTo>
                <a:lnTo>
                  <a:pt x="205740" y="0"/>
                </a:lnTo>
                <a:lnTo>
                  <a:pt x="205740" y="508"/>
                </a:lnTo>
                <a:lnTo>
                  <a:pt x="185547" y="508"/>
                </a:lnTo>
                <a:lnTo>
                  <a:pt x="109855" y="262128"/>
                </a:lnTo>
                <a:lnTo>
                  <a:pt x="55626" y="143129"/>
                </a:lnTo>
                <a:lnTo>
                  <a:pt x="5461" y="166116"/>
                </a:lnTo>
                <a:lnTo>
                  <a:pt x="10160" y="177673"/>
                </a:lnTo>
                <a:lnTo>
                  <a:pt x="36068" y="166116"/>
                </a:lnTo>
                <a:lnTo>
                  <a:pt x="99568" y="302641"/>
                </a:lnTo>
                <a:lnTo>
                  <a:pt x="114427" y="302641"/>
                </a:lnTo>
                <a:lnTo>
                  <a:pt x="196850" y="20828"/>
                </a:lnTo>
                <a:lnTo>
                  <a:pt x="224663" y="20828"/>
                </a:lnTo>
                <a:lnTo>
                  <a:pt x="224663" y="19812"/>
                </a:lnTo>
                <a:lnTo>
                  <a:pt x="388620" y="19812"/>
                </a:lnTo>
                <a:lnTo>
                  <a:pt x="3886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69867" y="3783329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3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66235" y="4250893"/>
            <a:ext cx="207645" cy="402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5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64584" y="3583685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84623" y="3918661"/>
            <a:ext cx="34671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spc="-50" dirty="0">
                <a:latin typeface="Cambria Math"/>
                <a:cs typeface="Cambria Math"/>
              </a:rPr>
              <a:t>=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47666" y="3737228"/>
            <a:ext cx="1195070" cy="958850"/>
          </a:xfrm>
          <a:custGeom>
            <a:avLst/>
            <a:gdLst/>
            <a:ahLst/>
            <a:cxnLst/>
            <a:rect l="l" t="t" r="r" b="b"/>
            <a:pathLst>
              <a:path w="1195070" h="958850">
                <a:moveTo>
                  <a:pt x="498602" y="486156"/>
                </a:moveTo>
                <a:lnTo>
                  <a:pt x="315722" y="486156"/>
                </a:lnTo>
                <a:lnTo>
                  <a:pt x="315722" y="513588"/>
                </a:lnTo>
                <a:lnTo>
                  <a:pt x="498602" y="513588"/>
                </a:lnTo>
                <a:lnTo>
                  <a:pt x="498602" y="486156"/>
                </a:lnTo>
                <a:close/>
              </a:path>
              <a:path w="1195070" h="958850">
                <a:moveTo>
                  <a:pt x="1193546" y="486156"/>
                </a:moveTo>
                <a:lnTo>
                  <a:pt x="1010666" y="486156"/>
                </a:lnTo>
                <a:lnTo>
                  <a:pt x="1010666" y="513588"/>
                </a:lnTo>
                <a:lnTo>
                  <a:pt x="1193546" y="513588"/>
                </a:lnTo>
                <a:lnTo>
                  <a:pt x="1193546" y="486156"/>
                </a:lnTo>
                <a:close/>
              </a:path>
              <a:path w="1195070" h="958850">
                <a:moveTo>
                  <a:pt x="1195070" y="0"/>
                </a:moveTo>
                <a:lnTo>
                  <a:pt x="315722" y="0"/>
                </a:lnTo>
                <a:lnTo>
                  <a:pt x="315722" y="254"/>
                </a:lnTo>
                <a:lnTo>
                  <a:pt x="265430" y="254"/>
                </a:lnTo>
                <a:lnTo>
                  <a:pt x="178181" y="882650"/>
                </a:lnTo>
                <a:lnTo>
                  <a:pt x="72898" y="687705"/>
                </a:lnTo>
                <a:lnTo>
                  <a:pt x="0" y="726059"/>
                </a:lnTo>
                <a:lnTo>
                  <a:pt x="8255" y="740918"/>
                </a:lnTo>
                <a:lnTo>
                  <a:pt x="46609" y="720852"/>
                </a:lnTo>
                <a:lnTo>
                  <a:pt x="176022" y="958850"/>
                </a:lnTo>
                <a:lnTo>
                  <a:pt x="195580" y="958850"/>
                </a:lnTo>
                <a:lnTo>
                  <a:pt x="288925" y="28067"/>
                </a:lnTo>
                <a:lnTo>
                  <a:pt x="330962" y="28067"/>
                </a:lnTo>
                <a:lnTo>
                  <a:pt x="330962" y="27432"/>
                </a:lnTo>
                <a:lnTo>
                  <a:pt x="1195070" y="27432"/>
                </a:lnTo>
                <a:lnTo>
                  <a:pt x="1195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251450" y="3692587"/>
            <a:ext cx="902335" cy="96139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5"/>
              </a:spcBef>
              <a:tabLst>
                <a:tab pos="707390" algn="l"/>
              </a:tabLst>
            </a:pPr>
            <a:r>
              <a:rPr sz="2450" dirty="0">
                <a:latin typeface="Cambria Math"/>
                <a:cs typeface="Cambria Math"/>
              </a:rPr>
              <a:t>1	3</a:t>
            </a:r>
            <a:endParaRPr sz="24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  <a:tabLst>
                <a:tab pos="707390" algn="l"/>
              </a:tabLst>
            </a:pPr>
            <a:r>
              <a:rPr sz="2450" spc="15" dirty="0">
                <a:latin typeface="Cambria Math"/>
                <a:cs typeface="Cambria Math"/>
              </a:rPr>
              <a:t>4</a:t>
            </a:r>
            <a:r>
              <a:rPr sz="2450" dirty="0">
                <a:latin typeface="Cambria Math"/>
                <a:cs typeface="Cambria Math"/>
              </a:rPr>
              <a:t>	</a:t>
            </a:r>
            <a:r>
              <a:rPr sz="2450" spc="15" dirty="0">
                <a:latin typeface="Cambria Math"/>
                <a:cs typeface="Cambria Math"/>
              </a:rPr>
              <a:t>4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710933" y="3981069"/>
            <a:ext cx="515620" cy="414020"/>
          </a:xfrm>
          <a:custGeom>
            <a:avLst/>
            <a:gdLst/>
            <a:ahLst/>
            <a:cxnLst/>
            <a:rect l="l" t="t" r="r" b="b"/>
            <a:pathLst>
              <a:path w="515620" h="414020">
                <a:moveTo>
                  <a:pt x="515366" y="0"/>
                </a:moveTo>
                <a:lnTo>
                  <a:pt x="274574" y="0"/>
                </a:lnTo>
                <a:lnTo>
                  <a:pt x="274574" y="507"/>
                </a:lnTo>
                <a:lnTo>
                  <a:pt x="246634" y="507"/>
                </a:lnTo>
                <a:lnTo>
                  <a:pt x="142875" y="358647"/>
                </a:lnTo>
                <a:lnTo>
                  <a:pt x="68834" y="195833"/>
                </a:lnTo>
                <a:lnTo>
                  <a:pt x="0" y="227329"/>
                </a:lnTo>
                <a:lnTo>
                  <a:pt x="6476" y="243077"/>
                </a:lnTo>
                <a:lnTo>
                  <a:pt x="42037" y="227329"/>
                </a:lnTo>
                <a:lnTo>
                  <a:pt x="128905" y="414019"/>
                </a:lnTo>
                <a:lnTo>
                  <a:pt x="149225" y="414019"/>
                </a:lnTo>
                <a:lnTo>
                  <a:pt x="262127" y="28320"/>
                </a:lnTo>
                <a:lnTo>
                  <a:pt x="300100" y="28320"/>
                </a:lnTo>
                <a:lnTo>
                  <a:pt x="300100" y="27431"/>
                </a:lnTo>
                <a:lnTo>
                  <a:pt x="515366" y="27431"/>
                </a:lnTo>
                <a:lnTo>
                  <a:pt x="5153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528817" y="3918661"/>
            <a:ext cx="251206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733425" algn="l"/>
                <a:tab pos="1457325" algn="l"/>
              </a:tabLst>
            </a:pPr>
            <a:r>
              <a:rPr sz="3350" spc="-50" dirty="0">
                <a:latin typeface="Cambria Math"/>
                <a:cs typeface="Cambria Math"/>
              </a:rPr>
              <a:t>+</a:t>
            </a:r>
            <a:r>
              <a:rPr sz="3350" dirty="0">
                <a:latin typeface="Cambria Math"/>
                <a:cs typeface="Cambria Math"/>
              </a:rPr>
              <a:t>	</a:t>
            </a:r>
            <a:r>
              <a:rPr sz="3350" spc="-50" dirty="0">
                <a:latin typeface="Cambria Math"/>
                <a:cs typeface="Cambria Math"/>
              </a:rPr>
              <a:t>=</a:t>
            </a:r>
            <a:r>
              <a:rPr sz="3350" dirty="0">
                <a:latin typeface="Cambria Math"/>
                <a:cs typeface="Cambria Math"/>
              </a:rPr>
              <a:t>	1</a:t>
            </a:r>
            <a:r>
              <a:rPr sz="3350" spc="24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235" dirty="0">
                <a:latin typeface="Cambria Math"/>
                <a:cs typeface="Cambria Math"/>
              </a:rPr>
              <a:t> </a:t>
            </a:r>
            <a:r>
              <a:rPr sz="3350" spc="-50" dirty="0">
                <a:latin typeface="Cambria Math"/>
                <a:cs typeface="Cambria Math"/>
              </a:rPr>
              <a:t>1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8300" y="5283504"/>
            <a:ext cx="30289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spc="-1225" dirty="0">
                <a:latin typeface="Cambria Math"/>
                <a:cs typeface="Cambria Math"/>
              </a:rPr>
              <a:t>൞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99464" y="4830267"/>
            <a:ext cx="175450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latin typeface="Cambria Math"/>
                <a:cs typeface="Cambria Math"/>
              </a:rPr>
              <a:t>𝑐𝑜𝑠𝜑</a:t>
            </a:r>
            <a:r>
              <a:rPr sz="3350" spc="33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254" dirty="0">
                <a:latin typeface="Cambria Math"/>
                <a:cs typeface="Cambria Math"/>
              </a:rPr>
              <a:t> </a:t>
            </a:r>
            <a:r>
              <a:rPr sz="3675" u="heavy" baseline="45351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endParaRPr sz="3675" baseline="45351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21382" y="5163058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512314" y="5645442"/>
            <a:ext cx="383540" cy="302895"/>
          </a:xfrm>
          <a:custGeom>
            <a:avLst/>
            <a:gdLst/>
            <a:ahLst/>
            <a:cxnLst/>
            <a:rect l="l" t="t" r="r" b="b"/>
            <a:pathLst>
              <a:path w="383539" h="302895">
                <a:moveTo>
                  <a:pt x="383286" y="0"/>
                </a:moveTo>
                <a:lnTo>
                  <a:pt x="200406" y="0"/>
                </a:lnTo>
                <a:lnTo>
                  <a:pt x="200406" y="444"/>
                </a:lnTo>
                <a:lnTo>
                  <a:pt x="180212" y="444"/>
                </a:lnTo>
                <a:lnTo>
                  <a:pt x="104393" y="262115"/>
                </a:lnTo>
                <a:lnTo>
                  <a:pt x="50292" y="143154"/>
                </a:lnTo>
                <a:lnTo>
                  <a:pt x="0" y="166154"/>
                </a:lnTo>
                <a:lnTo>
                  <a:pt x="4825" y="177647"/>
                </a:lnTo>
                <a:lnTo>
                  <a:pt x="30734" y="166154"/>
                </a:lnTo>
                <a:lnTo>
                  <a:pt x="94234" y="302590"/>
                </a:lnTo>
                <a:lnTo>
                  <a:pt x="109093" y="302590"/>
                </a:lnTo>
                <a:lnTo>
                  <a:pt x="191516" y="20827"/>
                </a:lnTo>
                <a:lnTo>
                  <a:pt x="219329" y="20827"/>
                </a:lnTo>
                <a:lnTo>
                  <a:pt x="219329" y="19811"/>
                </a:lnTo>
                <a:lnTo>
                  <a:pt x="383286" y="19811"/>
                </a:lnTo>
                <a:lnTo>
                  <a:pt x="3832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20268" y="5723940"/>
            <a:ext cx="231267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2092325" algn="l"/>
              </a:tabLst>
            </a:pPr>
            <a:r>
              <a:rPr sz="3350" dirty="0">
                <a:latin typeface="Cambria Math"/>
                <a:cs typeface="Cambria Math"/>
              </a:rPr>
              <a:t>𝑠𝑖𝑛𝜑</a:t>
            </a:r>
            <a:r>
              <a:rPr sz="3350" spc="475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38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−</a:t>
            </a:r>
            <a:r>
              <a:rPr sz="3350" spc="-60" dirty="0">
                <a:latin typeface="Cambria Math"/>
                <a:cs typeface="Cambria Math"/>
              </a:rPr>
              <a:t> </a:t>
            </a:r>
            <a:r>
              <a:rPr sz="3675" u="heavy" baseline="45351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3</a:t>
            </a:r>
            <a:endParaRPr sz="3675" baseline="45351">
              <a:latin typeface="Cambria Math"/>
              <a:cs typeface="Cambria Math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96642" y="6056172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2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744211" y="5587530"/>
            <a:ext cx="398145" cy="27940"/>
          </a:xfrm>
          <a:custGeom>
            <a:avLst/>
            <a:gdLst/>
            <a:ahLst/>
            <a:cxnLst/>
            <a:rect l="l" t="t" r="r" b="b"/>
            <a:pathLst>
              <a:path w="398145" h="27939">
                <a:moveTo>
                  <a:pt x="397763" y="0"/>
                </a:moveTo>
                <a:lnTo>
                  <a:pt x="0" y="0"/>
                </a:lnTo>
                <a:lnTo>
                  <a:pt x="0" y="27431"/>
                </a:lnTo>
                <a:lnTo>
                  <a:pt x="397763" y="27431"/>
                </a:lnTo>
                <a:lnTo>
                  <a:pt x="3977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838827" y="5615736"/>
            <a:ext cx="20764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Cambria Math"/>
                <a:cs typeface="Cambria Math"/>
              </a:rPr>
              <a:t>3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976626" y="5283504"/>
            <a:ext cx="334264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903605" algn="l"/>
              </a:tabLst>
            </a:pPr>
            <a:r>
              <a:rPr sz="3350" spc="-25" dirty="0">
                <a:latin typeface="Cambria Math"/>
                <a:cs typeface="Cambria Math"/>
              </a:rPr>
              <a:t>=&gt;</a:t>
            </a:r>
            <a:r>
              <a:rPr sz="3350" dirty="0">
                <a:latin typeface="Cambria Math"/>
                <a:cs typeface="Cambria Math"/>
              </a:rPr>
              <a:t>	𝜑</a:t>
            </a:r>
            <a:r>
              <a:rPr sz="3350" spc="305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220" dirty="0">
                <a:latin typeface="Cambria Math"/>
                <a:cs typeface="Cambria Math"/>
              </a:rPr>
              <a:t> </a:t>
            </a:r>
            <a:r>
              <a:rPr sz="3675" spc="75" baseline="45351" dirty="0">
                <a:latin typeface="Cambria Math"/>
                <a:cs typeface="Cambria Math"/>
              </a:rPr>
              <a:t>5𝜋</a:t>
            </a:r>
            <a:r>
              <a:rPr sz="3350" spc="50" dirty="0">
                <a:latin typeface="Arial MT"/>
                <a:cs typeface="Arial MT"/>
              </a:rPr>
              <a:t>=</a:t>
            </a:r>
            <a:r>
              <a:rPr sz="3350" spc="50" dirty="0">
                <a:latin typeface="Cambria Math"/>
                <a:cs typeface="Cambria Math"/>
              </a:rPr>
              <a:t>300°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803517" y="4747386"/>
            <a:ext cx="1262380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latin typeface="Cambria Math"/>
                <a:cs typeface="Cambria Math"/>
              </a:rPr>
              <a:t>𝑧</a:t>
            </a:r>
            <a:r>
              <a:rPr sz="3350" spc="29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225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1</a:t>
            </a:r>
            <a:r>
              <a:rPr sz="3350" spc="50" dirty="0">
                <a:latin typeface="Cambria Math"/>
                <a:cs typeface="Cambria Math"/>
              </a:rPr>
              <a:t> </a:t>
            </a:r>
            <a:r>
              <a:rPr sz="3350" spc="70" dirty="0">
                <a:latin typeface="Cambria Math"/>
                <a:cs typeface="Cambria Math"/>
              </a:rPr>
              <a:t>∙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185531" y="4517897"/>
            <a:ext cx="3580765" cy="1096010"/>
          </a:xfrm>
          <a:custGeom>
            <a:avLst/>
            <a:gdLst/>
            <a:ahLst/>
            <a:cxnLst/>
            <a:rect l="l" t="t" r="r" b="b"/>
            <a:pathLst>
              <a:path w="3580765" h="1096010">
                <a:moveTo>
                  <a:pt x="197485" y="15748"/>
                </a:moveTo>
                <a:lnTo>
                  <a:pt x="154609" y="32423"/>
                </a:lnTo>
                <a:lnTo>
                  <a:pt x="124371" y="70675"/>
                </a:lnTo>
                <a:lnTo>
                  <a:pt x="96977" y="114757"/>
                </a:lnTo>
                <a:lnTo>
                  <a:pt x="72415" y="164655"/>
                </a:lnTo>
                <a:lnTo>
                  <a:pt x="50673" y="220345"/>
                </a:lnTo>
                <a:lnTo>
                  <a:pt x="37223" y="262864"/>
                </a:lnTo>
                <a:lnTo>
                  <a:pt x="25844" y="306781"/>
                </a:lnTo>
                <a:lnTo>
                  <a:pt x="16535" y="352094"/>
                </a:lnTo>
                <a:lnTo>
                  <a:pt x="9296" y="398805"/>
                </a:lnTo>
                <a:lnTo>
                  <a:pt x="4127" y="446913"/>
                </a:lnTo>
                <a:lnTo>
                  <a:pt x="1028" y="496392"/>
                </a:lnTo>
                <a:lnTo>
                  <a:pt x="0" y="547243"/>
                </a:lnTo>
                <a:lnTo>
                  <a:pt x="1028" y="597446"/>
                </a:lnTo>
                <a:lnTo>
                  <a:pt x="4127" y="646442"/>
                </a:lnTo>
                <a:lnTo>
                  <a:pt x="9296" y="694270"/>
                </a:lnTo>
                <a:lnTo>
                  <a:pt x="16535" y="740892"/>
                </a:lnTo>
                <a:lnTo>
                  <a:pt x="25844" y="786333"/>
                </a:lnTo>
                <a:lnTo>
                  <a:pt x="37223" y="830592"/>
                </a:lnTo>
                <a:lnTo>
                  <a:pt x="50673" y="873633"/>
                </a:lnTo>
                <a:lnTo>
                  <a:pt x="72415" y="930135"/>
                </a:lnTo>
                <a:lnTo>
                  <a:pt x="96977" y="980592"/>
                </a:lnTo>
                <a:lnTo>
                  <a:pt x="124371" y="1025017"/>
                </a:lnTo>
                <a:lnTo>
                  <a:pt x="154609" y="1063409"/>
                </a:lnTo>
                <a:lnTo>
                  <a:pt x="187706" y="1095768"/>
                </a:lnTo>
                <a:lnTo>
                  <a:pt x="197485" y="1080249"/>
                </a:lnTo>
                <a:lnTo>
                  <a:pt x="169049" y="1047229"/>
                </a:lnTo>
                <a:lnTo>
                  <a:pt x="143370" y="1008799"/>
                </a:lnTo>
                <a:lnTo>
                  <a:pt x="120408" y="964958"/>
                </a:lnTo>
                <a:lnTo>
                  <a:pt x="100177" y="915670"/>
                </a:lnTo>
                <a:lnTo>
                  <a:pt x="82677" y="860933"/>
                </a:lnTo>
                <a:lnTo>
                  <a:pt x="70383" y="812380"/>
                </a:lnTo>
                <a:lnTo>
                  <a:pt x="60325" y="762355"/>
                </a:lnTo>
                <a:lnTo>
                  <a:pt x="52489" y="710844"/>
                </a:lnTo>
                <a:lnTo>
                  <a:pt x="46888" y="657860"/>
                </a:lnTo>
                <a:lnTo>
                  <a:pt x="43535" y="603415"/>
                </a:lnTo>
                <a:lnTo>
                  <a:pt x="42418" y="547497"/>
                </a:lnTo>
                <a:lnTo>
                  <a:pt x="43421" y="496392"/>
                </a:lnTo>
                <a:lnTo>
                  <a:pt x="43535" y="490397"/>
                </a:lnTo>
                <a:lnTo>
                  <a:pt x="46901" y="435140"/>
                </a:lnTo>
                <a:lnTo>
                  <a:pt x="52514" y="381723"/>
                </a:lnTo>
                <a:lnTo>
                  <a:pt x="60363" y="330136"/>
                </a:lnTo>
                <a:lnTo>
                  <a:pt x="70459" y="280365"/>
                </a:lnTo>
                <a:lnTo>
                  <a:pt x="82804" y="232410"/>
                </a:lnTo>
                <a:lnTo>
                  <a:pt x="100304" y="178638"/>
                </a:lnTo>
                <a:lnTo>
                  <a:pt x="120535" y="130073"/>
                </a:lnTo>
                <a:lnTo>
                  <a:pt x="143471" y="86728"/>
                </a:lnTo>
                <a:lnTo>
                  <a:pt x="169113" y="48628"/>
                </a:lnTo>
                <a:lnTo>
                  <a:pt x="197485" y="15748"/>
                </a:lnTo>
                <a:close/>
              </a:path>
              <a:path w="3580765" h="1096010">
                <a:moveTo>
                  <a:pt x="1429385" y="533654"/>
                </a:moveTo>
                <a:lnTo>
                  <a:pt x="923417" y="533654"/>
                </a:lnTo>
                <a:lnTo>
                  <a:pt x="923417" y="561086"/>
                </a:lnTo>
                <a:lnTo>
                  <a:pt x="1429385" y="561086"/>
                </a:lnTo>
                <a:lnTo>
                  <a:pt x="1429385" y="533654"/>
                </a:lnTo>
                <a:close/>
              </a:path>
              <a:path w="3580765" h="1096010">
                <a:moveTo>
                  <a:pt x="3367913" y="533654"/>
                </a:moveTo>
                <a:lnTo>
                  <a:pt x="2861945" y="533654"/>
                </a:lnTo>
                <a:lnTo>
                  <a:pt x="2861945" y="561086"/>
                </a:lnTo>
                <a:lnTo>
                  <a:pt x="3367913" y="561086"/>
                </a:lnTo>
                <a:lnTo>
                  <a:pt x="3367913" y="533654"/>
                </a:lnTo>
                <a:close/>
              </a:path>
              <a:path w="3580765" h="1096010">
                <a:moveTo>
                  <a:pt x="3580752" y="547497"/>
                </a:moveTo>
                <a:lnTo>
                  <a:pt x="3579723" y="496392"/>
                </a:lnTo>
                <a:lnTo>
                  <a:pt x="3576624" y="446913"/>
                </a:lnTo>
                <a:lnTo>
                  <a:pt x="3571456" y="398805"/>
                </a:lnTo>
                <a:lnTo>
                  <a:pt x="3564217" y="352094"/>
                </a:lnTo>
                <a:lnTo>
                  <a:pt x="3554907" y="306781"/>
                </a:lnTo>
                <a:lnTo>
                  <a:pt x="3543528" y="262864"/>
                </a:lnTo>
                <a:lnTo>
                  <a:pt x="3530092" y="220345"/>
                </a:lnTo>
                <a:lnTo>
                  <a:pt x="3508387" y="164655"/>
                </a:lnTo>
                <a:lnTo>
                  <a:pt x="3483838" y="114757"/>
                </a:lnTo>
                <a:lnTo>
                  <a:pt x="3456444" y="70675"/>
                </a:lnTo>
                <a:lnTo>
                  <a:pt x="3426218" y="32423"/>
                </a:lnTo>
                <a:lnTo>
                  <a:pt x="3393186" y="0"/>
                </a:lnTo>
                <a:lnTo>
                  <a:pt x="3383280" y="15748"/>
                </a:lnTo>
                <a:lnTo>
                  <a:pt x="3411563" y="48628"/>
                </a:lnTo>
                <a:lnTo>
                  <a:pt x="3437153" y="86728"/>
                </a:lnTo>
                <a:lnTo>
                  <a:pt x="3460051" y="130073"/>
                </a:lnTo>
                <a:lnTo>
                  <a:pt x="3480270" y="178638"/>
                </a:lnTo>
                <a:lnTo>
                  <a:pt x="3497834" y="232410"/>
                </a:lnTo>
                <a:lnTo>
                  <a:pt x="3510216" y="280365"/>
                </a:lnTo>
                <a:lnTo>
                  <a:pt x="3520351" y="330136"/>
                </a:lnTo>
                <a:lnTo>
                  <a:pt x="3528225" y="381723"/>
                </a:lnTo>
                <a:lnTo>
                  <a:pt x="3533851" y="435140"/>
                </a:lnTo>
                <a:lnTo>
                  <a:pt x="3537216" y="490397"/>
                </a:lnTo>
                <a:lnTo>
                  <a:pt x="3538334" y="547243"/>
                </a:lnTo>
                <a:lnTo>
                  <a:pt x="3537343" y="597446"/>
                </a:lnTo>
                <a:lnTo>
                  <a:pt x="3533864" y="657860"/>
                </a:lnTo>
                <a:lnTo>
                  <a:pt x="3528263" y="710844"/>
                </a:lnTo>
                <a:lnTo>
                  <a:pt x="3520427" y="762355"/>
                </a:lnTo>
                <a:lnTo>
                  <a:pt x="3510369" y="812380"/>
                </a:lnTo>
                <a:lnTo>
                  <a:pt x="3498088" y="860933"/>
                </a:lnTo>
                <a:lnTo>
                  <a:pt x="3480574" y="915670"/>
                </a:lnTo>
                <a:lnTo>
                  <a:pt x="3460343" y="964958"/>
                </a:lnTo>
                <a:lnTo>
                  <a:pt x="3437382" y="1008799"/>
                </a:lnTo>
                <a:lnTo>
                  <a:pt x="3411702" y="1047229"/>
                </a:lnTo>
                <a:lnTo>
                  <a:pt x="3383280" y="1080249"/>
                </a:lnTo>
                <a:lnTo>
                  <a:pt x="3393186" y="1095768"/>
                </a:lnTo>
                <a:lnTo>
                  <a:pt x="3426218" y="1063409"/>
                </a:lnTo>
                <a:lnTo>
                  <a:pt x="3456444" y="1025017"/>
                </a:lnTo>
                <a:lnTo>
                  <a:pt x="3483838" y="980592"/>
                </a:lnTo>
                <a:lnTo>
                  <a:pt x="3508387" y="930135"/>
                </a:lnTo>
                <a:lnTo>
                  <a:pt x="3530092" y="873633"/>
                </a:lnTo>
                <a:lnTo>
                  <a:pt x="3543528" y="830592"/>
                </a:lnTo>
                <a:lnTo>
                  <a:pt x="3554907" y="786333"/>
                </a:lnTo>
                <a:lnTo>
                  <a:pt x="3564217" y="740892"/>
                </a:lnTo>
                <a:lnTo>
                  <a:pt x="3571456" y="694270"/>
                </a:lnTo>
                <a:lnTo>
                  <a:pt x="3576624" y="646442"/>
                </a:lnTo>
                <a:lnTo>
                  <a:pt x="3579723" y="597446"/>
                </a:lnTo>
                <a:lnTo>
                  <a:pt x="3580752" y="5474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385809" y="4422775"/>
            <a:ext cx="3174365" cy="11544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23900">
              <a:lnSpc>
                <a:spcPts val="3290"/>
              </a:lnSpc>
              <a:spcBef>
                <a:spcPts val="135"/>
              </a:spcBef>
              <a:tabLst>
                <a:tab pos="2662555" algn="l"/>
              </a:tabLst>
            </a:pPr>
            <a:r>
              <a:rPr sz="3350" spc="-25" dirty="0">
                <a:latin typeface="Cambria Math"/>
                <a:cs typeface="Cambria Math"/>
              </a:rPr>
              <a:t>5𝜋</a:t>
            </a:r>
            <a:r>
              <a:rPr sz="3350" dirty="0">
                <a:latin typeface="Cambria Math"/>
                <a:cs typeface="Cambria Math"/>
              </a:rPr>
              <a:t>	</a:t>
            </a:r>
            <a:r>
              <a:rPr sz="3350" spc="-25" dirty="0">
                <a:latin typeface="Cambria Math"/>
                <a:cs typeface="Cambria Math"/>
              </a:rPr>
              <a:t>5𝜋</a:t>
            </a:r>
            <a:endParaRPr sz="3350">
              <a:latin typeface="Cambria Math"/>
              <a:cs typeface="Cambria Math"/>
            </a:endParaRPr>
          </a:p>
          <a:p>
            <a:pPr marL="12700">
              <a:lnSpc>
                <a:spcPts val="2410"/>
              </a:lnSpc>
              <a:tabLst>
                <a:tab pos="1325880" algn="l"/>
              </a:tabLst>
            </a:pPr>
            <a:r>
              <a:rPr sz="3350" spc="-25" dirty="0">
                <a:latin typeface="Cambria Math"/>
                <a:cs typeface="Cambria Math"/>
              </a:rPr>
              <a:t>𝑐𝑜𝑠</a:t>
            </a:r>
            <a:r>
              <a:rPr sz="3350" dirty="0">
                <a:latin typeface="Cambria Math"/>
                <a:cs typeface="Cambria Math"/>
              </a:rPr>
              <a:t>	+</a:t>
            </a:r>
            <a:r>
              <a:rPr sz="3350" spc="3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𝑖</a:t>
            </a:r>
            <a:r>
              <a:rPr sz="3350" spc="180" dirty="0">
                <a:latin typeface="Cambria Math"/>
                <a:cs typeface="Cambria Math"/>
              </a:rPr>
              <a:t> </a:t>
            </a:r>
            <a:r>
              <a:rPr sz="3350" spc="-25" dirty="0">
                <a:latin typeface="Cambria Math"/>
                <a:cs typeface="Cambria Math"/>
              </a:rPr>
              <a:t>𝑠𝑖𝑛</a:t>
            </a:r>
            <a:endParaRPr sz="3350">
              <a:latin typeface="Cambria Math"/>
              <a:cs typeface="Cambria Math"/>
            </a:endParaRPr>
          </a:p>
          <a:p>
            <a:pPr marL="856615">
              <a:lnSpc>
                <a:spcPts val="3145"/>
              </a:lnSpc>
              <a:tabLst>
                <a:tab pos="2795270" algn="l"/>
              </a:tabLst>
            </a:pPr>
            <a:r>
              <a:rPr sz="3350" spc="-50" dirty="0">
                <a:latin typeface="Cambria Math"/>
                <a:cs typeface="Cambria Math"/>
              </a:rPr>
              <a:t>3</a:t>
            </a:r>
            <a:r>
              <a:rPr sz="3350" dirty="0">
                <a:latin typeface="Cambria Math"/>
                <a:cs typeface="Cambria Math"/>
              </a:rPr>
              <a:t>	</a:t>
            </a:r>
            <a:r>
              <a:rPr sz="3350" spc="-50" dirty="0">
                <a:latin typeface="Cambria Math"/>
                <a:cs typeface="Cambria Math"/>
              </a:rPr>
              <a:t>3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195309" y="5832754"/>
            <a:ext cx="157416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dirty="0">
                <a:latin typeface="Cambria Math"/>
                <a:cs typeface="Cambria Math"/>
              </a:rPr>
              <a:t>𝑧</a:t>
            </a:r>
            <a:r>
              <a:rPr sz="3350" spc="290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=</a:t>
            </a:r>
            <a:r>
              <a:rPr sz="3350" spc="235" dirty="0">
                <a:latin typeface="Cambria Math"/>
                <a:cs typeface="Cambria Math"/>
              </a:rPr>
              <a:t> </a:t>
            </a:r>
            <a:r>
              <a:rPr sz="3350" dirty="0">
                <a:latin typeface="Cambria Math"/>
                <a:cs typeface="Cambria Math"/>
              </a:rPr>
              <a:t>1</a:t>
            </a:r>
            <a:r>
              <a:rPr sz="3350" spc="35" dirty="0">
                <a:latin typeface="Cambria Math"/>
                <a:cs typeface="Cambria Math"/>
              </a:rPr>
              <a:t> </a:t>
            </a:r>
            <a:r>
              <a:rPr sz="3350" spc="120" dirty="0">
                <a:latin typeface="Cambria Math"/>
                <a:cs typeface="Cambria Math"/>
              </a:rPr>
              <a:t>∙</a:t>
            </a:r>
            <a:r>
              <a:rPr sz="3350" spc="45" dirty="0">
                <a:latin typeface="Cambria Math"/>
                <a:cs typeface="Cambria Math"/>
              </a:rPr>
              <a:t> </a:t>
            </a:r>
            <a:r>
              <a:rPr sz="3350" spc="-50" dirty="0">
                <a:latin typeface="Cambria Math"/>
                <a:cs typeface="Cambria Math"/>
              </a:rPr>
              <a:t>𝑒</a:t>
            </a:r>
            <a:endParaRPr sz="3350">
              <a:latin typeface="Cambria Math"/>
              <a:cs typeface="Cambria Math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769602" y="5738266"/>
            <a:ext cx="23622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110" dirty="0">
                <a:latin typeface="Cambria Math"/>
                <a:cs typeface="Cambria Math"/>
              </a:rPr>
              <a:t>𝑖∙</a:t>
            </a:r>
            <a:endParaRPr sz="2450">
              <a:latin typeface="Cambria Math"/>
              <a:cs typeface="Cambria Math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981438" y="5555386"/>
            <a:ext cx="415925" cy="742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810"/>
              </a:lnSpc>
              <a:spcBef>
                <a:spcPts val="120"/>
              </a:spcBef>
            </a:pPr>
            <a:r>
              <a:rPr sz="2450" u="sng" spc="9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5𝜋</a:t>
            </a:r>
            <a:endParaRPr sz="2450">
              <a:latin typeface="Cambria Math"/>
              <a:cs typeface="Cambria Math"/>
            </a:endParaRPr>
          </a:p>
          <a:p>
            <a:pPr marL="118745">
              <a:lnSpc>
                <a:spcPts val="2810"/>
              </a:lnSpc>
            </a:pPr>
            <a:r>
              <a:rPr sz="2450" dirty="0">
                <a:latin typeface="Cambria Math"/>
                <a:cs typeface="Cambria Math"/>
              </a:rPr>
              <a:t>3</a:t>
            </a:r>
            <a:endParaRPr sz="2450">
              <a:latin typeface="Cambria Math"/>
              <a:cs typeface="Cambria Math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11420" y="1737232"/>
            <a:ext cx="7645400" cy="4781550"/>
            <a:chOff x="4511420" y="1737232"/>
            <a:chExt cx="7645400" cy="4781550"/>
          </a:xfrm>
        </p:grpSpPr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8795" y="2520614"/>
              <a:ext cx="1198012" cy="117972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6964" y="2538983"/>
              <a:ext cx="1126235" cy="110794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9236964" y="2538983"/>
              <a:ext cx="1126490" cy="1108075"/>
            </a:xfrm>
            <a:custGeom>
              <a:avLst/>
              <a:gdLst/>
              <a:ahLst/>
              <a:cxnLst/>
              <a:rect l="l" t="t" r="r" b="b"/>
              <a:pathLst>
                <a:path w="1126490" h="1108075">
                  <a:moveTo>
                    <a:pt x="0" y="553974"/>
                  </a:moveTo>
                  <a:lnTo>
                    <a:pt x="2066" y="506176"/>
                  </a:lnTo>
                  <a:lnTo>
                    <a:pt x="8154" y="459507"/>
                  </a:lnTo>
                  <a:lnTo>
                    <a:pt x="18094" y="414133"/>
                  </a:lnTo>
                  <a:lnTo>
                    <a:pt x="31717" y="370221"/>
                  </a:lnTo>
                  <a:lnTo>
                    <a:pt x="48853" y="327936"/>
                  </a:lnTo>
                  <a:lnTo>
                    <a:pt x="69335" y="287445"/>
                  </a:lnTo>
                  <a:lnTo>
                    <a:pt x="92993" y="248915"/>
                  </a:lnTo>
                  <a:lnTo>
                    <a:pt x="119658" y="212512"/>
                  </a:lnTo>
                  <a:lnTo>
                    <a:pt x="149162" y="178401"/>
                  </a:lnTo>
                  <a:lnTo>
                    <a:pt x="181334" y="146750"/>
                  </a:lnTo>
                  <a:lnTo>
                    <a:pt x="216007" y="117725"/>
                  </a:lnTo>
                  <a:lnTo>
                    <a:pt x="253011" y="91491"/>
                  </a:lnTo>
                  <a:lnTo>
                    <a:pt x="292177" y="68216"/>
                  </a:lnTo>
                  <a:lnTo>
                    <a:pt x="333336" y="48065"/>
                  </a:lnTo>
                  <a:lnTo>
                    <a:pt x="376320" y="31205"/>
                  </a:lnTo>
                  <a:lnTo>
                    <a:pt x="420959" y="17802"/>
                  </a:lnTo>
                  <a:lnTo>
                    <a:pt x="467084" y="8023"/>
                  </a:lnTo>
                  <a:lnTo>
                    <a:pt x="514526" y="2033"/>
                  </a:lnTo>
                  <a:lnTo>
                    <a:pt x="563117" y="0"/>
                  </a:lnTo>
                  <a:lnTo>
                    <a:pt x="611709" y="2033"/>
                  </a:lnTo>
                  <a:lnTo>
                    <a:pt x="659151" y="8023"/>
                  </a:lnTo>
                  <a:lnTo>
                    <a:pt x="705276" y="17802"/>
                  </a:lnTo>
                  <a:lnTo>
                    <a:pt x="749915" y="31205"/>
                  </a:lnTo>
                  <a:lnTo>
                    <a:pt x="792899" y="48065"/>
                  </a:lnTo>
                  <a:lnTo>
                    <a:pt x="834058" y="68216"/>
                  </a:lnTo>
                  <a:lnTo>
                    <a:pt x="873224" y="91491"/>
                  </a:lnTo>
                  <a:lnTo>
                    <a:pt x="910228" y="117725"/>
                  </a:lnTo>
                  <a:lnTo>
                    <a:pt x="944901" y="146750"/>
                  </a:lnTo>
                  <a:lnTo>
                    <a:pt x="977073" y="178401"/>
                  </a:lnTo>
                  <a:lnTo>
                    <a:pt x="1006577" y="212512"/>
                  </a:lnTo>
                  <a:lnTo>
                    <a:pt x="1033242" y="248915"/>
                  </a:lnTo>
                  <a:lnTo>
                    <a:pt x="1056900" y="287445"/>
                  </a:lnTo>
                  <a:lnTo>
                    <a:pt x="1077382" y="327936"/>
                  </a:lnTo>
                  <a:lnTo>
                    <a:pt x="1094518" y="370221"/>
                  </a:lnTo>
                  <a:lnTo>
                    <a:pt x="1108141" y="414133"/>
                  </a:lnTo>
                  <a:lnTo>
                    <a:pt x="1118081" y="459507"/>
                  </a:lnTo>
                  <a:lnTo>
                    <a:pt x="1124169" y="506176"/>
                  </a:lnTo>
                  <a:lnTo>
                    <a:pt x="1126235" y="553974"/>
                  </a:lnTo>
                  <a:lnTo>
                    <a:pt x="1124169" y="601771"/>
                  </a:lnTo>
                  <a:lnTo>
                    <a:pt x="1118081" y="648440"/>
                  </a:lnTo>
                  <a:lnTo>
                    <a:pt x="1108141" y="693814"/>
                  </a:lnTo>
                  <a:lnTo>
                    <a:pt x="1094518" y="737726"/>
                  </a:lnTo>
                  <a:lnTo>
                    <a:pt x="1077382" y="780011"/>
                  </a:lnTo>
                  <a:lnTo>
                    <a:pt x="1056900" y="820502"/>
                  </a:lnTo>
                  <a:lnTo>
                    <a:pt x="1033242" y="859032"/>
                  </a:lnTo>
                  <a:lnTo>
                    <a:pt x="1006577" y="895435"/>
                  </a:lnTo>
                  <a:lnTo>
                    <a:pt x="977073" y="929546"/>
                  </a:lnTo>
                  <a:lnTo>
                    <a:pt x="944901" y="961197"/>
                  </a:lnTo>
                  <a:lnTo>
                    <a:pt x="910228" y="990222"/>
                  </a:lnTo>
                  <a:lnTo>
                    <a:pt x="873224" y="1016456"/>
                  </a:lnTo>
                  <a:lnTo>
                    <a:pt x="834058" y="1039731"/>
                  </a:lnTo>
                  <a:lnTo>
                    <a:pt x="792899" y="1059882"/>
                  </a:lnTo>
                  <a:lnTo>
                    <a:pt x="749915" y="1076742"/>
                  </a:lnTo>
                  <a:lnTo>
                    <a:pt x="705276" y="1090145"/>
                  </a:lnTo>
                  <a:lnTo>
                    <a:pt x="659151" y="1099924"/>
                  </a:lnTo>
                  <a:lnTo>
                    <a:pt x="611709" y="1105914"/>
                  </a:lnTo>
                  <a:lnTo>
                    <a:pt x="563117" y="1107947"/>
                  </a:lnTo>
                  <a:lnTo>
                    <a:pt x="514526" y="1105914"/>
                  </a:lnTo>
                  <a:lnTo>
                    <a:pt x="467084" y="1099924"/>
                  </a:lnTo>
                  <a:lnTo>
                    <a:pt x="420959" y="1090145"/>
                  </a:lnTo>
                  <a:lnTo>
                    <a:pt x="376320" y="1076742"/>
                  </a:lnTo>
                  <a:lnTo>
                    <a:pt x="333336" y="1059882"/>
                  </a:lnTo>
                  <a:lnTo>
                    <a:pt x="292177" y="1039731"/>
                  </a:lnTo>
                  <a:lnTo>
                    <a:pt x="253011" y="1016456"/>
                  </a:lnTo>
                  <a:lnTo>
                    <a:pt x="216007" y="990222"/>
                  </a:lnTo>
                  <a:lnTo>
                    <a:pt x="181334" y="961197"/>
                  </a:lnTo>
                  <a:lnTo>
                    <a:pt x="149162" y="929546"/>
                  </a:lnTo>
                  <a:lnTo>
                    <a:pt x="119658" y="895435"/>
                  </a:lnTo>
                  <a:lnTo>
                    <a:pt x="92993" y="859032"/>
                  </a:lnTo>
                  <a:lnTo>
                    <a:pt x="69335" y="820502"/>
                  </a:lnTo>
                  <a:lnTo>
                    <a:pt x="48853" y="780011"/>
                  </a:lnTo>
                  <a:lnTo>
                    <a:pt x="31717" y="737726"/>
                  </a:lnTo>
                  <a:lnTo>
                    <a:pt x="18094" y="693814"/>
                  </a:lnTo>
                  <a:lnTo>
                    <a:pt x="8154" y="648440"/>
                  </a:lnTo>
                  <a:lnTo>
                    <a:pt x="2066" y="601771"/>
                  </a:lnTo>
                  <a:lnTo>
                    <a:pt x="0" y="553974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511540" y="1818131"/>
              <a:ext cx="2576830" cy="2254885"/>
            </a:xfrm>
            <a:custGeom>
              <a:avLst/>
              <a:gdLst/>
              <a:ahLst/>
              <a:cxnLst/>
              <a:rect l="l" t="t" r="r" b="b"/>
              <a:pathLst>
                <a:path w="2576829" h="2254885">
                  <a:moveTo>
                    <a:pt x="2576830" y="1289304"/>
                  </a:moveTo>
                  <a:lnTo>
                    <a:pt x="2565933" y="1282954"/>
                  </a:lnTo>
                  <a:lnTo>
                    <a:pt x="2488184" y="1237615"/>
                  </a:lnTo>
                  <a:lnTo>
                    <a:pt x="2484247" y="1238631"/>
                  </a:lnTo>
                  <a:lnTo>
                    <a:pt x="2480691" y="1244727"/>
                  </a:lnTo>
                  <a:lnTo>
                    <a:pt x="2481834" y="1248537"/>
                  </a:lnTo>
                  <a:lnTo>
                    <a:pt x="2484755" y="1250315"/>
                  </a:lnTo>
                  <a:lnTo>
                    <a:pt x="2540685" y="1282954"/>
                  </a:lnTo>
                  <a:lnTo>
                    <a:pt x="1295654" y="1282954"/>
                  </a:lnTo>
                  <a:lnTo>
                    <a:pt x="1295654" y="36004"/>
                  </a:lnTo>
                  <a:lnTo>
                    <a:pt x="1330071" y="94996"/>
                  </a:lnTo>
                  <a:lnTo>
                    <a:pt x="1333881" y="96012"/>
                  </a:lnTo>
                  <a:lnTo>
                    <a:pt x="1339977" y="92456"/>
                  </a:lnTo>
                  <a:lnTo>
                    <a:pt x="1340993" y="88646"/>
                  </a:lnTo>
                  <a:lnTo>
                    <a:pt x="1296631" y="12573"/>
                  </a:lnTo>
                  <a:lnTo>
                    <a:pt x="1289304" y="0"/>
                  </a:lnTo>
                  <a:lnTo>
                    <a:pt x="1237615" y="88646"/>
                  </a:lnTo>
                  <a:lnTo>
                    <a:pt x="1238631" y="92456"/>
                  </a:lnTo>
                  <a:lnTo>
                    <a:pt x="1244727" y="96012"/>
                  </a:lnTo>
                  <a:lnTo>
                    <a:pt x="1248537" y="94996"/>
                  </a:lnTo>
                  <a:lnTo>
                    <a:pt x="1282941" y="36004"/>
                  </a:lnTo>
                  <a:lnTo>
                    <a:pt x="1282954" y="12573"/>
                  </a:lnTo>
                  <a:lnTo>
                    <a:pt x="1282954" y="36004"/>
                  </a:lnTo>
                  <a:lnTo>
                    <a:pt x="1282954" y="1282954"/>
                  </a:lnTo>
                  <a:lnTo>
                    <a:pt x="0" y="1282954"/>
                  </a:lnTo>
                  <a:lnTo>
                    <a:pt x="0" y="1295654"/>
                  </a:lnTo>
                  <a:lnTo>
                    <a:pt x="1282954" y="1295654"/>
                  </a:lnTo>
                  <a:lnTo>
                    <a:pt x="1282954" y="2254631"/>
                  </a:lnTo>
                  <a:lnTo>
                    <a:pt x="1295654" y="2254631"/>
                  </a:lnTo>
                  <a:lnTo>
                    <a:pt x="1295654" y="1295654"/>
                  </a:lnTo>
                  <a:lnTo>
                    <a:pt x="2540685" y="1295654"/>
                  </a:lnTo>
                  <a:lnTo>
                    <a:pt x="2484755" y="1328293"/>
                  </a:lnTo>
                  <a:lnTo>
                    <a:pt x="2481834" y="1330071"/>
                  </a:lnTo>
                  <a:lnTo>
                    <a:pt x="2480691" y="1333881"/>
                  </a:lnTo>
                  <a:lnTo>
                    <a:pt x="2484247" y="1339977"/>
                  </a:lnTo>
                  <a:lnTo>
                    <a:pt x="2488184" y="1340993"/>
                  </a:lnTo>
                  <a:lnTo>
                    <a:pt x="2565933" y="1295654"/>
                  </a:lnTo>
                  <a:lnTo>
                    <a:pt x="2576830" y="12893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11420" y="1737232"/>
              <a:ext cx="7645401" cy="4781525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0354818" y="3045333"/>
            <a:ext cx="17399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50" dirty="0">
                <a:latin typeface="Cambria Math"/>
                <a:cs typeface="Cambria Math"/>
              </a:rPr>
              <a:t>1</a:t>
            </a:r>
            <a:endParaRPr sz="2100">
              <a:latin typeface="Cambria Math"/>
              <a:cs typeface="Cambria Math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113009" y="3465398"/>
            <a:ext cx="15557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50" dirty="0">
                <a:latin typeface="Cambria Math"/>
                <a:cs typeface="Cambria Math"/>
              </a:rPr>
              <a:t>𝑧</a:t>
            </a:r>
            <a:endParaRPr sz="2100">
              <a:latin typeface="Cambria Math"/>
              <a:cs typeface="Cambria Math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26795" y="4369434"/>
            <a:ext cx="2616200" cy="2254250"/>
          </a:xfrm>
          <a:custGeom>
            <a:avLst/>
            <a:gdLst/>
            <a:ahLst/>
            <a:cxnLst/>
            <a:rect l="l" t="t" r="r" b="b"/>
            <a:pathLst>
              <a:path w="2616200" h="2254250">
                <a:moveTo>
                  <a:pt x="1714627" y="2076069"/>
                </a:moveTo>
                <a:lnTo>
                  <a:pt x="1746377" y="2095157"/>
                </a:lnTo>
                <a:lnTo>
                  <a:pt x="1758950" y="2114232"/>
                </a:lnTo>
                <a:lnTo>
                  <a:pt x="1771523" y="2127186"/>
                </a:lnTo>
                <a:lnTo>
                  <a:pt x="1797177" y="2146274"/>
                </a:lnTo>
                <a:lnTo>
                  <a:pt x="1816227" y="2158872"/>
                </a:lnTo>
                <a:lnTo>
                  <a:pt x="1841373" y="2177948"/>
                </a:lnTo>
                <a:lnTo>
                  <a:pt x="1854327" y="2184069"/>
                </a:lnTo>
                <a:lnTo>
                  <a:pt x="1873377" y="2197036"/>
                </a:lnTo>
                <a:lnTo>
                  <a:pt x="1898650" y="2216111"/>
                </a:lnTo>
                <a:lnTo>
                  <a:pt x="1924177" y="2222233"/>
                </a:lnTo>
                <a:lnTo>
                  <a:pt x="1962023" y="2228710"/>
                </a:lnTo>
                <a:lnTo>
                  <a:pt x="1987550" y="2234831"/>
                </a:lnTo>
                <a:lnTo>
                  <a:pt x="2031873" y="2241308"/>
                </a:lnTo>
                <a:lnTo>
                  <a:pt x="2076450" y="2247798"/>
                </a:lnTo>
                <a:lnTo>
                  <a:pt x="2108200" y="2247798"/>
                </a:lnTo>
                <a:lnTo>
                  <a:pt x="2146300" y="2253907"/>
                </a:lnTo>
                <a:lnTo>
                  <a:pt x="2298573" y="2253907"/>
                </a:lnTo>
                <a:lnTo>
                  <a:pt x="2305050" y="2247798"/>
                </a:lnTo>
                <a:lnTo>
                  <a:pt x="2311527" y="2247798"/>
                </a:lnTo>
                <a:lnTo>
                  <a:pt x="2317623" y="2247798"/>
                </a:lnTo>
                <a:lnTo>
                  <a:pt x="2317623" y="2241308"/>
                </a:lnTo>
                <a:lnTo>
                  <a:pt x="2324100" y="2241308"/>
                </a:lnTo>
                <a:lnTo>
                  <a:pt x="2330577" y="2234831"/>
                </a:lnTo>
                <a:lnTo>
                  <a:pt x="2336800" y="2228710"/>
                </a:lnTo>
                <a:lnTo>
                  <a:pt x="2349373" y="2216111"/>
                </a:lnTo>
                <a:lnTo>
                  <a:pt x="2362327" y="2203157"/>
                </a:lnTo>
                <a:lnTo>
                  <a:pt x="2374900" y="2171471"/>
                </a:lnTo>
                <a:lnTo>
                  <a:pt x="2387473" y="2152396"/>
                </a:lnTo>
                <a:lnTo>
                  <a:pt x="2406650" y="2120709"/>
                </a:lnTo>
                <a:lnTo>
                  <a:pt x="2425700" y="2089035"/>
                </a:lnTo>
                <a:lnTo>
                  <a:pt x="2438273" y="2069947"/>
                </a:lnTo>
                <a:lnTo>
                  <a:pt x="2451227" y="2038273"/>
                </a:lnTo>
                <a:lnTo>
                  <a:pt x="2463800" y="2012708"/>
                </a:lnTo>
                <a:lnTo>
                  <a:pt x="2476500" y="1993633"/>
                </a:lnTo>
                <a:lnTo>
                  <a:pt x="2482977" y="1955469"/>
                </a:lnTo>
                <a:lnTo>
                  <a:pt x="2489073" y="1917306"/>
                </a:lnTo>
                <a:lnTo>
                  <a:pt x="2495550" y="1873034"/>
                </a:lnTo>
                <a:lnTo>
                  <a:pt x="2502027" y="1834870"/>
                </a:lnTo>
                <a:lnTo>
                  <a:pt x="2514600" y="1777631"/>
                </a:lnTo>
                <a:lnTo>
                  <a:pt x="2527173" y="1726869"/>
                </a:lnTo>
                <a:lnTo>
                  <a:pt x="2546223" y="1676107"/>
                </a:lnTo>
                <a:lnTo>
                  <a:pt x="2558923" y="1612747"/>
                </a:lnTo>
                <a:lnTo>
                  <a:pt x="2571877" y="1549031"/>
                </a:lnTo>
                <a:lnTo>
                  <a:pt x="2584450" y="1498269"/>
                </a:lnTo>
                <a:lnTo>
                  <a:pt x="2609977" y="1441386"/>
                </a:lnTo>
                <a:lnTo>
                  <a:pt x="2616073" y="1384147"/>
                </a:lnTo>
                <a:lnTo>
                  <a:pt x="2616073" y="1193673"/>
                </a:lnTo>
                <a:lnTo>
                  <a:pt x="2603500" y="1168145"/>
                </a:lnTo>
                <a:lnTo>
                  <a:pt x="2597023" y="1130045"/>
                </a:lnTo>
                <a:lnTo>
                  <a:pt x="2590927" y="1110868"/>
                </a:lnTo>
                <a:lnTo>
                  <a:pt x="2584450" y="1085723"/>
                </a:lnTo>
                <a:lnTo>
                  <a:pt x="2577973" y="1060195"/>
                </a:lnTo>
                <a:lnTo>
                  <a:pt x="2571877" y="1028445"/>
                </a:lnTo>
                <a:lnTo>
                  <a:pt x="2571877" y="1002918"/>
                </a:lnTo>
                <a:lnTo>
                  <a:pt x="2558923" y="958595"/>
                </a:lnTo>
                <a:lnTo>
                  <a:pt x="2552700" y="933068"/>
                </a:lnTo>
                <a:lnTo>
                  <a:pt x="2546223" y="895222"/>
                </a:lnTo>
                <a:lnTo>
                  <a:pt x="2533650" y="850645"/>
                </a:lnTo>
                <a:lnTo>
                  <a:pt x="2527173" y="812419"/>
                </a:lnTo>
                <a:lnTo>
                  <a:pt x="2514600" y="780795"/>
                </a:lnTo>
                <a:lnTo>
                  <a:pt x="2502027" y="742569"/>
                </a:lnTo>
                <a:lnTo>
                  <a:pt x="2489073" y="704469"/>
                </a:lnTo>
                <a:lnTo>
                  <a:pt x="2476500" y="660145"/>
                </a:lnTo>
                <a:lnTo>
                  <a:pt x="2457323" y="622045"/>
                </a:lnTo>
                <a:lnTo>
                  <a:pt x="2444750" y="583819"/>
                </a:lnTo>
                <a:lnTo>
                  <a:pt x="2432177" y="558672"/>
                </a:lnTo>
                <a:lnTo>
                  <a:pt x="2425700" y="527050"/>
                </a:lnTo>
                <a:lnTo>
                  <a:pt x="2406650" y="501395"/>
                </a:lnTo>
                <a:lnTo>
                  <a:pt x="2393950" y="469772"/>
                </a:lnTo>
                <a:lnTo>
                  <a:pt x="2381377" y="444245"/>
                </a:lnTo>
                <a:lnTo>
                  <a:pt x="2362327" y="412495"/>
                </a:lnTo>
                <a:lnTo>
                  <a:pt x="2355850" y="380872"/>
                </a:lnTo>
                <a:lnTo>
                  <a:pt x="2336800" y="355219"/>
                </a:lnTo>
                <a:lnTo>
                  <a:pt x="2324100" y="323595"/>
                </a:lnTo>
                <a:lnTo>
                  <a:pt x="2305050" y="304545"/>
                </a:lnTo>
                <a:lnTo>
                  <a:pt x="2292477" y="272795"/>
                </a:lnTo>
                <a:lnTo>
                  <a:pt x="2273427" y="241172"/>
                </a:lnTo>
                <a:lnTo>
                  <a:pt x="2247900" y="222122"/>
                </a:lnTo>
                <a:lnTo>
                  <a:pt x="2222627" y="190372"/>
                </a:lnTo>
                <a:lnTo>
                  <a:pt x="2203577" y="164845"/>
                </a:lnTo>
                <a:lnTo>
                  <a:pt x="2171827" y="133095"/>
                </a:lnTo>
                <a:lnTo>
                  <a:pt x="2146300" y="120522"/>
                </a:lnTo>
                <a:lnTo>
                  <a:pt x="2133727" y="107568"/>
                </a:lnTo>
                <a:lnTo>
                  <a:pt x="2101723" y="82422"/>
                </a:lnTo>
                <a:lnTo>
                  <a:pt x="2082927" y="69850"/>
                </a:lnTo>
                <a:lnTo>
                  <a:pt x="2057400" y="50672"/>
                </a:lnTo>
                <a:lnTo>
                  <a:pt x="2031873" y="44195"/>
                </a:lnTo>
                <a:lnTo>
                  <a:pt x="2013077" y="31622"/>
                </a:lnTo>
                <a:lnTo>
                  <a:pt x="1987550" y="18668"/>
                </a:lnTo>
                <a:lnTo>
                  <a:pt x="1968500" y="18668"/>
                </a:lnTo>
                <a:lnTo>
                  <a:pt x="1943227" y="12572"/>
                </a:lnTo>
                <a:lnTo>
                  <a:pt x="1924177" y="6095"/>
                </a:lnTo>
                <a:lnTo>
                  <a:pt x="1905127" y="0"/>
                </a:lnTo>
                <a:lnTo>
                  <a:pt x="1549400" y="0"/>
                </a:lnTo>
                <a:lnTo>
                  <a:pt x="1511300" y="6095"/>
                </a:lnTo>
                <a:lnTo>
                  <a:pt x="1486027" y="12572"/>
                </a:lnTo>
                <a:lnTo>
                  <a:pt x="1454023" y="18668"/>
                </a:lnTo>
                <a:lnTo>
                  <a:pt x="1434973" y="18668"/>
                </a:lnTo>
                <a:lnTo>
                  <a:pt x="1409700" y="25145"/>
                </a:lnTo>
                <a:lnTo>
                  <a:pt x="1390650" y="25145"/>
                </a:lnTo>
                <a:lnTo>
                  <a:pt x="1371600" y="31622"/>
                </a:lnTo>
                <a:lnTo>
                  <a:pt x="1346073" y="31622"/>
                </a:lnTo>
                <a:lnTo>
                  <a:pt x="1333500" y="37718"/>
                </a:lnTo>
                <a:lnTo>
                  <a:pt x="1314323" y="44195"/>
                </a:lnTo>
                <a:lnTo>
                  <a:pt x="1295273" y="44195"/>
                </a:lnTo>
                <a:lnTo>
                  <a:pt x="1270127" y="56768"/>
                </a:lnTo>
                <a:lnTo>
                  <a:pt x="1244473" y="63372"/>
                </a:lnTo>
                <a:lnTo>
                  <a:pt x="1231900" y="69850"/>
                </a:lnTo>
                <a:lnTo>
                  <a:pt x="1206373" y="75945"/>
                </a:lnTo>
                <a:lnTo>
                  <a:pt x="1181100" y="88518"/>
                </a:lnTo>
                <a:lnTo>
                  <a:pt x="1155573" y="101472"/>
                </a:lnTo>
                <a:lnTo>
                  <a:pt x="1130427" y="107568"/>
                </a:lnTo>
                <a:lnTo>
                  <a:pt x="1098677" y="126618"/>
                </a:lnTo>
                <a:lnTo>
                  <a:pt x="1073150" y="139572"/>
                </a:lnTo>
                <a:lnTo>
                  <a:pt x="1047623" y="152272"/>
                </a:lnTo>
                <a:lnTo>
                  <a:pt x="1015873" y="164845"/>
                </a:lnTo>
                <a:lnTo>
                  <a:pt x="933450" y="202945"/>
                </a:lnTo>
                <a:lnTo>
                  <a:pt x="901826" y="215645"/>
                </a:lnTo>
                <a:lnTo>
                  <a:pt x="882776" y="222122"/>
                </a:lnTo>
                <a:lnTo>
                  <a:pt x="857123" y="234695"/>
                </a:lnTo>
                <a:lnTo>
                  <a:pt x="838073" y="253745"/>
                </a:lnTo>
                <a:lnTo>
                  <a:pt x="819023" y="260222"/>
                </a:lnTo>
                <a:lnTo>
                  <a:pt x="787273" y="279272"/>
                </a:lnTo>
                <a:lnTo>
                  <a:pt x="755650" y="298450"/>
                </a:lnTo>
                <a:lnTo>
                  <a:pt x="730084" y="317500"/>
                </a:lnTo>
                <a:lnTo>
                  <a:pt x="698398" y="330072"/>
                </a:lnTo>
                <a:lnTo>
                  <a:pt x="666724" y="342645"/>
                </a:lnTo>
                <a:lnTo>
                  <a:pt x="641515" y="361695"/>
                </a:lnTo>
                <a:lnTo>
                  <a:pt x="615962" y="374395"/>
                </a:lnTo>
                <a:lnTo>
                  <a:pt x="596874" y="387350"/>
                </a:lnTo>
                <a:lnTo>
                  <a:pt x="584276" y="393445"/>
                </a:lnTo>
                <a:lnTo>
                  <a:pt x="571677" y="399922"/>
                </a:lnTo>
                <a:lnTo>
                  <a:pt x="552602" y="406019"/>
                </a:lnTo>
                <a:lnTo>
                  <a:pt x="539635" y="418972"/>
                </a:lnTo>
                <a:lnTo>
                  <a:pt x="527037" y="425069"/>
                </a:lnTo>
                <a:lnTo>
                  <a:pt x="514438" y="444245"/>
                </a:lnTo>
                <a:lnTo>
                  <a:pt x="488873" y="457200"/>
                </a:lnTo>
                <a:lnTo>
                  <a:pt x="476275" y="469772"/>
                </a:lnTo>
                <a:lnTo>
                  <a:pt x="463677" y="482345"/>
                </a:lnTo>
                <a:lnTo>
                  <a:pt x="444601" y="488822"/>
                </a:lnTo>
                <a:lnTo>
                  <a:pt x="431634" y="507872"/>
                </a:lnTo>
                <a:lnTo>
                  <a:pt x="425513" y="520572"/>
                </a:lnTo>
                <a:lnTo>
                  <a:pt x="406438" y="533145"/>
                </a:lnTo>
                <a:lnTo>
                  <a:pt x="393839" y="552195"/>
                </a:lnTo>
                <a:lnTo>
                  <a:pt x="380873" y="571245"/>
                </a:lnTo>
                <a:lnTo>
                  <a:pt x="368274" y="583819"/>
                </a:lnTo>
                <a:lnTo>
                  <a:pt x="355676" y="609472"/>
                </a:lnTo>
                <a:lnTo>
                  <a:pt x="343077" y="628522"/>
                </a:lnTo>
                <a:lnTo>
                  <a:pt x="330123" y="647572"/>
                </a:lnTo>
                <a:lnTo>
                  <a:pt x="317525" y="679322"/>
                </a:lnTo>
                <a:lnTo>
                  <a:pt x="304914" y="698372"/>
                </a:lnTo>
                <a:lnTo>
                  <a:pt x="291960" y="723519"/>
                </a:lnTo>
                <a:lnTo>
                  <a:pt x="272884" y="742569"/>
                </a:lnTo>
                <a:lnTo>
                  <a:pt x="266763" y="774700"/>
                </a:lnTo>
                <a:lnTo>
                  <a:pt x="254165" y="793369"/>
                </a:lnTo>
                <a:lnTo>
                  <a:pt x="241198" y="818895"/>
                </a:lnTo>
                <a:lnTo>
                  <a:pt x="235077" y="844550"/>
                </a:lnTo>
                <a:lnTo>
                  <a:pt x="222123" y="863218"/>
                </a:lnTo>
                <a:lnTo>
                  <a:pt x="209524" y="895222"/>
                </a:lnTo>
                <a:lnTo>
                  <a:pt x="196913" y="920495"/>
                </a:lnTo>
                <a:lnTo>
                  <a:pt x="190436" y="939545"/>
                </a:lnTo>
                <a:lnTo>
                  <a:pt x="177838" y="971168"/>
                </a:lnTo>
                <a:lnTo>
                  <a:pt x="171361" y="996822"/>
                </a:lnTo>
                <a:lnTo>
                  <a:pt x="158762" y="1028445"/>
                </a:lnTo>
                <a:lnTo>
                  <a:pt x="152273" y="1047495"/>
                </a:lnTo>
                <a:lnTo>
                  <a:pt x="146164" y="1066673"/>
                </a:lnTo>
                <a:lnTo>
                  <a:pt x="139674" y="1085723"/>
                </a:lnTo>
                <a:lnTo>
                  <a:pt x="133197" y="1104773"/>
                </a:lnTo>
                <a:lnTo>
                  <a:pt x="127076" y="1123823"/>
                </a:lnTo>
                <a:lnTo>
                  <a:pt x="127076" y="1142999"/>
                </a:lnTo>
                <a:lnTo>
                  <a:pt x="120599" y="1168145"/>
                </a:lnTo>
                <a:lnTo>
                  <a:pt x="114477" y="1187195"/>
                </a:lnTo>
                <a:lnTo>
                  <a:pt x="108000" y="1199768"/>
                </a:lnTo>
                <a:lnTo>
                  <a:pt x="108000" y="1225397"/>
                </a:lnTo>
                <a:lnTo>
                  <a:pt x="101523" y="1244473"/>
                </a:lnTo>
                <a:lnTo>
                  <a:pt x="88925" y="1263548"/>
                </a:lnTo>
                <a:lnTo>
                  <a:pt x="82435" y="1295234"/>
                </a:lnTo>
                <a:lnTo>
                  <a:pt x="69837" y="1320431"/>
                </a:lnTo>
                <a:lnTo>
                  <a:pt x="63360" y="1352473"/>
                </a:lnTo>
                <a:lnTo>
                  <a:pt x="50761" y="1371549"/>
                </a:lnTo>
                <a:lnTo>
                  <a:pt x="38163" y="1390268"/>
                </a:lnTo>
                <a:lnTo>
                  <a:pt x="38163" y="1415834"/>
                </a:lnTo>
                <a:lnTo>
                  <a:pt x="25565" y="1428432"/>
                </a:lnTo>
                <a:lnTo>
                  <a:pt x="19075" y="1447507"/>
                </a:lnTo>
                <a:lnTo>
                  <a:pt x="19075" y="1460106"/>
                </a:lnTo>
                <a:lnTo>
                  <a:pt x="12598" y="1466595"/>
                </a:lnTo>
                <a:lnTo>
                  <a:pt x="6477" y="1485671"/>
                </a:lnTo>
                <a:lnTo>
                  <a:pt x="6477" y="1504746"/>
                </a:lnTo>
                <a:lnTo>
                  <a:pt x="0" y="1523834"/>
                </a:lnTo>
                <a:lnTo>
                  <a:pt x="0" y="1536433"/>
                </a:lnTo>
                <a:lnTo>
                  <a:pt x="0" y="1555508"/>
                </a:lnTo>
                <a:lnTo>
                  <a:pt x="0" y="1574596"/>
                </a:lnTo>
                <a:lnTo>
                  <a:pt x="0" y="1593672"/>
                </a:lnTo>
                <a:lnTo>
                  <a:pt x="6477" y="1612747"/>
                </a:lnTo>
                <a:lnTo>
                  <a:pt x="6477" y="1637957"/>
                </a:lnTo>
                <a:lnTo>
                  <a:pt x="12598" y="1663509"/>
                </a:lnTo>
                <a:lnTo>
                  <a:pt x="19075" y="1689074"/>
                </a:lnTo>
                <a:lnTo>
                  <a:pt x="19075" y="1714271"/>
                </a:lnTo>
                <a:lnTo>
                  <a:pt x="19075" y="1726869"/>
                </a:lnTo>
                <a:lnTo>
                  <a:pt x="25565" y="1745957"/>
                </a:lnTo>
                <a:lnTo>
                  <a:pt x="25565" y="1758911"/>
                </a:lnTo>
                <a:lnTo>
                  <a:pt x="31673" y="1771510"/>
                </a:lnTo>
                <a:lnTo>
                  <a:pt x="38163" y="1790598"/>
                </a:lnTo>
                <a:lnTo>
                  <a:pt x="38163" y="1803196"/>
                </a:lnTo>
                <a:lnTo>
                  <a:pt x="38163" y="1815795"/>
                </a:lnTo>
                <a:lnTo>
                  <a:pt x="50761" y="1828749"/>
                </a:lnTo>
                <a:lnTo>
                  <a:pt x="57238" y="1841347"/>
                </a:lnTo>
                <a:lnTo>
                  <a:pt x="63360" y="1860435"/>
                </a:lnTo>
                <a:lnTo>
                  <a:pt x="69837" y="1866557"/>
                </a:lnTo>
                <a:lnTo>
                  <a:pt x="82435" y="1879511"/>
                </a:lnTo>
                <a:lnTo>
                  <a:pt x="88925" y="1892109"/>
                </a:lnTo>
                <a:lnTo>
                  <a:pt x="101523" y="1904707"/>
                </a:lnTo>
                <a:lnTo>
                  <a:pt x="108000" y="1917306"/>
                </a:lnTo>
                <a:lnTo>
                  <a:pt x="120599" y="1930272"/>
                </a:lnTo>
                <a:lnTo>
                  <a:pt x="152273" y="1968436"/>
                </a:lnTo>
                <a:lnTo>
                  <a:pt x="165239" y="1981034"/>
                </a:lnTo>
                <a:lnTo>
                  <a:pt x="190436" y="2006231"/>
                </a:lnTo>
                <a:lnTo>
                  <a:pt x="216001" y="2025307"/>
                </a:lnTo>
                <a:lnTo>
                  <a:pt x="247675" y="2057349"/>
                </a:lnTo>
                <a:lnTo>
                  <a:pt x="272884" y="2076069"/>
                </a:lnTo>
                <a:lnTo>
                  <a:pt x="317525" y="2101634"/>
                </a:lnTo>
                <a:lnTo>
                  <a:pt x="368274" y="2133307"/>
                </a:lnTo>
                <a:lnTo>
                  <a:pt x="399961" y="2158872"/>
                </a:lnTo>
                <a:lnTo>
                  <a:pt x="444601" y="2177948"/>
                </a:lnTo>
                <a:lnTo>
                  <a:pt x="482765" y="2197036"/>
                </a:lnTo>
                <a:lnTo>
                  <a:pt x="507961" y="2209634"/>
                </a:lnTo>
                <a:lnTo>
                  <a:pt x="527037" y="2222233"/>
                </a:lnTo>
                <a:lnTo>
                  <a:pt x="546125" y="2222233"/>
                </a:lnTo>
                <a:lnTo>
                  <a:pt x="552602" y="2228710"/>
                </a:lnTo>
                <a:lnTo>
                  <a:pt x="565200" y="2228710"/>
                </a:lnTo>
                <a:lnTo>
                  <a:pt x="577799" y="2234831"/>
                </a:lnTo>
                <a:lnTo>
                  <a:pt x="812926" y="2234831"/>
                </a:lnTo>
                <a:lnTo>
                  <a:pt x="825500" y="2228710"/>
                </a:lnTo>
                <a:lnTo>
                  <a:pt x="851026" y="2216111"/>
                </a:lnTo>
                <a:lnTo>
                  <a:pt x="876300" y="2209634"/>
                </a:lnTo>
                <a:lnTo>
                  <a:pt x="901826" y="2197036"/>
                </a:lnTo>
                <a:lnTo>
                  <a:pt x="933450" y="2184069"/>
                </a:lnTo>
                <a:lnTo>
                  <a:pt x="958976" y="2171471"/>
                </a:lnTo>
                <a:lnTo>
                  <a:pt x="990726" y="2164994"/>
                </a:lnTo>
                <a:lnTo>
                  <a:pt x="1015873" y="2152396"/>
                </a:lnTo>
                <a:lnTo>
                  <a:pt x="1047623" y="2133307"/>
                </a:lnTo>
                <a:lnTo>
                  <a:pt x="1085723" y="2120709"/>
                </a:lnTo>
                <a:lnTo>
                  <a:pt x="1104900" y="2108111"/>
                </a:lnTo>
                <a:lnTo>
                  <a:pt x="1130427" y="2108111"/>
                </a:lnTo>
                <a:lnTo>
                  <a:pt x="1149477" y="2101634"/>
                </a:lnTo>
                <a:lnTo>
                  <a:pt x="1168527" y="2101634"/>
                </a:lnTo>
                <a:lnTo>
                  <a:pt x="1200277" y="2095157"/>
                </a:lnTo>
                <a:lnTo>
                  <a:pt x="1225423" y="2089035"/>
                </a:lnTo>
                <a:lnTo>
                  <a:pt x="1244473" y="2089035"/>
                </a:lnTo>
                <a:lnTo>
                  <a:pt x="1263650" y="2089035"/>
                </a:lnTo>
                <a:lnTo>
                  <a:pt x="1282700" y="2089035"/>
                </a:lnTo>
                <a:lnTo>
                  <a:pt x="1301750" y="2089035"/>
                </a:lnTo>
                <a:lnTo>
                  <a:pt x="1327277" y="2082545"/>
                </a:lnTo>
                <a:lnTo>
                  <a:pt x="1352550" y="2082545"/>
                </a:lnTo>
                <a:lnTo>
                  <a:pt x="1378077" y="2076069"/>
                </a:lnTo>
                <a:lnTo>
                  <a:pt x="1397127" y="2076069"/>
                </a:lnTo>
                <a:lnTo>
                  <a:pt x="1460500" y="2076069"/>
                </a:lnTo>
                <a:lnTo>
                  <a:pt x="1460500" y="2069947"/>
                </a:lnTo>
                <a:lnTo>
                  <a:pt x="1466977" y="2069947"/>
                </a:lnTo>
                <a:lnTo>
                  <a:pt x="1473073" y="2069947"/>
                </a:lnTo>
                <a:lnTo>
                  <a:pt x="1479550" y="2069947"/>
                </a:lnTo>
                <a:lnTo>
                  <a:pt x="1486027" y="2076069"/>
                </a:lnTo>
                <a:lnTo>
                  <a:pt x="1498727" y="2082545"/>
                </a:lnTo>
                <a:lnTo>
                  <a:pt x="1517777" y="2089035"/>
                </a:lnTo>
                <a:lnTo>
                  <a:pt x="1523873" y="2095157"/>
                </a:lnTo>
                <a:lnTo>
                  <a:pt x="1542923" y="2101634"/>
                </a:lnTo>
                <a:lnTo>
                  <a:pt x="1555877" y="2108111"/>
                </a:lnTo>
                <a:lnTo>
                  <a:pt x="1574673" y="2114232"/>
                </a:lnTo>
                <a:lnTo>
                  <a:pt x="1581150" y="2120709"/>
                </a:lnTo>
                <a:lnTo>
                  <a:pt x="1593723" y="2120709"/>
                </a:lnTo>
                <a:lnTo>
                  <a:pt x="1600200" y="2120709"/>
                </a:lnTo>
                <a:lnTo>
                  <a:pt x="1612773" y="2127186"/>
                </a:lnTo>
                <a:lnTo>
                  <a:pt x="1619250" y="2127186"/>
                </a:lnTo>
                <a:lnTo>
                  <a:pt x="1625727" y="2127186"/>
                </a:lnTo>
                <a:lnTo>
                  <a:pt x="1631823" y="2133307"/>
                </a:lnTo>
                <a:lnTo>
                  <a:pt x="1638300" y="2133307"/>
                </a:lnTo>
                <a:lnTo>
                  <a:pt x="1644523" y="2133307"/>
                </a:lnTo>
                <a:lnTo>
                  <a:pt x="1651000" y="2133307"/>
                </a:lnTo>
                <a:lnTo>
                  <a:pt x="1657477" y="2133307"/>
                </a:lnTo>
                <a:lnTo>
                  <a:pt x="1670050" y="2133307"/>
                </a:lnTo>
                <a:lnTo>
                  <a:pt x="1682623" y="2139797"/>
                </a:lnTo>
                <a:lnTo>
                  <a:pt x="1689100" y="2139797"/>
                </a:lnTo>
                <a:lnTo>
                  <a:pt x="1695577" y="2139797"/>
                </a:lnTo>
                <a:lnTo>
                  <a:pt x="1701673" y="2146274"/>
                </a:lnTo>
                <a:lnTo>
                  <a:pt x="1714627" y="2146274"/>
                </a:lnTo>
                <a:lnTo>
                  <a:pt x="1720850" y="2146274"/>
                </a:lnTo>
                <a:lnTo>
                  <a:pt x="1727327" y="2146274"/>
                </a:lnTo>
                <a:lnTo>
                  <a:pt x="1739900" y="2152396"/>
                </a:lnTo>
                <a:lnTo>
                  <a:pt x="1752473" y="2152396"/>
                </a:lnTo>
                <a:lnTo>
                  <a:pt x="1758950" y="2158872"/>
                </a:lnTo>
                <a:lnTo>
                  <a:pt x="1771523" y="2158872"/>
                </a:lnTo>
                <a:lnTo>
                  <a:pt x="1784477" y="2158872"/>
                </a:lnTo>
                <a:lnTo>
                  <a:pt x="1790700" y="2164994"/>
                </a:lnTo>
                <a:lnTo>
                  <a:pt x="1797177" y="2164994"/>
                </a:lnTo>
                <a:lnTo>
                  <a:pt x="1809750" y="2171471"/>
                </a:lnTo>
                <a:lnTo>
                  <a:pt x="1816227" y="2171471"/>
                </a:lnTo>
                <a:lnTo>
                  <a:pt x="1822323" y="2171471"/>
                </a:lnTo>
                <a:lnTo>
                  <a:pt x="1828800" y="2171471"/>
                </a:lnTo>
                <a:lnTo>
                  <a:pt x="1835277" y="2171471"/>
                </a:lnTo>
                <a:lnTo>
                  <a:pt x="1835277" y="2177948"/>
                </a:lnTo>
                <a:lnTo>
                  <a:pt x="1841373" y="2177948"/>
                </a:lnTo>
                <a:lnTo>
                  <a:pt x="1847850" y="2177948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731" y="1134110"/>
            <a:ext cx="11948160" cy="5599430"/>
            <a:chOff x="141731" y="1134110"/>
            <a:chExt cx="11948160" cy="5599430"/>
          </a:xfrm>
        </p:grpSpPr>
        <p:sp>
          <p:nvSpPr>
            <p:cNvPr id="3" name="object 3"/>
            <p:cNvSpPr/>
            <p:nvPr/>
          </p:nvSpPr>
          <p:spPr>
            <a:xfrm>
              <a:off x="2358771" y="2102357"/>
              <a:ext cx="7381240" cy="349250"/>
            </a:xfrm>
            <a:custGeom>
              <a:avLst/>
              <a:gdLst/>
              <a:ahLst/>
              <a:cxnLst/>
              <a:rect l="l" t="t" r="r" b="b"/>
              <a:pathLst>
                <a:path w="7381240" h="349250">
                  <a:moveTo>
                    <a:pt x="116205" y="14224"/>
                  </a:moveTo>
                  <a:lnTo>
                    <a:pt x="111252" y="0"/>
                  </a:lnTo>
                  <a:lnTo>
                    <a:pt x="85953" y="9182"/>
                  </a:lnTo>
                  <a:lnTo>
                    <a:pt x="63792" y="22402"/>
                  </a:lnTo>
                  <a:lnTo>
                    <a:pt x="28829" y="61087"/>
                  </a:lnTo>
                  <a:lnTo>
                    <a:pt x="7213" y="112941"/>
                  </a:lnTo>
                  <a:lnTo>
                    <a:pt x="101" y="172593"/>
                  </a:lnTo>
                  <a:lnTo>
                    <a:pt x="0" y="174498"/>
                  </a:lnTo>
                  <a:lnTo>
                    <a:pt x="1803" y="206514"/>
                  </a:lnTo>
                  <a:lnTo>
                    <a:pt x="16179" y="263144"/>
                  </a:lnTo>
                  <a:lnTo>
                    <a:pt x="44627" y="309105"/>
                  </a:lnTo>
                  <a:lnTo>
                    <a:pt x="85877" y="339585"/>
                  </a:lnTo>
                  <a:lnTo>
                    <a:pt x="111252" y="348742"/>
                  </a:lnTo>
                  <a:lnTo>
                    <a:pt x="115697" y="334518"/>
                  </a:lnTo>
                  <a:lnTo>
                    <a:pt x="95808" y="325742"/>
                  </a:lnTo>
                  <a:lnTo>
                    <a:pt x="78651" y="313486"/>
                  </a:lnTo>
                  <a:lnTo>
                    <a:pt x="52578" y="278638"/>
                  </a:lnTo>
                  <a:lnTo>
                    <a:pt x="37033" y="231292"/>
                  </a:lnTo>
                  <a:lnTo>
                    <a:pt x="31953" y="174498"/>
                  </a:lnTo>
                  <a:lnTo>
                    <a:pt x="31877" y="172593"/>
                  </a:lnTo>
                  <a:lnTo>
                    <a:pt x="33159" y="142862"/>
                  </a:lnTo>
                  <a:lnTo>
                    <a:pt x="43497" y="91287"/>
                  </a:lnTo>
                  <a:lnTo>
                    <a:pt x="64262" y="50596"/>
                  </a:lnTo>
                  <a:lnTo>
                    <a:pt x="96075" y="22974"/>
                  </a:lnTo>
                  <a:lnTo>
                    <a:pt x="116205" y="14224"/>
                  </a:lnTo>
                  <a:close/>
                </a:path>
                <a:path w="7381240" h="349250">
                  <a:moveTo>
                    <a:pt x="2815082" y="174498"/>
                  </a:moveTo>
                  <a:lnTo>
                    <a:pt x="2807855" y="112941"/>
                  </a:lnTo>
                  <a:lnTo>
                    <a:pt x="2786253" y="61087"/>
                  </a:lnTo>
                  <a:lnTo>
                    <a:pt x="2751277" y="22402"/>
                  </a:lnTo>
                  <a:lnTo>
                    <a:pt x="2703830" y="0"/>
                  </a:lnTo>
                  <a:lnTo>
                    <a:pt x="2698877" y="14224"/>
                  </a:lnTo>
                  <a:lnTo>
                    <a:pt x="2719070" y="22974"/>
                  </a:lnTo>
                  <a:lnTo>
                    <a:pt x="2736418" y="35090"/>
                  </a:lnTo>
                  <a:lnTo>
                    <a:pt x="2762631" y="69469"/>
                  </a:lnTo>
                  <a:lnTo>
                    <a:pt x="2778061" y="115747"/>
                  </a:lnTo>
                  <a:lnTo>
                    <a:pt x="2783205" y="172593"/>
                  </a:lnTo>
                  <a:lnTo>
                    <a:pt x="2781909" y="203365"/>
                  </a:lnTo>
                  <a:lnTo>
                    <a:pt x="2771571" y="256374"/>
                  </a:lnTo>
                  <a:lnTo>
                    <a:pt x="2750832" y="297789"/>
                  </a:lnTo>
                  <a:lnTo>
                    <a:pt x="2719260" y="325742"/>
                  </a:lnTo>
                  <a:lnTo>
                    <a:pt x="2699385" y="334518"/>
                  </a:lnTo>
                  <a:lnTo>
                    <a:pt x="2703830" y="348742"/>
                  </a:lnTo>
                  <a:lnTo>
                    <a:pt x="2751391" y="326364"/>
                  </a:lnTo>
                  <a:lnTo>
                    <a:pt x="2786380" y="287782"/>
                  </a:lnTo>
                  <a:lnTo>
                    <a:pt x="2807868" y="236054"/>
                  </a:lnTo>
                  <a:lnTo>
                    <a:pt x="2813266" y="206514"/>
                  </a:lnTo>
                  <a:lnTo>
                    <a:pt x="2815082" y="174498"/>
                  </a:lnTo>
                  <a:close/>
                </a:path>
                <a:path w="7381240" h="349250">
                  <a:moveTo>
                    <a:pt x="4663821" y="14224"/>
                  </a:moveTo>
                  <a:lnTo>
                    <a:pt x="4658868" y="0"/>
                  </a:lnTo>
                  <a:lnTo>
                    <a:pt x="4633569" y="9182"/>
                  </a:lnTo>
                  <a:lnTo>
                    <a:pt x="4611408" y="22402"/>
                  </a:lnTo>
                  <a:lnTo>
                    <a:pt x="4576445" y="61087"/>
                  </a:lnTo>
                  <a:lnTo>
                    <a:pt x="4554829" y="112941"/>
                  </a:lnTo>
                  <a:lnTo>
                    <a:pt x="4547717" y="172593"/>
                  </a:lnTo>
                  <a:lnTo>
                    <a:pt x="4547616" y="174498"/>
                  </a:lnTo>
                  <a:lnTo>
                    <a:pt x="4549419" y="206514"/>
                  </a:lnTo>
                  <a:lnTo>
                    <a:pt x="4563796" y="263144"/>
                  </a:lnTo>
                  <a:lnTo>
                    <a:pt x="4592244" y="309105"/>
                  </a:lnTo>
                  <a:lnTo>
                    <a:pt x="4633493" y="339585"/>
                  </a:lnTo>
                  <a:lnTo>
                    <a:pt x="4658868" y="348742"/>
                  </a:lnTo>
                  <a:lnTo>
                    <a:pt x="4663313" y="334518"/>
                  </a:lnTo>
                  <a:lnTo>
                    <a:pt x="4643425" y="325742"/>
                  </a:lnTo>
                  <a:lnTo>
                    <a:pt x="4626267" y="313486"/>
                  </a:lnTo>
                  <a:lnTo>
                    <a:pt x="4600194" y="278638"/>
                  </a:lnTo>
                  <a:lnTo>
                    <a:pt x="4584649" y="231292"/>
                  </a:lnTo>
                  <a:lnTo>
                    <a:pt x="4579569" y="174498"/>
                  </a:lnTo>
                  <a:lnTo>
                    <a:pt x="4579493" y="172593"/>
                  </a:lnTo>
                  <a:lnTo>
                    <a:pt x="4580775" y="142862"/>
                  </a:lnTo>
                  <a:lnTo>
                    <a:pt x="4591113" y="91287"/>
                  </a:lnTo>
                  <a:lnTo>
                    <a:pt x="4611878" y="50596"/>
                  </a:lnTo>
                  <a:lnTo>
                    <a:pt x="4643691" y="22974"/>
                  </a:lnTo>
                  <a:lnTo>
                    <a:pt x="4663821" y="14224"/>
                  </a:lnTo>
                  <a:close/>
                </a:path>
                <a:path w="7381240" h="349250">
                  <a:moveTo>
                    <a:pt x="7380986" y="174498"/>
                  </a:moveTo>
                  <a:lnTo>
                    <a:pt x="7373760" y="112941"/>
                  </a:lnTo>
                  <a:lnTo>
                    <a:pt x="7352157" y="61087"/>
                  </a:lnTo>
                  <a:lnTo>
                    <a:pt x="7317181" y="22402"/>
                  </a:lnTo>
                  <a:lnTo>
                    <a:pt x="7269734" y="0"/>
                  </a:lnTo>
                  <a:lnTo>
                    <a:pt x="7264781" y="14224"/>
                  </a:lnTo>
                  <a:lnTo>
                    <a:pt x="7284974" y="22974"/>
                  </a:lnTo>
                  <a:lnTo>
                    <a:pt x="7302322" y="35090"/>
                  </a:lnTo>
                  <a:lnTo>
                    <a:pt x="7328535" y="69469"/>
                  </a:lnTo>
                  <a:lnTo>
                    <a:pt x="7343953" y="115747"/>
                  </a:lnTo>
                  <a:lnTo>
                    <a:pt x="7349109" y="172593"/>
                  </a:lnTo>
                  <a:lnTo>
                    <a:pt x="7347813" y="203365"/>
                  </a:lnTo>
                  <a:lnTo>
                    <a:pt x="7337476" y="256374"/>
                  </a:lnTo>
                  <a:lnTo>
                    <a:pt x="7316737" y="297789"/>
                  </a:lnTo>
                  <a:lnTo>
                    <a:pt x="7285164" y="325742"/>
                  </a:lnTo>
                  <a:lnTo>
                    <a:pt x="7265289" y="334518"/>
                  </a:lnTo>
                  <a:lnTo>
                    <a:pt x="7269734" y="348742"/>
                  </a:lnTo>
                  <a:lnTo>
                    <a:pt x="7317295" y="326364"/>
                  </a:lnTo>
                  <a:lnTo>
                    <a:pt x="7352284" y="287782"/>
                  </a:lnTo>
                  <a:lnTo>
                    <a:pt x="7373772" y="236054"/>
                  </a:lnTo>
                  <a:lnTo>
                    <a:pt x="7379170" y="206514"/>
                  </a:lnTo>
                  <a:lnTo>
                    <a:pt x="7380986" y="17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232" y="2663189"/>
              <a:ext cx="6866001" cy="9461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8462" y="5488939"/>
              <a:ext cx="5752338" cy="11749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4734" y="4009262"/>
              <a:ext cx="9245448" cy="138455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19581" y="1080262"/>
            <a:ext cx="10116820" cy="541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06570" marR="43180" indent="-4128135">
              <a:lnSpc>
                <a:spcPct val="100299"/>
              </a:lnSpc>
              <a:spcBef>
                <a:spcPts val="100"/>
              </a:spcBef>
            </a:pPr>
            <a:r>
              <a:rPr sz="2950" dirty="0">
                <a:latin typeface="Arial MT"/>
                <a:cs typeface="Arial MT"/>
              </a:rPr>
              <a:t>Trigonometrik</a:t>
            </a:r>
            <a:r>
              <a:rPr sz="2950" spc="-3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ko‘rinishdagi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kompleks</a:t>
            </a:r>
            <a:r>
              <a:rPr sz="2950" spc="-8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sonlarni</a:t>
            </a:r>
            <a:r>
              <a:rPr sz="2950" spc="-4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ko‘paytirishni qaraymiz.</a:t>
            </a:r>
            <a:endParaRPr sz="2950">
              <a:latin typeface="Arial MT"/>
              <a:cs typeface="Arial MT"/>
            </a:endParaRPr>
          </a:p>
          <a:p>
            <a:pPr marL="274955">
              <a:lnSpc>
                <a:spcPct val="100000"/>
              </a:lnSpc>
              <a:spcBef>
                <a:spcPts val="120"/>
              </a:spcBef>
              <a:tabLst>
                <a:tab pos="1562735" algn="l"/>
                <a:tab pos="4288155" algn="l"/>
                <a:tab pos="4910455" algn="l"/>
                <a:tab pos="611124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1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3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5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0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254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94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  <a:p>
            <a:pPr marL="361315">
              <a:lnSpc>
                <a:spcPct val="100000"/>
              </a:lnSpc>
              <a:spcBef>
                <a:spcPts val="1050"/>
              </a:spcBef>
              <a:tabLst>
                <a:tab pos="2268855" algn="l"/>
                <a:tab pos="5076825" algn="l"/>
                <a:tab pos="5736590" algn="l"/>
                <a:tab pos="858266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19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-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60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4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57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0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1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105" dirty="0">
                <a:solidFill>
                  <a:srgbClr val="001F5F"/>
                </a:solidFill>
                <a:latin typeface="Cambria Math"/>
                <a:cs typeface="Cambria Math"/>
              </a:rPr>
              <a:t>∙</a:t>
            </a:r>
            <a:r>
              <a:rPr sz="2950" spc="10" dirty="0">
                <a:solidFill>
                  <a:srgbClr val="001F5F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𝑟</a:t>
            </a:r>
            <a:r>
              <a:rPr sz="3225" spc="-37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94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12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  <a:p>
            <a:pPr marR="881380" algn="ctr">
              <a:lnSpc>
                <a:spcPct val="100000"/>
              </a:lnSpc>
              <a:spcBef>
                <a:spcPts val="195"/>
              </a:spcBef>
              <a:tabLst>
                <a:tab pos="1790700" algn="l"/>
                <a:tab pos="6856730" algn="l"/>
              </a:tabLst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65" dirty="0">
                <a:latin typeface="Cambria Math"/>
                <a:cs typeface="Cambria Math"/>
              </a:rPr>
              <a:t> </a:t>
            </a:r>
            <a:r>
              <a:rPr sz="2950" spc="-315" dirty="0">
                <a:latin typeface="Cambria Math"/>
                <a:cs typeface="Cambria Math"/>
              </a:rPr>
              <a:t>𝑟</a:t>
            </a:r>
            <a:r>
              <a:rPr sz="3225" spc="330" baseline="-15503" dirty="0">
                <a:latin typeface="Cambria Math"/>
                <a:cs typeface="Cambria Math"/>
              </a:rPr>
              <a:t>1</a:t>
            </a:r>
            <a:r>
              <a:rPr sz="2950" spc="90" dirty="0">
                <a:latin typeface="Cambria Math"/>
                <a:cs typeface="Cambria Math"/>
              </a:rPr>
              <a:t>∙</a:t>
            </a:r>
            <a:r>
              <a:rPr sz="2950" spc="-7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𝑟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307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-75" dirty="0">
                <a:latin typeface="Cambria Math"/>
                <a:cs typeface="Cambria Math"/>
              </a:rPr>
              <a:t> </a:t>
            </a:r>
            <a:r>
              <a:rPr sz="2950" spc="-1685" dirty="0">
                <a:latin typeface="Cambria Math"/>
                <a:cs typeface="Cambria Math"/>
              </a:rPr>
              <a:t>൫</a:t>
            </a:r>
            <a:r>
              <a:rPr sz="2950" dirty="0">
                <a:latin typeface="Cambria Math"/>
                <a:cs typeface="Cambria Math"/>
              </a:rPr>
              <a:t>	𝑐𝑜𝑠𝜑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94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𝑐𝑜𝑠𝜑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494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−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𝑠𝑖𝑛𝜑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509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2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𝑠𝑖𝑛𝜑</a:t>
            </a:r>
            <a:r>
              <a:rPr sz="3225" spc="-15" baseline="-15503" dirty="0">
                <a:latin typeface="Cambria Math"/>
                <a:cs typeface="Cambria Math"/>
              </a:rPr>
              <a:t>2</a:t>
            </a:r>
            <a:r>
              <a:rPr sz="3225" baseline="-15503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+</a:t>
            </a:r>
            <a:endParaRPr sz="2950">
              <a:latin typeface="Cambria Math"/>
              <a:cs typeface="Cambria Math"/>
            </a:endParaRPr>
          </a:p>
          <a:p>
            <a:pPr marR="880744" algn="ctr">
              <a:lnSpc>
                <a:spcPct val="100000"/>
              </a:lnSpc>
              <a:spcBef>
                <a:spcPts val="470"/>
              </a:spcBef>
            </a:pPr>
            <a:r>
              <a:rPr sz="2950" dirty="0">
                <a:latin typeface="Cambria Math"/>
                <a:cs typeface="Cambria Math"/>
              </a:rPr>
              <a:t>+𝑖</a:t>
            </a:r>
            <a:r>
              <a:rPr sz="2950" spc="135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50" dirty="0">
                <a:latin typeface="Cambria Math"/>
                <a:cs typeface="Cambria Math"/>
              </a:rPr>
              <a:t> </a:t>
            </a:r>
            <a:r>
              <a:rPr sz="2950" spc="-270" dirty="0">
                <a:latin typeface="Cambria Math"/>
                <a:cs typeface="Cambria Math"/>
              </a:rPr>
              <a:t>൫𝑐𝑜𝑠𝜑</a:t>
            </a:r>
            <a:r>
              <a:rPr sz="3225" spc="-405" baseline="-15503" dirty="0">
                <a:latin typeface="Cambria Math"/>
                <a:cs typeface="Cambria Math"/>
              </a:rPr>
              <a:t>1</a:t>
            </a:r>
            <a:r>
              <a:rPr sz="3225" spc="532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𝑠𝑖𝑛𝜑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+𝑠𝑖𝑛𝜑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532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50" dirty="0">
                <a:latin typeface="Cambria Math"/>
                <a:cs typeface="Cambria Math"/>
              </a:rPr>
              <a:t> </a:t>
            </a:r>
            <a:r>
              <a:rPr sz="2950" spc="-465" dirty="0">
                <a:latin typeface="Cambria Math"/>
                <a:cs typeface="Cambria Math"/>
              </a:rPr>
              <a:t>𝑐𝑜𝑠𝜑</a:t>
            </a:r>
            <a:r>
              <a:rPr sz="3225" spc="-697" baseline="-15503" dirty="0">
                <a:latin typeface="Cambria Math"/>
                <a:cs typeface="Cambria Math"/>
              </a:rPr>
              <a:t>2</a:t>
            </a:r>
            <a:r>
              <a:rPr sz="4425" spc="-697" baseline="2824" dirty="0">
                <a:latin typeface="Cambria Math"/>
                <a:cs typeface="Cambria Math"/>
              </a:rPr>
              <a:t>ሻ</a:t>
            </a:r>
            <a:r>
              <a:rPr sz="2950" spc="-465" dirty="0">
                <a:latin typeface="Cambria Math"/>
                <a:cs typeface="Cambria Math"/>
              </a:rPr>
              <a:t>൯</a:t>
            </a:r>
            <a:endParaRPr sz="2950">
              <a:latin typeface="Cambria Math"/>
              <a:cs typeface="Cambria Math"/>
            </a:endParaRPr>
          </a:p>
          <a:p>
            <a:pPr marR="1681480" algn="ctr">
              <a:lnSpc>
                <a:spcPct val="100000"/>
              </a:lnSpc>
              <a:spcBef>
                <a:spcPts val="860"/>
              </a:spcBef>
              <a:tabLst>
                <a:tab pos="2780030" algn="l"/>
                <a:tab pos="3489960" algn="l"/>
                <a:tab pos="5025390" algn="l"/>
                <a:tab pos="6275070" algn="l"/>
              </a:tabLst>
            </a:pP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𝑧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1</a:t>
            </a:r>
            <a:r>
              <a:rPr sz="3225" spc="322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105" dirty="0">
                <a:solidFill>
                  <a:srgbClr val="006FC0"/>
                </a:solidFill>
                <a:latin typeface="Cambria Math"/>
                <a:cs typeface="Cambria Math"/>
              </a:rPr>
              <a:t>∙</a:t>
            </a:r>
            <a:r>
              <a:rPr sz="2950" spc="-7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𝑧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2</a:t>
            </a:r>
            <a:r>
              <a:rPr sz="3225" spc="540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=</a:t>
            </a:r>
            <a:r>
              <a:rPr sz="2950" spc="6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-40" dirty="0">
                <a:solidFill>
                  <a:srgbClr val="006FC0"/>
                </a:solidFill>
                <a:latin typeface="Cambria Math"/>
                <a:cs typeface="Cambria Math"/>
              </a:rPr>
              <a:t>𝑟</a:t>
            </a:r>
            <a:r>
              <a:rPr sz="3225" spc="-60" baseline="-15503" dirty="0">
                <a:solidFill>
                  <a:srgbClr val="006FC0"/>
                </a:solidFill>
                <a:latin typeface="Cambria Math"/>
                <a:cs typeface="Cambria Math"/>
              </a:rPr>
              <a:t>1</a:t>
            </a:r>
            <a:r>
              <a:rPr sz="3225" spc="352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105" dirty="0">
                <a:solidFill>
                  <a:srgbClr val="006FC0"/>
                </a:solidFill>
                <a:latin typeface="Cambria Math"/>
                <a:cs typeface="Cambria Math"/>
              </a:rPr>
              <a:t>∙</a:t>
            </a:r>
            <a:r>
              <a:rPr sz="2950" spc="-8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𝑟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2</a:t>
            </a:r>
            <a:r>
              <a:rPr sz="3225" spc="337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55" dirty="0">
                <a:solidFill>
                  <a:srgbClr val="006FC0"/>
                </a:solidFill>
                <a:latin typeface="Cambria Math"/>
                <a:cs typeface="Cambria Math"/>
              </a:rPr>
              <a:t>∙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950" spc="-25" dirty="0">
                <a:solidFill>
                  <a:srgbClr val="006FC0"/>
                </a:solidFill>
                <a:latin typeface="Cambria Math"/>
                <a:cs typeface="Cambria Math"/>
              </a:rPr>
              <a:t>𝑐𝑜𝑠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	𝜑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1</a:t>
            </a:r>
            <a:r>
              <a:rPr sz="3225" spc="405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+</a:t>
            </a:r>
            <a:r>
              <a:rPr sz="2950" spc="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6FC0"/>
                </a:solidFill>
                <a:latin typeface="Cambria Math"/>
                <a:cs typeface="Cambria Math"/>
              </a:rPr>
              <a:t>𝜑</a:t>
            </a:r>
            <a:r>
              <a:rPr sz="3225" spc="-37" baseline="-15503" dirty="0">
                <a:solidFill>
                  <a:srgbClr val="006FC0"/>
                </a:solidFill>
                <a:latin typeface="Cambria Math"/>
                <a:cs typeface="Cambria Math"/>
              </a:rPr>
              <a:t>2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+</a:t>
            </a:r>
            <a:r>
              <a:rPr sz="2950" spc="-1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𝑖</a:t>
            </a:r>
            <a:r>
              <a:rPr sz="2950" spc="9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6FC0"/>
                </a:solidFill>
                <a:latin typeface="Cambria Math"/>
                <a:cs typeface="Cambria Math"/>
              </a:rPr>
              <a:t>𝑠𝑖𝑛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	𝜑</a:t>
            </a:r>
            <a:r>
              <a:rPr sz="3225" baseline="-15503" dirty="0">
                <a:solidFill>
                  <a:srgbClr val="006FC0"/>
                </a:solidFill>
                <a:latin typeface="Cambria Math"/>
                <a:cs typeface="Cambria Math"/>
              </a:rPr>
              <a:t>1</a:t>
            </a:r>
            <a:r>
              <a:rPr sz="3225" spc="419" baseline="-1550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dirty="0">
                <a:solidFill>
                  <a:srgbClr val="006FC0"/>
                </a:solidFill>
                <a:latin typeface="Cambria Math"/>
                <a:cs typeface="Cambria Math"/>
              </a:rPr>
              <a:t>+</a:t>
            </a:r>
            <a:r>
              <a:rPr sz="2950" spc="-1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2950" spc="-25" dirty="0">
                <a:solidFill>
                  <a:srgbClr val="006FC0"/>
                </a:solidFill>
                <a:latin typeface="Cambria Math"/>
                <a:cs typeface="Cambria Math"/>
              </a:rPr>
              <a:t>𝜑</a:t>
            </a:r>
            <a:r>
              <a:rPr sz="3225" spc="-37" baseline="-15503" dirty="0">
                <a:solidFill>
                  <a:srgbClr val="006FC0"/>
                </a:solidFill>
                <a:latin typeface="Cambria Math"/>
                <a:cs typeface="Cambria Math"/>
              </a:rPr>
              <a:t>2</a:t>
            </a:r>
            <a:endParaRPr sz="3225" baseline="-15503">
              <a:latin typeface="Cambria Math"/>
              <a:cs typeface="Cambria Math"/>
            </a:endParaRPr>
          </a:p>
          <a:p>
            <a:pPr marR="1152525" algn="ctr">
              <a:lnSpc>
                <a:spcPct val="100000"/>
              </a:lnSpc>
              <a:spcBef>
                <a:spcPts val="1290"/>
              </a:spcBef>
              <a:tabLst>
                <a:tab pos="1193165" algn="l"/>
                <a:tab pos="4177665" algn="l"/>
                <a:tab pos="4798060" algn="l"/>
                <a:tab pos="589534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61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30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6</a:t>
            </a:r>
            <a:r>
              <a:rPr sz="2950" dirty="0">
                <a:latin typeface="Cambria Math"/>
                <a:cs typeface="Cambria Math"/>
              </a:rPr>
              <a:t>	𝑐𝑜𝑠70°</a:t>
            </a:r>
            <a:r>
              <a:rPr sz="2950" spc="-3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5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𝑠𝑖𝑛70°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Arial MT"/>
                <a:cs typeface="Arial MT"/>
              </a:rPr>
              <a:t>,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254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4</a:t>
            </a:r>
            <a:r>
              <a:rPr sz="2950" dirty="0">
                <a:latin typeface="Cambria Math"/>
                <a:cs typeface="Cambria Math"/>
              </a:rPr>
              <a:t>	𝑐𝑜𝑠25°</a:t>
            </a:r>
            <a:r>
              <a:rPr sz="2950" spc="-2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𝑠𝑖𝑛25°</a:t>
            </a:r>
            <a:endParaRPr sz="2950">
              <a:latin typeface="Cambria Math"/>
              <a:cs typeface="Cambria Math"/>
            </a:endParaRPr>
          </a:p>
          <a:p>
            <a:pPr marR="29845" algn="ctr">
              <a:lnSpc>
                <a:spcPct val="100000"/>
              </a:lnSpc>
              <a:spcBef>
                <a:spcPts val="2750"/>
              </a:spcBef>
              <a:tabLst>
                <a:tab pos="2305685" algn="l"/>
                <a:tab pos="3016250" algn="l"/>
                <a:tab pos="4817745" algn="l"/>
                <a:tab pos="6067425" algn="l"/>
                <a:tab pos="8058150" algn="l"/>
              </a:tabLst>
            </a:pPr>
            <a:r>
              <a:rPr sz="2950" dirty="0">
                <a:latin typeface="Cambria Math"/>
                <a:cs typeface="Cambria Math"/>
              </a:rPr>
              <a:t>𝑧</a:t>
            </a:r>
            <a:r>
              <a:rPr sz="3225" baseline="-15503" dirty="0">
                <a:latin typeface="Cambria Math"/>
                <a:cs typeface="Cambria Math"/>
              </a:rPr>
              <a:t>1</a:t>
            </a:r>
            <a:r>
              <a:rPr sz="3225" spc="427" baseline="-15503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dirty="0">
                <a:latin typeface="Cambria Math"/>
                <a:cs typeface="Cambria Math"/>
              </a:rPr>
              <a:t> 𝑧</a:t>
            </a:r>
            <a:r>
              <a:rPr sz="3225" baseline="-15503" dirty="0">
                <a:latin typeface="Cambria Math"/>
                <a:cs typeface="Cambria Math"/>
              </a:rPr>
              <a:t>2</a:t>
            </a:r>
            <a:r>
              <a:rPr sz="3225" spc="675" baseline="-15503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4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6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spc="105" dirty="0">
                <a:latin typeface="Cambria Math"/>
                <a:cs typeface="Cambria Math"/>
              </a:rPr>
              <a:t>∙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spc="-50" dirty="0">
                <a:latin typeface="Cambria Math"/>
                <a:cs typeface="Cambria Math"/>
              </a:rPr>
              <a:t>4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25" dirty="0">
                <a:latin typeface="Cambria Math"/>
                <a:cs typeface="Cambria Math"/>
              </a:rPr>
              <a:t>𝑐𝑜𝑠</a:t>
            </a:r>
            <a:r>
              <a:rPr sz="2950" dirty="0">
                <a:latin typeface="Cambria Math"/>
                <a:cs typeface="Cambria Math"/>
              </a:rPr>
              <a:t>	70°</a:t>
            </a:r>
            <a:r>
              <a:rPr sz="2950" spc="-1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5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25°</a:t>
            </a:r>
            <a:r>
              <a:rPr sz="2950" dirty="0">
                <a:latin typeface="Cambria Math"/>
                <a:cs typeface="Cambria Math"/>
              </a:rPr>
              <a:t>	+</a:t>
            </a:r>
            <a:r>
              <a:rPr sz="2950" spc="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9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𝑠𝑖𝑛</a:t>
            </a:r>
            <a:r>
              <a:rPr sz="2950" dirty="0">
                <a:latin typeface="Cambria Math"/>
                <a:cs typeface="Cambria Math"/>
              </a:rPr>
              <a:t>	70°</a:t>
            </a:r>
            <a:r>
              <a:rPr sz="2950" spc="-3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1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25°</a:t>
            </a:r>
            <a:r>
              <a:rPr sz="2950" dirty="0">
                <a:latin typeface="Cambria Math"/>
                <a:cs typeface="Cambria Math"/>
              </a:rPr>
              <a:t>	</a:t>
            </a:r>
            <a:r>
              <a:rPr sz="2950" spc="-50" dirty="0">
                <a:latin typeface="Cambria Math"/>
                <a:cs typeface="Cambria Math"/>
              </a:rPr>
              <a:t>=</a:t>
            </a:r>
            <a:endParaRPr sz="2950">
              <a:latin typeface="Cambria Math"/>
              <a:cs typeface="Cambria Math"/>
            </a:endParaRPr>
          </a:p>
          <a:p>
            <a:pPr marR="188595" algn="ctr">
              <a:lnSpc>
                <a:spcPct val="100000"/>
              </a:lnSpc>
              <a:spcBef>
                <a:spcPts val="280"/>
              </a:spcBef>
              <a:tabLst>
                <a:tab pos="958215" algn="l"/>
              </a:tabLst>
            </a:pPr>
            <a:r>
              <a:rPr sz="2950" dirty="0">
                <a:latin typeface="Cambria Math"/>
                <a:cs typeface="Cambria Math"/>
              </a:rPr>
              <a:t>=</a:t>
            </a:r>
            <a:r>
              <a:rPr sz="2950" spc="170" dirty="0">
                <a:latin typeface="Cambria Math"/>
                <a:cs typeface="Cambria Math"/>
              </a:rPr>
              <a:t> </a:t>
            </a:r>
            <a:r>
              <a:rPr sz="2950" spc="-25" dirty="0">
                <a:latin typeface="Cambria Math"/>
                <a:cs typeface="Cambria Math"/>
              </a:rPr>
              <a:t>24</a:t>
            </a:r>
            <a:r>
              <a:rPr sz="2950" dirty="0">
                <a:latin typeface="Cambria Math"/>
                <a:cs typeface="Cambria Math"/>
              </a:rPr>
              <a:t>	𝑐𝑜𝑠95°</a:t>
            </a:r>
            <a:r>
              <a:rPr sz="2950" spc="-25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+</a:t>
            </a:r>
            <a:r>
              <a:rPr sz="2950" spc="-10" dirty="0">
                <a:latin typeface="Cambria Math"/>
                <a:cs typeface="Cambria Math"/>
              </a:rPr>
              <a:t> </a:t>
            </a:r>
            <a:r>
              <a:rPr sz="2950" dirty="0">
                <a:latin typeface="Cambria Math"/>
                <a:cs typeface="Cambria Math"/>
              </a:rPr>
              <a:t>𝑖</a:t>
            </a:r>
            <a:r>
              <a:rPr sz="2950" spc="80" dirty="0">
                <a:latin typeface="Cambria Math"/>
                <a:cs typeface="Cambria Math"/>
              </a:rPr>
              <a:t> </a:t>
            </a:r>
            <a:r>
              <a:rPr sz="2950" spc="-10" dirty="0">
                <a:latin typeface="Cambria Math"/>
                <a:cs typeface="Cambria Math"/>
              </a:rPr>
              <a:t>𝑠𝑖𝑛95°</a:t>
            </a:r>
            <a:endParaRPr sz="295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4779" y="150914"/>
            <a:ext cx="11941810" cy="906144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37465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295"/>
              </a:spcBef>
              <a:tabLst>
                <a:tab pos="6755765" algn="l"/>
              </a:tabLst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SONLAR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USTIDA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	ARIFMETIK</a:t>
            </a:r>
            <a:r>
              <a:rPr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AMALLAR</a:t>
            </a:r>
          </a:p>
        </p:txBody>
      </p:sp>
      <p:sp>
        <p:nvSpPr>
          <p:cNvPr id="9" name="object 9"/>
          <p:cNvSpPr/>
          <p:nvPr/>
        </p:nvSpPr>
        <p:spPr>
          <a:xfrm>
            <a:off x="3353308" y="1612264"/>
            <a:ext cx="4006850" cy="4445635"/>
          </a:xfrm>
          <a:custGeom>
            <a:avLst/>
            <a:gdLst/>
            <a:ahLst/>
            <a:cxnLst/>
            <a:rect l="l" t="t" r="r" b="b"/>
            <a:pathLst>
              <a:path w="4006850" h="4445635">
                <a:moveTo>
                  <a:pt x="1511300" y="273176"/>
                </a:moveTo>
                <a:lnTo>
                  <a:pt x="1543303" y="292226"/>
                </a:lnTo>
                <a:lnTo>
                  <a:pt x="1568450" y="298323"/>
                </a:lnTo>
                <a:lnTo>
                  <a:pt x="1581150" y="311404"/>
                </a:lnTo>
                <a:lnTo>
                  <a:pt x="1600200" y="323976"/>
                </a:lnTo>
                <a:lnTo>
                  <a:pt x="1619250" y="323976"/>
                </a:lnTo>
                <a:lnTo>
                  <a:pt x="1632203" y="336550"/>
                </a:lnTo>
                <a:lnTo>
                  <a:pt x="1651000" y="343026"/>
                </a:lnTo>
                <a:lnTo>
                  <a:pt x="1663953" y="349123"/>
                </a:lnTo>
                <a:lnTo>
                  <a:pt x="1676527" y="355600"/>
                </a:lnTo>
                <a:lnTo>
                  <a:pt x="1695577" y="362076"/>
                </a:lnTo>
                <a:lnTo>
                  <a:pt x="1720850" y="368173"/>
                </a:lnTo>
                <a:lnTo>
                  <a:pt x="1752853" y="381126"/>
                </a:lnTo>
                <a:lnTo>
                  <a:pt x="1778000" y="387350"/>
                </a:lnTo>
                <a:lnTo>
                  <a:pt x="1822703" y="393826"/>
                </a:lnTo>
                <a:lnTo>
                  <a:pt x="1866900" y="406400"/>
                </a:lnTo>
                <a:lnTo>
                  <a:pt x="1917700" y="412876"/>
                </a:lnTo>
                <a:lnTo>
                  <a:pt x="1962403" y="425450"/>
                </a:lnTo>
                <a:lnTo>
                  <a:pt x="2025650" y="431926"/>
                </a:lnTo>
                <a:lnTo>
                  <a:pt x="2082927" y="444500"/>
                </a:lnTo>
                <a:lnTo>
                  <a:pt x="2140204" y="450976"/>
                </a:lnTo>
                <a:lnTo>
                  <a:pt x="2197100" y="463676"/>
                </a:lnTo>
                <a:lnTo>
                  <a:pt x="2248154" y="470154"/>
                </a:lnTo>
                <a:lnTo>
                  <a:pt x="2305050" y="482726"/>
                </a:lnTo>
                <a:lnTo>
                  <a:pt x="2336800" y="488823"/>
                </a:lnTo>
                <a:lnTo>
                  <a:pt x="2381377" y="495300"/>
                </a:lnTo>
                <a:lnTo>
                  <a:pt x="2419604" y="501776"/>
                </a:lnTo>
                <a:lnTo>
                  <a:pt x="2451227" y="507873"/>
                </a:lnTo>
                <a:lnTo>
                  <a:pt x="2482850" y="514350"/>
                </a:lnTo>
                <a:lnTo>
                  <a:pt x="2527554" y="520826"/>
                </a:lnTo>
                <a:lnTo>
                  <a:pt x="2578354" y="526923"/>
                </a:lnTo>
                <a:lnTo>
                  <a:pt x="2635250" y="533400"/>
                </a:lnTo>
                <a:lnTo>
                  <a:pt x="2711450" y="540004"/>
                </a:lnTo>
                <a:lnTo>
                  <a:pt x="2787777" y="546100"/>
                </a:lnTo>
                <a:lnTo>
                  <a:pt x="2876804" y="552576"/>
                </a:lnTo>
                <a:lnTo>
                  <a:pt x="2959227" y="558673"/>
                </a:lnTo>
                <a:lnTo>
                  <a:pt x="3041650" y="571626"/>
                </a:lnTo>
                <a:lnTo>
                  <a:pt x="3117977" y="577723"/>
                </a:lnTo>
                <a:lnTo>
                  <a:pt x="3194303" y="584200"/>
                </a:lnTo>
                <a:lnTo>
                  <a:pt x="3264153" y="590676"/>
                </a:lnTo>
                <a:lnTo>
                  <a:pt x="3321049" y="590676"/>
                </a:lnTo>
                <a:lnTo>
                  <a:pt x="3365626" y="590676"/>
                </a:lnTo>
                <a:lnTo>
                  <a:pt x="3403853" y="590676"/>
                </a:lnTo>
                <a:lnTo>
                  <a:pt x="3422903" y="584200"/>
                </a:lnTo>
                <a:lnTo>
                  <a:pt x="3448049" y="577723"/>
                </a:lnTo>
                <a:lnTo>
                  <a:pt x="3479799" y="565150"/>
                </a:lnTo>
                <a:lnTo>
                  <a:pt x="3498849" y="565150"/>
                </a:lnTo>
                <a:lnTo>
                  <a:pt x="3511803" y="552576"/>
                </a:lnTo>
                <a:lnTo>
                  <a:pt x="3530853" y="546100"/>
                </a:lnTo>
                <a:lnTo>
                  <a:pt x="3543426" y="540004"/>
                </a:lnTo>
                <a:lnTo>
                  <a:pt x="3568699" y="533400"/>
                </a:lnTo>
                <a:lnTo>
                  <a:pt x="3594226" y="520826"/>
                </a:lnTo>
                <a:lnTo>
                  <a:pt x="3613276" y="514350"/>
                </a:lnTo>
                <a:lnTo>
                  <a:pt x="3632453" y="501776"/>
                </a:lnTo>
                <a:lnTo>
                  <a:pt x="3657599" y="488823"/>
                </a:lnTo>
                <a:lnTo>
                  <a:pt x="3670553" y="476250"/>
                </a:lnTo>
                <a:lnTo>
                  <a:pt x="3689603" y="470154"/>
                </a:lnTo>
                <a:lnTo>
                  <a:pt x="3702176" y="450976"/>
                </a:lnTo>
                <a:lnTo>
                  <a:pt x="3714876" y="438023"/>
                </a:lnTo>
                <a:lnTo>
                  <a:pt x="3727449" y="425450"/>
                </a:lnTo>
                <a:lnTo>
                  <a:pt x="3740403" y="406400"/>
                </a:lnTo>
                <a:lnTo>
                  <a:pt x="3746499" y="387350"/>
                </a:lnTo>
                <a:lnTo>
                  <a:pt x="3752976" y="368173"/>
                </a:lnTo>
                <a:lnTo>
                  <a:pt x="3759453" y="355600"/>
                </a:lnTo>
                <a:lnTo>
                  <a:pt x="3765549" y="343026"/>
                </a:lnTo>
                <a:lnTo>
                  <a:pt x="3765549" y="323976"/>
                </a:lnTo>
                <a:lnTo>
                  <a:pt x="3772026" y="304800"/>
                </a:lnTo>
                <a:lnTo>
                  <a:pt x="3778249" y="292226"/>
                </a:lnTo>
                <a:lnTo>
                  <a:pt x="3778249" y="273176"/>
                </a:lnTo>
                <a:lnTo>
                  <a:pt x="3784726" y="247650"/>
                </a:lnTo>
                <a:lnTo>
                  <a:pt x="3784726" y="228600"/>
                </a:lnTo>
                <a:lnTo>
                  <a:pt x="3784726" y="209423"/>
                </a:lnTo>
                <a:lnTo>
                  <a:pt x="3784726" y="196850"/>
                </a:lnTo>
                <a:lnTo>
                  <a:pt x="3784726" y="177800"/>
                </a:lnTo>
                <a:lnTo>
                  <a:pt x="3778249" y="165226"/>
                </a:lnTo>
                <a:lnTo>
                  <a:pt x="3772026" y="152526"/>
                </a:lnTo>
                <a:lnTo>
                  <a:pt x="3772026" y="133476"/>
                </a:lnTo>
                <a:lnTo>
                  <a:pt x="3765549" y="120523"/>
                </a:lnTo>
                <a:lnTo>
                  <a:pt x="3759453" y="114426"/>
                </a:lnTo>
                <a:lnTo>
                  <a:pt x="3759453" y="101473"/>
                </a:lnTo>
                <a:lnTo>
                  <a:pt x="3752976" y="95376"/>
                </a:lnTo>
                <a:lnTo>
                  <a:pt x="3752976" y="88900"/>
                </a:lnTo>
                <a:lnTo>
                  <a:pt x="3752976" y="82804"/>
                </a:lnTo>
                <a:lnTo>
                  <a:pt x="3752976" y="76200"/>
                </a:lnTo>
                <a:lnTo>
                  <a:pt x="3765549" y="69723"/>
                </a:lnTo>
                <a:lnTo>
                  <a:pt x="3778249" y="63626"/>
                </a:lnTo>
                <a:lnTo>
                  <a:pt x="3797299" y="57150"/>
                </a:lnTo>
                <a:lnTo>
                  <a:pt x="3816349" y="57150"/>
                </a:lnTo>
                <a:lnTo>
                  <a:pt x="3841876" y="50673"/>
                </a:lnTo>
                <a:lnTo>
                  <a:pt x="3873626" y="44576"/>
                </a:lnTo>
                <a:lnTo>
                  <a:pt x="3892676" y="38100"/>
                </a:lnTo>
                <a:lnTo>
                  <a:pt x="3911726" y="31623"/>
                </a:lnTo>
                <a:lnTo>
                  <a:pt x="3924299" y="31623"/>
                </a:lnTo>
                <a:lnTo>
                  <a:pt x="3936999" y="25526"/>
                </a:lnTo>
                <a:lnTo>
                  <a:pt x="3949953" y="19050"/>
                </a:lnTo>
                <a:lnTo>
                  <a:pt x="3962526" y="12954"/>
                </a:lnTo>
                <a:lnTo>
                  <a:pt x="3975099" y="12954"/>
                </a:lnTo>
                <a:lnTo>
                  <a:pt x="3981576" y="12954"/>
                </a:lnTo>
                <a:lnTo>
                  <a:pt x="3994149" y="6476"/>
                </a:lnTo>
                <a:lnTo>
                  <a:pt x="4000626" y="0"/>
                </a:lnTo>
                <a:lnTo>
                  <a:pt x="4006849" y="0"/>
                </a:lnTo>
              </a:path>
              <a:path w="4006850" h="4445635">
                <a:moveTo>
                  <a:pt x="0" y="4445215"/>
                </a:moveTo>
                <a:lnTo>
                  <a:pt x="0" y="4445215"/>
                </a:lnTo>
                <a:lnTo>
                  <a:pt x="380" y="4445215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580</Words>
  <Application>Microsoft Office PowerPoint</Application>
  <PresentationFormat>Произвольный</PresentationFormat>
  <Paragraphs>244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Kompleks sonlar va ular ustida amallar</vt:lpstr>
      <vt:lpstr>Презентация PowerPoint</vt:lpstr>
      <vt:lpstr>Презентация PowerPoint</vt:lpstr>
      <vt:lpstr>KOMPLEKS SONNING GEOMETRIK TASVIRI</vt:lpstr>
      <vt:lpstr>KOMPLEKS SONNING KO‘RINISHLARI</vt:lpstr>
      <vt:lpstr>KOMPLEKS SONLAR USTIDA ARIFMETIK AMALLAR</vt:lpstr>
      <vt:lpstr>KOMPLEKS SONLAR USTIDA ARIFMETIK AMALLAR</vt:lpstr>
      <vt:lpstr>Masalalar yechish</vt:lpstr>
      <vt:lpstr>KOMPLEKS SONLAR USTIDA ARIFMETIK AMALLAR</vt:lpstr>
      <vt:lpstr>KOMPLEKS SONLAR USTIDA ARIFMETIK AMALLAR</vt:lpstr>
      <vt:lpstr>Kompleks sonni natural darajaga ko‘tarish</vt:lpstr>
      <vt:lpstr>Masalalar yechish</vt:lpstr>
      <vt:lpstr>Masalalar yechish</vt:lpstr>
      <vt:lpstr>Kompleks sondan ildiz chiqarish</vt:lpstr>
      <vt:lpstr>Masalalar yechish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admin</cp:lastModifiedBy>
  <cp:revision>2</cp:revision>
  <dcterms:created xsi:type="dcterms:W3CDTF">2025-09-25T07:34:55Z</dcterms:created>
  <dcterms:modified xsi:type="dcterms:W3CDTF">2025-09-25T07:45:53Z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2023-12-06T00:00:00Z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2025-09-25T00:00:00Z</vt:filetime>
  </property>
  <property fmtid="{D5CDD505-2E9C-101B-9397-08002B2CF9AE}" pid="5" name="Producer">
    <vt:lpwstr>Microsoft® PowerPoint® LTSC</vt:lpwstr>
  </property>
</Properties>
</file>