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6" r:id="rId1"/>
  </p:sldMasterIdLst>
  <p:sldIdLst>
    <p:sldId id="280" r:id="rId2"/>
    <p:sldId id="256" r:id="rId3"/>
    <p:sldId id="257" r:id="rId4"/>
    <p:sldId id="281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2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EB82F2-FE71-456F-815A-01A7BDDD557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F0C555-00A8-46D4-BFA6-BA0C67B53EB7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Reja</a:t>
          </a:r>
          <a:endParaRPr lang="ru-RU" dirty="0">
            <a:solidFill>
              <a:schemeClr val="tx1"/>
            </a:solidFill>
          </a:endParaRPr>
        </a:p>
      </dgm:t>
    </dgm:pt>
    <dgm:pt modelId="{F641F60F-2E0D-426E-B9EB-DE0678F537DF}" type="parTrans" cxnId="{2C95A497-9629-4F70-BBBC-43696DADC39A}">
      <dgm:prSet/>
      <dgm:spPr/>
      <dgm:t>
        <a:bodyPr/>
        <a:lstStyle/>
        <a:p>
          <a:endParaRPr lang="ru-RU"/>
        </a:p>
      </dgm:t>
    </dgm:pt>
    <dgm:pt modelId="{37A598E0-8DF0-4F14-93AD-C8FB8088F0A2}" type="sibTrans" cxnId="{2C95A497-9629-4F70-BBBC-43696DADC39A}">
      <dgm:prSet/>
      <dgm:spPr/>
      <dgm:t>
        <a:bodyPr/>
        <a:lstStyle/>
        <a:p>
          <a:endParaRPr lang="ru-RU"/>
        </a:p>
      </dgm:t>
    </dgm:pt>
    <dgm:pt modelId="{124D2CBC-D5C0-41F5-ABAB-E4A31A257334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Geometrik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figuralarning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kelib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chiqishi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va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ta’riflari</a:t>
          </a:r>
          <a:r>
            <a:rPr lang="en-US" dirty="0" smtClean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DD257B31-F105-492E-9600-82E7EB6C0AC1}" type="parTrans" cxnId="{C442FDF4-C210-4004-9907-FD3A183E5AC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4AD44DB-2487-4071-AF68-643438C41B5D}" type="sibTrans" cxnId="{C442FDF4-C210-4004-9907-FD3A183E5ACA}">
      <dgm:prSet/>
      <dgm:spPr/>
      <dgm:t>
        <a:bodyPr/>
        <a:lstStyle/>
        <a:p>
          <a:endParaRPr lang="ru-RU"/>
        </a:p>
      </dgm:t>
    </dgm:pt>
    <dgm:pt modelId="{2B6ACBFB-C73E-46E8-AE55-964C26A77FCB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Geometrik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figuralarning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xossalari</a:t>
          </a:r>
          <a:r>
            <a:rPr lang="en-US" dirty="0" smtClean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192A8DEB-E162-4FC8-8C2B-E52DF376DF6D}" type="parTrans" cxnId="{D9DFA8A0-E657-4E61-8AE3-8A7023E0AF1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76A5409-493B-4AAA-981D-CA05386BEE9B}" type="sibTrans" cxnId="{D9DFA8A0-E657-4E61-8AE3-8A7023E0AF1D}">
      <dgm:prSet/>
      <dgm:spPr/>
      <dgm:t>
        <a:bodyPr/>
        <a:lstStyle/>
        <a:p>
          <a:endParaRPr lang="ru-RU"/>
        </a:p>
      </dgm:t>
    </dgm:pt>
    <dgm:pt modelId="{954D84FD-3294-4382-AFA0-2BF2F4AA63AC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Geometrik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figuralarning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alomatlari</a:t>
          </a:r>
          <a:r>
            <a:rPr lang="en-US" dirty="0" smtClean="0">
              <a:solidFill>
                <a:schemeClr val="tx1"/>
              </a:solidFill>
            </a:rPr>
            <a:t>.</a:t>
          </a:r>
          <a:endParaRPr lang="ru-RU" dirty="0">
            <a:solidFill>
              <a:schemeClr val="tx1"/>
            </a:solidFill>
          </a:endParaRPr>
        </a:p>
      </dgm:t>
    </dgm:pt>
    <dgm:pt modelId="{35DB502B-CEC9-443B-ABBA-0F948DEB29EA}" type="parTrans" cxnId="{309DC564-9F08-4172-8ED3-E63BD8B6139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BEDE080-C2EE-4704-943B-82966D9CB1C0}" type="sibTrans" cxnId="{309DC564-9F08-4172-8ED3-E63BD8B61396}">
      <dgm:prSet/>
      <dgm:spPr/>
      <dgm:t>
        <a:bodyPr/>
        <a:lstStyle/>
        <a:p>
          <a:endParaRPr lang="ru-RU"/>
        </a:p>
      </dgm:t>
    </dgm:pt>
    <dgm:pt modelId="{5CA8A2CC-4381-4D7C-8ED7-E601C2DBFC6B}" type="pres">
      <dgm:prSet presAssocID="{2EEB82F2-FE71-456F-815A-01A7BDDD557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452FC3A-6130-4A41-A6E5-85B8280A2663}" type="pres">
      <dgm:prSet presAssocID="{00F0C555-00A8-46D4-BFA6-BA0C67B53EB7}" presName="root1" presStyleCnt="0"/>
      <dgm:spPr/>
    </dgm:pt>
    <dgm:pt modelId="{11F44713-D3D0-4826-BB8B-BB9EF24216E2}" type="pres">
      <dgm:prSet presAssocID="{00F0C555-00A8-46D4-BFA6-BA0C67B53EB7}" presName="LevelOneTextNode" presStyleLbl="node0" presStyleIdx="0" presStyleCnt="1" custScaleX="191445">
        <dgm:presLayoutVars>
          <dgm:chPref val="3"/>
        </dgm:presLayoutVars>
      </dgm:prSet>
      <dgm:spPr/>
    </dgm:pt>
    <dgm:pt modelId="{A87335EB-6461-481D-BEA6-5DAC0A4B71AF}" type="pres">
      <dgm:prSet presAssocID="{00F0C555-00A8-46D4-BFA6-BA0C67B53EB7}" presName="level2hierChild" presStyleCnt="0"/>
      <dgm:spPr/>
    </dgm:pt>
    <dgm:pt modelId="{7BAF7969-3F9E-46F0-94C3-CB29F0A7BEFA}" type="pres">
      <dgm:prSet presAssocID="{DD257B31-F105-492E-9600-82E7EB6C0AC1}" presName="conn2-1" presStyleLbl="parChTrans1D2" presStyleIdx="0" presStyleCnt="3" custScaleX="2000000"/>
      <dgm:spPr/>
    </dgm:pt>
    <dgm:pt modelId="{4D170B01-34AF-4CEB-8038-2BD53BC64EF5}" type="pres">
      <dgm:prSet presAssocID="{DD257B31-F105-492E-9600-82E7EB6C0AC1}" presName="connTx" presStyleLbl="parChTrans1D2" presStyleIdx="0" presStyleCnt="3"/>
      <dgm:spPr/>
    </dgm:pt>
    <dgm:pt modelId="{2DFA8583-BB97-42F1-80A9-BDAD28445AC0}" type="pres">
      <dgm:prSet presAssocID="{124D2CBC-D5C0-41F5-ABAB-E4A31A257334}" presName="root2" presStyleCnt="0"/>
      <dgm:spPr/>
    </dgm:pt>
    <dgm:pt modelId="{E0058809-191C-48A2-A3BE-4BFF17D82127}" type="pres">
      <dgm:prSet presAssocID="{124D2CBC-D5C0-41F5-ABAB-E4A31A257334}" presName="LevelTwoTextNode" presStyleLbl="node2" presStyleIdx="0" presStyleCnt="3" custScaleX="1914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899541-9F0D-4F06-B024-EAD6BEF54FE4}" type="pres">
      <dgm:prSet presAssocID="{124D2CBC-D5C0-41F5-ABAB-E4A31A257334}" presName="level3hierChild" presStyleCnt="0"/>
      <dgm:spPr/>
    </dgm:pt>
    <dgm:pt modelId="{31AADC91-1189-4E3B-839E-54B685F3461D}" type="pres">
      <dgm:prSet presAssocID="{192A8DEB-E162-4FC8-8C2B-E52DF376DF6D}" presName="conn2-1" presStyleLbl="parChTrans1D2" presStyleIdx="1" presStyleCnt="3" custScaleX="2000000"/>
      <dgm:spPr/>
    </dgm:pt>
    <dgm:pt modelId="{28FC4444-26AE-4C4E-87F7-4D8119541D2B}" type="pres">
      <dgm:prSet presAssocID="{192A8DEB-E162-4FC8-8C2B-E52DF376DF6D}" presName="connTx" presStyleLbl="parChTrans1D2" presStyleIdx="1" presStyleCnt="3"/>
      <dgm:spPr/>
    </dgm:pt>
    <dgm:pt modelId="{CB4C40DA-EEA1-43C7-9B33-09EBE2076FA2}" type="pres">
      <dgm:prSet presAssocID="{2B6ACBFB-C73E-46E8-AE55-964C26A77FCB}" presName="root2" presStyleCnt="0"/>
      <dgm:spPr/>
    </dgm:pt>
    <dgm:pt modelId="{D8F4A69D-197D-4340-B1E5-148A04F4D654}" type="pres">
      <dgm:prSet presAssocID="{2B6ACBFB-C73E-46E8-AE55-964C26A77FCB}" presName="LevelTwoTextNode" presStyleLbl="node2" presStyleIdx="1" presStyleCnt="3" custScaleX="1914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1147A4-F428-4282-9ACC-A982492080FF}" type="pres">
      <dgm:prSet presAssocID="{2B6ACBFB-C73E-46E8-AE55-964C26A77FCB}" presName="level3hierChild" presStyleCnt="0"/>
      <dgm:spPr/>
    </dgm:pt>
    <dgm:pt modelId="{FE39DC66-B697-46A2-9C60-1D461660480D}" type="pres">
      <dgm:prSet presAssocID="{35DB502B-CEC9-443B-ABBA-0F948DEB29EA}" presName="conn2-1" presStyleLbl="parChTrans1D2" presStyleIdx="2" presStyleCnt="3" custScaleX="2000000"/>
      <dgm:spPr/>
    </dgm:pt>
    <dgm:pt modelId="{B29FE757-E406-40D0-AA8C-27F374135D17}" type="pres">
      <dgm:prSet presAssocID="{35DB502B-CEC9-443B-ABBA-0F948DEB29EA}" presName="connTx" presStyleLbl="parChTrans1D2" presStyleIdx="2" presStyleCnt="3"/>
      <dgm:spPr/>
    </dgm:pt>
    <dgm:pt modelId="{1EC640D1-779D-448B-A239-0470EEB2577B}" type="pres">
      <dgm:prSet presAssocID="{954D84FD-3294-4382-AFA0-2BF2F4AA63AC}" presName="root2" presStyleCnt="0"/>
      <dgm:spPr/>
    </dgm:pt>
    <dgm:pt modelId="{EFFD559B-0415-4950-A9E3-D67D11CF628B}" type="pres">
      <dgm:prSet presAssocID="{954D84FD-3294-4382-AFA0-2BF2F4AA63AC}" presName="LevelTwoTextNode" presStyleLbl="node2" presStyleIdx="2" presStyleCnt="3" custScaleX="1914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7C711D-F742-49F6-BC9A-790DDC903243}" type="pres">
      <dgm:prSet presAssocID="{954D84FD-3294-4382-AFA0-2BF2F4AA63AC}" presName="level3hierChild" presStyleCnt="0"/>
      <dgm:spPr/>
    </dgm:pt>
  </dgm:ptLst>
  <dgm:cxnLst>
    <dgm:cxn modelId="{8DA70835-3278-4509-862F-3D24F9058DA1}" type="presOf" srcId="{35DB502B-CEC9-443B-ABBA-0F948DEB29EA}" destId="{FE39DC66-B697-46A2-9C60-1D461660480D}" srcOrd="0" destOrd="0" presId="urn:microsoft.com/office/officeart/2008/layout/HorizontalMultiLevelHierarchy"/>
    <dgm:cxn modelId="{431E7006-F32A-45F0-BB83-21BA43E2646F}" type="presOf" srcId="{2B6ACBFB-C73E-46E8-AE55-964C26A77FCB}" destId="{D8F4A69D-197D-4340-B1E5-148A04F4D654}" srcOrd="0" destOrd="0" presId="urn:microsoft.com/office/officeart/2008/layout/HorizontalMultiLevelHierarchy"/>
    <dgm:cxn modelId="{D9DFA8A0-E657-4E61-8AE3-8A7023E0AF1D}" srcId="{00F0C555-00A8-46D4-BFA6-BA0C67B53EB7}" destId="{2B6ACBFB-C73E-46E8-AE55-964C26A77FCB}" srcOrd="1" destOrd="0" parTransId="{192A8DEB-E162-4FC8-8C2B-E52DF376DF6D}" sibTransId="{476A5409-493B-4AAA-981D-CA05386BEE9B}"/>
    <dgm:cxn modelId="{B8744050-6A6A-45AB-BAF9-C76A7878D135}" type="presOf" srcId="{2EEB82F2-FE71-456F-815A-01A7BDDD5579}" destId="{5CA8A2CC-4381-4D7C-8ED7-E601C2DBFC6B}" srcOrd="0" destOrd="0" presId="urn:microsoft.com/office/officeart/2008/layout/HorizontalMultiLevelHierarchy"/>
    <dgm:cxn modelId="{69DD97EB-9A64-4BC7-AC2F-8D173159354B}" type="presOf" srcId="{124D2CBC-D5C0-41F5-ABAB-E4A31A257334}" destId="{E0058809-191C-48A2-A3BE-4BFF17D82127}" srcOrd="0" destOrd="0" presId="urn:microsoft.com/office/officeart/2008/layout/HorizontalMultiLevelHierarchy"/>
    <dgm:cxn modelId="{268FE903-F32E-47AA-9148-F90AF1052F29}" type="presOf" srcId="{954D84FD-3294-4382-AFA0-2BF2F4AA63AC}" destId="{EFFD559B-0415-4950-A9E3-D67D11CF628B}" srcOrd="0" destOrd="0" presId="urn:microsoft.com/office/officeart/2008/layout/HorizontalMultiLevelHierarchy"/>
    <dgm:cxn modelId="{2C95A497-9629-4F70-BBBC-43696DADC39A}" srcId="{2EEB82F2-FE71-456F-815A-01A7BDDD5579}" destId="{00F0C555-00A8-46D4-BFA6-BA0C67B53EB7}" srcOrd="0" destOrd="0" parTransId="{F641F60F-2E0D-426E-B9EB-DE0678F537DF}" sibTransId="{37A598E0-8DF0-4F14-93AD-C8FB8088F0A2}"/>
    <dgm:cxn modelId="{0B67AB55-93A1-4309-8284-BCB8C2BC8854}" type="presOf" srcId="{192A8DEB-E162-4FC8-8C2B-E52DF376DF6D}" destId="{28FC4444-26AE-4C4E-87F7-4D8119541D2B}" srcOrd="1" destOrd="0" presId="urn:microsoft.com/office/officeart/2008/layout/HorizontalMultiLevelHierarchy"/>
    <dgm:cxn modelId="{291123E1-FECE-42A7-989B-198ABB2965F1}" type="presOf" srcId="{192A8DEB-E162-4FC8-8C2B-E52DF376DF6D}" destId="{31AADC91-1189-4E3B-839E-54B685F3461D}" srcOrd="0" destOrd="0" presId="urn:microsoft.com/office/officeart/2008/layout/HorizontalMultiLevelHierarchy"/>
    <dgm:cxn modelId="{C442FDF4-C210-4004-9907-FD3A183E5ACA}" srcId="{00F0C555-00A8-46D4-BFA6-BA0C67B53EB7}" destId="{124D2CBC-D5C0-41F5-ABAB-E4A31A257334}" srcOrd="0" destOrd="0" parTransId="{DD257B31-F105-492E-9600-82E7EB6C0AC1}" sibTransId="{54AD44DB-2487-4071-AF68-643438C41B5D}"/>
    <dgm:cxn modelId="{EE1028BA-9CE9-4DB7-9051-C3D488E9AA8E}" type="presOf" srcId="{DD257B31-F105-492E-9600-82E7EB6C0AC1}" destId="{7BAF7969-3F9E-46F0-94C3-CB29F0A7BEFA}" srcOrd="0" destOrd="0" presId="urn:microsoft.com/office/officeart/2008/layout/HorizontalMultiLevelHierarchy"/>
    <dgm:cxn modelId="{89AA1594-C2A2-416E-9BE8-689573AE001D}" type="presOf" srcId="{35DB502B-CEC9-443B-ABBA-0F948DEB29EA}" destId="{B29FE757-E406-40D0-AA8C-27F374135D17}" srcOrd="1" destOrd="0" presId="urn:microsoft.com/office/officeart/2008/layout/HorizontalMultiLevelHierarchy"/>
    <dgm:cxn modelId="{E7652D3F-50E7-4537-81CF-64F70360EF2A}" type="presOf" srcId="{00F0C555-00A8-46D4-BFA6-BA0C67B53EB7}" destId="{11F44713-D3D0-4826-BB8B-BB9EF24216E2}" srcOrd="0" destOrd="0" presId="urn:microsoft.com/office/officeart/2008/layout/HorizontalMultiLevelHierarchy"/>
    <dgm:cxn modelId="{309DC564-9F08-4172-8ED3-E63BD8B61396}" srcId="{00F0C555-00A8-46D4-BFA6-BA0C67B53EB7}" destId="{954D84FD-3294-4382-AFA0-2BF2F4AA63AC}" srcOrd="2" destOrd="0" parTransId="{35DB502B-CEC9-443B-ABBA-0F948DEB29EA}" sibTransId="{8BEDE080-C2EE-4704-943B-82966D9CB1C0}"/>
    <dgm:cxn modelId="{2B0084D9-D2EC-4296-AC93-5505C8F06E6D}" type="presOf" srcId="{DD257B31-F105-492E-9600-82E7EB6C0AC1}" destId="{4D170B01-34AF-4CEB-8038-2BD53BC64EF5}" srcOrd="1" destOrd="0" presId="urn:microsoft.com/office/officeart/2008/layout/HorizontalMultiLevelHierarchy"/>
    <dgm:cxn modelId="{800C97F4-AC34-4E75-85FC-E4F66B0EE503}" type="presParOf" srcId="{5CA8A2CC-4381-4D7C-8ED7-E601C2DBFC6B}" destId="{1452FC3A-6130-4A41-A6E5-85B8280A2663}" srcOrd="0" destOrd="0" presId="urn:microsoft.com/office/officeart/2008/layout/HorizontalMultiLevelHierarchy"/>
    <dgm:cxn modelId="{7BE915F8-B6E8-4B00-9035-9D37378E7F08}" type="presParOf" srcId="{1452FC3A-6130-4A41-A6E5-85B8280A2663}" destId="{11F44713-D3D0-4826-BB8B-BB9EF24216E2}" srcOrd="0" destOrd="0" presId="urn:microsoft.com/office/officeart/2008/layout/HorizontalMultiLevelHierarchy"/>
    <dgm:cxn modelId="{BAA1E2BA-E5DE-4C02-AF34-E735CFCC5152}" type="presParOf" srcId="{1452FC3A-6130-4A41-A6E5-85B8280A2663}" destId="{A87335EB-6461-481D-BEA6-5DAC0A4B71AF}" srcOrd="1" destOrd="0" presId="urn:microsoft.com/office/officeart/2008/layout/HorizontalMultiLevelHierarchy"/>
    <dgm:cxn modelId="{8A12A4AA-13D8-49E2-A2AA-14311E01F4DF}" type="presParOf" srcId="{A87335EB-6461-481D-BEA6-5DAC0A4B71AF}" destId="{7BAF7969-3F9E-46F0-94C3-CB29F0A7BEFA}" srcOrd="0" destOrd="0" presId="urn:microsoft.com/office/officeart/2008/layout/HorizontalMultiLevelHierarchy"/>
    <dgm:cxn modelId="{18C8A867-924B-462A-BFE4-7451DCEC79CF}" type="presParOf" srcId="{7BAF7969-3F9E-46F0-94C3-CB29F0A7BEFA}" destId="{4D170B01-34AF-4CEB-8038-2BD53BC64EF5}" srcOrd="0" destOrd="0" presId="urn:microsoft.com/office/officeart/2008/layout/HorizontalMultiLevelHierarchy"/>
    <dgm:cxn modelId="{8D283623-4EA1-4FC6-9DD7-D5D0584975FF}" type="presParOf" srcId="{A87335EB-6461-481D-BEA6-5DAC0A4B71AF}" destId="{2DFA8583-BB97-42F1-80A9-BDAD28445AC0}" srcOrd="1" destOrd="0" presId="urn:microsoft.com/office/officeart/2008/layout/HorizontalMultiLevelHierarchy"/>
    <dgm:cxn modelId="{5FE0E419-BF7F-49BB-941A-7C0AB6003830}" type="presParOf" srcId="{2DFA8583-BB97-42F1-80A9-BDAD28445AC0}" destId="{E0058809-191C-48A2-A3BE-4BFF17D82127}" srcOrd="0" destOrd="0" presId="urn:microsoft.com/office/officeart/2008/layout/HorizontalMultiLevelHierarchy"/>
    <dgm:cxn modelId="{1A22B21A-F19F-4322-BBF2-1965FEEBF37E}" type="presParOf" srcId="{2DFA8583-BB97-42F1-80A9-BDAD28445AC0}" destId="{48899541-9F0D-4F06-B024-EAD6BEF54FE4}" srcOrd="1" destOrd="0" presId="urn:microsoft.com/office/officeart/2008/layout/HorizontalMultiLevelHierarchy"/>
    <dgm:cxn modelId="{4436668C-7352-4B89-9C42-572A878A20A2}" type="presParOf" srcId="{A87335EB-6461-481D-BEA6-5DAC0A4B71AF}" destId="{31AADC91-1189-4E3B-839E-54B685F3461D}" srcOrd="2" destOrd="0" presId="urn:microsoft.com/office/officeart/2008/layout/HorizontalMultiLevelHierarchy"/>
    <dgm:cxn modelId="{F45FEE9C-B6F2-41A1-A7CE-4A94A6207B95}" type="presParOf" srcId="{31AADC91-1189-4E3B-839E-54B685F3461D}" destId="{28FC4444-26AE-4C4E-87F7-4D8119541D2B}" srcOrd="0" destOrd="0" presId="urn:microsoft.com/office/officeart/2008/layout/HorizontalMultiLevelHierarchy"/>
    <dgm:cxn modelId="{A45DC208-EEB9-48EA-A07B-B19D89353D4C}" type="presParOf" srcId="{A87335EB-6461-481D-BEA6-5DAC0A4B71AF}" destId="{CB4C40DA-EEA1-43C7-9B33-09EBE2076FA2}" srcOrd="3" destOrd="0" presId="urn:microsoft.com/office/officeart/2008/layout/HorizontalMultiLevelHierarchy"/>
    <dgm:cxn modelId="{0A45A054-24A5-44B5-977A-2D523D999C04}" type="presParOf" srcId="{CB4C40DA-EEA1-43C7-9B33-09EBE2076FA2}" destId="{D8F4A69D-197D-4340-B1E5-148A04F4D654}" srcOrd="0" destOrd="0" presId="urn:microsoft.com/office/officeart/2008/layout/HorizontalMultiLevelHierarchy"/>
    <dgm:cxn modelId="{CDDEA63F-D328-4656-A7C0-C1C7F6E9E1A0}" type="presParOf" srcId="{CB4C40DA-EEA1-43C7-9B33-09EBE2076FA2}" destId="{2F1147A4-F428-4282-9ACC-A982492080FF}" srcOrd="1" destOrd="0" presId="urn:microsoft.com/office/officeart/2008/layout/HorizontalMultiLevelHierarchy"/>
    <dgm:cxn modelId="{94DF563A-9CFF-4BB4-A754-3DFF8C8B1A7B}" type="presParOf" srcId="{A87335EB-6461-481D-BEA6-5DAC0A4B71AF}" destId="{FE39DC66-B697-46A2-9C60-1D461660480D}" srcOrd="4" destOrd="0" presId="urn:microsoft.com/office/officeart/2008/layout/HorizontalMultiLevelHierarchy"/>
    <dgm:cxn modelId="{5FBFD8D8-5ABB-4F39-916B-1428E33A9617}" type="presParOf" srcId="{FE39DC66-B697-46A2-9C60-1D461660480D}" destId="{B29FE757-E406-40D0-AA8C-27F374135D17}" srcOrd="0" destOrd="0" presId="urn:microsoft.com/office/officeart/2008/layout/HorizontalMultiLevelHierarchy"/>
    <dgm:cxn modelId="{99F7C0C8-6312-4A24-99C8-CB34D1FEE2A3}" type="presParOf" srcId="{A87335EB-6461-481D-BEA6-5DAC0A4B71AF}" destId="{1EC640D1-779D-448B-A239-0470EEB2577B}" srcOrd="5" destOrd="0" presId="urn:microsoft.com/office/officeart/2008/layout/HorizontalMultiLevelHierarchy"/>
    <dgm:cxn modelId="{C402003A-EEB2-4E1C-A8C8-BB0BC9D80692}" type="presParOf" srcId="{1EC640D1-779D-448B-A239-0470EEB2577B}" destId="{EFFD559B-0415-4950-A9E3-D67D11CF628B}" srcOrd="0" destOrd="0" presId="urn:microsoft.com/office/officeart/2008/layout/HorizontalMultiLevelHierarchy"/>
    <dgm:cxn modelId="{9F64054E-838E-45FB-8A7D-B0EF673A7E12}" type="presParOf" srcId="{1EC640D1-779D-448B-A239-0470EEB2577B}" destId="{247C711D-F742-49F6-BC9A-790DDC90324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C9F07-AAD8-4388-8C22-7E0F1CAEA38D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086F3E1-9401-47E8-B520-D4C6089C515C}">
      <dgm:prSet phldrT="[Текст]"/>
      <dgm:spPr/>
      <dgm:t>
        <a:bodyPr/>
        <a:lstStyle/>
        <a:p>
          <a:r>
            <a:rPr lang="en-US" dirty="0" err="1" smtClean="0"/>
            <a:t>Matematika</a:t>
          </a:r>
          <a:r>
            <a:rPr lang="en-US" dirty="0" smtClean="0"/>
            <a:t> </a:t>
          </a:r>
          <a:r>
            <a:rPr lang="en-US" dirty="0" err="1" smtClean="0"/>
            <a:t>fani</a:t>
          </a:r>
          <a:r>
            <a:rPr lang="en-US" dirty="0" smtClean="0"/>
            <a:t> </a:t>
          </a:r>
          <a:r>
            <a:rPr lang="en-US" dirty="0" err="1" smtClean="0"/>
            <a:t>qachon</a:t>
          </a:r>
          <a:r>
            <a:rPr lang="en-US" dirty="0" smtClean="0"/>
            <a:t> </a:t>
          </a:r>
          <a:r>
            <a:rPr lang="en-US" dirty="0" err="1" smtClean="0"/>
            <a:t>paydo</a:t>
          </a:r>
          <a:r>
            <a:rPr lang="en-US" dirty="0" smtClean="0"/>
            <a:t> </a:t>
          </a:r>
          <a:r>
            <a:rPr lang="en-US" dirty="0" err="1" smtClean="0"/>
            <a:t>bo‘lgan</a:t>
          </a:r>
          <a:r>
            <a:rPr lang="en-US" dirty="0" smtClean="0"/>
            <a:t>?</a:t>
          </a:r>
          <a:endParaRPr lang="ru-RU" dirty="0"/>
        </a:p>
      </dgm:t>
    </dgm:pt>
    <dgm:pt modelId="{7B0FA02E-D0BD-45A5-8945-598A1228B106}" type="parTrans" cxnId="{C816A279-CED7-4350-835D-E7534A4CA94C}">
      <dgm:prSet/>
      <dgm:spPr/>
      <dgm:t>
        <a:bodyPr/>
        <a:lstStyle/>
        <a:p>
          <a:endParaRPr lang="ru-RU"/>
        </a:p>
      </dgm:t>
    </dgm:pt>
    <dgm:pt modelId="{28A0119E-52A3-479A-9634-0503CD788836}" type="sibTrans" cxnId="{C816A279-CED7-4350-835D-E7534A4CA94C}">
      <dgm:prSet/>
      <dgm:spPr/>
      <dgm:t>
        <a:bodyPr/>
        <a:lstStyle/>
        <a:p>
          <a:endParaRPr lang="ru-RU"/>
        </a:p>
      </dgm:t>
    </dgm:pt>
    <dgm:pt modelId="{5A8534A0-B13B-4A5F-842E-A28F3FE06072}">
      <dgm:prSet phldrT="[Текст]"/>
      <dgm:spPr/>
      <dgm:t>
        <a:bodyPr/>
        <a:lstStyle/>
        <a:p>
          <a:r>
            <a:rPr lang="en-US" dirty="0" err="1" smtClean="0"/>
            <a:t>Taqqoslash</a:t>
          </a:r>
          <a:r>
            <a:rPr lang="en-US" dirty="0" smtClean="0"/>
            <a:t> </a:t>
          </a:r>
          <a:r>
            <a:rPr lang="en-US" dirty="0" err="1" smtClean="0"/>
            <a:t>xaqida</a:t>
          </a:r>
          <a:r>
            <a:rPr lang="en-US" dirty="0" smtClean="0"/>
            <a:t> </a:t>
          </a:r>
          <a:r>
            <a:rPr lang="en-US" dirty="0" err="1" smtClean="0"/>
            <a:t>ma’lumot</a:t>
          </a:r>
          <a:r>
            <a:rPr lang="en-US" dirty="0" smtClean="0"/>
            <a:t> </a:t>
          </a:r>
          <a:r>
            <a:rPr lang="en-US" dirty="0" err="1" smtClean="0"/>
            <a:t>bering</a:t>
          </a:r>
          <a:endParaRPr lang="ru-RU" dirty="0"/>
        </a:p>
      </dgm:t>
    </dgm:pt>
    <dgm:pt modelId="{13759FBE-8EEF-4B65-AD2E-156AAD09B62F}" type="parTrans" cxnId="{B816EBC8-B064-4BC5-A1F1-844D70334A6D}">
      <dgm:prSet/>
      <dgm:spPr/>
      <dgm:t>
        <a:bodyPr/>
        <a:lstStyle/>
        <a:p>
          <a:endParaRPr lang="ru-RU"/>
        </a:p>
      </dgm:t>
    </dgm:pt>
    <dgm:pt modelId="{C127A323-27E0-4C1E-9B00-59EAD4B02BD0}" type="sibTrans" cxnId="{B816EBC8-B064-4BC5-A1F1-844D70334A6D}">
      <dgm:prSet/>
      <dgm:spPr/>
      <dgm:t>
        <a:bodyPr/>
        <a:lstStyle/>
        <a:p>
          <a:endParaRPr lang="ru-RU"/>
        </a:p>
      </dgm:t>
    </dgm:pt>
    <dgm:pt modelId="{95BA5AF9-8EE5-4FFE-9F7B-06D70393B818}">
      <dgm:prSet phldrT="[Текст]"/>
      <dgm:spPr/>
      <dgm:t>
        <a:bodyPr/>
        <a:lstStyle/>
        <a:p>
          <a:r>
            <a:rPr lang="en-US" dirty="0" err="1" smtClean="0"/>
            <a:t>Tengsizlik</a:t>
          </a:r>
          <a:r>
            <a:rPr lang="en-US" dirty="0" smtClean="0"/>
            <a:t> </a:t>
          </a:r>
          <a:r>
            <a:rPr lang="en-US" dirty="0" err="1" smtClean="0"/>
            <a:t>nima</a:t>
          </a:r>
          <a:r>
            <a:rPr lang="en-US" dirty="0" smtClean="0"/>
            <a:t>?</a:t>
          </a:r>
          <a:endParaRPr lang="ru-RU" dirty="0"/>
        </a:p>
      </dgm:t>
    </dgm:pt>
    <dgm:pt modelId="{D41C6D52-D66F-422A-B655-925CC95F95B6}" type="parTrans" cxnId="{70F69723-26D4-4C35-862D-24D51F7EF7F9}">
      <dgm:prSet/>
      <dgm:spPr/>
      <dgm:t>
        <a:bodyPr/>
        <a:lstStyle/>
        <a:p>
          <a:endParaRPr lang="ru-RU"/>
        </a:p>
      </dgm:t>
    </dgm:pt>
    <dgm:pt modelId="{B12A4791-D7F7-409D-9414-3C0CD04B423E}" type="sibTrans" cxnId="{70F69723-26D4-4C35-862D-24D51F7EF7F9}">
      <dgm:prSet/>
      <dgm:spPr/>
      <dgm:t>
        <a:bodyPr/>
        <a:lstStyle/>
        <a:p>
          <a:endParaRPr lang="ru-RU"/>
        </a:p>
      </dgm:t>
    </dgm:pt>
    <dgm:pt modelId="{8EF0050D-2824-4D5A-92DC-C78E972C2FE8}" type="pres">
      <dgm:prSet presAssocID="{887C9F07-AAD8-4388-8C22-7E0F1CAEA38D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FB5DC06-90AA-48FD-9492-944B5B143B19}" type="pres">
      <dgm:prSet presAssocID="{D086F3E1-9401-47E8-B520-D4C6089C515C}" presName="Accent1" presStyleCnt="0"/>
      <dgm:spPr/>
    </dgm:pt>
    <dgm:pt modelId="{094033B6-DFDD-47E2-98F8-AB4F566779EF}" type="pres">
      <dgm:prSet presAssocID="{D086F3E1-9401-47E8-B520-D4C6089C515C}" presName="Accent" presStyleLbl="node1" presStyleIdx="0" presStyleCnt="3"/>
      <dgm:spPr/>
    </dgm:pt>
    <dgm:pt modelId="{A07223E6-A2B1-4432-BC2C-1D0DDE43119B}" type="pres">
      <dgm:prSet presAssocID="{D086F3E1-9401-47E8-B520-D4C6089C515C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D5909-51D5-4736-B8D3-2458AB2CA86F}" type="pres">
      <dgm:prSet presAssocID="{5A8534A0-B13B-4A5F-842E-A28F3FE06072}" presName="Accent2" presStyleCnt="0"/>
      <dgm:spPr/>
    </dgm:pt>
    <dgm:pt modelId="{C3AFD1D1-4193-4754-BD41-98D4EBA4CA99}" type="pres">
      <dgm:prSet presAssocID="{5A8534A0-B13B-4A5F-842E-A28F3FE06072}" presName="Accent" presStyleLbl="node1" presStyleIdx="1" presStyleCnt="3"/>
      <dgm:spPr/>
    </dgm:pt>
    <dgm:pt modelId="{C953B6B6-5303-464B-916E-5F486B06C977}" type="pres">
      <dgm:prSet presAssocID="{5A8534A0-B13B-4A5F-842E-A28F3FE06072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B6DFA3-3438-4CD0-84EC-663C3B37886F}" type="pres">
      <dgm:prSet presAssocID="{95BA5AF9-8EE5-4FFE-9F7B-06D70393B818}" presName="Accent3" presStyleCnt="0"/>
      <dgm:spPr/>
    </dgm:pt>
    <dgm:pt modelId="{BC0E82CA-3543-4D56-86EF-9C3B8E7643CD}" type="pres">
      <dgm:prSet presAssocID="{95BA5AF9-8EE5-4FFE-9F7B-06D70393B818}" presName="Accent" presStyleLbl="node1" presStyleIdx="2" presStyleCnt="3"/>
      <dgm:spPr/>
    </dgm:pt>
    <dgm:pt modelId="{41C1129E-A931-434B-84DF-CE6E242C398F}" type="pres">
      <dgm:prSet presAssocID="{95BA5AF9-8EE5-4FFE-9F7B-06D70393B818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85C467-15EE-429B-BEDC-82B81DAEFB53}" type="presOf" srcId="{5A8534A0-B13B-4A5F-842E-A28F3FE06072}" destId="{C953B6B6-5303-464B-916E-5F486B06C977}" srcOrd="0" destOrd="0" presId="urn:microsoft.com/office/officeart/2009/layout/CircleArrowProcess"/>
    <dgm:cxn modelId="{C816A279-CED7-4350-835D-E7534A4CA94C}" srcId="{887C9F07-AAD8-4388-8C22-7E0F1CAEA38D}" destId="{D086F3E1-9401-47E8-B520-D4C6089C515C}" srcOrd="0" destOrd="0" parTransId="{7B0FA02E-D0BD-45A5-8945-598A1228B106}" sibTransId="{28A0119E-52A3-479A-9634-0503CD788836}"/>
    <dgm:cxn modelId="{B816EBC8-B064-4BC5-A1F1-844D70334A6D}" srcId="{887C9F07-AAD8-4388-8C22-7E0F1CAEA38D}" destId="{5A8534A0-B13B-4A5F-842E-A28F3FE06072}" srcOrd="1" destOrd="0" parTransId="{13759FBE-8EEF-4B65-AD2E-156AAD09B62F}" sibTransId="{C127A323-27E0-4C1E-9B00-59EAD4B02BD0}"/>
    <dgm:cxn modelId="{AAB0E4C1-46E5-4111-BECB-B022565A0503}" type="presOf" srcId="{887C9F07-AAD8-4388-8C22-7E0F1CAEA38D}" destId="{8EF0050D-2824-4D5A-92DC-C78E972C2FE8}" srcOrd="0" destOrd="0" presId="urn:microsoft.com/office/officeart/2009/layout/CircleArrowProcess"/>
    <dgm:cxn modelId="{70F69723-26D4-4C35-862D-24D51F7EF7F9}" srcId="{887C9F07-AAD8-4388-8C22-7E0F1CAEA38D}" destId="{95BA5AF9-8EE5-4FFE-9F7B-06D70393B818}" srcOrd="2" destOrd="0" parTransId="{D41C6D52-D66F-422A-B655-925CC95F95B6}" sibTransId="{B12A4791-D7F7-409D-9414-3C0CD04B423E}"/>
    <dgm:cxn modelId="{66F1476B-3940-410A-945B-BCA76D0DEFE0}" type="presOf" srcId="{D086F3E1-9401-47E8-B520-D4C6089C515C}" destId="{A07223E6-A2B1-4432-BC2C-1D0DDE43119B}" srcOrd="0" destOrd="0" presId="urn:microsoft.com/office/officeart/2009/layout/CircleArrowProcess"/>
    <dgm:cxn modelId="{66CF576F-7F5A-46DF-B3C6-1248AF43E947}" type="presOf" srcId="{95BA5AF9-8EE5-4FFE-9F7B-06D70393B818}" destId="{41C1129E-A931-434B-84DF-CE6E242C398F}" srcOrd="0" destOrd="0" presId="urn:microsoft.com/office/officeart/2009/layout/CircleArrowProcess"/>
    <dgm:cxn modelId="{2C42158A-204D-4791-B586-E720975B4202}" type="presParOf" srcId="{8EF0050D-2824-4D5A-92DC-C78E972C2FE8}" destId="{9FB5DC06-90AA-48FD-9492-944B5B143B19}" srcOrd="0" destOrd="0" presId="urn:microsoft.com/office/officeart/2009/layout/CircleArrowProcess"/>
    <dgm:cxn modelId="{20C92E13-443D-4976-9230-6A3FBF959F83}" type="presParOf" srcId="{9FB5DC06-90AA-48FD-9492-944B5B143B19}" destId="{094033B6-DFDD-47E2-98F8-AB4F566779EF}" srcOrd="0" destOrd="0" presId="urn:microsoft.com/office/officeart/2009/layout/CircleArrowProcess"/>
    <dgm:cxn modelId="{D3CD7557-0179-4263-A199-FD73AFA41DCE}" type="presParOf" srcId="{8EF0050D-2824-4D5A-92DC-C78E972C2FE8}" destId="{A07223E6-A2B1-4432-BC2C-1D0DDE43119B}" srcOrd="1" destOrd="0" presId="urn:microsoft.com/office/officeart/2009/layout/CircleArrowProcess"/>
    <dgm:cxn modelId="{DFA5DD7B-CEA4-430E-88CD-815229CB8CB5}" type="presParOf" srcId="{8EF0050D-2824-4D5A-92DC-C78E972C2FE8}" destId="{B0ED5909-51D5-4736-B8D3-2458AB2CA86F}" srcOrd="2" destOrd="0" presId="urn:microsoft.com/office/officeart/2009/layout/CircleArrowProcess"/>
    <dgm:cxn modelId="{1491B865-5B38-45FA-9E64-883717984D62}" type="presParOf" srcId="{B0ED5909-51D5-4736-B8D3-2458AB2CA86F}" destId="{C3AFD1D1-4193-4754-BD41-98D4EBA4CA99}" srcOrd="0" destOrd="0" presId="urn:microsoft.com/office/officeart/2009/layout/CircleArrowProcess"/>
    <dgm:cxn modelId="{9ED41261-13AD-4619-95F5-E527E380EF93}" type="presParOf" srcId="{8EF0050D-2824-4D5A-92DC-C78E972C2FE8}" destId="{C953B6B6-5303-464B-916E-5F486B06C977}" srcOrd="3" destOrd="0" presId="urn:microsoft.com/office/officeart/2009/layout/CircleArrowProcess"/>
    <dgm:cxn modelId="{E1AF6A78-5CDA-4376-A545-A2EEFABA2197}" type="presParOf" srcId="{8EF0050D-2824-4D5A-92DC-C78E972C2FE8}" destId="{55B6DFA3-3438-4CD0-84EC-663C3B37886F}" srcOrd="4" destOrd="0" presId="urn:microsoft.com/office/officeart/2009/layout/CircleArrowProcess"/>
    <dgm:cxn modelId="{BDF0DF07-31BF-4914-B117-7F75C0AA058A}" type="presParOf" srcId="{55B6DFA3-3438-4CD0-84EC-663C3B37886F}" destId="{BC0E82CA-3543-4D56-86EF-9C3B8E7643CD}" srcOrd="0" destOrd="0" presId="urn:microsoft.com/office/officeart/2009/layout/CircleArrowProcess"/>
    <dgm:cxn modelId="{9688151D-1567-4EC1-9095-8767D83FE9A8}" type="presParOf" srcId="{8EF0050D-2824-4D5A-92DC-C78E972C2FE8}" destId="{41C1129E-A931-434B-84DF-CE6E242C398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39DC66-B697-46A2-9C60-1D461660480D}">
      <dsp:nvSpPr>
        <dsp:cNvPr id="0" name=""/>
        <dsp:cNvSpPr/>
      </dsp:nvSpPr>
      <dsp:spPr>
        <a:xfrm>
          <a:off x="2444550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2055547" y="3316465"/>
        <a:ext cx="1453388" cy="72669"/>
      </dsp:txXfrm>
    </dsp:sp>
    <dsp:sp modelId="{31AADC91-1189-4E3B-839E-54B685F3461D}">
      <dsp:nvSpPr>
        <dsp:cNvPr id="0" name=""/>
        <dsp:cNvSpPr/>
      </dsp:nvSpPr>
      <dsp:spPr>
        <a:xfrm>
          <a:off x="2444550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2444550" y="2692448"/>
        <a:ext cx="675382" cy="33769"/>
      </dsp:txXfrm>
    </dsp:sp>
    <dsp:sp modelId="{7BAF7969-3F9E-46F0-94C3-CB29F0A7BEFA}">
      <dsp:nvSpPr>
        <dsp:cNvPr id="0" name=""/>
        <dsp:cNvSpPr/>
      </dsp:nvSpPr>
      <dsp:spPr>
        <a:xfrm>
          <a:off x="2444550" y="1422400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1286933"/>
              </a:moveTo>
              <a:lnTo>
                <a:pt x="337691" y="1286933"/>
              </a:lnTo>
              <a:lnTo>
                <a:pt x="337691" y="0"/>
              </a:lnTo>
              <a:lnTo>
                <a:pt x="67538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</a:endParaRPr>
        </a:p>
      </dsp:txBody>
      <dsp:txXfrm>
        <a:off x="2055547" y="2029532"/>
        <a:ext cx="1453388" cy="72669"/>
      </dsp:txXfrm>
    </dsp:sp>
    <dsp:sp modelId="{11F44713-D3D0-4826-BB8B-BB9EF24216E2}">
      <dsp:nvSpPr>
        <dsp:cNvPr id="0" name=""/>
        <dsp:cNvSpPr/>
      </dsp:nvSpPr>
      <dsp:spPr>
        <a:xfrm rot="16200000">
          <a:off x="-1250290" y="1723825"/>
          <a:ext cx="5418667" cy="19710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 smtClean="0">
              <a:solidFill>
                <a:schemeClr val="tx1"/>
              </a:solidFill>
            </a:rPr>
            <a:t>Reja</a:t>
          </a:r>
          <a:endParaRPr lang="ru-RU" sz="6500" kern="1200" dirty="0">
            <a:solidFill>
              <a:schemeClr val="tx1"/>
            </a:solidFill>
          </a:endParaRPr>
        </a:p>
      </dsp:txBody>
      <dsp:txXfrm>
        <a:off x="-1250290" y="1723825"/>
        <a:ext cx="5418667" cy="1971015"/>
      </dsp:txXfrm>
    </dsp:sp>
    <dsp:sp modelId="{E0058809-191C-48A2-A3BE-4BFF17D82127}">
      <dsp:nvSpPr>
        <dsp:cNvPr id="0" name=""/>
        <dsp:cNvSpPr/>
      </dsp:nvSpPr>
      <dsp:spPr>
        <a:xfrm>
          <a:off x="3119933" y="907626"/>
          <a:ext cx="6464931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</a:rPr>
            <a:t>Geometrik</a:t>
          </a:r>
          <a:r>
            <a:rPr lang="en-US" sz="3200" kern="1200" dirty="0" smtClean="0">
              <a:solidFill>
                <a:schemeClr val="tx1"/>
              </a:solidFill>
            </a:rPr>
            <a:t> </a:t>
          </a:r>
          <a:r>
            <a:rPr lang="en-US" sz="3200" kern="1200" dirty="0" err="1" smtClean="0">
              <a:solidFill>
                <a:schemeClr val="tx1"/>
              </a:solidFill>
            </a:rPr>
            <a:t>figuralarning</a:t>
          </a:r>
          <a:r>
            <a:rPr lang="en-US" sz="3200" kern="1200" dirty="0" smtClean="0">
              <a:solidFill>
                <a:schemeClr val="tx1"/>
              </a:solidFill>
            </a:rPr>
            <a:t> </a:t>
          </a:r>
          <a:r>
            <a:rPr lang="en-US" sz="3200" kern="1200" dirty="0" err="1" smtClean="0">
              <a:solidFill>
                <a:schemeClr val="tx1"/>
              </a:solidFill>
            </a:rPr>
            <a:t>kelib</a:t>
          </a:r>
          <a:r>
            <a:rPr lang="en-US" sz="3200" kern="1200" dirty="0" smtClean="0">
              <a:solidFill>
                <a:schemeClr val="tx1"/>
              </a:solidFill>
            </a:rPr>
            <a:t> </a:t>
          </a:r>
          <a:r>
            <a:rPr lang="en-US" sz="3200" kern="1200" dirty="0" err="1" smtClean="0">
              <a:solidFill>
                <a:schemeClr val="tx1"/>
              </a:solidFill>
            </a:rPr>
            <a:t>chiqishi</a:t>
          </a:r>
          <a:r>
            <a:rPr lang="en-US" sz="3200" kern="1200" dirty="0" smtClean="0">
              <a:solidFill>
                <a:schemeClr val="tx1"/>
              </a:solidFill>
            </a:rPr>
            <a:t> </a:t>
          </a:r>
          <a:r>
            <a:rPr lang="en-US" sz="3200" kern="1200" dirty="0" err="1" smtClean="0">
              <a:solidFill>
                <a:schemeClr val="tx1"/>
              </a:solidFill>
            </a:rPr>
            <a:t>va</a:t>
          </a:r>
          <a:r>
            <a:rPr lang="en-US" sz="3200" kern="1200" dirty="0" smtClean="0">
              <a:solidFill>
                <a:schemeClr val="tx1"/>
              </a:solidFill>
            </a:rPr>
            <a:t> </a:t>
          </a:r>
          <a:r>
            <a:rPr lang="en-US" sz="3200" kern="1200" dirty="0" err="1" smtClean="0">
              <a:solidFill>
                <a:schemeClr val="tx1"/>
              </a:solidFill>
            </a:rPr>
            <a:t>ta’riflari</a:t>
          </a:r>
          <a:r>
            <a:rPr lang="en-US" sz="3200" kern="1200" dirty="0" smtClean="0">
              <a:solidFill>
                <a:schemeClr val="tx1"/>
              </a:solidFill>
            </a:rPr>
            <a:t>.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3119933" y="907626"/>
        <a:ext cx="6464931" cy="1029546"/>
      </dsp:txXfrm>
    </dsp:sp>
    <dsp:sp modelId="{D8F4A69D-197D-4340-B1E5-148A04F4D654}">
      <dsp:nvSpPr>
        <dsp:cNvPr id="0" name=""/>
        <dsp:cNvSpPr/>
      </dsp:nvSpPr>
      <dsp:spPr>
        <a:xfrm>
          <a:off x="3119933" y="2194560"/>
          <a:ext cx="6464931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>
              <a:solidFill>
                <a:schemeClr val="tx1"/>
              </a:solidFill>
            </a:rPr>
            <a:t>Geometrik</a:t>
          </a:r>
          <a:r>
            <a:rPr lang="en-US" sz="3100" kern="1200" dirty="0" smtClean="0">
              <a:solidFill>
                <a:schemeClr val="tx1"/>
              </a:solidFill>
            </a:rPr>
            <a:t> </a:t>
          </a:r>
          <a:r>
            <a:rPr lang="en-US" sz="3100" kern="1200" dirty="0" err="1" smtClean="0">
              <a:solidFill>
                <a:schemeClr val="tx1"/>
              </a:solidFill>
            </a:rPr>
            <a:t>figuralarning</a:t>
          </a:r>
          <a:r>
            <a:rPr lang="en-US" sz="3100" kern="1200" dirty="0" smtClean="0">
              <a:solidFill>
                <a:schemeClr val="tx1"/>
              </a:solidFill>
            </a:rPr>
            <a:t> </a:t>
          </a:r>
          <a:r>
            <a:rPr lang="en-US" sz="3100" kern="1200" dirty="0" err="1" smtClean="0">
              <a:solidFill>
                <a:schemeClr val="tx1"/>
              </a:solidFill>
            </a:rPr>
            <a:t>xossalari</a:t>
          </a:r>
          <a:r>
            <a:rPr lang="en-US" sz="3100" kern="1200" dirty="0" smtClean="0">
              <a:solidFill>
                <a:schemeClr val="tx1"/>
              </a:solidFill>
            </a:rPr>
            <a:t>.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3119933" y="2194560"/>
        <a:ext cx="6464931" cy="1029546"/>
      </dsp:txXfrm>
    </dsp:sp>
    <dsp:sp modelId="{EFFD559B-0415-4950-A9E3-D67D11CF628B}">
      <dsp:nvSpPr>
        <dsp:cNvPr id="0" name=""/>
        <dsp:cNvSpPr/>
      </dsp:nvSpPr>
      <dsp:spPr>
        <a:xfrm>
          <a:off x="3119933" y="3481493"/>
          <a:ext cx="6464931" cy="1029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 smtClean="0">
              <a:solidFill>
                <a:schemeClr val="tx1"/>
              </a:solidFill>
            </a:rPr>
            <a:t>Geometrik</a:t>
          </a:r>
          <a:r>
            <a:rPr lang="en-US" sz="3000" kern="1200" dirty="0" smtClean="0">
              <a:solidFill>
                <a:schemeClr val="tx1"/>
              </a:solidFill>
            </a:rPr>
            <a:t> </a:t>
          </a:r>
          <a:r>
            <a:rPr lang="en-US" sz="3000" kern="1200" dirty="0" err="1" smtClean="0">
              <a:solidFill>
                <a:schemeClr val="tx1"/>
              </a:solidFill>
            </a:rPr>
            <a:t>figuralarning</a:t>
          </a:r>
          <a:r>
            <a:rPr lang="en-US" sz="3000" kern="1200" dirty="0" smtClean="0">
              <a:solidFill>
                <a:schemeClr val="tx1"/>
              </a:solidFill>
            </a:rPr>
            <a:t> </a:t>
          </a:r>
          <a:r>
            <a:rPr lang="en-US" sz="3000" kern="1200" dirty="0" err="1" smtClean="0">
              <a:solidFill>
                <a:schemeClr val="tx1"/>
              </a:solidFill>
            </a:rPr>
            <a:t>alomatlari</a:t>
          </a:r>
          <a:r>
            <a:rPr lang="en-US" sz="3000" kern="1200" dirty="0" smtClean="0">
              <a:solidFill>
                <a:schemeClr val="tx1"/>
              </a:solidFill>
            </a:rPr>
            <a:t>.</a:t>
          </a:r>
          <a:endParaRPr lang="ru-RU" sz="3000" kern="1200" dirty="0">
            <a:solidFill>
              <a:schemeClr val="tx1"/>
            </a:solidFill>
          </a:endParaRPr>
        </a:p>
      </dsp:txBody>
      <dsp:txXfrm>
        <a:off x="3119933" y="3481493"/>
        <a:ext cx="6464931" cy="1029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4033B6-DFDD-47E2-98F8-AB4F566779EF}">
      <dsp:nvSpPr>
        <dsp:cNvPr id="0" name=""/>
        <dsp:cNvSpPr/>
      </dsp:nvSpPr>
      <dsp:spPr>
        <a:xfrm>
          <a:off x="1623527" y="0"/>
          <a:ext cx="2608149" cy="260854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223E6-A2B1-4432-BC2C-1D0DDE43119B}">
      <dsp:nvSpPr>
        <dsp:cNvPr id="0" name=""/>
        <dsp:cNvSpPr/>
      </dsp:nvSpPr>
      <dsp:spPr>
        <a:xfrm>
          <a:off x="2200014" y="941764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Matematika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fani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qachon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paydo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bo‘lgan</a:t>
          </a:r>
          <a:r>
            <a:rPr lang="en-US" sz="1500" kern="1200" dirty="0" smtClean="0"/>
            <a:t>?</a:t>
          </a:r>
          <a:endParaRPr lang="ru-RU" sz="1500" kern="1200" dirty="0"/>
        </a:p>
      </dsp:txBody>
      <dsp:txXfrm>
        <a:off x="2200014" y="941764"/>
        <a:ext cx="1449298" cy="724475"/>
      </dsp:txXfrm>
    </dsp:sp>
    <dsp:sp modelId="{C3AFD1D1-4193-4754-BD41-98D4EBA4CA99}">
      <dsp:nvSpPr>
        <dsp:cNvPr id="0" name=""/>
        <dsp:cNvSpPr/>
      </dsp:nvSpPr>
      <dsp:spPr>
        <a:xfrm>
          <a:off x="899123" y="1498803"/>
          <a:ext cx="2608149" cy="26085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748793"/>
            <a:satOff val="-2558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3B6B6-5303-464B-916E-5F486B06C977}">
      <dsp:nvSpPr>
        <dsp:cNvPr id="0" name=""/>
        <dsp:cNvSpPr/>
      </dsp:nvSpPr>
      <dsp:spPr>
        <a:xfrm>
          <a:off x="1478548" y="2449237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Taqqoslash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xaqida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ma’lumot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bering</a:t>
          </a:r>
          <a:endParaRPr lang="ru-RU" sz="1500" kern="1200" dirty="0"/>
        </a:p>
      </dsp:txBody>
      <dsp:txXfrm>
        <a:off x="1478548" y="2449237"/>
        <a:ext cx="1449298" cy="724475"/>
      </dsp:txXfrm>
    </dsp:sp>
    <dsp:sp modelId="{BC0E82CA-3543-4D56-86EF-9C3B8E7643CD}">
      <dsp:nvSpPr>
        <dsp:cNvPr id="0" name=""/>
        <dsp:cNvSpPr/>
      </dsp:nvSpPr>
      <dsp:spPr>
        <a:xfrm>
          <a:off x="1809159" y="3176964"/>
          <a:ext cx="2240804" cy="22417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1497585"/>
            <a:satOff val="-511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1129E-A931-434B-84DF-CE6E242C398F}">
      <dsp:nvSpPr>
        <dsp:cNvPr id="0" name=""/>
        <dsp:cNvSpPr/>
      </dsp:nvSpPr>
      <dsp:spPr>
        <a:xfrm>
          <a:off x="2203442" y="3958878"/>
          <a:ext cx="1449298" cy="724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Tengsizlik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nima</a:t>
          </a:r>
          <a:r>
            <a:rPr lang="en-US" sz="1500" kern="1200" dirty="0" smtClean="0"/>
            <a:t>?</a:t>
          </a:r>
          <a:endParaRPr lang="ru-RU" sz="1500" kern="1200" dirty="0"/>
        </a:p>
      </dsp:txBody>
      <dsp:txXfrm>
        <a:off x="2203442" y="3958878"/>
        <a:ext cx="1449298" cy="724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5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5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9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42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4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5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xmlns="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07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0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0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October 2,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6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October 2, 2025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9928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75" r:id="rId4"/>
    <p:sldLayoutId id="2147484276" r:id="rId5"/>
    <p:sldLayoutId id="2147484281" r:id="rId6"/>
    <p:sldLayoutId id="2147484277" r:id="rId7"/>
    <p:sldLayoutId id="2147484278" r:id="rId8"/>
    <p:sldLayoutId id="2147484279" r:id="rId9"/>
    <p:sldLayoutId id="2147484280" r:id="rId10"/>
    <p:sldLayoutId id="214748428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9869" y="2603185"/>
            <a:ext cx="669937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Mamlakatimizda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qaratilmoqda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07.05.2020-yildagi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bakalavriat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bitiruvchilarining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muayyan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ixtisoslashtirilgan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PQ-4708-sonli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islohot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eshigini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/>
              <a:t>beruvchi</a:t>
            </a:r>
            <a:r>
              <a:rPr lang="en-US" dirty="0"/>
              <a:t> </a:t>
            </a:r>
            <a:r>
              <a:rPr lang="en-US" dirty="0" err="1"/>
              <a:t>vazifani</a:t>
            </a:r>
            <a:r>
              <a:rPr lang="en-US" dirty="0"/>
              <a:t> </a:t>
            </a:r>
            <a:r>
              <a:rPr lang="en-US" dirty="0" err="1"/>
              <a:t>bajaradi</a:t>
            </a:r>
            <a:r>
              <a:rPr lang="en-US" dirty="0"/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65" y="450873"/>
            <a:ext cx="3949539" cy="277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56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511" y="214603"/>
            <a:ext cx="10241280" cy="667699"/>
          </a:xfrm>
        </p:spPr>
        <p:txBody>
          <a:bodyPr/>
          <a:lstStyle/>
          <a:p>
            <a:pPr>
              <a:defRPr sz="2400"/>
            </a:pP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figuralarning</a:t>
            </a:r>
            <a:r>
              <a:rPr lang="en-US" dirty="0"/>
              <a:t> </a:t>
            </a:r>
            <a:r>
              <a:rPr lang="en-US" dirty="0" err="1"/>
              <a:t>alomatlari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981200" y="1719632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1902512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TTT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alomati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4080" y="2176832"/>
            <a:ext cx="7863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boʻlsa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981200" y="3091232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274112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TTB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alomati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4080" y="3548432"/>
            <a:ext cx="7863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burchakka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boʻlsa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endParaRPr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81200" y="4462832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4645712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TBB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alomati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4080" y="4920032"/>
            <a:ext cx="7863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yopishgan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yopishgan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boʻlsa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4693297" y="1049695"/>
            <a:ext cx="3032449" cy="550506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alomatlari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2284" y="114393"/>
            <a:ext cx="10241280" cy="1234440"/>
          </a:xfrm>
        </p:spPr>
        <p:txBody>
          <a:bodyPr/>
          <a:lstStyle/>
          <a:p>
            <a:pPr algn="ctr">
              <a:defRPr sz="32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alomatlari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Connector 2"/>
          <p:cNvCxnSpPr>
            <a:endCxn id="10" idx="4"/>
          </p:cNvCxnSpPr>
          <p:nvPr/>
        </p:nvCxnSpPr>
        <p:spPr>
          <a:xfrm>
            <a:off x="1371600" y="2560320"/>
            <a:ext cx="0" cy="137160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boʻlsa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 = BC = CD = AD</a:t>
            </a:r>
            <a:endParaRPr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72834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diagonallari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toʻgʻri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kesib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oʻtsa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9144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﬩BD</a:t>
            </a:r>
            <a:endParaRPr sz="2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Выноска 2 (с границей) 19"/>
          <p:cNvSpPr/>
          <p:nvPr/>
        </p:nvSpPr>
        <p:spPr>
          <a:xfrm>
            <a:off x="2695233" y="1492897"/>
            <a:ext cx="2781836" cy="885855"/>
          </a:xfrm>
          <a:prstGeom prst="accentCallout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Parallelogramm ABCD romb hisoblanadi, agarda: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Ромб 20"/>
          <p:cNvSpPr/>
          <p:nvPr/>
        </p:nvSpPr>
        <p:spPr>
          <a:xfrm>
            <a:off x="7903029" y="4170403"/>
            <a:ext cx="2183364" cy="192155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омб 23"/>
          <p:cNvSpPr/>
          <p:nvPr/>
        </p:nvSpPr>
        <p:spPr>
          <a:xfrm>
            <a:off x="9834465" y="3017520"/>
            <a:ext cx="1716833" cy="152762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омб 26"/>
          <p:cNvSpPr/>
          <p:nvPr/>
        </p:nvSpPr>
        <p:spPr>
          <a:xfrm>
            <a:off x="11247120" y="2437008"/>
            <a:ext cx="944880" cy="92373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467" y="201645"/>
            <a:ext cx="11573933" cy="614597"/>
          </a:xfrm>
        </p:spPr>
        <p:txBody>
          <a:bodyPr>
            <a:noAutofit/>
          </a:bodyPr>
          <a:lstStyle/>
          <a:p>
            <a:pPr algn="ctr">
              <a:defRPr sz="3000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vaziyat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metodi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806" y="1571041"/>
            <a:ext cx="5048786" cy="339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6249978"/>
              </p:ext>
            </p:extLst>
          </p:nvPr>
        </p:nvGraphicFramePr>
        <p:xfrm>
          <a:off x="838200" y="821266"/>
          <a:ext cx="51308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262128"/>
            <a:ext cx="10241280" cy="1234440"/>
          </a:xfrm>
        </p:spPr>
        <p:txBody>
          <a:bodyPr/>
          <a:lstStyle/>
          <a:p>
            <a:pPr algn="ctr">
              <a:defRPr sz="2800"/>
            </a:pPr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 </a:t>
            </a:r>
            <a:r>
              <a:rPr lang="en-US" dirty="0" err="1"/>
              <a:t>ro‘yhati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981200" y="1916508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238725" y="1947446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Prezidenti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Sh.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Mirziyoyev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2200699"/>
            <a:ext cx="8229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2020-yil 7-maydagi "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bakalavriat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ta'lim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yo‘nalishlari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bitiruvchilarining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muayyan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ta'lim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dasturlarini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yo‘nalishlar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integrativ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ixtisoslashtirilgan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tartibda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joriy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to‘g‘risida"gi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PQ-4708-son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Qarori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981200" y="3288108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470988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Internet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4080" y="3745308"/>
            <a:ext cx="7863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https://uz.wikipedia.org/</a:t>
            </a:r>
            <a:endParaRPr lang="en-US" sz="1400" dirty="0"/>
          </a:p>
        </p:txBody>
      </p:sp>
      <p:sp>
        <p:nvSpPr>
          <p:cNvPr id="9" name="Rounded Rectangle 8"/>
          <p:cNvSpPr/>
          <p:nvPr/>
        </p:nvSpPr>
        <p:spPr>
          <a:xfrm>
            <a:off x="1981200" y="4659708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4842588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B. Q. HAYDAROV. 5-sinf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darslik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4080" y="5168783"/>
            <a:ext cx="7863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Umumiy</a:t>
            </a:r>
            <a:r>
              <a:rPr lang="en-US" sz="1400" dirty="0"/>
              <a:t> </a:t>
            </a:r>
            <a:r>
              <a:rPr lang="en-US" sz="1400" dirty="0" err="1"/>
              <a:t>o‘rta</a:t>
            </a:r>
            <a:r>
              <a:rPr lang="en-US" sz="1400" dirty="0"/>
              <a:t> </a:t>
            </a:r>
            <a:r>
              <a:rPr lang="en-US" sz="1400" dirty="0" err="1"/>
              <a:t>ta’lim</a:t>
            </a:r>
            <a:r>
              <a:rPr lang="en-US" sz="1400" dirty="0"/>
              <a:t> </a:t>
            </a:r>
            <a:r>
              <a:rPr lang="en-US" sz="1400" dirty="0" err="1"/>
              <a:t>maktablarining</a:t>
            </a:r>
            <a:r>
              <a:rPr lang="en-US" sz="1400" dirty="0"/>
              <a:t> 5- </a:t>
            </a:r>
            <a:r>
              <a:rPr lang="en-US" sz="1400" dirty="0" err="1"/>
              <a:t>sinfi</a:t>
            </a:r>
            <a:r>
              <a:rPr lang="en-US" sz="1400" dirty="0"/>
              <a:t> </a:t>
            </a:r>
            <a:r>
              <a:rPr lang="en-US" sz="1400" dirty="0" err="1"/>
              <a:t>uchun</a:t>
            </a:r>
            <a:r>
              <a:rPr lang="en-US" sz="1400" dirty="0"/>
              <a:t> </a:t>
            </a:r>
            <a:r>
              <a:rPr lang="en-US" sz="1400" dirty="0" err="1"/>
              <a:t>darslik</a:t>
            </a:r>
            <a:r>
              <a:rPr lang="en-US" sz="1400" dirty="0"/>
              <a:t>.</a:t>
            </a:r>
            <a:r>
              <a:rPr lang="da-DK" sz="1400" dirty="0"/>
              <a:t> TOSHKENT «YANGIYO‘L POLIGRAF SERVIS» 2015</a:t>
            </a:r>
            <a:endParaRPr sz="1400" b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989" y="72926"/>
            <a:ext cx="10241280" cy="1234440"/>
          </a:xfrm>
        </p:spPr>
        <p:txBody>
          <a:bodyPr/>
          <a:lstStyle/>
          <a:p>
            <a:pPr algn="ctr">
              <a:defRPr sz="2800"/>
            </a:pPr>
            <a:r>
              <a:rPr lang="en-US" dirty="0" err="1"/>
              <a:t>Qo‘shimcha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 </a:t>
            </a:r>
            <a:r>
              <a:rPr lang="en-US" dirty="0" err="1"/>
              <a:t>ro‘yhati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981200" y="1815998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981200" y="3331848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533374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ru-RU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z-Cyrl-UZ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бдуллаев и другие. Сборник задач по геометрии. Тошкент, “Ўқитувчи” 2004 г.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85006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Mathematical Literacy for Humanists, Herbert Gintis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F4CF84-CAAB-4F6B-850F-CCC9DA0C1C9B}"/>
              </a:ext>
            </a:extLst>
          </p:cNvPr>
          <p:cNvSpPr txBox="1"/>
          <p:nvPr/>
        </p:nvSpPr>
        <p:spPr>
          <a:xfrm>
            <a:off x="2055845" y="1899999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z-Cyrl-UZ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K.X. Aбдуллаев и другие Геометрия 1-част ь. Тошкент, «Ўқитувчи» 2002й.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3924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067" y="2285661"/>
            <a:ext cx="10241280" cy="1234440"/>
          </a:xfrm>
        </p:spPr>
        <p:txBody>
          <a:bodyPr/>
          <a:lstStyle/>
          <a:p>
            <a:r>
              <a:rPr dirty="0" err="1"/>
              <a:t>E'tiboringiz</a:t>
            </a:r>
            <a:r>
              <a:rPr dirty="0"/>
              <a:t> </a:t>
            </a:r>
            <a:r>
              <a:rPr dirty="0" err="1"/>
              <a:t>uchun</a:t>
            </a:r>
            <a:r>
              <a:rPr dirty="0"/>
              <a:t> </a:t>
            </a:r>
            <a:r>
              <a:rPr dirty="0" err="1"/>
              <a:t>rahmat</a:t>
            </a:r>
            <a:r>
              <a:rPr dirty="0"/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err="1" smtClean="0">
                <a:latin typeface="Calibri"/>
                <a:ea typeface="Calibri"/>
                <a:cs typeface="Times New Roman"/>
              </a:rPr>
              <a:t>Geometriya</a:t>
            </a:r>
            <a:r>
              <a:rPr lang="en-US" sz="54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en-US" sz="5400" dirty="0" err="1" smtClean="0">
                <a:latin typeface="Calibri"/>
                <a:ea typeface="Calibri"/>
                <a:cs typeface="Times New Roman"/>
              </a:rPr>
              <a:t>elementlari</a:t>
            </a:r>
            <a:endParaRPr sz="5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O‘qituvchi</a:t>
            </a:r>
            <a:r>
              <a:rPr dirty="0"/>
              <a:t>: </a:t>
            </a:r>
            <a:r>
              <a:rPr dirty="0" err="1"/>
              <a:t>Mirzaakbarov</a:t>
            </a:r>
            <a:r>
              <a:rPr dirty="0"/>
              <a:t> </a:t>
            </a:r>
            <a:r>
              <a:rPr dirty="0" err="1"/>
              <a:t>Abdurasul</a:t>
            </a:r>
            <a:endParaRPr dirty="0"/>
          </a:p>
        </p:txBody>
      </p:sp>
      <p:sp>
        <p:nvSpPr>
          <p:cNvPr id="4" name="Овал 3"/>
          <p:cNvSpPr/>
          <p:nvPr/>
        </p:nvSpPr>
        <p:spPr>
          <a:xfrm>
            <a:off x="8441267" y="194733"/>
            <a:ext cx="13970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0151534" y="643466"/>
            <a:ext cx="787400" cy="11006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>
            <a:off x="11150600" y="1854200"/>
            <a:ext cx="821267" cy="113453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рапеция 6"/>
          <p:cNvSpPr/>
          <p:nvPr/>
        </p:nvSpPr>
        <p:spPr>
          <a:xfrm>
            <a:off x="1185333" y="3962401"/>
            <a:ext cx="1405467" cy="931333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2827867" y="5283200"/>
            <a:ext cx="1024466" cy="88053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ильный пятиугольник 8"/>
          <p:cNvSpPr/>
          <p:nvPr/>
        </p:nvSpPr>
        <p:spPr>
          <a:xfrm>
            <a:off x="558800" y="2421466"/>
            <a:ext cx="1456267" cy="95673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80069606"/>
              </p:ext>
            </p:extLst>
          </p:nvPr>
        </p:nvGraphicFramePr>
        <p:xfrm>
          <a:off x="990600" y="668866"/>
          <a:ext cx="100584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643F3A-F614-4A32-94BF-229CCE792190}"/>
              </a:ext>
            </a:extLst>
          </p:cNvPr>
          <p:cNvSpPr txBox="1"/>
          <p:nvPr/>
        </p:nvSpPr>
        <p:spPr>
          <a:xfrm>
            <a:off x="978762" y="446503"/>
            <a:ext cx="10508943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Darsning</a:t>
            </a:r>
            <a:r>
              <a:rPr lang="en-US" sz="18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maqsadi</a:t>
            </a:r>
            <a:r>
              <a:rPr lang="en-US" sz="18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spc="5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Talabalarga</a:t>
            </a:r>
            <a:r>
              <a:rPr lang="en-US" sz="1800" spc="5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oshlang‘ich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ta’limda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fanining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ta’limiy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tarbiyaviy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vazifalarini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tushuntirish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ularda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1800" spc="5" dirty="0" err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1800" spc="5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o‘quvchilarni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ma’naviy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ahloqiy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aqliy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ruhida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iqtisodiy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mantiqiy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fikrlashini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amalda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qo‘llashni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shakllantirish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8CD890-D3E0-4DFE-9379-DA2B3FDC4AFF}"/>
              </a:ext>
            </a:extLst>
          </p:cNvPr>
          <p:cNvSpPr txBox="1"/>
          <p:nvPr/>
        </p:nvSpPr>
        <p:spPr>
          <a:xfrm>
            <a:off x="697595" y="1773206"/>
            <a:ext cx="110710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Geometriya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so’zini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uz-Cyrl-UZ" sz="1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Yerni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o’lchayman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Shakllar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xaqidagi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xaqidagi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Yuzalar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xaqidagi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z-Cyrl-UZ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Matematika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so’zini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to’g’ri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ta’rifni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spcBef>
                <a:spcPts val="0"/>
              </a:spcBef>
              <a:buAutoNum type="alphaUcPeriod"/>
            </a:pP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               </a:t>
            </a:r>
          </a:p>
          <a:p>
            <a:pPr algn="just">
              <a:spcBef>
                <a:spcPts val="0"/>
              </a:spcBef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Bilimlar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xaqidagi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Xisob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xaqidagi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Shakllar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xaqidagi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fan</a:t>
            </a:r>
          </a:p>
          <a:p>
            <a:pPr marL="0" indent="0">
              <a:buNone/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uz-Cyrl-UZ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Algebra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fanini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asoschisi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A.Beruniy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A.Xorazmiy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          C. A.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Farobi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        D.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A.Grigoryans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uz-Cyrl-UZ" sz="1600" b="1" dirty="0">
                <a:latin typeface="Times New Roman" pitchFamily="18" charset="0"/>
                <a:cs typeface="Times New Roman" pitchFamily="18" charset="0"/>
              </a:rPr>
              <a:t> Amaliy yoki nazariy maqsadlarga erishish uchun yangi yechim axtarishga undaydigan xolat nima deb ataladi?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Umumlashtirish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B.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Ta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qq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oslash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Muammoli vaziyat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   D.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 Ta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lil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1600" dirty="0">
                <a:latin typeface="Times New Roman" pitchFamily="18" charset="0"/>
                <a:cs typeface="Times New Roman" pitchFamily="18" charset="0"/>
              </a:rPr>
              <a:t>ilish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qo‘llanilganda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o‘quvchilarda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tizimli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fikrlash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solishtirish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taqqoslash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ko‘nikmalari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rivojlantiriladi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A) ,,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Klaster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‘‘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metodi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              B) ,,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Esse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‘‘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metodi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) ,,Venn‘‘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diagrammasi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  D) ,,FSMU‘‘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texnologiyasi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4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438" y="156895"/>
            <a:ext cx="10241280" cy="1234440"/>
          </a:xfrm>
        </p:spPr>
        <p:txBody>
          <a:bodyPr/>
          <a:lstStyle/>
          <a:p>
            <a:pPr algn="ctr">
              <a:defRPr sz="28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392438" y="2468880"/>
            <a:ext cx="16773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92559" y="3120729"/>
            <a:ext cx="128918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boshlang‘ich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368488" y="2480733"/>
            <a:ext cx="1746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8813" y="3075093"/>
            <a:ext cx="219456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  <a:p>
            <a:pPr algn="ctr"/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68813" y="3943773"/>
            <a:ext cx="21945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tomonga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cheksiz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etuvchi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900974" y="2514473"/>
            <a:ext cx="9361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76403" y="3160804"/>
            <a:ext cx="219456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↔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76403" y="4029484"/>
            <a:ext cx="2194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Ta’rifsiz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boshlang‘ich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748693" y="2459549"/>
            <a:ext cx="7778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ꟷ</a:t>
            </a:r>
            <a:endParaRPr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 err="1"/>
              <a:t>To‘g‘ri</a:t>
            </a:r>
            <a:r>
              <a:rPr lang="en-US" sz="1400" b="1" dirty="0"/>
              <a:t> </a:t>
            </a:r>
            <a:r>
              <a:rPr lang="en-US" sz="1400" b="1" dirty="0" err="1"/>
              <a:t>chiziq</a:t>
            </a:r>
            <a:r>
              <a:rPr lang="en-US" sz="1400" b="0" dirty="0" err="1"/>
              <a:t>ni</a:t>
            </a:r>
            <a:r>
              <a:rPr lang="en-US" sz="1400" b="0" dirty="0"/>
              <a:t> </a:t>
            </a:r>
            <a:r>
              <a:rPr lang="en-US" sz="1400" b="0" dirty="0" err="1"/>
              <a:t>ikki</a:t>
            </a:r>
            <a:r>
              <a:rPr lang="en-US" sz="1400" b="0" dirty="0"/>
              <a:t> </a:t>
            </a:r>
            <a:r>
              <a:rPr lang="en-US" sz="1400" b="0" dirty="0" err="1"/>
              <a:t>tomonini</a:t>
            </a:r>
            <a:r>
              <a:rPr lang="en-US" sz="1400" b="0" dirty="0"/>
              <a:t> </a:t>
            </a:r>
            <a:r>
              <a:rPr lang="en-US" sz="1400" b="0" dirty="0" err="1"/>
              <a:t>chegaralash</a:t>
            </a:r>
            <a:r>
              <a:rPr lang="en-US" sz="1400" dirty="0"/>
              <a:t>.</a:t>
            </a:r>
            <a:endParaRPr sz="1400" b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6840AE4-8ACF-46E1-A02D-AEBB6ABD0EA6}"/>
              </a:ext>
            </a:extLst>
          </p:cNvPr>
          <p:cNvSpPr txBox="1"/>
          <p:nvPr/>
        </p:nvSpPr>
        <p:spPr>
          <a:xfrm>
            <a:off x="975360" y="1545470"/>
            <a:ext cx="10241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Tayanch</a:t>
            </a:r>
            <a:r>
              <a:rPr lang="en-US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tushunchalar</a:t>
            </a:r>
            <a:r>
              <a:rPr lang="en-US" sz="1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Nuqta, </a:t>
            </a:r>
            <a:r>
              <a:rPr lang="en-US" sz="1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nur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to‘g‘ri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chiziq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kesma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siniq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chiziq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uchburchak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to‘g‘ri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to‘rtburchak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TTT, TBT, BTB,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ichki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burchak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9127" y="1873521"/>
            <a:ext cx="10580914" cy="1093612"/>
          </a:xfrm>
        </p:spPr>
        <p:txBody>
          <a:bodyPr>
            <a:no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Kesmalarni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tutashtirishdan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tutashgan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yopiq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2" descr="Siniq chiziq - Vikiped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Siniq chiziq - Vikipediy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473030"/>
            <a:ext cx="280035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321" y="3259349"/>
            <a:ext cx="1914875" cy="205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002" y="3306342"/>
            <a:ext cx="233362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58417" y="312738"/>
            <a:ext cx="10241280" cy="1234440"/>
          </a:xfrm>
        </p:spPr>
        <p:txBody>
          <a:bodyPr/>
          <a:lstStyle/>
          <a:p>
            <a:pPr algn="ctr">
              <a:defRPr sz="28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04327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87207" y="2493140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Uchburchak</a:t>
            </a:r>
            <a:endParaRPr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6964" y="2880360"/>
            <a:ext cx="7863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to‘g‘ri</a:t>
            </a:r>
            <a:r>
              <a:rPr lang="en-US" sz="1400" dirty="0"/>
              <a:t> </a:t>
            </a:r>
            <a:r>
              <a:rPr lang="en-US" sz="1400" dirty="0" err="1"/>
              <a:t>chiziqda</a:t>
            </a:r>
            <a:r>
              <a:rPr lang="en-US" sz="1400" dirty="0"/>
              <a:t> </a:t>
            </a:r>
            <a:r>
              <a:rPr lang="en-US" sz="1400" dirty="0" err="1"/>
              <a:t>yotmagan</a:t>
            </a:r>
            <a:r>
              <a:rPr lang="en-US" sz="1400" dirty="0"/>
              <a:t> </a:t>
            </a:r>
            <a:r>
              <a:rPr lang="en-US" sz="1400" dirty="0" err="1"/>
              <a:t>uchta</a:t>
            </a:r>
            <a:r>
              <a:rPr lang="en-US" sz="1400" dirty="0"/>
              <a:t> </a:t>
            </a:r>
            <a:r>
              <a:rPr lang="en-US" sz="1400" dirty="0" err="1"/>
              <a:t>kesmadan</a:t>
            </a:r>
            <a:r>
              <a:rPr lang="en-US" sz="1400" dirty="0"/>
              <a:t> </a:t>
            </a:r>
            <a:r>
              <a:rPr lang="en-US" sz="1400" dirty="0" err="1"/>
              <a:t>iborat</a:t>
            </a:r>
            <a:r>
              <a:rPr lang="en-US" sz="1400" dirty="0"/>
              <a:t> </a:t>
            </a:r>
            <a:r>
              <a:rPr lang="en-US" sz="1400" dirty="0" err="1"/>
              <a:t>yopiq</a:t>
            </a:r>
            <a:r>
              <a:rPr lang="en-US" sz="1400" dirty="0"/>
              <a:t> </a:t>
            </a:r>
            <a:r>
              <a:rPr lang="en-US" sz="1400" dirty="0" err="1"/>
              <a:t>siniq</a:t>
            </a:r>
            <a:r>
              <a:rPr lang="en-US" sz="1400" dirty="0"/>
              <a:t> </a:t>
            </a:r>
            <a:r>
              <a:rPr lang="en-US" sz="1400" dirty="0" err="1"/>
              <a:t>chiziq</a:t>
            </a:r>
            <a:r>
              <a:rPr sz="1400" b="0" dirty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4327" y="3666931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87207" y="3818942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To‘rtburchak</a:t>
            </a:r>
            <a:endParaRPr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06964" y="4157496"/>
            <a:ext cx="7863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to‘g‘ri</a:t>
            </a:r>
            <a:r>
              <a:rPr lang="en-US" sz="1400" dirty="0"/>
              <a:t> </a:t>
            </a:r>
            <a:r>
              <a:rPr lang="en-US" sz="1400" dirty="0" err="1"/>
              <a:t>chiziqda</a:t>
            </a:r>
            <a:r>
              <a:rPr lang="en-US" sz="1400" dirty="0"/>
              <a:t> </a:t>
            </a:r>
            <a:r>
              <a:rPr lang="en-US" sz="1400" dirty="0" err="1"/>
              <a:t>yotmagan</a:t>
            </a:r>
            <a:r>
              <a:rPr lang="en-US" sz="1400" dirty="0"/>
              <a:t> </a:t>
            </a:r>
            <a:r>
              <a:rPr lang="en-US" sz="1400" dirty="0" err="1"/>
              <a:t>to‘rtta</a:t>
            </a:r>
            <a:r>
              <a:rPr lang="en-US" sz="1400" dirty="0"/>
              <a:t> </a:t>
            </a:r>
            <a:r>
              <a:rPr lang="en-US" sz="1400" dirty="0" err="1"/>
              <a:t>kesmadan</a:t>
            </a:r>
            <a:r>
              <a:rPr lang="en-US" sz="1400" dirty="0"/>
              <a:t> </a:t>
            </a:r>
            <a:r>
              <a:rPr lang="en-US" sz="1400" dirty="0" err="1"/>
              <a:t>iborat</a:t>
            </a:r>
            <a:r>
              <a:rPr lang="en-US" sz="1400" dirty="0"/>
              <a:t> </a:t>
            </a:r>
            <a:r>
              <a:rPr lang="en-US" sz="1400" dirty="0" err="1"/>
              <a:t>yopiq</a:t>
            </a:r>
            <a:r>
              <a:rPr lang="en-US" sz="1400" dirty="0"/>
              <a:t> </a:t>
            </a:r>
            <a:r>
              <a:rPr lang="en-US" sz="1400" dirty="0" err="1"/>
              <a:t>siniq</a:t>
            </a:r>
            <a:r>
              <a:rPr lang="en-US" sz="1400" dirty="0"/>
              <a:t> </a:t>
            </a:r>
            <a:r>
              <a:rPr lang="en-US" sz="1400" dirty="0" err="1"/>
              <a:t>chiziq</a:t>
            </a:r>
            <a:r>
              <a:rPr lang="en-US" sz="1400" dirty="0"/>
              <a:t>.</a:t>
            </a:r>
            <a:endParaRPr sz="1400" b="0" dirty="0"/>
          </a:p>
        </p:txBody>
      </p:sp>
      <p:sp>
        <p:nvSpPr>
          <p:cNvPr id="9" name="Rounded Rectangle 8"/>
          <p:cNvSpPr/>
          <p:nvPr/>
        </p:nvSpPr>
        <p:spPr>
          <a:xfrm>
            <a:off x="506964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9844" y="5208348"/>
            <a:ext cx="7863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N- </a:t>
            </a:r>
            <a:r>
              <a:rPr lang="en-US" sz="1600" b="1" dirty="0" err="1"/>
              <a:t>burchak</a:t>
            </a:r>
            <a:endParaRPr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7207" y="5491999"/>
            <a:ext cx="78638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to‘g‘ri</a:t>
            </a:r>
            <a:r>
              <a:rPr lang="en-US" sz="1400" dirty="0"/>
              <a:t> </a:t>
            </a:r>
            <a:r>
              <a:rPr lang="en-US" sz="1400" dirty="0" err="1"/>
              <a:t>chiziqda</a:t>
            </a:r>
            <a:r>
              <a:rPr lang="en-US" sz="1400" dirty="0"/>
              <a:t> </a:t>
            </a:r>
            <a:r>
              <a:rPr lang="en-US" sz="1400" dirty="0" err="1"/>
              <a:t>yotmagan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nechta</a:t>
            </a:r>
            <a:r>
              <a:rPr lang="en-US" sz="1400" dirty="0"/>
              <a:t> </a:t>
            </a:r>
            <a:r>
              <a:rPr lang="en-US" sz="1400" dirty="0" err="1"/>
              <a:t>kesmadan</a:t>
            </a:r>
            <a:r>
              <a:rPr lang="en-US" sz="1400" dirty="0"/>
              <a:t> </a:t>
            </a:r>
            <a:r>
              <a:rPr lang="en-US" sz="1400" dirty="0" err="1"/>
              <a:t>iborat</a:t>
            </a:r>
            <a:r>
              <a:rPr lang="en-US" sz="1400" dirty="0"/>
              <a:t> </a:t>
            </a:r>
            <a:r>
              <a:rPr lang="en-US" sz="1400" dirty="0" err="1"/>
              <a:t>yopiq</a:t>
            </a:r>
            <a:r>
              <a:rPr lang="en-US" sz="1400" dirty="0"/>
              <a:t> </a:t>
            </a:r>
            <a:r>
              <a:rPr lang="en-US" sz="1400" dirty="0" err="1"/>
              <a:t>siniq</a:t>
            </a:r>
            <a:r>
              <a:rPr lang="en-US" sz="1400" dirty="0"/>
              <a:t> </a:t>
            </a:r>
            <a:r>
              <a:rPr lang="en-US" sz="1400" dirty="0" err="1"/>
              <a:t>chiziq</a:t>
            </a:r>
            <a:r>
              <a:rPr lang="en-US" sz="1400" dirty="0"/>
              <a:t>.</a:t>
            </a:r>
            <a:endParaRPr sz="1400" b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336" y="2080686"/>
            <a:ext cx="2209488" cy="129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169437" y="402615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cap="all" spc="7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 sz="2800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872" y="5029200"/>
            <a:ext cx="10668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52" y="4796755"/>
            <a:ext cx="1460329" cy="139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араллелограмм 13"/>
          <p:cNvSpPr/>
          <p:nvPr/>
        </p:nvSpPr>
        <p:spPr>
          <a:xfrm>
            <a:off x="8958282" y="3836918"/>
            <a:ext cx="1242390" cy="646331"/>
          </a:xfrm>
          <a:prstGeom prst="parallelogram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10432319" y="3644964"/>
            <a:ext cx="764488" cy="771719"/>
          </a:xfrm>
          <a:prstGeom prst="diamon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рапеция 15"/>
          <p:cNvSpPr/>
          <p:nvPr/>
        </p:nvSpPr>
        <p:spPr>
          <a:xfrm>
            <a:off x="11311015" y="3663626"/>
            <a:ext cx="706016" cy="734397"/>
          </a:xfrm>
          <a:prstGeom prst="trapezoi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>
            <a:off x="10841933" y="2221666"/>
            <a:ext cx="1116563" cy="1015078"/>
          </a:xfrm>
          <a:prstGeom prst="rt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33265"/>
            <a:ext cx="10241280" cy="686360"/>
          </a:xfrm>
        </p:spPr>
        <p:txBody>
          <a:bodyPr/>
          <a:lstStyle/>
          <a:p>
            <a:pPr>
              <a:defRPr sz="2400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dirty="0"/>
              <a:t> </a:t>
            </a:r>
            <a:r>
              <a:rPr lang="en-US" dirty="0" err="1"/>
              <a:t>figuralarning</a:t>
            </a:r>
            <a:r>
              <a:rPr lang="en-US" dirty="0"/>
              <a:t> </a:t>
            </a:r>
            <a:r>
              <a:rPr lang="en-US" dirty="0" err="1"/>
              <a:t>xossalari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</a:t>
            </a:r>
            <a:endParaRPr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yigʻindini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180°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oʻziga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qoʻshni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boʻlmagan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yigʻindisiga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dirty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koʻpburchaklar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yigʻindisi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360°ga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 dirty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Xossa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yigʻindisi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boʻladi: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&gt;c,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a+c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&gt;b,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b+c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3499446" y="1054359"/>
            <a:ext cx="5467428" cy="1026368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110343"/>
            <a:ext cx="4945224" cy="1045425"/>
          </a:xfrm>
        </p:spPr>
        <p:txBody>
          <a:bodyPr>
            <a:normAutofit/>
          </a:bodyPr>
          <a:lstStyle/>
          <a:p>
            <a:pPr algn="ctr">
              <a:defRPr sz="2600"/>
            </a:pPr>
            <a:r>
              <a:rPr lang="en-US" dirty="0" err="1"/>
              <a:t>To‘rtburchakning</a:t>
            </a:r>
            <a:r>
              <a:rPr lang="en-US" dirty="0"/>
              <a:t> </a:t>
            </a:r>
            <a:r>
              <a:rPr lang="en-US" dirty="0" err="1"/>
              <a:t>xossalari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1723428"/>
          </a:xfrm>
        </p:spPr>
        <p:txBody>
          <a:bodyPr/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toʻrtburchak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yigʻindisi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360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gradusga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tengdir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∠A+∠B+∠C+∠D=360°.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koʻpburchaklar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uchburchak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burchaklari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yigʻindisi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360°ga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6960637" y="1110343"/>
            <a:ext cx="2892490" cy="183813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0114384" y="919625"/>
            <a:ext cx="1819469" cy="299512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6746032" y="3466322"/>
            <a:ext cx="2528596" cy="263123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89233" y="4161454"/>
            <a:ext cx="2323323" cy="1763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95400" y="233265"/>
            <a:ext cx="10241280" cy="68636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 cap="all" spc="7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2400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Geometrik</a:t>
            </a:r>
            <a:r>
              <a:rPr lang="en-US" sz="2400"/>
              <a:t> figuralarning xossalari.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Avenir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766</Words>
  <Application>Microsoft Office PowerPoint</Application>
  <PresentationFormat>Произвольный</PresentationFormat>
  <Paragraphs>102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GradientRiseVTI</vt:lpstr>
      <vt:lpstr>Презентация PowerPoint</vt:lpstr>
      <vt:lpstr>Geometriya elementlari</vt:lpstr>
      <vt:lpstr>Презентация PowerPoint</vt:lpstr>
      <vt:lpstr>Презентация PowerPoint</vt:lpstr>
      <vt:lpstr>Geometrik figuralarning kelib chiqishi va ta’riflari.</vt:lpstr>
      <vt:lpstr>Geometrik figuralarning kelib chiqishi va ta’riflari.</vt:lpstr>
      <vt:lpstr>Презентация PowerPoint</vt:lpstr>
      <vt:lpstr>Geometrik figuralarning xossalari.</vt:lpstr>
      <vt:lpstr>To‘rtburchakning xossalari.</vt:lpstr>
      <vt:lpstr>Geometrik figuralarning alomatlari</vt:lpstr>
      <vt:lpstr>Geometrik figuralarning alomatlari</vt:lpstr>
      <vt:lpstr>Muammoli  vaziyat metodi</vt:lpstr>
      <vt:lpstr>Foydalanilgan adabiyotlar ro‘yhati</vt:lpstr>
      <vt:lpstr>Qo‘shimcha adabiyotlar ro‘yhati</vt:lpstr>
      <vt:lpstr>E'tiboringiz uchun rahmat!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Geometrik figuralar ularning tarifi, xossalari va alomatlari</dc:title>
  <dc:creator>쇼흐조드</dc:creator>
  <cp:lastModifiedBy>admin</cp:lastModifiedBy>
  <cp:revision>35</cp:revision>
  <dcterms:created xsi:type="dcterms:W3CDTF">2023-10-19T02:20:52Z</dcterms:created>
  <dcterms:modified xsi:type="dcterms:W3CDTF">2025-10-02T07:48:42Z</dcterms:modified>
</cp:coreProperties>
</file>