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906000" cy="6858000" type="A4"/>
  <p:notesSz cx="6850063" cy="99822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9D5"/>
    <a:srgbClr val="F3C900"/>
    <a:srgbClr val="FFD000"/>
    <a:srgbClr val="40B1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1" autoAdjust="0"/>
    <p:restoredTop sz="94660"/>
  </p:normalViewPr>
  <p:slideViewPr>
    <p:cSldViewPr snapToGrid="0">
      <p:cViewPr>
        <p:scale>
          <a:sx n="33" d="100"/>
          <a:sy n="33" d="100"/>
        </p:scale>
        <p:origin x="-2798" y="-126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8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8361" cy="500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869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0117" y="0"/>
            <a:ext cx="2968361" cy="500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1048870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81358"/>
            <a:ext cx="2968361" cy="5008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871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0117" y="9481358"/>
            <a:ext cx="2968361" cy="5008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22788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8361" cy="500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Calibri" panose="020F0502020204030204" charset="0"/>
                <a:cs typeface="Calibri" panose="020F0502020204030204" charset="0"/>
              </a:defRPr>
            </a:lvl1pPr>
          </a:lstStyle>
          <a:p>
            <a:endParaRPr lang="zh-CN" altLang="en-US"/>
          </a:p>
        </p:txBody>
      </p:sp>
      <p:sp>
        <p:nvSpPr>
          <p:cNvPr id="1048863" name="日期占位符 2"/>
          <p:cNvSpPr>
            <a:spLocks noGrp="1"/>
          </p:cNvSpPr>
          <p:nvPr>
            <p:ph type="dt" idx="1"/>
          </p:nvPr>
        </p:nvSpPr>
        <p:spPr>
          <a:xfrm>
            <a:off x="3880117" y="0"/>
            <a:ext cx="2968361" cy="500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Calibri" panose="020F0502020204030204" charset="0"/>
                <a:cs typeface="Calibri" panose="020F0502020204030204" charset="0"/>
              </a:defRPr>
            </a:lvl1pPr>
          </a:lstStyle>
          <a:p>
            <a:fld id="{D2A48B96-639E-45A3-A0BA-2464DFDB1FAA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104886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1247775"/>
            <a:ext cx="4865687" cy="3368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104886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007" y="4803934"/>
            <a:ext cx="5480050" cy="393049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86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81358"/>
            <a:ext cx="2968361" cy="5008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Calibri" panose="020F0502020204030204" charset="0"/>
                <a:cs typeface="Calibri" panose="020F0502020204030204" charset="0"/>
              </a:defRPr>
            </a:lvl1pPr>
          </a:lstStyle>
          <a:p>
            <a:endParaRPr lang="zh-CN" altLang="en-US"/>
          </a:p>
        </p:txBody>
      </p:sp>
      <p:sp>
        <p:nvSpPr>
          <p:cNvPr id="104886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0117" y="9481358"/>
            <a:ext cx="2968361" cy="5008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Calibri" panose="020F0502020204030204" charset="0"/>
                <a:cs typeface="Calibri" panose="020F0502020204030204" charset="0"/>
              </a:defRPr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6236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Calibri" panose="020F0502020204030204" charset="0"/>
        <a:cs typeface="Calibri" panose="020F050202020403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Calibri" panose="020F0502020204030204" charset="0"/>
        <a:cs typeface="Calibri" panose="020F050202020403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Calibri" panose="020F0502020204030204" charset="0"/>
        <a:cs typeface="Calibri" panose="020F050202020403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Calibri" panose="020F0502020204030204" charset="0"/>
        <a:cs typeface="Calibri" panose="020F050202020403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Calibri" panose="020F0502020204030204" charset="0"/>
        <a:cs typeface="Calibri" panose="020F050202020403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标题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94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104869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5260-5B6C-484A-8636-B5911F59C790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104869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9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3C3A-4CFF-45E7-A74F-3D5C546B81C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83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83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5260-5B6C-484A-8636-B5911F59C790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104883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83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3C3A-4CFF-45E7-A74F-3D5C546B81C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6" name="竖排标题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817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81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5260-5B6C-484A-8636-B5911F59C790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104881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820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3C3A-4CFF-45E7-A74F-3D5C546B81C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822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82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5260-5B6C-484A-8636-B5911F59C790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104882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82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3C3A-4CFF-45E7-A74F-3D5C546B81C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7" name="标题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838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1048839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5260-5B6C-484A-8636-B5911F59C790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1048840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841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3C3A-4CFF-45E7-A74F-3D5C546B81C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84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84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84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5260-5B6C-484A-8636-B5911F59C790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104884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84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3C3A-4CFF-45E7-A74F-3D5C546B81C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8" name="标题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849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1048850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851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1048852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853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5260-5B6C-484A-8636-B5911F59C790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1048854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855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3C3A-4CFF-45E7-A74F-3D5C546B81C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81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5260-5B6C-484A-8636-B5911F59C790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104881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81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3C3A-4CFF-45E7-A74F-3D5C546B81C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5260-5B6C-484A-8636-B5911F59C790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1048582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3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3C3A-4CFF-45E7-A74F-3D5C546B81C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6" name="标题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857" name="内容占位符 2"/>
          <p:cNvSpPr>
            <a:spLocks noGrp="1"/>
          </p:cNvSpPr>
          <p:nvPr>
            <p:ph idx="1" hasCustomPrompt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858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1048859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5260-5B6C-484A-8636-B5911F59C790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1048860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861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3C3A-4CFF-45E7-A74F-3D5C546B81C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6" name="标题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827" name="图片占位符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828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1048829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5260-5B6C-484A-8636-B5911F59C790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1048830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831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3C3A-4CFF-45E7-A74F-3D5C546B81C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defRPr>
            </a:lvl1pPr>
          </a:lstStyle>
          <a:p>
            <a:fld id="{48185260-5B6C-484A-8636-B5911F59C790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defRPr>
            </a:lvl1pPr>
          </a:lstStyle>
          <a:p>
            <a:endParaRPr lang="zh-CN" altLang="en-US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defRPr>
            </a:lvl1pPr>
          </a:lstStyle>
          <a:p>
            <a:fld id="{F75F3C3A-4CFF-45E7-A74F-3D5C546B81C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charset="0"/>
          <a:ea typeface="Calibri" panose="020F0502020204030204" charset="0"/>
          <a:cs typeface="Calibri" panose="020F050202020403020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charset="0"/>
          <a:ea typeface="Calibri" panose="020F0502020204030204" charset="0"/>
          <a:cs typeface="Calibri" panose="020F050202020403020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charset="0"/>
          <a:ea typeface="Calibri" panose="020F0502020204030204" charset="0"/>
          <a:cs typeface="Calibri" panose="020F050202020403020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charset="0"/>
          <a:ea typeface="Calibri" panose="020F0502020204030204" charset="0"/>
          <a:cs typeface="Calibri" panose="020F050202020403020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charset="0"/>
          <a:ea typeface="Calibri" panose="020F0502020204030204" charset="0"/>
          <a:cs typeface="Calibri" panose="020F050202020403020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charset="0"/>
          <a:ea typeface="Calibri" panose="020F0502020204030204" charset="0"/>
          <a:cs typeface="Calibri" panose="020F050202020403020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image" Target="../media/image7.emf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image" Target="../media/image16.jpe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19" Type="http://schemas.openxmlformats.org/officeDocument/2006/relationships/image" Target="../media/image4.emf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ChangeArrowheads="1"/>
          </p:cNvSpPr>
          <p:nvPr/>
        </p:nvSpPr>
        <p:spPr bwMode="auto">
          <a:xfrm>
            <a:off x="1540444" y="915515"/>
            <a:ext cx="7831931" cy="4585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ru-RU" sz="1200" dirty="0">
                <a:cs typeface="Arial" charset="0"/>
              </a:rPr>
              <a:t/>
            </a:r>
            <a:br>
              <a:rPr lang="ru-RU" sz="1200" dirty="0">
                <a:cs typeface="Arial" charset="0"/>
              </a:rPr>
            </a:br>
            <a:endParaRPr lang="ru-RU" sz="3600" dirty="0">
              <a:cs typeface="Arial" charset="0"/>
            </a:endParaRPr>
          </a:p>
          <a:p>
            <a:pPr algn="ctr"/>
            <a:r>
              <a:rPr lang="ru-RU" sz="2400" b="1" dirty="0"/>
              <a:t>O`ZBEKISTON RESPUBLIKASI</a:t>
            </a:r>
            <a:endParaRPr lang="ru-RU" sz="2400" dirty="0"/>
          </a:p>
          <a:p>
            <a:pPr algn="ctr"/>
            <a:r>
              <a:rPr lang="ru-RU" sz="2400" b="1" dirty="0"/>
              <a:t>OLIY TA’LIM, FAN VA INOVATSIYALAR VAZIRLIGI  </a:t>
            </a:r>
            <a:endParaRPr lang="ru-RU" sz="2400" dirty="0"/>
          </a:p>
          <a:p>
            <a:pPr algn="ctr"/>
            <a:r>
              <a:rPr lang="ru-RU" sz="2400" b="1" i="1" dirty="0"/>
              <a:t>   </a:t>
            </a:r>
            <a:r>
              <a:rPr lang="ru-RU" sz="2400" b="1" dirty="0"/>
              <a:t>NAMANGAN DAVLAT PEDAGO</a:t>
            </a:r>
            <a:r>
              <a:rPr lang="en-US" sz="2400" b="1" dirty="0"/>
              <a:t>G</a:t>
            </a:r>
            <a:r>
              <a:rPr lang="ru-RU" sz="2400" b="1" dirty="0"/>
              <a:t>IKA INSTITUTI</a:t>
            </a:r>
            <a:endParaRPr lang="en-US" sz="2400" b="1" dirty="0"/>
          </a:p>
          <a:p>
            <a:pPr algn="ctr"/>
            <a:r>
              <a:rPr lang="sv-SE" sz="2800" b="1" i="1" dirty="0" smtClean="0">
                <a:solidFill>
                  <a:srgbClr val="000066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PEDAGOGIKA </a:t>
            </a:r>
            <a:r>
              <a:rPr lang="sv-SE" sz="2800" b="1" i="1" dirty="0">
                <a:solidFill>
                  <a:srgbClr val="000066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FAKULTETI </a:t>
            </a:r>
          </a:p>
          <a:p>
            <a:pPr algn="ctr"/>
            <a:endParaRPr lang="en-US" sz="2800" b="1" dirty="0"/>
          </a:p>
          <a:p>
            <a:pPr algn="ctr"/>
            <a:r>
              <a:rPr lang="fi-FI" sz="2800" b="1" i="1" dirty="0" smtClean="0">
                <a:solidFill>
                  <a:srgbClr val="000066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MATEMATIKA </a:t>
            </a:r>
            <a:r>
              <a:rPr lang="fi-FI" sz="2800" b="1" i="1" dirty="0" smtClean="0">
                <a:solidFill>
                  <a:srgbClr val="000066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VA UNI OʻQITISH METODIKASI</a:t>
            </a:r>
          </a:p>
          <a:p>
            <a:pPr algn="ctr"/>
            <a:r>
              <a:rPr lang="sv-SE" sz="2800" b="1" i="1" dirty="0" smtClean="0">
                <a:solidFill>
                  <a:srgbClr val="000066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FANIDAN </a:t>
            </a:r>
            <a:r>
              <a:rPr lang="sv-SE" sz="2800" b="1" i="1" dirty="0">
                <a:solidFill>
                  <a:srgbClr val="000066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TAYORLAGAN </a:t>
            </a:r>
          </a:p>
          <a:p>
            <a:pPr algn="ctr"/>
            <a:r>
              <a:rPr lang="sv-SE" sz="60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TAQDIMOT</a:t>
            </a:r>
            <a:endParaRPr lang="ru-RU" sz="2800" b="1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9219" name="Rectangle 2" descr="Namangan_davlat_pedagogika_instituti"/>
          <p:cNvSpPr>
            <a:spLocks noChangeArrowheads="1"/>
          </p:cNvSpPr>
          <p:nvPr/>
        </p:nvSpPr>
        <p:spPr bwMode="auto">
          <a:xfrm>
            <a:off x="194337" y="260351"/>
            <a:ext cx="1860815" cy="1622425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18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8" name="图片 32"/>
          <p:cNvPicPr>
            <a:picLocks noChangeAspect="1"/>
          </p:cNvPicPr>
          <p:nvPr/>
        </p:nvPicPr>
        <p:blipFill rotWithShape="1">
          <a:blip r:embed="rId2"/>
          <a:srcRect r="43866" b="35615"/>
          <a:stretch>
            <a:fillRect/>
          </a:stretch>
        </p:blipFill>
        <p:spPr>
          <a:xfrm>
            <a:off x="335763" y="1757374"/>
            <a:ext cx="2376060" cy="4393024"/>
          </a:xfrm>
          <a:prstGeom prst="rect">
            <a:avLst/>
          </a:prstGeom>
        </p:spPr>
      </p:pic>
      <p:pic>
        <p:nvPicPr>
          <p:cNvPr id="2097199" name="图片 7"/>
          <p:cNvPicPr>
            <a:picLocks noChangeAspect="1"/>
          </p:cNvPicPr>
          <p:nvPr/>
        </p:nvPicPr>
        <p:blipFill rotWithShape="1">
          <a:blip r:embed="rId2"/>
          <a:srcRect l="54783"/>
          <a:stretch>
            <a:fillRect/>
          </a:stretch>
        </p:blipFill>
        <p:spPr>
          <a:xfrm rot="5400000" flipH="1">
            <a:off x="7398394" y="45395"/>
            <a:ext cx="2355628" cy="2659584"/>
          </a:xfrm>
          <a:prstGeom prst="rect">
            <a:avLst/>
          </a:prstGeom>
        </p:spPr>
      </p:pic>
      <p:pic>
        <p:nvPicPr>
          <p:cNvPr id="2097200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823" y="1571307"/>
            <a:ext cx="4509819" cy="126000"/>
          </a:xfrm>
          <a:prstGeom prst="rect">
            <a:avLst/>
          </a:prstGeom>
        </p:spPr>
      </p:pic>
      <p:sp>
        <p:nvSpPr>
          <p:cNvPr id="1048738" name="Freeform 59"/>
          <p:cNvSpPr/>
          <p:nvPr/>
        </p:nvSpPr>
        <p:spPr bwMode="auto">
          <a:xfrm>
            <a:off x="5087972" y="3953886"/>
            <a:ext cx="762759" cy="816709"/>
          </a:xfrm>
          <a:custGeom>
            <a:avLst/>
            <a:gdLst>
              <a:gd name="T0" fmla="*/ 0 w 323"/>
              <a:gd name="T1" fmla="*/ 247 h 281"/>
              <a:gd name="T2" fmla="*/ 84 w 323"/>
              <a:gd name="T3" fmla="*/ 63 h 281"/>
              <a:gd name="T4" fmla="*/ 314 w 323"/>
              <a:gd name="T5" fmla="*/ 17 h 281"/>
              <a:gd name="T6" fmla="*/ 22 w 323"/>
              <a:gd name="T7" fmla="*/ 272 h 281"/>
              <a:gd name="T8" fmla="*/ 203 w 323"/>
              <a:gd name="T9" fmla="*/ 120 h 281"/>
              <a:gd name="T10" fmla="*/ 0 w 323"/>
              <a:gd name="T11" fmla="*/ 247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3" h="281">
                <a:moveTo>
                  <a:pt x="0" y="247"/>
                </a:moveTo>
                <a:cubicBezTo>
                  <a:pt x="0" y="247"/>
                  <a:pt x="7" y="126"/>
                  <a:pt x="84" y="63"/>
                </a:cubicBezTo>
                <a:cubicBezTo>
                  <a:pt x="161" y="0"/>
                  <a:pt x="213" y="60"/>
                  <a:pt x="314" y="17"/>
                </a:cubicBezTo>
                <a:cubicBezTo>
                  <a:pt x="314" y="17"/>
                  <a:pt x="323" y="281"/>
                  <a:pt x="22" y="272"/>
                </a:cubicBezTo>
                <a:cubicBezTo>
                  <a:pt x="22" y="272"/>
                  <a:pt x="167" y="199"/>
                  <a:pt x="203" y="120"/>
                </a:cubicBezTo>
                <a:cubicBezTo>
                  <a:pt x="203" y="120"/>
                  <a:pt x="141" y="200"/>
                  <a:pt x="0" y="247"/>
                </a:cubicBezTo>
                <a:close/>
              </a:path>
            </a:pathLst>
          </a:cu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39" name="Freeform 60"/>
          <p:cNvSpPr/>
          <p:nvPr/>
        </p:nvSpPr>
        <p:spPr bwMode="auto">
          <a:xfrm>
            <a:off x="4294515" y="3564422"/>
            <a:ext cx="739143" cy="1107353"/>
          </a:xfrm>
          <a:custGeom>
            <a:avLst/>
            <a:gdLst>
              <a:gd name="T0" fmla="*/ 281 w 313"/>
              <a:gd name="T1" fmla="*/ 381 h 381"/>
              <a:gd name="T2" fmla="*/ 95 w 313"/>
              <a:gd name="T3" fmla="*/ 280 h 381"/>
              <a:gd name="T4" fmla="*/ 15 w 313"/>
              <a:gd name="T5" fmla="*/ 0 h 381"/>
              <a:gd name="T6" fmla="*/ 112 w 313"/>
              <a:gd name="T7" fmla="*/ 67 h 381"/>
              <a:gd name="T8" fmla="*/ 313 w 313"/>
              <a:gd name="T9" fmla="*/ 355 h 381"/>
              <a:gd name="T10" fmla="*/ 108 w 313"/>
              <a:gd name="T11" fmla="*/ 157 h 381"/>
              <a:gd name="T12" fmla="*/ 281 w 313"/>
              <a:gd name="T13" fmla="*/ 381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3" h="381">
                <a:moveTo>
                  <a:pt x="281" y="381"/>
                </a:moveTo>
                <a:cubicBezTo>
                  <a:pt x="281" y="381"/>
                  <a:pt x="164" y="378"/>
                  <a:pt x="95" y="280"/>
                </a:cubicBezTo>
                <a:cubicBezTo>
                  <a:pt x="26" y="182"/>
                  <a:pt x="0" y="110"/>
                  <a:pt x="15" y="0"/>
                </a:cubicBezTo>
                <a:cubicBezTo>
                  <a:pt x="15" y="0"/>
                  <a:pt x="36" y="43"/>
                  <a:pt x="112" y="67"/>
                </a:cubicBezTo>
                <a:cubicBezTo>
                  <a:pt x="188" y="90"/>
                  <a:pt x="291" y="146"/>
                  <a:pt x="313" y="355"/>
                </a:cubicBezTo>
                <a:cubicBezTo>
                  <a:pt x="313" y="355"/>
                  <a:pt x="171" y="253"/>
                  <a:pt x="108" y="157"/>
                </a:cubicBezTo>
                <a:cubicBezTo>
                  <a:pt x="108" y="157"/>
                  <a:pt x="154" y="276"/>
                  <a:pt x="281" y="381"/>
                </a:cubicBezTo>
                <a:close/>
              </a:path>
            </a:pathLst>
          </a:cu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40" name="Freeform 61"/>
          <p:cNvSpPr/>
          <p:nvPr/>
        </p:nvSpPr>
        <p:spPr bwMode="auto">
          <a:xfrm>
            <a:off x="5255637" y="3329000"/>
            <a:ext cx="583286" cy="619072"/>
          </a:xfrm>
          <a:custGeom>
            <a:avLst/>
            <a:gdLst>
              <a:gd name="T0" fmla="*/ 3 w 247"/>
              <a:gd name="T1" fmla="*/ 196 h 213"/>
              <a:gd name="T2" fmla="*/ 54 w 247"/>
              <a:gd name="T3" fmla="*/ 52 h 213"/>
              <a:gd name="T4" fmla="*/ 223 w 247"/>
              <a:gd name="T5" fmla="*/ 3 h 213"/>
              <a:gd name="T6" fmla="*/ 21 w 247"/>
              <a:gd name="T7" fmla="*/ 213 h 213"/>
              <a:gd name="T8" fmla="*/ 147 w 247"/>
              <a:gd name="T9" fmla="*/ 87 h 213"/>
              <a:gd name="T10" fmla="*/ 3 w 247"/>
              <a:gd name="T11" fmla="*/ 196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7" h="213">
                <a:moveTo>
                  <a:pt x="3" y="196"/>
                </a:moveTo>
                <a:cubicBezTo>
                  <a:pt x="3" y="196"/>
                  <a:pt x="0" y="105"/>
                  <a:pt x="54" y="52"/>
                </a:cubicBezTo>
                <a:cubicBezTo>
                  <a:pt x="108" y="0"/>
                  <a:pt x="150" y="42"/>
                  <a:pt x="223" y="3"/>
                </a:cubicBezTo>
                <a:cubicBezTo>
                  <a:pt x="223" y="3"/>
                  <a:pt x="247" y="200"/>
                  <a:pt x="21" y="213"/>
                </a:cubicBezTo>
                <a:cubicBezTo>
                  <a:pt x="21" y="213"/>
                  <a:pt x="125" y="149"/>
                  <a:pt x="147" y="87"/>
                </a:cubicBezTo>
                <a:cubicBezTo>
                  <a:pt x="147" y="87"/>
                  <a:pt x="105" y="151"/>
                  <a:pt x="3" y="196"/>
                </a:cubicBezTo>
                <a:close/>
              </a:path>
            </a:pathLst>
          </a:cu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41" name="Freeform 62"/>
          <p:cNvSpPr/>
          <p:nvPr/>
        </p:nvSpPr>
        <p:spPr bwMode="auto">
          <a:xfrm>
            <a:off x="5151733" y="2590764"/>
            <a:ext cx="625792" cy="796364"/>
          </a:xfrm>
          <a:custGeom>
            <a:avLst/>
            <a:gdLst>
              <a:gd name="T0" fmla="*/ 40 w 265"/>
              <a:gd name="T1" fmla="*/ 266 h 274"/>
              <a:gd name="T2" fmla="*/ 28 w 265"/>
              <a:gd name="T3" fmla="*/ 114 h 274"/>
              <a:gd name="T4" fmla="*/ 162 w 265"/>
              <a:gd name="T5" fmla="*/ 0 h 274"/>
              <a:gd name="T6" fmla="*/ 63 w 265"/>
              <a:gd name="T7" fmla="*/ 274 h 274"/>
              <a:gd name="T8" fmla="*/ 127 w 265"/>
              <a:gd name="T9" fmla="*/ 108 h 274"/>
              <a:gd name="T10" fmla="*/ 40 w 265"/>
              <a:gd name="T11" fmla="*/ 266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5" h="274">
                <a:moveTo>
                  <a:pt x="40" y="266"/>
                </a:moveTo>
                <a:cubicBezTo>
                  <a:pt x="40" y="266"/>
                  <a:pt x="0" y="184"/>
                  <a:pt x="28" y="114"/>
                </a:cubicBezTo>
                <a:cubicBezTo>
                  <a:pt x="56" y="44"/>
                  <a:pt x="112" y="65"/>
                  <a:pt x="162" y="0"/>
                </a:cubicBezTo>
                <a:cubicBezTo>
                  <a:pt x="162" y="0"/>
                  <a:pt x="265" y="170"/>
                  <a:pt x="63" y="274"/>
                </a:cubicBezTo>
                <a:cubicBezTo>
                  <a:pt x="63" y="274"/>
                  <a:pt x="132" y="173"/>
                  <a:pt x="127" y="108"/>
                </a:cubicBezTo>
                <a:cubicBezTo>
                  <a:pt x="127" y="108"/>
                  <a:pt x="115" y="183"/>
                  <a:pt x="40" y="26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42" name="Freeform 63"/>
          <p:cNvSpPr/>
          <p:nvPr/>
        </p:nvSpPr>
        <p:spPr bwMode="auto">
          <a:xfrm>
            <a:off x="4792787" y="3061608"/>
            <a:ext cx="453404" cy="1002722"/>
          </a:xfrm>
          <a:custGeom>
            <a:avLst/>
            <a:gdLst>
              <a:gd name="T0" fmla="*/ 109 w 192"/>
              <a:gd name="T1" fmla="*/ 345 h 345"/>
              <a:gd name="T2" fmla="*/ 15 w 192"/>
              <a:gd name="T3" fmla="*/ 217 h 345"/>
              <a:gd name="T4" fmla="*/ 51 w 192"/>
              <a:gd name="T5" fmla="*/ 0 h 345"/>
              <a:gd name="T6" fmla="*/ 95 w 192"/>
              <a:gd name="T7" fmla="*/ 77 h 345"/>
              <a:gd name="T8" fmla="*/ 139 w 192"/>
              <a:gd name="T9" fmla="*/ 338 h 345"/>
              <a:gd name="T10" fmla="*/ 64 w 192"/>
              <a:gd name="T11" fmla="*/ 137 h 345"/>
              <a:gd name="T12" fmla="*/ 109 w 192"/>
              <a:gd name="T13" fmla="*/ 345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2" h="345">
                <a:moveTo>
                  <a:pt x="109" y="345"/>
                </a:moveTo>
                <a:cubicBezTo>
                  <a:pt x="109" y="345"/>
                  <a:pt x="31" y="306"/>
                  <a:pt x="15" y="217"/>
                </a:cubicBezTo>
                <a:cubicBezTo>
                  <a:pt x="0" y="128"/>
                  <a:pt x="5" y="71"/>
                  <a:pt x="51" y="0"/>
                </a:cubicBezTo>
                <a:cubicBezTo>
                  <a:pt x="51" y="0"/>
                  <a:pt x="51" y="36"/>
                  <a:pt x="95" y="77"/>
                </a:cubicBezTo>
                <a:cubicBezTo>
                  <a:pt x="139" y="117"/>
                  <a:pt x="192" y="188"/>
                  <a:pt x="139" y="338"/>
                </a:cubicBezTo>
                <a:cubicBezTo>
                  <a:pt x="139" y="338"/>
                  <a:pt x="76" y="222"/>
                  <a:pt x="64" y="137"/>
                </a:cubicBezTo>
                <a:cubicBezTo>
                  <a:pt x="64" y="137"/>
                  <a:pt x="56" y="233"/>
                  <a:pt x="109" y="345"/>
                </a:cubicBezTo>
                <a:close/>
              </a:path>
            </a:pathLst>
          </a:cu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43" name="Freeform 64"/>
          <p:cNvSpPr/>
          <p:nvPr/>
        </p:nvSpPr>
        <p:spPr bwMode="auto">
          <a:xfrm>
            <a:off x="4051281" y="4866508"/>
            <a:ext cx="1539687" cy="1505535"/>
          </a:xfrm>
          <a:custGeom>
            <a:avLst/>
            <a:gdLst>
              <a:gd name="T0" fmla="*/ 222 w 652"/>
              <a:gd name="T1" fmla="*/ 0 h 518"/>
              <a:gd name="T2" fmla="*/ 170 w 652"/>
              <a:gd name="T3" fmla="*/ 67 h 518"/>
              <a:gd name="T4" fmla="*/ 13 w 652"/>
              <a:gd name="T5" fmla="*/ 278 h 518"/>
              <a:gd name="T6" fmla="*/ 117 w 652"/>
              <a:gd name="T7" fmla="*/ 518 h 518"/>
              <a:gd name="T8" fmla="*/ 233 w 652"/>
              <a:gd name="T9" fmla="*/ 347 h 518"/>
              <a:gd name="T10" fmla="*/ 497 w 652"/>
              <a:gd name="T11" fmla="*/ 231 h 518"/>
              <a:gd name="T12" fmla="*/ 637 w 652"/>
              <a:gd name="T13" fmla="*/ 40 h 518"/>
              <a:gd name="T14" fmla="*/ 608 w 652"/>
              <a:gd name="T15" fmla="*/ 30 h 518"/>
              <a:gd name="T16" fmla="*/ 539 w 652"/>
              <a:gd name="T17" fmla="*/ 116 h 518"/>
              <a:gd name="T18" fmla="*/ 387 w 652"/>
              <a:gd name="T19" fmla="*/ 223 h 518"/>
              <a:gd name="T20" fmla="*/ 195 w 652"/>
              <a:gd name="T21" fmla="*/ 213 h 518"/>
              <a:gd name="T22" fmla="*/ 210 w 652"/>
              <a:gd name="T23" fmla="*/ 118 h 518"/>
              <a:gd name="T24" fmla="*/ 222 w 652"/>
              <a:gd name="T25" fmla="*/ 0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52" h="518">
                <a:moveTo>
                  <a:pt x="222" y="0"/>
                </a:moveTo>
                <a:cubicBezTo>
                  <a:pt x="222" y="0"/>
                  <a:pt x="226" y="20"/>
                  <a:pt x="170" y="67"/>
                </a:cubicBezTo>
                <a:cubicBezTo>
                  <a:pt x="113" y="114"/>
                  <a:pt x="26" y="197"/>
                  <a:pt x="13" y="278"/>
                </a:cubicBezTo>
                <a:cubicBezTo>
                  <a:pt x="0" y="359"/>
                  <a:pt x="35" y="430"/>
                  <a:pt x="117" y="518"/>
                </a:cubicBezTo>
                <a:cubicBezTo>
                  <a:pt x="117" y="518"/>
                  <a:pt x="116" y="391"/>
                  <a:pt x="233" y="347"/>
                </a:cubicBezTo>
                <a:cubicBezTo>
                  <a:pt x="350" y="303"/>
                  <a:pt x="427" y="295"/>
                  <a:pt x="497" y="231"/>
                </a:cubicBezTo>
                <a:cubicBezTo>
                  <a:pt x="568" y="167"/>
                  <a:pt x="623" y="55"/>
                  <a:pt x="637" y="40"/>
                </a:cubicBezTo>
                <a:cubicBezTo>
                  <a:pt x="652" y="25"/>
                  <a:pt x="628" y="23"/>
                  <a:pt x="608" y="30"/>
                </a:cubicBezTo>
                <a:cubicBezTo>
                  <a:pt x="588" y="37"/>
                  <a:pt x="561" y="83"/>
                  <a:pt x="539" y="116"/>
                </a:cubicBezTo>
                <a:cubicBezTo>
                  <a:pt x="516" y="149"/>
                  <a:pt x="477" y="190"/>
                  <a:pt x="387" y="223"/>
                </a:cubicBezTo>
                <a:cubicBezTo>
                  <a:pt x="297" y="256"/>
                  <a:pt x="240" y="244"/>
                  <a:pt x="195" y="213"/>
                </a:cubicBezTo>
                <a:cubicBezTo>
                  <a:pt x="150" y="182"/>
                  <a:pt x="193" y="135"/>
                  <a:pt x="210" y="118"/>
                </a:cubicBezTo>
                <a:cubicBezTo>
                  <a:pt x="227" y="100"/>
                  <a:pt x="279" y="56"/>
                  <a:pt x="222" y="0"/>
                </a:cubicBezTo>
                <a:close/>
              </a:path>
            </a:pathLst>
          </a:cu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44" name="TextBox 1048743"/>
          <p:cNvSpPr txBox="1"/>
          <p:nvPr/>
        </p:nvSpPr>
        <p:spPr>
          <a:xfrm>
            <a:off x="5850731" y="4604204"/>
            <a:ext cx="3714750" cy="224676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00"/>
                </a:solidFill>
              </a:rPr>
              <a:t>4. Raqamlar xonasini bilganlikka asoslangan holda qoʻshish va ayirish koʻnikmalarini shakllantirish.</a:t>
            </a:r>
            <a:endParaRPr lang="x-none" sz="2800">
              <a:solidFill>
                <a:srgbClr val="000000"/>
              </a:solidFill>
            </a:endParaRPr>
          </a:p>
        </p:txBody>
      </p:sp>
      <p:grpSp>
        <p:nvGrpSpPr>
          <p:cNvPr id="74" name="组合 29"/>
          <p:cNvGrpSpPr/>
          <p:nvPr/>
        </p:nvGrpSpPr>
        <p:grpSpPr>
          <a:xfrm>
            <a:off x="659982" y="964097"/>
            <a:ext cx="3237187" cy="3632702"/>
            <a:chOff x="1626835" y="2349127"/>
            <a:chExt cx="2492110" cy="780633"/>
          </a:xfrm>
        </p:grpSpPr>
        <p:sp>
          <p:nvSpPr>
            <p:cNvPr id="1048749" name="文本框 30"/>
            <p:cNvSpPr txBox="1"/>
            <p:nvPr/>
          </p:nvSpPr>
          <p:spPr>
            <a:xfrm>
              <a:off x="1806000" y="2349127"/>
              <a:ext cx="2133781" cy="7275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600" b="1" dirty="0" smtClean="0">
                  <a:solidFill>
                    <a:srgbClr val="404040"/>
                  </a:solidFill>
                  <a:latin typeface="Calibri" panose="020F0502020204030204" charset="0"/>
                  <a:cs typeface="Calibri" panose="020F0502020204030204" charset="0"/>
                </a:rPr>
                <a:t>Title text addition</a:t>
              </a:r>
              <a:endParaRPr lang="zh-CN" altLang="en-US" sz="1600" b="1" dirty="0">
                <a:solidFill>
                  <a:srgbClr val="404040"/>
                </a:solidFill>
                <a:latin typeface="Calibri" panose="020F0502020204030204" charset="0"/>
                <a:cs typeface="Calibri" panose="020F0502020204030204" charset="0"/>
              </a:endParaRPr>
            </a:p>
          </p:txBody>
        </p:sp>
        <p:sp>
          <p:nvSpPr>
            <p:cNvPr id="1048750" name="文本框 33"/>
            <p:cNvSpPr txBox="1"/>
            <p:nvPr/>
          </p:nvSpPr>
          <p:spPr>
            <a:xfrm>
              <a:off x="1626835" y="2687681"/>
              <a:ext cx="2492110" cy="44207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14000"/>
                </a:lnSpc>
              </a:pPr>
              <a:r>
                <a:rPr lang="en-US" altLang="zh-CN" sz="2800" dirty="0">
                  <a:solidFill>
                    <a:srgbClr val="808080"/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3. 46 sonidagi 2 ta raqam sonni bildirishini tushuntirish.</a:t>
              </a:r>
              <a:endParaRPr lang="en-US" altLang="zh-CN" sz="1100" dirty="0">
                <a:solidFill>
                  <a:srgbClr val="808080"/>
                </a:solidFill>
                <a:latin typeface="Calibri" panose="020F0502020204030204" charset="0"/>
                <a:ea typeface="+mj-ea"/>
                <a:cs typeface="Calibri" panose="020F0502020204030204" charset="0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01" name="图片 32"/>
          <p:cNvPicPr>
            <a:picLocks noChangeAspect="1"/>
          </p:cNvPicPr>
          <p:nvPr/>
        </p:nvPicPr>
        <p:blipFill rotWithShape="1">
          <a:blip r:embed="rId2"/>
          <a:srcRect r="43866" b="35615"/>
          <a:stretch>
            <a:fillRect/>
          </a:stretch>
        </p:blipFill>
        <p:spPr>
          <a:xfrm>
            <a:off x="381428" y="178474"/>
            <a:ext cx="2376060" cy="2107526"/>
          </a:xfrm>
          <a:prstGeom prst="rect">
            <a:avLst/>
          </a:prstGeom>
        </p:spPr>
      </p:pic>
      <p:sp>
        <p:nvSpPr>
          <p:cNvPr id="1048751" name="文本框 31"/>
          <p:cNvSpPr txBox="1"/>
          <p:nvPr/>
        </p:nvSpPr>
        <p:spPr>
          <a:xfrm>
            <a:off x="484489" y="490365"/>
            <a:ext cx="91209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100 ichida arifmetik amallar</a:t>
            </a:r>
            <a:endParaRPr lang="zh-CN" altLang="en-US" sz="60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202" name="图片 7"/>
          <p:cNvPicPr>
            <a:picLocks noChangeAspect="1"/>
          </p:cNvPicPr>
          <p:nvPr/>
        </p:nvPicPr>
        <p:blipFill rotWithShape="1">
          <a:blip r:embed="rId2"/>
          <a:srcRect l="54783"/>
          <a:stretch>
            <a:fillRect/>
          </a:stretch>
        </p:blipFill>
        <p:spPr>
          <a:xfrm rot="5400000" flipH="1">
            <a:off x="7398394" y="45395"/>
            <a:ext cx="2355628" cy="2659584"/>
          </a:xfrm>
          <a:prstGeom prst="rect">
            <a:avLst/>
          </a:prstGeom>
        </p:spPr>
      </p:pic>
      <p:pic>
        <p:nvPicPr>
          <p:cNvPr id="2097203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823" y="1571307"/>
            <a:ext cx="4509819" cy="126000"/>
          </a:xfrm>
          <a:prstGeom prst="rect">
            <a:avLst/>
          </a:prstGeom>
        </p:spPr>
      </p:pic>
      <p:sp>
        <p:nvSpPr>
          <p:cNvPr id="1048754" name="Freeform 5"/>
          <p:cNvSpPr/>
          <p:nvPr/>
        </p:nvSpPr>
        <p:spPr bwMode="auto">
          <a:xfrm>
            <a:off x="3633381" y="4235349"/>
            <a:ext cx="1291197" cy="1591375"/>
          </a:xfrm>
          <a:custGeom>
            <a:avLst/>
            <a:gdLst>
              <a:gd name="T0" fmla="*/ 606 w 606"/>
              <a:gd name="T1" fmla="*/ 67 h 607"/>
              <a:gd name="T2" fmla="*/ 606 w 606"/>
              <a:gd name="T3" fmla="*/ 323 h 607"/>
              <a:gd name="T4" fmla="*/ 606 w 606"/>
              <a:gd name="T5" fmla="*/ 323 h 607"/>
              <a:gd name="T6" fmla="*/ 303 w 606"/>
              <a:gd name="T7" fmla="*/ 607 h 607"/>
              <a:gd name="T8" fmla="*/ 0 w 606"/>
              <a:gd name="T9" fmla="*/ 304 h 607"/>
              <a:gd name="T10" fmla="*/ 303 w 606"/>
              <a:gd name="T11" fmla="*/ 0 h 607"/>
              <a:gd name="T12" fmla="*/ 539 w 606"/>
              <a:gd name="T13" fmla="*/ 0 h 607"/>
              <a:gd name="T14" fmla="*/ 606 w 606"/>
              <a:gd name="T15" fmla="*/ 67 h 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06" h="607">
                <a:moveTo>
                  <a:pt x="606" y="67"/>
                </a:moveTo>
                <a:cubicBezTo>
                  <a:pt x="606" y="323"/>
                  <a:pt x="606" y="323"/>
                  <a:pt x="606" y="323"/>
                </a:cubicBezTo>
                <a:cubicBezTo>
                  <a:pt x="606" y="323"/>
                  <a:pt x="606" y="323"/>
                  <a:pt x="606" y="323"/>
                </a:cubicBezTo>
                <a:cubicBezTo>
                  <a:pt x="596" y="481"/>
                  <a:pt x="464" y="607"/>
                  <a:pt x="303" y="607"/>
                </a:cubicBezTo>
                <a:cubicBezTo>
                  <a:pt x="136" y="607"/>
                  <a:pt x="0" y="471"/>
                  <a:pt x="0" y="304"/>
                </a:cubicBezTo>
                <a:cubicBezTo>
                  <a:pt x="0" y="136"/>
                  <a:pt x="136" y="0"/>
                  <a:pt x="303" y="0"/>
                </a:cubicBezTo>
                <a:cubicBezTo>
                  <a:pt x="539" y="0"/>
                  <a:pt x="539" y="0"/>
                  <a:pt x="539" y="0"/>
                </a:cubicBezTo>
                <a:cubicBezTo>
                  <a:pt x="576" y="0"/>
                  <a:pt x="606" y="30"/>
                  <a:pt x="606" y="67"/>
                </a:cubicBezTo>
                <a:close/>
              </a:path>
            </a:pathLst>
          </a:cu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55" name="Oval 6"/>
          <p:cNvSpPr>
            <a:spLocks noChangeArrowheads="1"/>
          </p:cNvSpPr>
          <p:nvPr/>
        </p:nvSpPr>
        <p:spPr bwMode="auto">
          <a:xfrm>
            <a:off x="3768965" y="4402223"/>
            <a:ext cx="1019129" cy="1256523"/>
          </a:xfrm>
          <a:prstGeom prst="ellipse">
            <a:avLst/>
          </a:prstGeom>
          <a:solidFill>
            <a:srgbClr val="FFFFFF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56" name="Freeform 5"/>
          <p:cNvSpPr/>
          <p:nvPr/>
        </p:nvSpPr>
        <p:spPr bwMode="auto">
          <a:xfrm rot="10800000" flipH="1">
            <a:off x="3633381" y="2500033"/>
            <a:ext cx="1291197" cy="1591375"/>
          </a:xfrm>
          <a:custGeom>
            <a:avLst/>
            <a:gdLst>
              <a:gd name="T0" fmla="*/ 606 w 606"/>
              <a:gd name="T1" fmla="*/ 67 h 607"/>
              <a:gd name="T2" fmla="*/ 606 w 606"/>
              <a:gd name="T3" fmla="*/ 323 h 607"/>
              <a:gd name="T4" fmla="*/ 606 w 606"/>
              <a:gd name="T5" fmla="*/ 323 h 607"/>
              <a:gd name="T6" fmla="*/ 303 w 606"/>
              <a:gd name="T7" fmla="*/ 607 h 607"/>
              <a:gd name="T8" fmla="*/ 0 w 606"/>
              <a:gd name="T9" fmla="*/ 304 h 607"/>
              <a:gd name="T10" fmla="*/ 303 w 606"/>
              <a:gd name="T11" fmla="*/ 0 h 607"/>
              <a:gd name="T12" fmla="*/ 539 w 606"/>
              <a:gd name="T13" fmla="*/ 0 h 607"/>
              <a:gd name="T14" fmla="*/ 606 w 606"/>
              <a:gd name="T15" fmla="*/ 67 h 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06" h="607">
                <a:moveTo>
                  <a:pt x="606" y="67"/>
                </a:moveTo>
                <a:cubicBezTo>
                  <a:pt x="606" y="323"/>
                  <a:pt x="606" y="323"/>
                  <a:pt x="606" y="323"/>
                </a:cubicBezTo>
                <a:cubicBezTo>
                  <a:pt x="606" y="323"/>
                  <a:pt x="606" y="323"/>
                  <a:pt x="606" y="323"/>
                </a:cubicBezTo>
                <a:cubicBezTo>
                  <a:pt x="596" y="481"/>
                  <a:pt x="464" y="607"/>
                  <a:pt x="303" y="607"/>
                </a:cubicBezTo>
                <a:cubicBezTo>
                  <a:pt x="136" y="607"/>
                  <a:pt x="0" y="471"/>
                  <a:pt x="0" y="304"/>
                </a:cubicBezTo>
                <a:cubicBezTo>
                  <a:pt x="0" y="136"/>
                  <a:pt x="136" y="0"/>
                  <a:pt x="303" y="0"/>
                </a:cubicBezTo>
                <a:cubicBezTo>
                  <a:pt x="539" y="0"/>
                  <a:pt x="539" y="0"/>
                  <a:pt x="539" y="0"/>
                </a:cubicBezTo>
                <a:cubicBezTo>
                  <a:pt x="576" y="0"/>
                  <a:pt x="606" y="30"/>
                  <a:pt x="606" y="67"/>
                </a:cubicBezTo>
                <a:close/>
              </a:path>
            </a:pathLst>
          </a:cu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57" name="Oval 6"/>
          <p:cNvSpPr>
            <a:spLocks noChangeArrowheads="1"/>
          </p:cNvSpPr>
          <p:nvPr/>
        </p:nvSpPr>
        <p:spPr bwMode="auto">
          <a:xfrm>
            <a:off x="3769863" y="2668011"/>
            <a:ext cx="1019129" cy="1256523"/>
          </a:xfrm>
          <a:prstGeom prst="ellipse">
            <a:avLst/>
          </a:prstGeom>
          <a:solidFill>
            <a:srgbClr val="FFFFFF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58" name="Freeform 5"/>
          <p:cNvSpPr/>
          <p:nvPr/>
        </p:nvSpPr>
        <p:spPr bwMode="auto">
          <a:xfrm rot="10800000">
            <a:off x="5046894" y="2500033"/>
            <a:ext cx="1291197" cy="1591375"/>
          </a:xfrm>
          <a:custGeom>
            <a:avLst/>
            <a:gdLst>
              <a:gd name="T0" fmla="*/ 606 w 606"/>
              <a:gd name="T1" fmla="*/ 67 h 607"/>
              <a:gd name="T2" fmla="*/ 606 w 606"/>
              <a:gd name="T3" fmla="*/ 323 h 607"/>
              <a:gd name="T4" fmla="*/ 606 w 606"/>
              <a:gd name="T5" fmla="*/ 323 h 607"/>
              <a:gd name="T6" fmla="*/ 303 w 606"/>
              <a:gd name="T7" fmla="*/ 607 h 607"/>
              <a:gd name="T8" fmla="*/ 0 w 606"/>
              <a:gd name="T9" fmla="*/ 304 h 607"/>
              <a:gd name="T10" fmla="*/ 303 w 606"/>
              <a:gd name="T11" fmla="*/ 0 h 607"/>
              <a:gd name="T12" fmla="*/ 539 w 606"/>
              <a:gd name="T13" fmla="*/ 0 h 607"/>
              <a:gd name="T14" fmla="*/ 606 w 606"/>
              <a:gd name="T15" fmla="*/ 67 h 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06" h="607">
                <a:moveTo>
                  <a:pt x="606" y="67"/>
                </a:moveTo>
                <a:cubicBezTo>
                  <a:pt x="606" y="323"/>
                  <a:pt x="606" y="323"/>
                  <a:pt x="606" y="323"/>
                </a:cubicBezTo>
                <a:cubicBezTo>
                  <a:pt x="606" y="323"/>
                  <a:pt x="606" y="323"/>
                  <a:pt x="606" y="323"/>
                </a:cubicBezTo>
                <a:cubicBezTo>
                  <a:pt x="596" y="481"/>
                  <a:pt x="464" y="607"/>
                  <a:pt x="303" y="607"/>
                </a:cubicBezTo>
                <a:cubicBezTo>
                  <a:pt x="136" y="607"/>
                  <a:pt x="0" y="471"/>
                  <a:pt x="0" y="304"/>
                </a:cubicBezTo>
                <a:cubicBezTo>
                  <a:pt x="0" y="136"/>
                  <a:pt x="136" y="0"/>
                  <a:pt x="303" y="0"/>
                </a:cubicBezTo>
                <a:cubicBezTo>
                  <a:pt x="539" y="0"/>
                  <a:pt x="539" y="0"/>
                  <a:pt x="539" y="0"/>
                </a:cubicBezTo>
                <a:cubicBezTo>
                  <a:pt x="576" y="0"/>
                  <a:pt x="606" y="30"/>
                  <a:pt x="606" y="67"/>
                </a:cubicBezTo>
                <a:close/>
              </a:path>
            </a:pathLst>
          </a:cu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59" name="Oval 6"/>
          <p:cNvSpPr>
            <a:spLocks noChangeArrowheads="1"/>
          </p:cNvSpPr>
          <p:nvPr/>
        </p:nvSpPr>
        <p:spPr bwMode="auto">
          <a:xfrm>
            <a:off x="5183377" y="2668011"/>
            <a:ext cx="1019129" cy="1256523"/>
          </a:xfrm>
          <a:prstGeom prst="ellipse">
            <a:avLst/>
          </a:prstGeom>
          <a:solidFill>
            <a:srgbClr val="FFFFFF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60" name="Freeform 5"/>
          <p:cNvSpPr/>
          <p:nvPr/>
        </p:nvSpPr>
        <p:spPr bwMode="auto">
          <a:xfrm flipH="1">
            <a:off x="5046894" y="4235349"/>
            <a:ext cx="1291197" cy="1591375"/>
          </a:xfrm>
          <a:custGeom>
            <a:avLst/>
            <a:gdLst>
              <a:gd name="T0" fmla="*/ 606 w 606"/>
              <a:gd name="T1" fmla="*/ 67 h 607"/>
              <a:gd name="T2" fmla="*/ 606 w 606"/>
              <a:gd name="T3" fmla="*/ 323 h 607"/>
              <a:gd name="T4" fmla="*/ 606 w 606"/>
              <a:gd name="T5" fmla="*/ 323 h 607"/>
              <a:gd name="T6" fmla="*/ 303 w 606"/>
              <a:gd name="T7" fmla="*/ 607 h 607"/>
              <a:gd name="T8" fmla="*/ 0 w 606"/>
              <a:gd name="T9" fmla="*/ 304 h 607"/>
              <a:gd name="T10" fmla="*/ 303 w 606"/>
              <a:gd name="T11" fmla="*/ 0 h 607"/>
              <a:gd name="T12" fmla="*/ 539 w 606"/>
              <a:gd name="T13" fmla="*/ 0 h 607"/>
              <a:gd name="T14" fmla="*/ 606 w 606"/>
              <a:gd name="T15" fmla="*/ 67 h 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06" h="607">
                <a:moveTo>
                  <a:pt x="606" y="67"/>
                </a:moveTo>
                <a:cubicBezTo>
                  <a:pt x="606" y="323"/>
                  <a:pt x="606" y="323"/>
                  <a:pt x="606" y="323"/>
                </a:cubicBezTo>
                <a:cubicBezTo>
                  <a:pt x="606" y="323"/>
                  <a:pt x="606" y="323"/>
                  <a:pt x="606" y="323"/>
                </a:cubicBezTo>
                <a:cubicBezTo>
                  <a:pt x="596" y="481"/>
                  <a:pt x="464" y="607"/>
                  <a:pt x="303" y="607"/>
                </a:cubicBezTo>
                <a:cubicBezTo>
                  <a:pt x="136" y="607"/>
                  <a:pt x="0" y="471"/>
                  <a:pt x="0" y="304"/>
                </a:cubicBezTo>
                <a:cubicBezTo>
                  <a:pt x="0" y="136"/>
                  <a:pt x="136" y="0"/>
                  <a:pt x="303" y="0"/>
                </a:cubicBezTo>
                <a:cubicBezTo>
                  <a:pt x="539" y="0"/>
                  <a:pt x="539" y="0"/>
                  <a:pt x="539" y="0"/>
                </a:cubicBezTo>
                <a:cubicBezTo>
                  <a:pt x="576" y="0"/>
                  <a:pt x="606" y="30"/>
                  <a:pt x="606" y="67"/>
                </a:cubicBezTo>
                <a:close/>
              </a:path>
            </a:pathLst>
          </a:cu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61" name="Oval 6"/>
          <p:cNvSpPr>
            <a:spLocks noChangeArrowheads="1"/>
          </p:cNvSpPr>
          <p:nvPr/>
        </p:nvSpPr>
        <p:spPr bwMode="auto">
          <a:xfrm>
            <a:off x="5182479" y="4402223"/>
            <a:ext cx="1019129" cy="1256523"/>
          </a:xfrm>
          <a:prstGeom prst="ellipse">
            <a:avLst/>
          </a:prstGeom>
          <a:solidFill>
            <a:srgbClr val="FFFFFF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62" name="TextBox 1048761"/>
          <p:cNvSpPr txBox="1"/>
          <p:nvPr/>
        </p:nvSpPr>
        <p:spPr>
          <a:xfrm>
            <a:off x="620284" y="2639087"/>
            <a:ext cx="5072657" cy="76944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000000"/>
                </a:solidFill>
              </a:rPr>
              <a:t>1. Qoʻshish </a:t>
            </a:r>
            <a:endParaRPr lang="x-none" sz="2800">
              <a:solidFill>
                <a:srgbClr val="000000"/>
              </a:solidFill>
            </a:endParaRPr>
          </a:p>
        </p:txBody>
      </p:sp>
      <p:sp>
        <p:nvSpPr>
          <p:cNvPr id="1048763" name="TextBox 1048762"/>
          <p:cNvSpPr txBox="1"/>
          <p:nvPr/>
        </p:nvSpPr>
        <p:spPr>
          <a:xfrm>
            <a:off x="647170" y="4546510"/>
            <a:ext cx="3250000" cy="76944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000000"/>
                </a:solidFill>
              </a:rPr>
              <a:t>2. Ayirish</a:t>
            </a:r>
            <a:endParaRPr lang="x-none" sz="2800">
              <a:solidFill>
                <a:srgbClr val="000000"/>
              </a:solidFill>
            </a:endParaRPr>
          </a:p>
        </p:txBody>
      </p:sp>
      <p:sp>
        <p:nvSpPr>
          <p:cNvPr id="1048764" name="TextBox 1048763"/>
          <p:cNvSpPr txBox="1"/>
          <p:nvPr/>
        </p:nvSpPr>
        <p:spPr>
          <a:xfrm>
            <a:off x="6338091" y="2845993"/>
            <a:ext cx="3250000" cy="144655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000000"/>
                </a:solidFill>
              </a:rPr>
              <a:t>3. Koʻpaytirish </a:t>
            </a:r>
            <a:endParaRPr lang="x-none" sz="2800">
              <a:solidFill>
                <a:srgbClr val="000000"/>
              </a:solidFill>
            </a:endParaRPr>
          </a:p>
        </p:txBody>
      </p:sp>
      <p:sp>
        <p:nvSpPr>
          <p:cNvPr id="1048765" name="TextBox 1048764"/>
          <p:cNvSpPr txBox="1"/>
          <p:nvPr/>
        </p:nvSpPr>
        <p:spPr>
          <a:xfrm>
            <a:off x="6338091" y="4655117"/>
            <a:ext cx="3250000" cy="76944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000000"/>
                </a:solidFill>
              </a:rPr>
              <a:t>4. Boʻlish</a:t>
            </a:r>
            <a:endParaRPr lang="x-none" sz="2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04" name="图片 32"/>
          <p:cNvPicPr>
            <a:picLocks noChangeAspect="1"/>
          </p:cNvPicPr>
          <p:nvPr/>
        </p:nvPicPr>
        <p:blipFill rotWithShape="1">
          <a:blip r:embed="rId2"/>
          <a:srcRect r="43866" b="35615"/>
          <a:stretch>
            <a:fillRect/>
          </a:stretch>
        </p:blipFill>
        <p:spPr>
          <a:xfrm>
            <a:off x="381428" y="178474"/>
            <a:ext cx="2376060" cy="2107526"/>
          </a:xfrm>
          <a:prstGeom prst="rect">
            <a:avLst/>
          </a:prstGeom>
        </p:spPr>
      </p:pic>
      <p:sp>
        <p:nvSpPr>
          <p:cNvPr id="1048766" name="文本框 31"/>
          <p:cNvSpPr txBox="1"/>
          <p:nvPr/>
        </p:nvSpPr>
        <p:spPr>
          <a:xfrm>
            <a:off x="3188496" y="408321"/>
            <a:ext cx="29530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Qoʻshish</a:t>
            </a:r>
            <a:endParaRPr lang="zh-CN" altLang="en-US" sz="60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205" name="图片 7"/>
          <p:cNvPicPr>
            <a:picLocks noChangeAspect="1"/>
          </p:cNvPicPr>
          <p:nvPr/>
        </p:nvPicPr>
        <p:blipFill rotWithShape="1">
          <a:blip r:embed="rId2"/>
          <a:srcRect l="54783"/>
          <a:stretch>
            <a:fillRect/>
          </a:stretch>
        </p:blipFill>
        <p:spPr>
          <a:xfrm rot="5400000" flipH="1">
            <a:off x="7398394" y="45395"/>
            <a:ext cx="2355628" cy="2659584"/>
          </a:xfrm>
          <a:prstGeom prst="rect">
            <a:avLst/>
          </a:prstGeom>
        </p:spPr>
      </p:pic>
      <p:pic>
        <p:nvPicPr>
          <p:cNvPr id="2097206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823" y="1571307"/>
            <a:ext cx="4509819" cy="126000"/>
          </a:xfrm>
          <a:prstGeom prst="rect">
            <a:avLst/>
          </a:prstGeom>
        </p:spPr>
      </p:pic>
      <p:sp>
        <p:nvSpPr>
          <p:cNvPr id="1048769" name="Oval 225"/>
          <p:cNvSpPr>
            <a:spLocks noChangeArrowheads="1"/>
          </p:cNvSpPr>
          <p:nvPr/>
        </p:nvSpPr>
        <p:spPr bwMode="auto">
          <a:xfrm>
            <a:off x="1320078" y="5297125"/>
            <a:ext cx="655247" cy="802027"/>
          </a:xfrm>
          <a:prstGeom prst="ellipse">
            <a:avLst/>
          </a:pr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70" name="Freeform 226"/>
          <p:cNvSpPr>
            <a:spLocks noEditPoints="1"/>
          </p:cNvSpPr>
          <p:nvPr/>
        </p:nvSpPr>
        <p:spPr bwMode="auto">
          <a:xfrm flipH="1">
            <a:off x="267265" y="3439985"/>
            <a:ext cx="680008" cy="1224013"/>
          </a:xfrm>
          <a:custGeom>
            <a:avLst/>
            <a:gdLst>
              <a:gd name="T0" fmla="*/ 23 w 80"/>
              <a:gd name="T1" fmla="*/ 101 h 117"/>
              <a:gd name="T2" fmla="*/ 24 w 80"/>
              <a:gd name="T3" fmla="*/ 107 h 117"/>
              <a:gd name="T4" fmla="*/ 29 w 80"/>
              <a:gd name="T5" fmla="*/ 110 h 117"/>
              <a:gd name="T6" fmla="*/ 30 w 80"/>
              <a:gd name="T7" fmla="*/ 114 h 117"/>
              <a:gd name="T8" fmla="*/ 40 w 80"/>
              <a:gd name="T9" fmla="*/ 117 h 117"/>
              <a:gd name="T10" fmla="*/ 50 w 80"/>
              <a:gd name="T11" fmla="*/ 114 h 117"/>
              <a:gd name="T12" fmla="*/ 51 w 80"/>
              <a:gd name="T13" fmla="*/ 110 h 117"/>
              <a:gd name="T14" fmla="*/ 56 w 80"/>
              <a:gd name="T15" fmla="*/ 107 h 117"/>
              <a:gd name="T16" fmla="*/ 57 w 80"/>
              <a:gd name="T17" fmla="*/ 101 h 117"/>
              <a:gd name="T18" fmla="*/ 40 w 80"/>
              <a:gd name="T19" fmla="*/ 104 h 117"/>
              <a:gd name="T20" fmla="*/ 23 w 80"/>
              <a:gd name="T21" fmla="*/ 101 h 117"/>
              <a:gd name="T22" fmla="*/ 21 w 80"/>
              <a:gd name="T23" fmla="*/ 90 h 117"/>
              <a:gd name="T24" fmla="*/ 22 w 80"/>
              <a:gd name="T25" fmla="*/ 96 h 117"/>
              <a:gd name="T26" fmla="*/ 40 w 80"/>
              <a:gd name="T27" fmla="*/ 99 h 117"/>
              <a:gd name="T28" fmla="*/ 58 w 80"/>
              <a:gd name="T29" fmla="*/ 96 h 117"/>
              <a:gd name="T30" fmla="*/ 59 w 80"/>
              <a:gd name="T31" fmla="*/ 90 h 117"/>
              <a:gd name="T32" fmla="*/ 40 w 80"/>
              <a:gd name="T33" fmla="*/ 93 h 117"/>
              <a:gd name="T34" fmla="*/ 21 w 80"/>
              <a:gd name="T35" fmla="*/ 90 h 117"/>
              <a:gd name="T36" fmla="*/ 40 w 80"/>
              <a:gd name="T37" fmla="*/ 0 h 117"/>
              <a:gd name="T38" fmla="*/ 0 w 80"/>
              <a:gd name="T39" fmla="*/ 40 h 117"/>
              <a:gd name="T40" fmla="*/ 19 w 80"/>
              <a:gd name="T41" fmla="*/ 74 h 117"/>
              <a:gd name="T42" fmla="*/ 21 w 80"/>
              <a:gd name="T43" fmla="*/ 84 h 117"/>
              <a:gd name="T44" fmla="*/ 40 w 80"/>
              <a:gd name="T45" fmla="*/ 88 h 117"/>
              <a:gd name="T46" fmla="*/ 59 w 80"/>
              <a:gd name="T47" fmla="*/ 84 h 117"/>
              <a:gd name="T48" fmla="*/ 61 w 80"/>
              <a:gd name="T49" fmla="*/ 74 h 117"/>
              <a:gd name="T50" fmla="*/ 80 w 80"/>
              <a:gd name="T51" fmla="*/ 40 h 117"/>
              <a:gd name="T52" fmla="*/ 40 w 80"/>
              <a:gd name="T53" fmla="*/ 0 h 117"/>
              <a:gd name="T54" fmla="*/ 55 w 80"/>
              <a:gd name="T55" fmla="*/ 70 h 117"/>
              <a:gd name="T56" fmla="*/ 54 w 80"/>
              <a:gd name="T57" fmla="*/ 79 h 117"/>
              <a:gd name="T58" fmla="*/ 40 w 80"/>
              <a:gd name="T59" fmla="*/ 81 h 117"/>
              <a:gd name="T60" fmla="*/ 26 w 80"/>
              <a:gd name="T61" fmla="*/ 79 h 117"/>
              <a:gd name="T62" fmla="*/ 25 w 80"/>
              <a:gd name="T63" fmla="*/ 70 h 117"/>
              <a:gd name="T64" fmla="*/ 7 w 80"/>
              <a:gd name="T65" fmla="*/ 40 h 117"/>
              <a:gd name="T66" fmla="*/ 40 w 80"/>
              <a:gd name="T67" fmla="*/ 7 h 117"/>
              <a:gd name="T68" fmla="*/ 73 w 80"/>
              <a:gd name="T69" fmla="*/ 40 h 117"/>
              <a:gd name="T70" fmla="*/ 55 w 80"/>
              <a:gd name="T71" fmla="*/ 70 h 117"/>
              <a:gd name="T72" fmla="*/ 49 w 80"/>
              <a:gd name="T73" fmla="*/ 55 h 117"/>
              <a:gd name="T74" fmla="*/ 40 w 80"/>
              <a:gd name="T75" fmla="*/ 39 h 117"/>
              <a:gd name="T76" fmla="*/ 31 w 80"/>
              <a:gd name="T77" fmla="*/ 55 h 117"/>
              <a:gd name="T78" fmla="*/ 27 w 80"/>
              <a:gd name="T79" fmla="*/ 47 h 117"/>
              <a:gd name="T80" fmla="*/ 22 w 80"/>
              <a:gd name="T81" fmla="*/ 50 h 117"/>
              <a:gd name="T82" fmla="*/ 31 w 80"/>
              <a:gd name="T83" fmla="*/ 69 h 117"/>
              <a:gd name="T84" fmla="*/ 40 w 80"/>
              <a:gd name="T85" fmla="*/ 52 h 117"/>
              <a:gd name="T86" fmla="*/ 49 w 80"/>
              <a:gd name="T87" fmla="*/ 69 h 117"/>
              <a:gd name="T88" fmla="*/ 58 w 80"/>
              <a:gd name="T89" fmla="*/ 50 h 117"/>
              <a:gd name="T90" fmla="*/ 53 w 80"/>
              <a:gd name="T91" fmla="*/ 47 h 117"/>
              <a:gd name="T92" fmla="*/ 49 w 80"/>
              <a:gd name="T93" fmla="*/ 55 h 117"/>
              <a:gd name="T94" fmla="*/ 40 w 80"/>
              <a:gd name="T95" fmla="*/ 12 h 117"/>
              <a:gd name="T96" fmla="*/ 38 w 80"/>
              <a:gd name="T97" fmla="*/ 14 h 117"/>
              <a:gd name="T98" fmla="*/ 40 w 80"/>
              <a:gd name="T99" fmla="*/ 17 h 117"/>
              <a:gd name="T100" fmla="*/ 64 w 80"/>
              <a:gd name="T101" fmla="*/ 40 h 117"/>
              <a:gd name="T102" fmla="*/ 66 w 80"/>
              <a:gd name="T103" fmla="*/ 42 h 117"/>
              <a:gd name="T104" fmla="*/ 68 w 80"/>
              <a:gd name="T105" fmla="*/ 40 h 117"/>
              <a:gd name="T106" fmla="*/ 40 w 80"/>
              <a:gd name="T107" fmla="*/ 12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80" h="117">
                <a:moveTo>
                  <a:pt x="23" y="101"/>
                </a:moveTo>
                <a:cubicBezTo>
                  <a:pt x="24" y="107"/>
                  <a:pt x="24" y="107"/>
                  <a:pt x="24" y="107"/>
                </a:cubicBezTo>
                <a:cubicBezTo>
                  <a:pt x="24" y="107"/>
                  <a:pt x="25" y="109"/>
                  <a:pt x="29" y="110"/>
                </a:cubicBezTo>
                <a:cubicBezTo>
                  <a:pt x="30" y="114"/>
                  <a:pt x="30" y="114"/>
                  <a:pt x="30" y="114"/>
                </a:cubicBezTo>
                <a:cubicBezTo>
                  <a:pt x="30" y="114"/>
                  <a:pt x="32" y="117"/>
                  <a:pt x="40" y="117"/>
                </a:cubicBezTo>
                <a:cubicBezTo>
                  <a:pt x="48" y="117"/>
                  <a:pt x="50" y="114"/>
                  <a:pt x="50" y="114"/>
                </a:cubicBezTo>
                <a:cubicBezTo>
                  <a:pt x="51" y="110"/>
                  <a:pt x="51" y="110"/>
                  <a:pt x="51" y="110"/>
                </a:cubicBezTo>
                <a:cubicBezTo>
                  <a:pt x="55" y="109"/>
                  <a:pt x="56" y="107"/>
                  <a:pt x="56" y="107"/>
                </a:cubicBezTo>
                <a:cubicBezTo>
                  <a:pt x="57" y="101"/>
                  <a:pt x="57" y="101"/>
                  <a:pt x="57" y="101"/>
                </a:cubicBezTo>
                <a:cubicBezTo>
                  <a:pt x="52" y="103"/>
                  <a:pt x="46" y="104"/>
                  <a:pt x="40" y="104"/>
                </a:cubicBezTo>
                <a:cubicBezTo>
                  <a:pt x="34" y="104"/>
                  <a:pt x="28" y="103"/>
                  <a:pt x="23" y="101"/>
                </a:cubicBezTo>
                <a:close/>
                <a:moveTo>
                  <a:pt x="21" y="90"/>
                </a:moveTo>
                <a:cubicBezTo>
                  <a:pt x="22" y="96"/>
                  <a:pt x="22" y="96"/>
                  <a:pt x="22" y="96"/>
                </a:cubicBezTo>
                <a:cubicBezTo>
                  <a:pt x="28" y="98"/>
                  <a:pt x="34" y="99"/>
                  <a:pt x="40" y="99"/>
                </a:cubicBezTo>
                <a:cubicBezTo>
                  <a:pt x="46" y="99"/>
                  <a:pt x="52" y="98"/>
                  <a:pt x="58" y="96"/>
                </a:cubicBezTo>
                <a:cubicBezTo>
                  <a:pt x="59" y="90"/>
                  <a:pt x="59" y="90"/>
                  <a:pt x="59" y="90"/>
                </a:cubicBezTo>
                <a:cubicBezTo>
                  <a:pt x="53" y="92"/>
                  <a:pt x="47" y="93"/>
                  <a:pt x="40" y="93"/>
                </a:cubicBezTo>
                <a:cubicBezTo>
                  <a:pt x="33" y="93"/>
                  <a:pt x="27" y="92"/>
                  <a:pt x="21" y="90"/>
                </a:cubicBezTo>
                <a:close/>
                <a:moveTo>
                  <a:pt x="40" y="0"/>
                </a:moveTo>
                <a:cubicBezTo>
                  <a:pt x="18" y="0"/>
                  <a:pt x="0" y="18"/>
                  <a:pt x="0" y="40"/>
                </a:cubicBezTo>
                <a:cubicBezTo>
                  <a:pt x="0" y="55"/>
                  <a:pt x="8" y="67"/>
                  <a:pt x="19" y="74"/>
                </a:cubicBezTo>
                <a:cubicBezTo>
                  <a:pt x="21" y="84"/>
                  <a:pt x="21" y="84"/>
                  <a:pt x="21" y="84"/>
                </a:cubicBezTo>
                <a:cubicBezTo>
                  <a:pt x="26" y="87"/>
                  <a:pt x="33" y="88"/>
                  <a:pt x="40" y="88"/>
                </a:cubicBezTo>
                <a:cubicBezTo>
                  <a:pt x="47" y="88"/>
                  <a:pt x="54" y="87"/>
                  <a:pt x="59" y="84"/>
                </a:cubicBezTo>
                <a:cubicBezTo>
                  <a:pt x="61" y="74"/>
                  <a:pt x="61" y="74"/>
                  <a:pt x="61" y="74"/>
                </a:cubicBezTo>
                <a:cubicBezTo>
                  <a:pt x="72" y="67"/>
                  <a:pt x="80" y="55"/>
                  <a:pt x="80" y="40"/>
                </a:cubicBezTo>
                <a:cubicBezTo>
                  <a:pt x="80" y="18"/>
                  <a:pt x="62" y="0"/>
                  <a:pt x="40" y="0"/>
                </a:cubicBezTo>
                <a:close/>
                <a:moveTo>
                  <a:pt x="55" y="70"/>
                </a:moveTo>
                <a:cubicBezTo>
                  <a:pt x="54" y="79"/>
                  <a:pt x="54" y="79"/>
                  <a:pt x="54" y="79"/>
                </a:cubicBezTo>
                <a:cubicBezTo>
                  <a:pt x="54" y="79"/>
                  <a:pt x="50" y="81"/>
                  <a:pt x="40" y="81"/>
                </a:cubicBezTo>
                <a:cubicBezTo>
                  <a:pt x="30" y="81"/>
                  <a:pt x="26" y="79"/>
                  <a:pt x="26" y="79"/>
                </a:cubicBezTo>
                <a:cubicBezTo>
                  <a:pt x="25" y="70"/>
                  <a:pt x="25" y="70"/>
                  <a:pt x="25" y="70"/>
                </a:cubicBezTo>
                <a:cubicBezTo>
                  <a:pt x="14" y="64"/>
                  <a:pt x="7" y="53"/>
                  <a:pt x="7" y="40"/>
                </a:cubicBezTo>
                <a:cubicBezTo>
                  <a:pt x="7" y="22"/>
                  <a:pt x="22" y="7"/>
                  <a:pt x="40" y="7"/>
                </a:cubicBezTo>
                <a:cubicBezTo>
                  <a:pt x="58" y="7"/>
                  <a:pt x="73" y="22"/>
                  <a:pt x="73" y="40"/>
                </a:cubicBezTo>
                <a:cubicBezTo>
                  <a:pt x="73" y="53"/>
                  <a:pt x="66" y="64"/>
                  <a:pt x="55" y="70"/>
                </a:cubicBezTo>
                <a:close/>
                <a:moveTo>
                  <a:pt x="49" y="55"/>
                </a:moveTo>
                <a:cubicBezTo>
                  <a:pt x="40" y="39"/>
                  <a:pt x="40" y="39"/>
                  <a:pt x="40" y="39"/>
                </a:cubicBezTo>
                <a:cubicBezTo>
                  <a:pt x="31" y="55"/>
                  <a:pt x="31" y="55"/>
                  <a:pt x="31" y="55"/>
                </a:cubicBezTo>
                <a:cubicBezTo>
                  <a:pt x="27" y="47"/>
                  <a:pt x="27" y="47"/>
                  <a:pt x="27" y="47"/>
                </a:cubicBezTo>
                <a:cubicBezTo>
                  <a:pt x="22" y="50"/>
                  <a:pt x="22" y="50"/>
                  <a:pt x="22" y="50"/>
                </a:cubicBezTo>
                <a:cubicBezTo>
                  <a:pt x="31" y="69"/>
                  <a:pt x="31" y="69"/>
                  <a:pt x="31" y="69"/>
                </a:cubicBezTo>
                <a:cubicBezTo>
                  <a:pt x="40" y="52"/>
                  <a:pt x="40" y="52"/>
                  <a:pt x="40" y="52"/>
                </a:cubicBezTo>
                <a:cubicBezTo>
                  <a:pt x="49" y="69"/>
                  <a:pt x="49" y="69"/>
                  <a:pt x="49" y="69"/>
                </a:cubicBezTo>
                <a:cubicBezTo>
                  <a:pt x="58" y="50"/>
                  <a:pt x="58" y="50"/>
                  <a:pt x="58" y="50"/>
                </a:cubicBezTo>
                <a:cubicBezTo>
                  <a:pt x="53" y="47"/>
                  <a:pt x="53" y="47"/>
                  <a:pt x="53" y="47"/>
                </a:cubicBezTo>
                <a:lnTo>
                  <a:pt x="49" y="55"/>
                </a:lnTo>
                <a:close/>
                <a:moveTo>
                  <a:pt x="40" y="12"/>
                </a:moveTo>
                <a:cubicBezTo>
                  <a:pt x="39" y="12"/>
                  <a:pt x="38" y="13"/>
                  <a:pt x="38" y="14"/>
                </a:cubicBezTo>
                <a:cubicBezTo>
                  <a:pt x="38" y="16"/>
                  <a:pt x="39" y="17"/>
                  <a:pt x="40" y="17"/>
                </a:cubicBezTo>
                <a:cubicBezTo>
                  <a:pt x="53" y="17"/>
                  <a:pt x="64" y="27"/>
                  <a:pt x="64" y="40"/>
                </a:cubicBezTo>
                <a:cubicBezTo>
                  <a:pt x="64" y="41"/>
                  <a:pt x="65" y="42"/>
                  <a:pt x="66" y="42"/>
                </a:cubicBezTo>
                <a:cubicBezTo>
                  <a:pt x="67" y="42"/>
                  <a:pt x="68" y="41"/>
                  <a:pt x="68" y="40"/>
                </a:cubicBezTo>
                <a:cubicBezTo>
                  <a:pt x="68" y="25"/>
                  <a:pt x="55" y="12"/>
                  <a:pt x="40" y="12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71" name="Oval 227"/>
          <p:cNvSpPr>
            <a:spLocks noChangeArrowheads="1"/>
          </p:cNvSpPr>
          <p:nvPr/>
        </p:nvSpPr>
        <p:spPr bwMode="auto">
          <a:xfrm>
            <a:off x="8720218" y="5341599"/>
            <a:ext cx="651647" cy="802027"/>
          </a:xfrm>
          <a:prstGeom prst="ellipse">
            <a:avLst/>
          </a:pr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72" name="Freeform 228"/>
          <p:cNvSpPr>
            <a:spLocks noEditPoints="1"/>
          </p:cNvSpPr>
          <p:nvPr/>
        </p:nvSpPr>
        <p:spPr bwMode="auto">
          <a:xfrm>
            <a:off x="8902031" y="1008467"/>
            <a:ext cx="288021" cy="447540"/>
          </a:xfrm>
          <a:custGeom>
            <a:avLst/>
            <a:gdLst>
              <a:gd name="T0" fmla="*/ 134 w 160"/>
              <a:gd name="T1" fmla="*/ 32 h 202"/>
              <a:gd name="T2" fmla="*/ 46 w 160"/>
              <a:gd name="T3" fmla="*/ 32 h 202"/>
              <a:gd name="T4" fmla="*/ 46 w 160"/>
              <a:gd name="T5" fmla="*/ 46 h 202"/>
              <a:gd name="T6" fmla="*/ 134 w 160"/>
              <a:gd name="T7" fmla="*/ 46 h 202"/>
              <a:gd name="T8" fmla="*/ 134 w 160"/>
              <a:gd name="T9" fmla="*/ 32 h 202"/>
              <a:gd name="T10" fmla="*/ 90 w 160"/>
              <a:gd name="T11" fmla="*/ 120 h 202"/>
              <a:gd name="T12" fmla="*/ 134 w 160"/>
              <a:gd name="T13" fmla="*/ 120 h 202"/>
              <a:gd name="T14" fmla="*/ 134 w 160"/>
              <a:gd name="T15" fmla="*/ 108 h 202"/>
              <a:gd name="T16" fmla="*/ 90 w 160"/>
              <a:gd name="T17" fmla="*/ 108 h 202"/>
              <a:gd name="T18" fmla="*/ 90 w 160"/>
              <a:gd name="T19" fmla="*/ 120 h 202"/>
              <a:gd name="T20" fmla="*/ 134 w 160"/>
              <a:gd name="T21" fmla="*/ 58 h 202"/>
              <a:gd name="T22" fmla="*/ 46 w 160"/>
              <a:gd name="T23" fmla="*/ 58 h 202"/>
              <a:gd name="T24" fmla="*/ 46 w 160"/>
              <a:gd name="T25" fmla="*/ 70 h 202"/>
              <a:gd name="T26" fmla="*/ 134 w 160"/>
              <a:gd name="T27" fmla="*/ 70 h 202"/>
              <a:gd name="T28" fmla="*/ 134 w 160"/>
              <a:gd name="T29" fmla="*/ 58 h 202"/>
              <a:gd name="T30" fmla="*/ 18 w 160"/>
              <a:gd name="T31" fmla="*/ 0 h 202"/>
              <a:gd name="T32" fmla="*/ 18 w 160"/>
              <a:gd name="T33" fmla="*/ 18 h 202"/>
              <a:gd name="T34" fmla="*/ 0 w 160"/>
              <a:gd name="T35" fmla="*/ 18 h 202"/>
              <a:gd name="T36" fmla="*/ 0 w 160"/>
              <a:gd name="T37" fmla="*/ 202 h 202"/>
              <a:gd name="T38" fmla="*/ 142 w 160"/>
              <a:gd name="T39" fmla="*/ 202 h 202"/>
              <a:gd name="T40" fmla="*/ 142 w 160"/>
              <a:gd name="T41" fmla="*/ 184 h 202"/>
              <a:gd name="T42" fmla="*/ 160 w 160"/>
              <a:gd name="T43" fmla="*/ 184 h 202"/>
              <a:gd name="T44" fmla="*/ 160 w 160"/>
              <a:gd name="T45" fmla="*/ 0 h 202"/>
              <a:gd name="T46" fmla="*/ 18 w 160"/>
              <a:gd name="T47" fmla="*/ 0 h 202"/>
              <a:gd name="T48" fmla="*/ 132 w 160"/>
              <a:gd name="T49" fmla="*/ 192 h 202"/>
              <a:gd name="T50" fmla="*/ 10 w 160"/>
              <a:gd name="T51" fmla="*/ 192 h 202"/>
              <a:gd name="T52" fmla="*/ 10 w 160"/>
              <a:gd name="T53" fmla="*/ 28 h 202"/>
              <a:gd name="T54" fmla="*/ 18 w 160"/>
              <a:gd name="T55" fmla="*/ 28 h 202"/>
              <a:gd name="T56" fmla="*/ 18 w 160"/>
              <a:gd name="T57" fmla="*/ 136 h 202"/>
              <a:gd name="T58" fmla="*/ 66 w 160"/>
              <a:gd name="T59" fmla="*/ 184 h 202"/>
              <a:gd name="T60" fmla="*/ 132 w 160"/>
              <a:gd name="T61" fmla="*/ 184 h 202"/>
              <a:gd name="T62" fmla="*/ 132 w 160"/>
              <a:gd name="T63" fmla="*/ 192 h 202"/>
              <a:gd name="T64" fmla="*/ 150 w 160"/>
              <a:gd name="T65" fmla="*/ 174 h 202"/>
              <a:gd name="T66" fmla="*/ 70 w 160"/>
              <a:gd name="T67" fmla="*/ 174 h 202"/>
              <a:gd name="T68" fmla="*/ 70 w 160"/>
              <a:gd name="T69" fmla="*/ 132 h 202"/>
              <a:gd name="T70" fmla="*/ 28 w 160"/>
              <a:gd name="T71" fmla="*/ 132 h 202"/>
              <a:gd name="T72" fmla="*/ 28 w 160"/>
              <a:gd name="T73" fmla="*/ 10 h 202"/>
              <a:gd name="T74" fmla="*/ 150 w 160"/>
              <a:gd name="T75" fmla="*/ 10 h 202"/>
              <a:gd name="T76" fmla="*/ 150 w 160"/>
              <a:gd name="T77" fmla="*/ 174 h 202"/>
              <a:gd name="T78" fmla="*/ 134 w 160"/>
              <a:gd name="T79" fmla="*/ 82 h 202"/>
              <a:gd name="T80" fmla="*/ 46 w 160"/>
              <a:gd name="T81" fmla="*/ 82 h 202"/>
              <a:gd name="T82" fmla="*/ 46 w 160"/>
              <a:gd name="T83" fmla="*/ 94 h 202"/>
              <a:gd name="T84" fmla="*/ 134 w 160"/>
              <a:gd name="T85" fmla="*/ 94 h 202"/>
              <a:gd name="T86" fmla="*/ 134 w 160"/>
              <a:gd name="T87" fmla="*/ 82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60" h="202">
                <a:moveTo>
                  <a:pt x="134" y="32"/>
                </a:moveTo>
                <a:lnTo>
                  <a:pt x="46" y="32"/>
                </a:lnTo>
                <a:lnTo>
                  <a:pt x="46" y="46"/>
                </a:lnTo>
                <a:lnTo>
                  <a:pt x="134" y="46"/>
                </a:lnTo>
                <a:lnTo>
                  <a:pt x="134" y="32"/>
                </a:lnTo>
                <a:close/>
                <a:moveTo>
                  <a:pt x="90" y="120"/>
                </a:moveTo>
                <a:lnTo>
                  <a:pt x="134" y="120"/>
                </a:lnTo>
                <a:lnTo>
                  <a:pt x="134" y="108"/>
                </a:lnTo>
                <a:lnTo>
                  <a:pt x="90" y="108"/>
                </a:lnTo>
                <a:lnTo>
                  <a:pt x="90" y="120"/>
                </a:lnTo>
                <a:close/>
                <a:moveTo>
                  <a:pt x="134" y="58"/>
                </a:moveTo>
                <a:lnTo>
                  <a:pt x="46" y="58"/>
                </a:lnTo>
                <a:lnTo>
                  <a:pt x="46" y="70"/>
                </a:lnTo>
                <a:lnTo>
                  <a:pt x="134" y="70"/>
                </a:lnTo>
                <a:lnTo>
                  <a:pt x="134" y="58"/>
                </a:lnTo>
                <a:close/>
                <a:moveTo>
                  <a:pt x="18" y="0"/>
                </a:moveTo>
                <a:lnTo>
                  <a:pt x="18" y="18"/>
                </a:lnTo>
                <a:lnTo>
                  <a:pt x="0" y="18"/>
                </a:lnTo>
                <a:lnTo>
                  <a:pt x="0" y="202"/>
                </a:lnTo>
                <a:lnTo>
                  <a:pt x="142" y="202"/>
                </a:lnTo>
                <a:lnTo>
                  <a:pt x="142" y="184"/>
                </a:lnTo>
                <a:lnTo>
                  <a:pt x="160" y="184"/>
                </a:lnTo>
                <a:lnTo>
                  <a:pt x="160" y="0"/>
                </a:lnTo>
                <a:lnTo>
                  <a:pt x="18" y="0"/>
                </a:lnTo>
                <a:close/>
                <a:moveTo>
                  <a:pt x="132" y="192"/>
                </a:moveTo>
                <a:lnTo>
                  <a:pt x="10" y="192"/>
                </a:lnTo>
                <a:lnTo>
                  <a:pt x="10" y="28"/>
                </a:lnTo>
                <a:lnTo>
                  <a:pt x="18" y="28"/>
                </a:lnTo>
                <a:lnTo>
                  <a:pt x="18" y="136"/>
                </a:lnTo>
                <a:lnTo>
                  <a:pt x="66" y="184"/>
                </a:lnTo>
                <a:lnTo>
                  <a:pt x="132" y="184"/>
                </a:lnTo>
                <a:lnTo>
                  <a:pt x="132" y="192"/>
                </a:lnTo>
                <a:close/>
                <a:moveTo>
                  <a:pt x="150" y="174"/>
                </a:moveTo>
                <a:lnTo>
                  <a:pt x="70" y="174"/>
                </a:lnTo>
                <a:lnTo>
                  <a:pt x="70" y="132"/>
                </a:lnTo>
                <a:lnTo>
                  <a:pt x="28" y="132"/>
                </a:lnTo>
                <a:lnTo>
                  <a:pt x="28" y="10"/>
                </a:lnTo>
                <a:lnTo>
                  <a:pt x="150" y="10"/>
                </a:lnTo>
                <a:lnTo>
                  <a:pt x="150" y="174"/>
                </a:lnTo>
                <a:close/>
                <a:moveTo>
                  <a:pt x="134" y="82"/>
                </a:moveTo>
                <a:lnTo>
                  <a:pt x="46" y="82"/>
                </a:lnTo>
                <a:lnTo>
                  <a:pt x="46" y="94"/>
                </a:lnTo>
                <a:lnTo>
                  <a:pt x="134" y="94"/>
                </a:lnTo>
                <a:lnTo>
                  <a:pt x="134" y="82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207" name="Рисунок 209720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945784" y="1920867"/>
            <a:ext cx="5861725" cy="342073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08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080" y="157528"/>
            <a:ext cx="5961646" cy="4610233"/>
          </a:xfrm>
          <a:prstGeom prst="rect">
            <a:avLst/>
          </a:prstGeom>
        </p:spPr>
      </p:pic>
      <p:pic>
        <p:nvPicPr>
          <p:cNvPr id="2097209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2543" y="6421168"/>
            <a:ext cx="5412496" cy="90876"/>
          </a:xfrm>
          <a:prstGeom prst="rect">
            <a:avLst/>
          </a:prstGeom>
        </p:spPr>
      </p:pic>
      <p:sp>
        <p:nvSpPr>
          <p:cNvPr id="1048773" name="文本框 31"/>
          <p:cNvSpPr txBox="1"/>
          <p:nvPr/>
        </p:nvSpPr>
        <p:spPr>
          <a:xfrm>
            <a:off x="259575" y="228413"/>
            <a:ext cx="323037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6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Qoʻshish</a:t>
            </a:r>
            <a:endParaRPr lang="zh-CN" altLang="en-US" sz="66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210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9749" y="422658"/>
            <a:ext cx="2729389" cy="1750195"/>
          </a:xfrm>
          <a:prstGeom prst="rect">
            <a:avLst/>
          </a:prstGeom>
        </p:spPr>
      </p:pic>
      <p:sp>
        <p:nvSpPr>
          <p:cNvPr id="1048774" name="TextBox 1048773"/>
          <p:cNvSpPr txBox="1"/>
          <p:nvPr/>
        </p:nvSpPr>
        <p:spPr>
          <a:xfrm>
            <a:off x="343163" y="1407159"/>
            <a:ext cx="5822430" cy="255454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0000"/>
                </a:solidFill>
              </a:rPr>
              <a:t>Qo‘shish – bu matematik amallardan biri bo‘lib, ikki yoki undan ortiq sonlarni birlashtirib, natijada yangi katta son hosil qilish jarayonidir.</a:t>
            </a:r>
            <a:endParaRPr lang="x-none" sz="2800">
              <a:solidFill>
                <a:srgbClr val="000000"/>
              </a:solidFill>
            </a:endParaRPr>
          </a:p>
        </p:txBody>
      </p:sp>
      <p:sp>
        <p:nvSpPr>
          <p:cNvPr id="1048775" name="TextBox 1048774"/>
          <p:cNvSpPr txBox="1"/>
          <p:nvPr/>
        </p:nvSpPr>
        <p:spPr>
          <a:xfrm>
            <a:off x="495144" y="3486904"/>
            <a:ext cx="9560651" cy="310854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00"/>
                </a:solidFill>
              </a:rPr>
              <a:t>Qo‘shishning asosiy tushunchalari</a:t>
            </a:r>
            <a:endParaRPr lang="x-none" sz="2800">
              <a:solidFill>
                <a:srgbClr val="000000"/>
              </a:solidFill>
            </a:endParaRPr>
          </a:p>
          <a:p>
            <a:r>
              <a:rPr lang="en-US" sz="2800">
                <a:solidFill>
                  <a:srgbClr val="000000"/>
                </a:solidFill>
              </a:rPr>
              <a:t>✅ Qo‘shiluvchilar – qo‘shilayotgan sonlar.</a:t>
            </a:r>
            <a:endParaRPr lang="x-none" sz="2800">
              <a:solidFill>
                <a:srgbClr val="000000"/>
              </a:solidFill>
            </a:endParaRPr>
          </a:p>
          <a:p>
            <a:r>
              <a:rPr lang="en-US" sz="2800">
                <a:solidFill>
                  <a:srgbClr val="000000"/>
                </a:solidFill>
              </a:rPr>
              <a:t>✅ Yig‘indi – qo‘shish natijasida hosil bo‘lgan son.</a:t>
            </a:r>
            <a:endParaRPr lang="x-none" sz="2800">
              <a:solidFill>
                <a:srgbClr val="000000"/>
              </a:solidFill>
            </a:endParaRPr>
          </a:p>
          <a:p>
            <a:r>
              <a:rPr lang="en-US" sz="2800">
                <a:solidFill>
                  <a:srgbClr val="000000"/>
                </a:solidFill>
              </a:rPr>
              <a:t>Misol:</a:t>
            </a:r>
            <a:endParaRPr lang="x-none" sz="2800">
              <a:solidFill>
                <a:srgbClr val="000000"/>
              </a:solidFill>
            </a:endParaRPr>
          </a:p>
          <a:p>
            <a:r>
              <a:rPr lang="en-US" sz="2800">
                <a:solidFill>
                  <a:srgbClr val="000000"/>
                </a:solidFill>
              </a:rPr>
              <a:t>3 + 5 = 8</a:t>
            </a:r>
            <a:endParaRPr lang="x-none" sz="2800">
              <a:solidFill>
                <a:srgbClr val="000000"/>
              </a:solidFill>
            </a:endParaRPr>
          </a:p>
          <a:p>
            <a:r>
              <a:rPr lang="en-US" sz="2800">
                <a:solidFill>
                  <a:srgbClr val="000000"/>
                </a:solidFill>
              </a:rPr>
              <a:t>3 va 5 – qo‘shiluvchilar,</a:t>
            </a:r>
            <a:endParaRPr lang="x-none" sz="2800">
              <a:solidFill>
                <a:srgbClr val="000000"/>
              </a:solidFill>
            </a:endParaRPr>
          </a:p>
          <a:p>
            <a:r>
              <a:rPr lang="en-US" sz="2800">
                <a:solidFill>
                  <a:srgbClr val="000000"/>
                </a:solidFill>
              </a:rPr>
              <a:t>8 – yig‘indi.</a:t>
            </a:r>
            <a:endParaRPr lang="x-none" sz="2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1" name="图片 32"/>
          <p:cNvPicPr>
            <a:picLocks noChangeAspect="1"/>
          </p:cNvPicPr>
          <p:nvPr/>
        </p:nvPicPr>
        <p:blipFill rotWithShape="1">
          <a:blip r:embed="rId2"/>
          <a:srcRect r="43866" b="35615"/>
          <a:stretch>
            <a:fillRect/>
          </a:stretch>
        </p:blipFill>
        <p:spPr>
          <a:xfrm>
            <a:off x="381428" y="178474"/>
            <a:ext cx="2376060" cy="2107526"/>
          </a:xfrm>
          <a:prstGeom prst="rect">
            <a:avLst/>
          </a:prstGeom>
        </p:spPr>
      </p:pic>
      <p:sp>
        <p:nvSpPr>
          <p:cNvPr id="1048776" name="文本框 31"/>
          <p:cNvSpPr txBox="1"/>
          <p:nvPr/>
        </p:nvSpPr>
        <p:spPr>
          <a:xfrm>
            <a:off x="2093545" y="136533"/>
            <a:ext cx="59025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Qoʻshish xossalari</a:t>
            </a:r>
            <a:endParaRPr lang="zh-CN" altLang="en-US" sz="60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212" name="图片 7"/>
          <p:cNvPicPr>
            <a:picLocks noChangeAspect="1"/>
          </p:cNvPicPr>
          <p:nvPr/>
        </p:nvPicPr>
        <p:blipFill rotWithShape="1">
          <a:blip r:embed="rId2"/>
          <a:srcRect l="54783"/>
          <a:stretch>
            <a:fillRect/>
          </a:stretch>
        </p:blipFill>
        <p:spPr>
          <a:xfrm rot="5400000" flipH="1">
            <a:off x="7398394" y="45395"/>
            <a:ext cx="2355628" cy="2659584"/>
          </a:xfrm>
          <a:prstGeom prst="rect">
            <a:avLst/>
          </a:prstGeom>
        </p:spPr>
      </p:pic>
      <p:sp>
        <p:nvSpPr>
          <p:cNvPr id="1048779" name="Freeform 1231"/>
          <p:cNvSpPr/>
          <p:nvPr/>
        </p:nvSpPr>
        <p:spPr bwMode="auto">
          <a:xfrm flipH="1" flipV="1">
            <a:off x="8363928" y="3028913"/>
            <a:ext cx="1876723" cy="1587500"/>
          </a:xfrm>
          <a:custGeom>
            <a:avLst/>
            <a:gdLst>
              <a:gd name="T0" fmla="*/ 511 w 728"/>
              <a:gd name="T1" fmla="*/ 423 h 500"/>
              <a:gd name="T2" fmla="*/ 537 w 728"/>
              <a:gd name="T3" fmla="*/ 500 h 500"/>
              <a:gd name="T4" fmla="*/ 702 w 728"/>
              <a:gd name="T5" fmla="*/ 214 h 500"/>
              <a:gd name="T6" fmla="*/ 702 w 728"/>
              <a:gd name="T7" fmla="*/ 71 h 500"/>
              <a:gd name="T8" fmla="*/ 579 w 728"/>
              <a:gd name="T9" fmla="*/ 0 h 500"/>
              <a:gd name="T10" fmla="*/ 148 w 728"/>
              <a:gd name="T11" fmla="*/ 0 h 500"/>
              <a:gd name="T12" fmla="*/ 24 w 728"/>
              <a:gd name="T13" fmla="*/ 71 h 500"/>
              <a:gd name="T14" fmla="*/ 12 w 728"/>
              <a:gd name="T15" fmla="*/ 187 h 500"/>
              <a:gd name="T16" fmla="*/ 12 w 728"/>
              <a:gd name="T17" fmla="*/ 187 h 500"/>
              <a:gd name="T18" fmla="*/ 13 w 728"/>
              <a:gd name="T19" fmla="*/ 188 h 500"/>
              <a:gd name="T20" fmla="*/ 14 w 728"/>
              <a:gd name="T21" fmla="*/ 190 h 500"/>
              <a:gd name="T22" fmla="*/ 15 w 728"/>
              <a:gd name="T23" fmla="*/ 191 h 500"/>
              <a:gd name="T24" fmla="*/ 283 w 728"/>
              <a:gd name="T25" fmla="*/ 295 h 500"/>
              <a:gd name="T26" fmla="*/ 304 w 728"/>
              <a:gd name="T27" fmla="*/ 299 h 500"/>
              <a:gd name="T28" fmla="*/ 511 w 728"/>
              <a:gd name="T29" fmla="*/ 423 h 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28" h="500">
                <a:moveTo>
                  <a:pt x="511" y="423"/>
                </a:moveTo>
                <a:cubicBezTo>
                  <a:pt x="526" y="446"/>
                  <a:pt x="535" y="472"/>
                  <a:pt x="537" y="500"/>
                </a:cubicBezTo>
                <a:cubicBezTo>
                  <a:pt x="702" y="214"/>
                  <a:pt x="702" y="214"/>
                  <a:pt x="702" y="214"/>
                </a:cubicBezTo>
                <a:cubicBezTo>
                  <a:pt x="728" y="170"/>
                  <a:pt x="728" y="115"/>
                  <a:pt x="702" y="71"/>
                </a:cubicBezTo>
                <a:cubicBezTo>
                  <a:pt x="677" y="27"/>
                  <a:pt x="630" y="0"/>
                  <a:pt x="579" y="0"/>
                </a:cubicBezTo>
                <a:cubicBezTo>
                  <a:pt x="148" y="0"/>
                  <a:pt x="148" y="0"/>
                  <a:pt x="148" y="0"/>
                </a:cubicBezTo>
                <a:cubicBezTo>
                  <a:pt x="97" y="0"/>
                  <a:pt x="50" y="27"/>
                  <a:pt x="24" y="71"/>
                </a:cubicBezTo>
                <a:cubicBezTo>
                  <a:pt x="4" y="106"/>
                  <a:pt x="0" y="149"/>
                  <a:pt x="12" y="187"/>
                </a:cubicBezTo>
                <a:cubicBezTo>
                  <a:pt x="12" y="187"/>
                  <a:pt x="12" y="187"/>
                  <a:pt x="12" y="187"/>
                </a:cubicBezTo>
                <a:cubicBezTo>
                  <a:pt x="13" y="188"/>
                  <a:pt x="13" y="188"/>
                  <a:pt x="13" y="188"/>
                </a:cubicBezTo>
                <a:cubicBezTo>
                  <a:pt x="13" y="189"/>
                  <a:pt x="14" y="190"/>
                  <a:pt x="14" y="190"/>
                </a:cubicBezTo>
                <a:cubicBezTo>
                  <a:pt x="15" y="191"/>
                  <a:pt x="15" y="191"/>
                  <a:pt x="15" y="191"/>
                </a:cubicBezTo>
                <a:cubicBezTo>
                  <a:pt x="54" y="258"/>
                  <a:pt x="155" y="275"/>
                  <a:pt x="283" y="295"/>
                </a:cubicBezTo>
                <a:cubicBezTo>
                  <a:pt x="304" y="299"/>
                  <a:pt x="304" y="299"/>
                  <a:pt x="304" y="299"/>
                </a:cubicBezTo>
                <a:cubicBezTo>
                  <a:pt x="449" y="323"/>
                  <a:pt x="506" y="415"/>
                  <a:pt x="511" y="423"/>
                </a:cubicBezTo>
                <a:close/>
              </a:path>
            </a:pathLst>
          </a:cu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Calibri" panose="020F0502020204030204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80" name="Freeform 1232"/>
          <p:cNvSpPr/>
          <p:nvPr/>
        </p:nvSpPr>
        <p:spPr bwMode="auto">
          <a:xfrm flipH="1" flipV="1">
            <a:off x="8145298" y="697272"/>
            <a:ext cx="1156990" cy="1228725"/>
          </a:xfrm>
          <a:custGeom>
            <a:avLst/>
            <a:gdLst>
              <a:gd name="T0" fmla="*/ 0 w 449"/>
              <a:gd name="T1" fmla="*/ 0 h 387"/>
              <a:gd name="T2" fmla="*/ 183 w 449"/>
              <a:gd name="T3" fmla="*/ 316 h 387"/>
              <a:gd name="T4" fmla="*/ 306 w 449"/>
              <a:gd name="T5" fmla="*/ 387 h 387"/>
              <a:gd name="T6" fmla="*/ 430 w 449"/>
              <a:gd name="T7" fmla="*/ 316 h 387"/>
              <a:gd name="T8" fmla="*/ 432 w 449"/>
              <a:gd name="T9" fmla="*/ 313 h 387"/>
              <a:gd name="T10" fmla="*/ 449 w 449"/>
              <a:gd name="T11" fmla="*/ 245 h 387"/>
              <a:gd name="T12" fmla="*/ 427 w 449"/>
              <a:gd name="T13" fmla="*/ 169 h 387"/>
              <a:gd name="T14" fmla="*/ 426 w 449"/>
              <a:gd name="T15" fmla="*/ 168 h 387"/>
              <a:gd name="T16" fmla="*/ 242 w 449"/>
              <a:gd name="T17" fmla="*/ 59 h 387"/>
              <a:gd name="T18" fmla="*/ 221 w 449"/>
              <a:gd name="T19" fmla="*/ 56 h 387"/>
              <a:gd name="T20" fmla="*/ 0 w 449"/>
              <a:gd name="T21" fmla="*/ 0 h 3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49" h="387">
                <a:moveTo>
                  <a:pt x="0" y="0"/>
                </a:moveTo>
                <a:cubicBezTo>
                  <a:pt x="183" y="316"/>
                  <a:pt x="183" y="316"/>
                  <a:pt x="183" y="316"/>
                </a:cubicBezTo>
                <a:cubicBezTo>
                  <a:pt x="208" y="360"/>
                  <a:pt x="256" y="387"/>
                  <a:pt x="306" y="387"/>
                </a:cubicBezTo>
                <a:cubicBezTo>
                  <a:pt x="357" y="387"/>
                  <a:pt x="404" y="360"/>
                  <a:pt x="430" y="316"/>
                </a:cubicBezTo>
                <a:cubicBezTo>
                  <a:pt x="432" y="313"/>
                  <a:pt x="432" y="313"/>
                  <a:pt x="432" y="313"/>
                </a:cubicBezTo>
                <a:cubicBezTo>
                  <a:pt x="443" y="292"/>
                  <a:pt x="449" y="269"/>
                  <a:pt x="449" y="245"/>
                </a:cubicBezTo>
                <a:cubicBezTo>
                  <a:pt x="449" y="218"/>
                  <a:pt x="441" y="191"/>
                  <a:pt x="427" y="169"/>
                </a:cubicBezTo>
                <a:cubicBezTo>
                  <a:pt x="426" y="168"/>
                  <a:pt x="426" y="168"/>
                  <a:pt x="426" y="168"/>
                </a:cubicBezTo>
                <a:cubicBezTo>
                  <a:pt x="426" y="167"/>
                  <a:pt x="374" y="81"/>
                  <a:pt x="242" y="59"/>
                </a:cubicBezTo>
                <a:cubicBezTo>
                  <a:pt x="221" y="56"/>
                  <a:pt x="221" y="56"/>
                  <a:pt x="221" y="56"/>
                </a:cubicBezTo>
                <a:cubicBezTo>
                  <a:pt x="135" y="42"/>
                  <a:pt x="57" y="29"/>
                  <a:pt x="0" y="0"/>
                </a:cubicBezTo>
                <a:close/>
              </a:path>
            </a:pathLst>
          </a:cu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Calibri" panose="020F0502020204030204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81" name="Freeform 1231"/>
          <p:cNvSpPr/>
          <p:nvPr/>
        </p:nvSpPr>
        <p:spPr bwMode="auto">
          <a:xfrm flipH="1" flipV="1">
            <a:off x="8576209" y="4867040"/>
            <a:ext cx="1876723" cy="2336783"/>
          </a:xfrm>
          <a:custGeom>
            <a:avLst/>
            <a:gdLst>
              <a:gd name="T0" fmla="*/ 511 w 728"/>
              <a:gd name="T1" fmla="*/ 423 h 500"/>
              <a:gd name="T2" fmla="*/ 537 w 728"/>
              <a:gd name="T3" fmla="*/ 500 h 500"/>
              <a:gd name="T4" fmla="*/ 702 w 728"/>
              <a:gd name="T5" fmla="*/ 214 h 500"/>
              <a:gd name="T6" fmla="*/ 702 w 728"/>
              <a:gd name="T7" fmla="*/ 71 h 500"/>
              <a:gd name="T8" fmla="*/ 579 w 728"/>
              <a:gd name="T9" fmla="*/ 0 h 500"/>
              <a:gd name="T10" fmla="*/ 148 w 728"/>
              <a:gd name="T11" fmla="*/ 0 h 500"/>
              <a:gd name="T12" fmla="*/ 24 w 728"/>
              <a:gd name="T13" fmla="*/ 71 h 500"/>
              <a:gd name="T14" fmla="*/ 12 w 728"/>
              <a:gd name="T15" fmla="*/ 187 h 500"/>
              <a:gd name="T16" fmla="*/ 12 w 728"/>
              <a:gd name="T17" fmla="*/ 187 h 500"/>
              <a:gd name="T18" fmla="*/ 13 w 728"/>
              <a:gd name="T19" fmla="*/ 188 h 500"/>
              <a:gd name="T20" fmla="*/ 14 w 728"/>
              <a:gd name="T21" fmla="*/ 190 h 500"/>
              <a:gd name="T22" fmla="*/ 15 w 728"/>
              <a:gd name="T23" fmla="*/ 191 h 500"/>
              <a:gd name="T24" fmla="*/ 283 w 728"/>
              <a:gd name="T25" fmla="*/ 295 h 500"/>
              <a:gd name="T26" fmla="*/ 304 w 728"/>
              <a:gd name="T27" fmla="*/ 299 h 500"/>
              <a:gd name="T28" fmla="*/ 511 w 728"/>
              <a:gd name="T29" fmla="*/ 423 h 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28" h="500">
                <a:moveTo>
                  <a:pt x="511" y="423"/>
                </a:moveTo>
                <a:cubicBezTo>
                  <a:pt x="526" y="446"/>
                  <a:pt x="535" y="472"/>
                  <a:pt x="537" y="500"/>
                </a:cubicBezTo>
                <a:cubicBezTo>
                  <a:pt x="702" y="214"/>
                  <a:pt x="702" y="214"/>
                  <a:pt x="702" y="214"/>
                </a:cubicBezTo>
                <a:cubicBezTo>
                  <a:pt x="728" y="170"/>
                  <a:pt x="728" y="115"/>
                  <a:pt x="702" y="71"/>
                </a:cubicBezTo>
                <a:cubicBezTo>
                  <a:pt x="677" y="27"/>
                  <a:pt x="630" y="0"/>
                  <a:pt x="579" y="0"/>
                </a:cubicBezTo>
                <a:cubicBezTo>
                  <a:pt x="148" y="0"/>
                  <a:pt x="148" y="0"/>
                  <a:pt x="148" y="0"/>
                </a:cubicBezTo>
                <a:cubicBezTo>
                  <a:pt x="97" y="0"/>
                  <a:pt x="50" y="27"/>
                  <a:pt x="24" y="71"/>
                </a:cubicBezTo>
                <a:cubicBezTo>
                  <a:pt x="4" y="106"/>
                  <a:pt x="0" y="149"/>
                  <a:pt x="12" y="187"/>
                </a:cubicBezTo>
                <a:cubicBezTo>
                  <a:pt x="12" y="187"/>
                  <a:pt x="12" y="187"/>
                  <a:pt x="12" y="187"/>
                </a:cubicBezTo>
                <a:cubicBezTo>
                  <a:pt x="13" y="188"/>
                  <a:pt x="13" y="188"/>
                  <a:pt x="13" y="188"/>
                </a:cubicBezTo>
                <a:cubicBezTo>
                  <a:pt x="13" y="189"/>
                  <a:pt x="14" y="190"/>
                  <a:pt x="14" y="190"/>
                </a:cubicBezTo>
                <a:cubicBezTo>
                  <a:pt x="15" y="191"/>
                  <a:pt x="15" y="191"/>
                  <a:pt x="15" y="191"/>
                </a:cubicBezTo>
                <a:cubicBezTo>
                  <a:pt x="54" y="258"/>
                  <a:pt x="155" y="275"/>
                  <a:pt x="283" y="295"/>
                </a:cubicBezTo>
                <a:cubicBezTo>
                  <a:pt x="304" y="299"/>
                  <a:pt x="304" y="299"/>
                  <a:pt x="304" y="299"/>
                </a:cubicBezTo>
                <a:cubicBezTo>
                  <a:pt x="449" y="323"/>
                  <a:pt x="506" y="415"/>
                  <a:pt x="511" y="423"/>
                </a:cubicBezTo>
                <a:close/>
              </a:path>
            </a:pathLst>
          </a:cu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Calibri" panose="020F0502020204030204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82" name="Freeform 1232"/>
          <p:cNvSpPr/>
          <p:nvPr/>
        </p:nvSpPr>
        <p:spPr bwMode="auto">
          <a:xfrm flipH="1" flipV="1">
            <a:off x="6064651" y="6243638"/>
            <a:ext cx="1156990" cy="1228725"/>
          </a:xfrm>
          <a:custGeom>
            <a:avLst/>
            <a:gdLst>
              <a:gd name="T0" fmla="*/ 0 w 449"/>
              <a:gd name="T1" fmla="*/ 0 h 387"/>
              <a:gd name="T2" fmla="*/ 183 w 449"/>
              <a:gd name="T3" fmla="*/ 316 h 387"/>
              <a:gd name="T4" fmla="*/ 306 w 449"/>
              <a:gd name="T5" fmla="*/ 387 h 387"/>
              <a:gd name="T6" fmla="*/ 430 w 449"/>
              <a:gd name="T7" fmla="*/ 316 h 387"/>
              <a:gd name="T8" fmla="*/ 432 w 449"/>
              <a:gd name="T9" fmla="*/ 313 h 387"/>
              <a:gd name="T10" fmla="*/ 449 w 449"/>
              <a:gd name="T11" fmla="*/ 245 h 387"/>
              <a:gd name="T12" fmla="*/ 427 w 449"/>
              <a:gd name="T13" fmla="*/ 169 h 387"/>
              <a:gd name="T14" fmla="*/ 426 w 449"/>
              <a:gd name="T15" fmla="*/ 168 h 387"/>
              <a:gd name="T16" fmla="*/ 242 w 449"/>
              <a:gd name="T17" fmla="*/ 59 h 387"/>
              <a:gd name="T18" fmla="*/ 221 w 449"/>
              <a:gd name="T19" fmla="*/ 56 h 387"/>
              <a:gd name="T20" fmla="*/ 0 w 449"/>
              <a:gd name="T21" fmla="*/ 0 h 3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49" h="387">
                <a:moveTo>
                  <a:pt x="0" y="0"/>
                </a:moveTo>
                <a:cubicBezTo>
                  <a:pt x="183" y="316"/>
                  <a:pt x="183" y="316"/>
                  <a:pt x="183" y="316"/>
                </a:cubicBezTo>
                <a:cubicBezTo>
                  <a:pt x="208" y="360"/>
                  <a:pt x="256" y="387"/>
                  <a:pt x="306" y="387"/>
                </a:cubicBezTo>
                <a:cubicBezTo>
                  <a:pt x="357" y="387"/>
                  <a:pt x="404" y="360"/>
                  <a:pt x="430" y="316"/>
                </a:cubicBezTo>
                <a:cubicBezTo>
                  <a:pt x="432" y="313"/>
                  <a:pt x="432" y="313"/>
                  <a:pt x="432" y="313"/>
                </a:cubicBezTo>
                <a:cubicBezTo>
                  <a:pt x="443" y="292"/>
                  <a:pt x="449" y="269"/>
                  <a:pt x="449" y="245"/>
                </a:cubicBezTo>
                <a:cubicBezTo>
                  <a:pt x="449" y="218"/>
                  <a:pt x="441" y="191"/>
                  <a:pt x="427" y="169"/>
                </a:cubicBezTo>
                <a:cubicBezTo>
                  <a:pt x="426" y="168"/>
                  <a:pt x="426" y="168"/>
                  <a:pt x="426" y="168"/>
                </a:cubicBezTo>
                <a:cubicBezTo>
                  <a:pt x="426" y="167"/>
                  <a:pt x="374" y="81"/>
                  <a:pt x="242" y="59"/>
                </a:cubicBezTo>
                <a:cubicBezTo>
                  <a:pt x="221" y="56"/>
                  <a:pt x="221" y="56"/>
                  <a:pt x="221" y="56"/>
                </a:cubicBezTo>
                <a:cubicBezTo>
                  <a:pt x="135" y="42"/>
                  <a:pt x="57" y="29"/>
                  <a:pt x="0" y="0"/>
                </a:cubicBezTo>
                <a:close/>
              </a:path>
            </a:pathLst>
          </a:cu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Calibri" panose="020F0502020204030204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83" name="Shape 2557"/>
          <p:cNvSpPr/>
          <p:nvPr/>
        </p:nvSpPr>
        <p:spPr>
          <a:xfrm>
            <a:off x="8270368" y="697273"/>
            <a:ext cx="385644" cy="4746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91" y="6559"/>
                </a:moveTo>
                <a:cubicBezTo>
                  <a:pt x="12727" y="6341"/>
                  <a:pt x="12420" y="6172"/>
                  <a:pt x="12078" y="6058"/>
                </a:cubicBezTo>
                <a:cubicBezTo>
                  <a:pt x="11737" y="5946"/>
                  <a:pt x="11367" y="5889"/>
                  <a:pt x="10978" y="5889"/>
                </a:cubicBezTo>
                <a:cubicBezTo>
                  <a:pt x="10477" y="5889"/>
                  <a:pt x="10025" y="5967"/>
                  <a:pt x="9633" y="6120"/>
                </a:cubicBezTo>
                <a:cubicBezTo>
                  <a:pt x="9239" y="6275"/>
                  <a:pt x="8900" y="6494"/>
                  <a:pt x="8623" y="6771"/>
                </a:cubicBezTo>
                <a:cubicBezTo>
                  <a:pt x="8346" y="7049"/>
                  <a:pt x="8133" y="7392"/>
                  <a:pt x="7992" y="7788"/>
                </a:cubicBezTo>
                <a:cubicBezTo>
                  <a:pt x="7853" y="8180"/>
                  <a:pt x="7782" y="8620"/>
                  <a:pt x="7782" y="9096"/>
                </a:cubicBezTo>
                <a:lnTo>
                  <a:pt x="7782" y="9217"/>
                </a:lnTo>
                <a:lnTo>
                  <a:pt x="8880" y="9217"/>
                </a:lnTo>
                <a:lnTo>
                  <a:pt x="8877" y="9093"/>
                </a:lnTo>
                <a:cubicBezTo>
                  <a:pt x="8868" y="8767"/>
                  <a:pt x="8908" y="8461"/>
                  <a:pt x="8993" y="8187"/>
                </a:cubicBezTo>
                <a:cubicBezTo>
                  <a:pt x="9079" y="7914"/>
                  <a:pt x="9207" y="7675"/>
                  <a:pt x="9377" y="7473"/>
                </a:cubicBezTo>
                <a:cubicBezTo>
                  <a:pt x="9545" y="7274"/>
                  <a:pt x="9762" y="7115"/>
                  <a:pt x="10024" y="7000"/>
                </a:cubicBezTo>
                <a:cubicBezTo>
                  <a:pt x="10287" y="6884"/>
                  <a:pt x="10594" y="6827"/>
                  <a:pt x="10937" y="6827"/>
                </a:cubicBezTo>
                <a:cubicBezTo>
                  <a:pt x="11182" y="6827"/>
                  <a:pt x="11418" y="6868"/>
                  <a:pt x="11639" y="6950"/>
                </a:cubicBezTo>
                <a:cubicBezTo>
                  <a:pt x="11858" y="7032"/>
                  <a:pt x="12053" y="7146"/>
                  <a:pt x="12218" y="7289"/>
                </a:cubicBezTo>
                <a:cubicBezTo>
                  <a:pt x="12381" y="7431"/>
                  <a:pt x="12512" y="7605"/>
                  <a:pt x="12609" y="7808"/>
                </a:cubicBezTo>
                <a:cubicBezTo>
                  <a:pt x="12704" y="8011"/>
                  <a:pt x="12752" y="8236"/>
                  <a:pt x="12752" y="8478"/>
                </a:cubicBezTo>
                <a:cubicBezTo>
                  <a:pt x="12752" y="8797"/>
                  <a:pt x="12674" y="9089"/>
                  <a:pt x="12519" y="9350"/>
                </a:cubicBezTo>
                <a:cubicBezTo>
                  <a:pt x="12359" y="9618"/>
                  <a:pt x="12154" y="9865"/>
                  <a:pt x="11913" y="10082"/>
                </a:cubicBezTo>
                <a:cubicBezTo>
                  <a:pt x="11624" y="10337"/>
                  <a:pt x="11374" y="10568"/>
                  <a:pt x="11170" y="10771"/>
                </a:cubicBezTo>
                <a:cubicBezTo>
                  <a:pt x="10959" y="10979"/>
                  <a:pt x="10789" y="11200"/>
                  <a:pt x="10662" y="11428"/>
                </a:cubicBezTo>
                <a:cubicBezTo>
                  <a:pt x="10534" y="11657"/>
                  <a:pt x="10441" y="11916"/>
                  <a:pt x="10385" y="12199"/>
                </a:cubicBezTo>
                <a:cubicBezTo>
                  <a:pt x="10329" y="12478"/>
                  <a:pt x="10305" y="12827"/>
                  <a:pt x="10315" y="13237"/>
                </a:cubicBezTo>
                <a:lnTo>
                  <a:pt x="10318" y="13355"/>
                </a:lnTo>
                <a:lnTo>
                  <a:pt x="11407" y="13355"/>
                </a:lnTo>
                <a:lnTo>
                  <a:pt x="11410" y="13237"/>
                </a:lnTo>
                <a:cubicBezTo>
                  <a:pt x="11418" y="12838"/>
                  <a:pt x="11436" y="12531"/>
                  <a:pt x="11463" y="12322"/>
                </a:cubicBezTo>
                <a:cubicBezTo>
                  <a:pt x="11488" y="12125"/>
                  <a:pt x="11538" y="11956"/>
                  <a:pt x="11611" y="11821"/>
                </a:cubicBezTo>
                <a:cubicBezTo>
                  <a:pt x="11687" y="11684"/>
                  <a:pt x="11803" y="11541"/>
                  <a:pt x="11959" y="11399"/>
                </a:cubicBezTo>
                <a:cubicBezTo>
                  <a:pt x="12127" y="11245"/>
                  <a:pt x="12351" y="11031"/>
                  <a:pt x="12630" y="10762"/>
                </a:cubicBezTo>
                <a:cubicBezTo>
                  <a:pt x="12979" y="10441"/>
                  <a:pt x="13270" y="10102"/>
                  <a:pt x="13495" y="9753"/>
                </a:cubicBezTo>
                <a:cubicBezTo>
                  <a:pt x="13729" y="9393"/>
                  <a:pt x="13847" y="8952"/>
                  <a:pt x="13847" y="8439"/>
                </a:cubicBezTo>
                <a:cubicBezTo>
                  <a:pt x="13847" y="8038"/>
                  <a:pt x="13770" y="7675"/>
                  <a:pt x="13618" y="7362"/>
                </a:cubicBezTo>
                <a:cubicBezTo>
                  <a:pt x="13467" y="7050"/>
                  <a:pt x="13256" y="6780"/>
                  <a:pt x="12991" y="6559"/>
                </a:cubicBezTo>
                <a:moveTo>
                  <a:pt x="10179" y="15706"/>
                </a:moveTo>
                <a:lnTo>
                  <a:pt x="11558" y="15706"/>
                </a:lnTo>
                <a:lnTo>
                  <a:pt x="11558" y="14072"/>
                </a:lnTo>
                <a:lnTo>
                  <a:pt x="10179" y="14072"/>
                </a:lnTo>
                <a:cubicBezTo>
                  <a:pt x="10179" y="14072"/>
                  <a:pt x="10179" y="15706"/>
                  <a:pt x="10179" y="15706"/>
                </a:cubicBezTo>
                <a:close/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Calibri" panose="020F0502020204030204" charset="0"/>
            </a:endParaRPr>
          </a:p>
        </p:txBody>
      </p:sp>
      <p:sp>
        <p:nvSpPr>
          <p:cNvPr id="1048784" name="Shape 2537"/>
          <p:cNvSpPr/>
          <p:nvPr/>
        </p:nvSpPr>
        <p:spPr>
          <a:xfrm>
            <a:off x="381428" y="459953"/>
            <a:ext cx="315527" cy="4746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00" y="13745"/>
                </a:moveTo>
                <a:lnTo>
                  <a:pt x="3600" y="13745"/>
                </a:lnTo>
                <a:cubicBezTo>
                  <a:pt x="3269" y="13745"/>
                  <a:pt x="3000" y="13966"/>
                  <a:pt x="3000" y="14236"/>
                </a:cubicBezTo>
                <a:cubicBezTo>
                  <a:pt x="3000" y="14508"/>
                  <a:pt x="3269" y="14727"/>
                  <a:pt x="3600" y="14727"/>
                </a:cubicBezTo>
                <a:lnTo>
                  <a:pt x="14400" y="14727"/>
                </a:lnTo>
                <a:cubicBezTo>
                  <a:pt x="14731" y="14727"/>
                  <a:pt x="15000" y="14508"/>
                  <a:pt x="15000" y="14236"/>
                </a:cubicBezTo>
                <a:cubicBezTo>
                  <a:pt x="15000" y="13966"/>
                  <a:pt x="14731" y="13745"/>
                  <a:pt x="14400" y="13745"/>
                </a:cubicBezTo>
                <a:moveTo>
                  <a:pt x="3000" y="11291"/>
                </a:moveTo>
                <a:cubicBezTo>
                  <a:pt x="3000" y="11562"/>
                  <a:pt x="3269" y="11782"/>
                  <a:pt x="3600" y="11782"/>
                </a:cubicBezTo>
                <a:lnTo>
                  <a:pt x="18000" y="11782"/>
                </a:lnTo>
                <a:cubicBezTo>
                  <a:pt x="18331" y="11782"/>
                  <a:pt x="18600" y="11562"/>
                  <a:pt x="18600" y="11291"/>
                </a:cubicBezTo>
                <a:cubicBezTo>
                  <a:pt x="18600" y="11020"/>
                  <a:pt x="18331" y="10800"/>
                  <a:pt x="18000" y="10800"/>
                </a:cubicBezTo>
                <a:lnTo>
                  <a:pt x="3600" y="10800"/>
                </a:lnTo>
                <a:cubicBezTo>
                  <a:pt x="3269" y="10800"/>
                  <a:pt x="3000" y="11020"/>
                  <a:pt x="3000" y="11291"/>
                </a:cubicBezTo>
                <a:moveTo>
                  <a:pt x="20400" y="20618"/>
                </a:moveTo>
                <a:lnTo>
                  <a:pt x="6600" y="20618"/>
                </a:lnTo>
                <a:lnTo>
                  <a:pt x="1200" y="16200"/>
                </a:lnTo>
                <a:lnTo>
                  <a:pt x="1200" y="2945"/>
                </a:lnTo>
                <a:lnTo>
                  <a:pt x="4200" y="2945"/>
                </a:lnTo>
                <a:lnTo>
                  <a:pt x="4200" y="4418"/>
                </a:lnTo>
                <a:cubicBezTo>
                  <a:pt x="4200" y="4690"/>
                  <a:pt x="4469" y="4909"/>
                  <a:pt x="4800" y="4909"/>
                </a:cubicBezTo>
                <a:cubicBezTo>
                  <a:pt x="5131" y="4909"/>
                  <a:pt x="5400" y="4690"/>
                  <a:pt x="5400" y="4418"/>
                </a:cubicBezTo>
                <a:lnTo>
                  <a:pt x="5400" y="2945"/>
                </a:lnTo>
                <a:lnTo>
                  <a:pt x="6600" y="2945"/>
                </a:lnTo>
                <a:lnTo>
                  <a:pt x="6600" y="4418"/>
                </a:lnTo>
                <a:cubicBezTo>
                  <a:pt x="6600" y="4690"/>
                  <a:pt x="6869" y="4909"/>
                  <a:pt x="7200" y="4909"/>
                </a:cubicBezTo>
                <a:cubicBezTo>
                  <a:pt x="7531" y="4909"/>
                  <a:pt x="7800" y="4690"/>
                  <a:pt x="7800" y="4418"/>
                </a:cubicBezTo>
                <a:lnTo>
                  <a:pt x="7800" y="2945"/>
                </a:lnTo>
                <a:lnTo>
                  <a:pt x="9000" y="2945"/>
                </a:lnTo>
                <a:lnTo>
                  <a:pt x="9000" y="4418"/>
                </a:lnTo>
                <a:cubicBezTo>
                  <a:pt x="9000" y="4690"/>
                  <a:pt x="9269" y="4909"/>
                  <a:pt x="9600" y="4909"/>
                </a:cubicBezTo>
                <a:cubicBezTo>
                  <a:pt x="9931" y="4909"/>
                  <a:pt x="10200" y="4690"/>
                  <a:pt x="10200" y="4418"/>
                </a:cubicBezTo>
                <a:lnTo>
                  <a:pt x="10200" y="2945"/>
                </a:lnTo>
                <a:lnTo>
                  <a:pt x="11400" y="2945"/>
                </a:lnTo>
                <a:lnTo>
                  <a:pt x="11400" y="4418"/>
                </a:lnTo>
                <a:cubicBezTo>
                  <a:pt x="11400" y="4690"/>
                  <a:pt x="11669" y="4909"/>
                  <a:pt x="12000" y="4909"/>
                </a:cubicBezTo>
                <a:cubicBezTo>
                  <a:pt x="12331" y="4909"/>
                  <a:pt x="12600" y="4690"/>
                  <a:pt x="12600" y="4418"/>
                </a:cubicBezTo>
                <a:lnTo>
                  <a:pt x="12600" y="2945"/>
                </a:lnTo>
                <a:lnTo>
                  <a:pt x="13800" y="2945"/>
                </a:lnTo>
                <a:lnTo>
                  <a:pt x="13800" y="4418"/>
                </a:lnTo>
                <a:cubicBezTo>
                  <a:pt x="13800" y="4690"/>
                  <a:pt x="14069" y="4909"/>
                  <a:pt x="14400" y="4909"/>
                </a:cubicBezTo>
                <a:cubicBezTo>
                  <a:pt x="14731" y="4909"/>
                  <a:pt x="15000" y="4690"/>
                  <a:pt x="15000" y="4418"/>
                </a:cubicBezTo>
                <a:lnTo>
                  <a:pt x="15000" y="2945"/>
                </a:lnTo>
                <a:lnTo>
                  <a:pt x="16200" y="2945"/>
                </a:lnTo>
                <a:lnTo>
                  <a:pt x="16200" y="4418"/>
                </a:lnTo>
                <a:cubicBezTo>
                  <a:pt x="16200" y="4690"/>
                  <a:pt x="16469" y="4909"/>
                  <a:pt x="16800" y="4909"/>
                </a:cubicBezTo>
                <a:cubicBezTo>
                  <a:pt x="17131" y="4909"/>
                  <a:pt x="17400" y="4690"/>
                  <a:pt x="17400" y="4418"/>
                </a:cubicBezTo>
                <a:lnTo>
                  <a:pt x="17400" y="2945"/>
                </a:lnTo>
                <a:lnTo>
                  <a:pt x="20400" y="2945"/>
                </a:lnTo>
                <a:cubicBezTo>
                  <a:pt x="20400" y="2945"/>
                  <a:pt x="20400" y="20618"/>
                  <a:pt x="20400" y="20618"/>
                </a:cubicBezTo>
                <a:close/>
                <a:moveTo>
                  <a:pt x="1200" y="20618"/>
                </a:moveTo>
                <a:lnTo>
                  <a:pt x="1200" y="17673"/>
                </a:lnTo>
                <a:lnTo>
                  <a:pt x="4800" y="20618"/>
                </a:lnTo>
                <a:cubicBezTo>
                  <a:pt x="4800" y="20618"/>
                  <a:pt x="1200" y="20618"/>
                  <a:pt x="1200" y="20618"/>
                </a:cubicBezTo>
                <a:close/>
                <a:moveTo>
                  <a:pt x="20400" y="1964"/>
                </a:moveTo>
                <a:lnTo>
                  <a:pt x="17400" y="1964"/>
                </a:lnTo>
                <a:lnTo>
                  <a:pt x="17400" y="491"/>
                </a:lnTo>
                <a:cubicBezTo>
                  <a:pt x="17400" y="220"/>
                  <a:pt x="17131" y="0"/>
                  <a:pt x="16800" y="0"/>
                </a:cubicBezTo>
                <a:cubicBezTo>
                  <a:pt x="16469" y="0"/>
                  <a:pt x="16200" y="220"/>
                  <a:pt x="16200" y="491"/>
                </a:cubicBezTo>
                <a:lnTo>
                  <a:pt x="16200" y="1964"/>
                </a:lnTo>
                <a:lnTo>
                  <a:pt x="15000" y="1964"/>
                </a:lnTo>
                <a:lnTo>
                  <a:pt x="15000" y="491"/>
                </a:lnTo>
                <a:cubicBezTo>
                  <a:pt x="15000" y="220"/>
                  <a:pt x="14731" y="0"/>
                  <a:pt x="14400" y="0"/>
                </a:cubicBezTo>
                <a:cubicBezTo>
                  <a:pt x="14069" y="0"/>
                  <a:pt x="13800" y="220"/>
                  <a:pt x="13800" y="491"/>
                </a:cubicBezTo>
                <a:lnTo>
                  <a:pt x="13800" y="1964"/>
                </a:lnTo>
                <a:lnTo>
                  <a:pt x="12600" y="1964"/>
                </a:lnTo>
                <a:lnTo>
                  <a:pt x="12600" y="491"/>
                </a:lnTo>
                <a:cubicBezTo>
                  <a:pt x="12600" y="220"/>
                  <a:pt x="12331" y="0"/>
                  <a:pt x="12000" y="0"/>
                </a:cubicBezTo>
                <a:cubicBezTo>
                  <a:pt x="11669" y="0"/>
                  <a:pt x="11400" y="220"/>
                  <a:pt x="11400" y="491"/>
                </a:cubicBezTo>
                <a:lnTo>
                  <a:pt x="11400" y="1964"/>
                </a:lnTo>
                <a:lnTo>
                  <a:pt x="10200" y="1964"/>
                </a:lnTo>
                <a:lnTo>
                  <a:pt x="10200" y="491"/>
                </a:lnTo>
                <a:cubicBezTo>
                  <a:pt x="10200" y="220"/>
                  <a:pt x="9931" y="0"/>
                  <a:pt x="9600" y="0"/>
                </a:cubicBezTo>
                <a:cubicBezTo>
                  <a:pt x="9269" y="0"/>
                  <a:pt x="9000" y="220"/>
                  <a:pt x="9000" y="491"/>
                </a:cubicBezTo>
                <a:lnTo>
                  <a:pt x="9000" y="1964"/>
                </a:lnTo>
                <a:lnTo>
                  <a:pt x="7800" y="1964"/>
                </a:lnTo>
                <a:lnTo>
                  <a:pt x="7800" y="491"/>
                </a:lnTo>
                <a:cubicBezTo>
                  <a:pt x="7800" y="220"/>
                  <a:pt x="7531" y="0"/>
                  <a:pt x="7200" y="0"/>
                </a:cubicBezTo>
                <a:cubicBezTo>
                  <a:pt x="6869" y="0"/>
                  <a:pt x="6600" y="220"/>
                  <a:pt x="6600" y="491"/>
                </a:cubicBezTo>
                <a:lnTo>
                  <a:pt x="6600" y="1964"/>
                </a:lnTo>
                <a:lnTo>
                  <a:pt x="5400" y="1964"/>
                </a:lnTo>
                <a:lnTo>
                  <a:pt x="5400" y="491"/>
                </a:lnTo>
                <a:cubicBezTo>
                  <a:pt x="5400" y="220"/>
                  <a:pt x="5131" y="0"/>
                  <a:pt x="4800" y="0"/>
                </a:cubicBezTo>
                <a:cubicBezTo>
                  <a:pt x="4469" y="0"/>
                  <a:pt x="4200" y="220"/>
                  <a:pt x="4200" y="491"/>
                </a:cubicBezTo>
                <a:lnTo>
                  <a:pt x="4200" y="1964"/>
                </a:lnTo>
                <a:lnTo>
                  <a:pt x="1200" y="1964"/>
                </a:lnTo>
                <a:cubicBezTo>
                  <a:pt x="538" y="1964"/>
                  <a:pt x="0" y="2404"/>
                  <a:pt x="0" y="2945"/>
                </a:cubicBezTo>
                <a:lnTo>
                  <a:pt x="0" y="20618"/>
                </a:lnTo>
                <a:cubicBezTo>
                  <a:pt x="0" y="21161"/>
                  <a:pt x="538" y="21600"/>
                  <a:pt x="1200" y="21600"/>
                </a:cubicBezTo>
                <a:lnTo>
                  <a:pt x="20400" y="21600"/>
                </a:lnTo>
                <a:cubicBezTo>
                  <a:pt x="21062" y="21600"/>
                  <a:pt x="21600" y="21161"/>
                  <a:pt x="21600" y="20618"/>
                </a:cubicBezTo>
                <a:lnTo>
                  <a:pt x="21600" y="2945"/>
                </a:lnTo>
                <a:cubicBezTo>
                  <a:pt x="21600" y="2404"/>
                  <a:pt x="21062" y="1964"/>
                  <a:pt x="20400" y="1964"/>
                </a:cubicBezTo>
                <a:moveTo>
                  <a:pt x="3600" y="8836"/>
                </a:moveTo>
                <a:lnTo>
                  <a:pt x="10800" y="8836"/>
                </a:lnTo>
                <a:cubicBezTo>
                  <a:pt x="11131" y="8836"/>
                  <a:pt x="11400" y="8617"/>
                  <a:pt x="11400" y="8345"/>
                </a:cubicBezTo>
                <a:cubicBezTo>
                  <a:pt x="11400" y="8075"/>
                  <a:pt x="11131" y="7855"/>
                  <a:pt x="10800" y="7855"/>
                </a:cubicBezTo>
                <a:lnTo>
                  <a:pt x="3600" y="7855"/>
                </a:lnTo>
                <a:cubicBezTo>
                  <a:pt x="3269" y="7855"/>
                  <a:pt x="3000" y="8075"/>
                  <a:pt x="3000" y="8345"/>
                </a:cubicBezTo>
                <a:cubicBezTo>
                  <a:pt x="3000" y="8617"/>
                  <a:pt x="3269" y="8836"/>
                  <a:pt x="3600" y="8836"/>
                </a:cubicBezTo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Calibri" panose="020F0502020204030204" charset="0"/>
            </a:endParaRPr>
          </a:p>
        </p:txBody>
      </p:sp>
      <p:sp>
        <p:nvSpPr>
          <p:cNvPr id="1048785" name="TextBox 1048784"/>
          <p:cNvSpPr txBox="1"/>
          <p:nvPr/>
        </p:nvSpPr>
        <p:spPr>
          <a:xfrm>
            <a:off x="121052" y="1232237"/>
            <a:ext cx="8455157" cy="63401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000000"/>
                </a:solidFill>
              </a:rPr>
              <a:t>1️⃣ O‘rin almashtirish xossasi</a:t>
            </a:r>
            <a:endParaRPr lang="x-none" sz="2800">
              <a:solidFill>
                <a:srgbClr val="000000"/>
              </a:solidFill>
            </a:endParaRPr>
          </a:p>
          <a:p>
            <a:r>
              <a:rPr lang="en-US" sz="4000">
                <a:solidFill>
                  <a:srgbClr val="000000"/>
                </a:solidFill>
              </a:rPr>
              <a:t>Qo‘shiluvchilarning o‘rni almashtirilsa ham natija o‘zgarmaydi.</a:t>
            </a:r>
            <a:endParaRPr lang="x-none" sz="2800">
              <a:solidFill>
                <a:srgbClr val="000000"/>
              </a:solidFill>
            </a:endParaRPr>
          </a:p>
          <a:p>
            <a:r>
              <a:rPr lang="en-US" sz="4000">
                <a:solidFill>
                  <a:srgbClr val="000000"/>
                </a:solidFill>
              </a:rPr>
              <a:t>Misol: 4 + 7 = 7 + 4</a:t>
            </a:r>
            <a:endParaRPr lang="x-none" sz="2800">
              <a:solidFill>
                <a:srgbClr val="000000"/>
              </a:solidFill>
            </a:endParaRPr>
          </a:p>
          <a:p>
            <a:r>
              <a:rPr lang="en-US" sz="4000">
                <a:solidFill>
                  <a:srgbClr val="000000"/>
                </a:solidFill>
              </a:rPr>
              <a:t>2️⃣ Guruhlash xossasi</a:t>
            </a:r>
            <a:endParaRPr lang="x-none" sz="2800">
              <a:solidFill>
                <a:srgbClr val="000000"/>
              </a:solidFill>
            </a:endParaRPr>
          </a:p>
          <a:p>
            <a:r>
              <a:rPr lang="en-US" sz="4000">
                <a:solidFill>
                  <a:srgbClr val="000000"/>
                </a:solidFill>
              </a:rPr>
              <a:t>Uch yoki undan ortiq son qo‘shilganda, ularni qanday tartibda qo‘shish natijaga ta’sir qilmaydi.</a:t>
            </a:r>
            <a:endParaRPr lang="x-none" sz="2800">
              <a:solidFill>
                <a:srgbClr val="000000"/>
              </a:solidFill>
            </a:endParaRPr>
          </a:p>
          <a:p>
            <a:r>
              <a:rPr lang="en-US" sz="4000">
                <a:solidFill>
                  <a:srgbClr val="000000"/>
                </a:solidFill>
              </a:rPr>
              <a:t>Misol: (2 + 3) + 4 = 2 + (3 + 4)</a:t>
            </a:r>
            <a:endParaRPr lang="x-none" sz="2800">
              <a:solidFill>
                <a:srgbClr val="000000"/>
              </a:solidFill>
            </a:endParaRPr>
          </a:p>
          <a:p>
            <a:endParaRPr lang="x-none" sz="2800">
              <a:solidFill>
                <a:srgbClr val="000000"/>
              </a:solidFill>
            </a:endParaRPr>
          </a:p>
          <a:p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4" name="图片 32"/>
          <p:cNvPicPr>
            <a:picLocks noChangeAspect="1"/>
          </p:cNvPicPr>
          <p:nvPr/>
        </p:nvPicPr>
        <p:blipFill rotWithShape="1">
          <a:blip r:embed="rId2"/>
          <a:srcRect r="43866" b="35615"/>
          <a:stretch>
            <a:fillRect/>
          </a:stretch>
        </p:blipFill>
        <p:spPr>
          <a:xfrm>
            <a:off x="381428" y="178474"/>
            <a:ext cx="2376060" cy="2107526"/>
          </a:xfrm>
          <a:prstGeom prst="rect">
            <a:avLst/>
          </a:prstGeom>
        </p:spPr>
      </p:pic>
      <p:sp>
        <p:nvSpPr>
          <p:cNvPr id="1048786" name="文本框 31"/>
          <p:cNvSpPr txBox="1"/>
          <p:nvPr/>
        </p:nvSpPr>
        <p:spPr>
          <a:xfrm>
            <a:off x="3575068" y="382047"/>
            <a:ext cx="23643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Ayirish</a:t>
            </a:r>
            <a:endParaRPr lang="zh-CN" altLang="en-US" sz="60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215" name="图片 7"/>
          <p:cNvPicPr>
            <a:picLocks noChangeAspect="1"/>
          </p:cNvPicPr>
          <p:nvPr/>
        </p:nvPicPr>
        <p:blipFill rotWithShape="1">
          <a:blip r:embed="rId2"/>
          <a:srcRect l="54783"/>
          <a:stretch>
            <a:fillRect/>
          </a:stretch>
        </p:blipFill>
        <p:spPr>
          <a:xfrm rot="5400000" flipH="1">
            <a:off x="7398394" y="45395"/>
            <a:ext cx="2355628" cy="2659584"/>
          </a:xfrm>
          <a:prstGeom prst="rect">
            <a:avLst/>
          </a:prstGeom>
        </p:spPr>
      </p:pic>
      <p:pic>
        <p:nvPicPr>
          <p:cNvPr id="2097216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823" y="1571307"/>
            <a:ext cx="4509819" cy="126000"/>
          </a:xfrm>
          <a:prstGeom prst="rect">
            <a:avLst/>
          </a:prstGeom>
        </p:spPr>
      </p:pic>
      <p:sp>
        <p:nvSpPr>
          <p:cNvPr id="1048789" name="Freeform 11"/>
          <p:cNvSpPr/>
          <p:nvPr/>
        </p:nvSpPr>
        <p:spPr bwMode="auto">
          <a:xfrm>
            <a:off x="1388496" y="2986052"/>
            <a:ext cx="1294076" cy="1876488"/>
          </a:xfrm>
          <a:custGeom>
            <a:avLst/>
            <a:gdLst>
              <a:gd name="T0" fmla="*/ 449 w 449"/>
              <a:gd name="T1" fmla="*/ 381 h 529"/>
              <a:gd name="T2" fmla="*/ 394 w 449"/>
              <a:gd name="T3" fmla="*/ 450 h 529"/>
              <a:gd name="T4" fmla="*/ 56 w 449"/>
              <a:gd name="T5" fmla="*/ 522 h 529"/>
              <a:gd name="T6" fmla="*/ 0 w 449"/>
              <a:gd name="T7" fmla="*/ 477 h 529"/>
              <a:gd name="T8" fmla="*/ 0 w 449"/>
              <a:gd name="T9" fmla="*/ 51 h 529"/>
              <a:gd name="T10" fmla="*/ 56 w 449"/>
              <a:gd name="T11" fmla="*/ 6 h 529"/>
              <a:gd name="T12" fmla="*/ 394 w 449"/>
              <a:gd name="T13" fmla="*/ 79 h 529"/>
              <a:gd name="T14" fmla="*/ 449 w 449"/>
              <a:gd name="T15" fmla="*/ 147 h 529"/>
              <a:gd name="T16" fmla="*/ 449 w 449"/>
              <a:gd name="T17" fmla="*/ 381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9" h="529">
                <a:moveTo>
                  <a:pt x="449" y="381"/>
                </a:moveTo>
                <a:cubicBezTo>
                  <a:pt x="449" y="412"/>
                  <a:pt x="424" y="443"/>
                  <a:pt x="394" y="450"/>
                </a:cubicBezTo>
                <a:cubicBezTo>
                  <a:pt x="56" y="522"/>
                  <a:pt x="56" y="522"/>
                  <a:pt x="56" y="522"/>
                </a:cubicBezTo>
                <a:cubicBezTo>
                  <a:pt x="25" y="529"/>
                  <a:pt x="0" y="509"/>
                  <a:pt x="0" y="477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20"/>
                  <a:pt x="25" y="0"/>
                  <a:pt x="56" y="6"/>
                </a:cubicBezTo>
                <a:cubicBezTo>
                  <a:pt x="394" y="79"/>
                  <a:pt x="394" y="79"/>
                  <a:pt x="394" y="79"/>
                </a:cubicBezTo>
                <a:cubicBezTo>
                  <a:pt x="424" y="85"/>
                  <a:pt x="449" y="116"/>
                  <a:pt x="449" y="147"/>
                </a:cubicBezTo>
                <a:lnTo>
                  <a:pt x="449" y="381"/>
                </a:lnTo>
                <a:close/>
              </a:path>
            </a:pathLst>
          </a:cu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90" name="Freeform 12"/>
          <p:cNvSpPr>
            <a:spLocks noEditPoints="1"/>
          </p:cNvSpPr>
          <p:nvPr/>
        </p:nvSpPr>
        <p:spPr bwMode="auto">
          <a:xfrm>
            <a:off x="1875576" y="3425908"/>
            <a:ext cx="319916" cy="574652"/>
          </a:xfrm>
          <a:custGeom>
            <a:avLst/>
            <a:gdLst>
              <a:gd name="T0" fmla="*/ 30 w 111"/>
              <a:gd name="T1" fmla="*/ 124 h 162"/>
              <a:gd name="T2" fmla="*/ 31 w 111"/>
              <a:gd name="T3" fmla="*/ 133 h 162"/>
              <a:gd name="T4" fmla="*/ 56 w 111"/>
              <a:gd name="T5" fmla="*/ 137 h 162"/>
              <a:gd name="T6" fmla="*/ 80 w 111"/>
              <a:gd name="T7" fmla="*/ 133 h 162"/>
              <a:gd name="T8" fmla="*/ 81 w 111"/>
              <a:gd name="T9" fmla="*/ 124 h 162"/>
              <a:gd name="T10" fmla="*/ 56 w 111"/>
              <a:gd name="T11" fmla="*/ 129 h 162"/>
              <a:gd name="T12" fmla="*/ 30 w 111"/>
              <a:gd name="T13" fmla="*/ 124 h 162"/>
              <a:gd name="T14" fmla="*/ 32 w 111"/>
              <a:gd name="T15" fmla="*/ 140 h 162"/>
              <a:gd name="T16" fmla="*/ 33 w 111"/>
              <a:gd name="T17" fmla="*/ 149 h 162"/>
              <a:gd name="T18" fmla="*/ 41 w 111"/>
              <a:gd name="T19" fmla="*/ 153 h 162"/>
              <a:gd name="T20" fmla="*/ 41 w 111"/>
              <a:gd name="T21" fmla="*/ 158 h 162"/>
              <a:gd name="T22" fmla="*/ 56 w 111"/>
              <a:gd name="T23" fmla="*/ 162 h 162"/>
              <a:gd name="T24" fmla="*/ 70 w 111"/>
              <a:gd name="T25" fmla="*/ 158 h 162"/>
              <a:gd name="T26" fmla="*/ 70 w 111"/>
              <a:gd name="T27" fmla="*/ 153 h 162"/>
              <a:gd name="T28" fmla="*/ 78 w 111"/>
              <a:gd name="T29" fmla="*/ 149 h 162"/>
              <a:gd name="T30" fmla="*/ 79 w 111"/>
              <a:gd name="T31" fmla="*/ 140 h 162"/>
              <a:gd name="T32" fmla="*/ 56 w 111"/>
              <a:gd name="T33" fmla="*/ 144 h 162"/>
              <a:gd name="T34" fmla="*/ 32 w 111"/>
              <a:gd name="T35" fmla="*/ 140 h 162"/>
              <a:gd name="T36" fmla="*/ 56 w 111"/>
              <a:gd name="T37" fmla="*/ 22 h 162"/>
              <a:gd name="T38" fmla="*/ 59 w 111"/>
              <a:gd name="T39" fmla="*/ 20 h 162"/>
              <a:gd name="T40" fmla="*/ 56 w 111"/>
              <a:gd name="T41" fmla="*/ 17 h 162"/>
              <a:gd name="T42" fmla="*/ 17 w 111"/>
              <a:gd name="T43" fmla="*/ 55 h 162"/>
              <a:gd name="T44" fmla="*/ 20 w 111"/>
              <a:gd name="T45" fmla="*/ 58 h 162"/>
              <a:gd name="T46" fmla="*/ 23 w 111"/>
              <a:gd name="T47" fmla="*/ 55 h 162"/>
              <a:gd name="T48" fmla="*/ 56 w 111"/>
              <a:gd name="T49" fmla="*/ 22 h 162"/>
              <a:gd name="T50" fmla="*/ 56 w 111"/>
              <a:gd name="T51" fmla="*/ 0 h 162"/>
              <a:gd name="T52" fmla="*/ 0 w 111"/>
              <a:gd name="T53" fmla="*/ 55 h 162"/>
              <a:gd name="T54" fmla="*/ 27 w 111"/>
              <a:gd name="T55" fmla="*/ 103 h 162"/>
              <a:gd name="T56" fmla="*/ 29 w 111"/>
              <a:gd name="T57" fmla="*/ 117 h 162"/>
              <a:gd name="T58" fmla="*/ 56 w 111"/>
              <a:gd name="T59" fmla="*/ 122 h 162"/>
              <a:gd name="T60" fmla="*/ 82 w 111"/>
              <a:gd name="T61" fmla="*/ 117 h 162"/>
              <a:gd name="T62" fmla="*/ 84 w 111"/>
              <a:gd name="T63" fmla="*/ 103 h 162"/>
              <a:gd name="T64" fmla="*/ 111 w 111"/>
              <a:gd name="T65" fmla="*/ 55 h 162"/>
              <a:gd name="T66" fmla="*/ 56 w 111"/>
              <a:gd name="T67" fmla="*/ 0 h 162"/>
              <a:gd name="T68" fmla="*/ 76 w 111"/>
              <a:gd name="T69" fmla="*/ 96 h 162"/>
              <a:gd name="T70" fmla="*/ 75 w 111"/>
              <a:gd name="T71" fmla="*/ 110 h 162"/>
              <a:gd name="T72" fmla="*/ 56 w 111"/>
              <a:gd name="T73" fmla="*/ 113 h 162"/>
              <a:gd name="T74" fmla="*/ 36 w 111"/>
              <a:gd name="T75" fmla="*/ 110 h 162"/>
              <a:gd name="T76" fmla="*/ 35 w 111"/>
              <a:gd name="T77" fmla="*/ 96 h 162"/>
              <a:gd name="T78" fmla="*/ 10 w 111"/>
              <a:gd name="T79" fmla="*/ 55 h 162"/>
              <a:gd name="T80" fmla="*/ 56 w 111"/>
              <a:gd name="T81" fmla="*/ 9 h 162"/>
              <a:gd name="T82" fmla="*/ 102 w 111"/>
              <a:gd name="T83" fmla="*/ 55 h 162"/>
              <a:gd name="T84" fmla="*/ 76 w 111"/>
              <a:gd name="T85" fmla="*/ 96 h 162"/>
              <a:gd name="T86" fmla="*/ 68 w 111"/>
              <a:gd name="T87" fmla="*/ 76 h 162"/>
              <a:gd name="T88" fmla="*/ 56 w 111"/>
              <a:gd name="T89" fmla="*/ 53 h 162"/>
              <a:gd name="T90" fmla="*/ 43 w 111"/>
              <a:gd name="T91" fmla="*/ 76 h 162"/>
              <a:gd name="T92" fmla="*/ 38 w 111"/>
              <a:gd name="T93" fmla="*/ 65 h 162"/>
              <a:gd name="T94" fmla="*/ 30 w 111"/>
              <a:gd name="T95" fmla="*/ 69 h 162"/>
              <a:gd name="T96" fmla="*/ 43 w 111"/>
              <a:gd name="T97" fmla="*/ 95 h 162"/>
              <a:gd name="T98" fmla="*/ 56 w 111"/>
              <a:gd name="T99" fmla="*/ 72 h 162"/>
              <a:gd name="T100" fmla="*/ 69 w 111"/>
              <a:gd name="T101" fmla="*/ 95 h 162"/>
              <a:gd name="T102" fmla="*/ 81 w 111"/>
              <a:gd name="T103" fmla="*/ 69 h 162"/>
              <a:gd name="T104" fmla="*/ 73 w 111"/>
              <a:gd name="T105" fmla="*/ 65 h 162"/>
              <a:gd name="T106" fmla="*/ 68 w 111"/>
              <a:gd name="T107" fmla="*/ 76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11" h="162">
                <a:moveTo>
                  <a:pt x="30" y="124"/>
                </a:moveTo>
                <a:cubicBezTo>
                  <a:pt x="31" y="133"/>
                  <a:pt x="31" y="133"/>
                  <a:pt x="31" y="133"/>
                </a:cubicBezTo>
                <a:cubicBezTo>
                  <a:pt x="38" y="136"/>
                  <a:pt x="47" y="137"/>
                  <a:pt x="56" y="137"/>
                </a:cubicBezTo>
                <a:cubicBezTo>
                  <a:pt x="64" y="137"/>
                  <a:pt x="73" y="136"/>
                  <a:pt x="80" y="133"/>
                </a:cubicBezTo>
                <a:cubicBezTo>
                  <a:pt x="81" y="124"/>
                  <a:pt x="81" y="124"/>
                  <a:pt x="81" y="124"/>
                </a:cubicBezTo>
                <a:cubicBezTo>
                  <a:pt x="74" y="127"/>
                  <a:pt x="65" y="129"/>
                  <a:pt x="56" y="129"/>
                </a:cubicBezTo>
                <a:cubicBezTo>
                  <a:pt x="46" y="129"/>
                  <a:pt x="38" y="127"/>
                  <a:pt x="30" y="124"/>
                </a:cubicBezTo>
                <a:close/>
                <a:moveTo>
                  <a:pt x="32" y="140"/>
                </a:moveTo>
                <a:cubicBezTo>
                  <a:pt x="33" y="149"/>
                  <a:pt x="33" y="149"/>
                  <a:pt x="33" y="149"/>
                </a:cubicBezTo>
                <a:cubicBezTo>
                  <a:pt x="33" y="149"/>
                  <a:pt x="35" y="151"/>
                  <a:pt x="41" y="153"/>
                </a:cubicBezTo>
                <a:cubicBezTo>
                  <a:pt x="41" y="158"/>
                  <a:pt x="41" y="158"/>
                  <a:pt x="41" y="158"/>
                </a:cubicBezTo>
                <a:cubicBezTo>
                  <a:pt x="41" y="158"/>
                  <a:pt x="45" y="162"/>
                  <a:pt x="56" y="162"/>
                </a:cubicBezTo>
                <a:cubicBezTo>
                  <a:pt x="67" y="162"/>
                  <a:pt x="70" y="158"/>
                  <a:pt x="70" y="158"/>
                </a:cubicBezTo>
                <a:cubicBezTo>
                  <a:pt x="70" y="153"/>
                  <a:pt x="70" y="153"/>
                  <a:pt x="70" y="153"/>
                </a:cubicBezTo>
                <a:cubicBezTo>
                  <a:pt x="76" y="151"/>
                  <a:pt x="78" y="149"/>
                  <a:pt x="78" y="149"/>
                </a:cubicBezTo>
                <a:cubicBezTo>
                  <a:pt x="79" y="140"/>
                  <a:pt x="79" y="140"/>
                  <a:pt x="79" y="140"/>
                </a:cubicBezTo>
                <a:cubicBezTo>
                  <a:pt x="72" y="142"/>
                  <a:pt x="64" y="144"/>
                  <a:pt x="56" y="144"/>
                </a:cubicBezTo>
                <a:cubicBezTo>
                  <a:pt x="47" y="144"/>
                  <a:pt x="39" y="142"/>
                  <a:pt x="32" y="140"/>
                </a:cubicBezTo>
                <a:close/>
                <a:moveTo>
                  <a:pt x="56" y="22"/>
                </a:moveTo>
                <a:cubicBezTo>
                  <a:pt x="57" y="22"/>
                  <a:pt x="59" y="21"/>
                  <a:pt x="59" y="20"/>
                </a:cubicBezTo>
                <a:cubicBezTo>
                  <a:pt x="59" y="18"/>
                  <a:pt x="57" y="17"/>
                  <a:pt x="56" y="17"/>
                </a:cubicBezTo>
                <a:cubicBezTo>
                  <a:pt x="34" y="17"/>
                  <a:pt x="17" y="34"/>
                  <a:pt x="17" y="55"/>
                </a:cubicBezTo>
                <a:cubicBezTo>
                  <a:pt x="17" y="57"/>
                  <a:pt x="18" y="58"/>
                  <a:pt x="20" y="58"/>
                </a:cubicBezTo>
                <a:cubicBezTo>
                  <a:pt x="21" y="58"/>
                  <a:pt x="23" y="57"/>
                  <a:pt x="23" y="55"/>
                </a:cubicBezTo>
                <a:cubicBezTo>
                  <a:pt x="23" y="37"/>
                  <a:pt x="37" y="22"/>
                  <a:pt x="56" y="22"/>
                </a:cubicBezTo>
                <a:close/>
                <a:moveTo>
                  <a:pt x="56" y="0"/>
                </a:moveTo>
                <a:cubicBezTo>
                  <a:pt x="25" y="0"/>
                  <a:pt x="0" y="25"/>
                  <a:pt x="0" y="55"/>
                </a:cubicBezTo>
                <a:cubicBezTo>
                  <a:pt x="0" y="75"/>
                  <a:pt x="11" y="93"/>
                  <a:pt x="27" y="103"/>
                </a:cubicBezTo>
                <a:cubicBezTo>
                  <a:pt x="29" y="117"/>
                  <a:pt x="29" y="117"/>
                  <a:pt x="29" y="117"/>
                </a:cubicBezTo>
                <a:cubicBezTo>
                  <a:pt x="37" y="120"/>
                  <a:pt x="46" y="122"/>
                  <a:pt x="56" y="122"/>
                </a:cubicBezTo>
                <a:cubicBezTo>
                  <a:pt x="65" y="122"/>
                  <a:pt x="75" y="120"/>
                  <a:pt x="82" y="117"/>
                </a:cubicBezTo>
                <a:cubicBezTo>
                  <a:pt x="84" y="103"/>
                  <a:pt x="84" y="103"/>
                  <a:pt x="84" y="103"/>
                </a:cubicBezTo>
                <a:cubicBezTo>
                  <a:pt x="101" y="93"/>
                  <a:pt x="111" y="75"/>
                  <a:pt x="111" y="55"/>
                </a:cubicBezTo>
                <a:cubicBezTo>
                  <a:pt x="111" y="25"/>
                  <a:pt x="86" y="0"/>
                  <a:pt x="56" y="0"/>
                </a:cubicBezTo>
                <a:close/>
                <a:moveTo>
                  <a:pt x="76" y="96"/>
                </a:moveTo>
                <a:cubicBezTo>
                  <a:pt x="75" y="110"/>
                  <a:pt x="75" y="110"/>
                  <a:pt x="75" y="110"/>
                </a:cubicBezTo>
                <a:cubicBezTo>
                  <a:pt x="75" y="110"/>
                  <a:pt x="70" y="113"/>
                  <a:pt x="56" y="113"/>
                </a:cubicBezTo>
                <a:cubicBezTo>
                  <a:pt x="41" y="113"/>
                  <a:pt x="36" y="110"/>
                  <a:pt x="36" y="110"/>
                </a:cubicBezTo>
                <a:cubicBezTo>
                  <a:pt x="35" y="96"/>
                  <a:pt x="35" y="96"/>
                  <a:pt x="35" y="96"/>
                </a:cubicBezTo>
                <a:cubicBezTo>
                  <a:pt x="20" y="89"/>
                  <a:pt x="10" y="73"/>
                  <a:pt x="10" y="55"/>
                </a:cubicBezTo>
                <a:cubicBezTo>
                  <a:pt x="10" y="30"/>
                  <a:pt x="30" y="9"/>
                  <a:pt x="56" y="9"/>
                </a:cubicBezTo>
                <a:cubicBezTo>
                  <a:pt x="81" y="9"/>
                  <a:pt x="102" y="30"/>
                  <a:pt x="102" y="55"/>
                </a:cubicBezTo>
                <a:cubicBezTo>
                  <a:pt x="102" y="73"/>
                  <a:pt x="91" y="89"/>
                  <a:pt x="76" y="96"/>
                </a:cubicBezTo>
                <a:close/>
                <a:moveTo>
                  <a:pt x="68" y="76"/>
                </a:moveTo>
                <a:cubicBezTo>
                  <a:pt x="56" y="53"/>
                  <a:pt x="56" y="53"/>
                  <a:pt x="56" y="53"/>
                </a:cubicBezTo>
                <a:cubicBezTo>
                  <a:pt x="43" y="76"/>
                  <a:pt x="43" y="76"/>
                  <a:pt x="43" y="76"/>
                </a:cubicBezTo>
                <a:cubicBezTo>
                  <a:pt x="38" y="65"/>
                  <a:pt x="38" y="65"/>
                  <a:pt x="38" y="65"/>
                </a:cubicBezTo>
                <a:cubicBezTo>
                  <a:pt x="30" y="69"/>
                  <a:pt x="30" y="69"/>
                  <a:pt x="30" y="69"/>
                </a:cubicBezTo>
                <a:cubicBezTo>
                  <a:pt x="43" y="95"/>
                  <a:pt x="43" y="95"/>
                  <a:pt x="43" y="95"/>
                </a:cubicBezTo>
                <a:cubicBezTo>
                  <a:pt x="56" y="72"/>
                  <a:pt x="56" y="72"/>
                  <a:pt x="56" y="72"/>
                </a:cubicBezTo>
                <a:cubicBezTo>
                  <a:pt x="69" y="95"/>
                  <a:pt x="69" y="95"/>
                  <a:pt x="69" y="95"/>
                </a:cubicBezTo>
                <a:cubicBezTo>
                  <a:pt x="81" y="69"/>
                  <a:pt x="81" y="69"/>
                  <a:pt x="81" y="69"/>
                </a:cubicBezTo>
                <a:cubicBezTo>
                  <a:pt x="73" y="65"/>
                  <a:pt x="73" y="65"/>
                  <a:pt x="73" y="65"/>
                </a:cubicBezTo>
                <a:lnTo>
                  <a:pt x="68" y="7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91" name="Freeform 13"/>
          <p:cNvSpPr/>
          <p:nvPr/>
        </p:nvSpPr>
        <p:spPr bwMode="auto">
          <a:xfrm>
            <a:off x="2846852" y="2986052"/>
            <a:ext cx="1292636" cy="1876488"/>
          </a:xfrm>
          <a:custGeom>
            <a:avLst/>
            <a:gdLst>
              <a:gd name="T0" fmla="*/ 449 w 449"/>
              <a:gd name="T1" fmla="*/ 381 h 529"/>
              <a:gd name="T2" fmla="*/ 393 w 449"/>
              <a:gd name="T3" fmla="*/ 450 h 529"/>
              <a:gd name="T4" fmla="*/ 55 w 449"/>
              <a:gd name="T5" fmla="*/ 522 h 529"/>
              <a:gd name="T6" fmla="*/ 0 w 449"/>
              <a:gd name="T7" fmla="*/ 477 h 529"/>
              <a:gd name="T8" fmla="*/ 0 w 449"/>
              <a:gd name="T9" fmla="*/ 51 h 529"/>
              <a:gd name="T10" fmla="*/ 55 w 449"/>
              <a:gd name="T11" fmla="*/ 6 h 529"/>
              <a:gd name="T12" fmla="*/ 393 w 449"/>
              <a:gd name="T13" fmla="*/ 79 h 529"/>
              <a:gd name="T14" fmla="*/ 449 w 449"/>
              <a:gd name="T15" fmla="*/ 147 h 529"/>
              <a:gd name="T16" fmla="*/ 449 w 449"/>
              <a:gd name="T17" fmla="*/ 381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9" h="529">
                <a:moveTo>
                  <a:pt x="449" y="381"/>
                </a:moveTo>
                <a:cubicBezTo>
                  <a:pt x="449" y="412"/>
                  <a:pt x="424" y="443"/>
                  <a:pt x="393" y="450"/>
                </a:cubicBezTo>
                <a:cubicBezTo>
                  <a:pt x="55" y="522"/>
                  <a:pt x="55" y="522"/>
                  <a:pt x="55" y="522"/>
                </a:cubicBezTo>
                <a:cubicBezTo>
                  <a:pt x="25" y="529"/>
                  <a:pt x="0" y="509"/>
                  <a:pt x="0" y="477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20"/>
                  <a:pt x="25" y="0"/>
                  <a:pt x="55" y="6"/>
                </a:cubicBezTo>
                <a:cubicBezTo>
                  <a:pt x="393" y="79"/>
                  <a:pt x="393" y="79"/>
                  <a:pt x="393" y="79"/>
                </a:cubicBezTo>
                <a:cubicBezTo>
                  <a:pt x="424" y="85"/>
                  <a:pt x="449" y="116"/>
                  <a:pt x="449" y="147"/>
                </a:cubicBezTo>
                <a:lnTo>
                  <a:pt x="449" y="381"/>
                </a:lnTo>
                <a:close/>
              </a:path>
            </a:pathLst>
          </a:cu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92" name="Freeform 14"/>
          <p:cNvSpPr>
            <a:spLocks noEditPoints="1"/>
          </p:cNvSpPr>
          <p:nvPr/>
        </p:nvSpPr>
        <p:spPr bwMode="auto">
          <a:xfrm>
            <a:off x="3309434" y="3429456"/>
            <a:ext cx="363149" cy="564010"/>
          </a:xfrm>
          <a:custGeom>
            <a:avLst/>
            <a:gdLst>
              <a:gd name="T0" fmla="*/ 182 w 252"/>
              <a:gd name="T1" fmla="*/ 92 h 318"/>
              <a:gd name="T2" fmla="*/ 44 w 252"/>
              <a:gd name="T3" fmla="*/ 92 h 318"/>
              <a:gd name="T4" fmla="*/ 44 w 252"/>
              <a:gd name="T5" fmla="*/ 112 h 318"/>
              <a:gd name="T6" fmla="*/ 182 w 252"/>
              <a:gd name="T7" fmla="*/ 112 h 318"/>
              <a:gd name="T8" fmla="*/ 182 w 252"/>
              <a:gd name="T9" fmla="*/ 92 h 318"/>
              <a:gd name="T10" fmla="*/ 182 w 252"/>
              <a:gd name="T11" fmla="*/ 52 h 318"/>
              <a:gd name="T12" fmla="*/ 44 w 252"/>
              <a:gd name="T13" fmla="*/ 52 h 318"/>
              <a:gd name="T14" fmla="*/ 44 w 252"/>
              <a:gd name="T15" fmla="*/ 72 h 318"/>
              <a:gd name="T16" fmla="*/ 182 w 252"/>
              <a:gd name="T17" fmla="*/ 72 h 318"/>
              <a:gd name="T18" fmla="*/ 182 w 252"/>
              <a:gd name="T19" fmla="*/ 52 h 318"/>
              <a:gd name="T20" fmla="*/ 182 w 252"/>
              <a:gd name="T21" fmla="*/ 130 h 318"/>
              <a:gd name="T22" fmla="*/ 44 w 252"/>
              <a:gd name="T23" fmla="*/ 130 h 318"/>
              <a:gd name="T24" fmla="*/ 44 w 252"/>
              <a:gd name="T25" fmla="*/ 150 h 318"/>
              <a:gd name="T26" fmla="*/ 182 w 252"/>
              <a:gd name="T27" fmla="*/ 150 h 318"/>
              <a:gd name="T28" fmla="*/ 182 w 252"/>
              <a:gd name="T29" fmla="*/ 130 h 318"/>
              <a:gd name="T30" fmla="*/ 44 w 252"/>
              <a:gd name="T31" fmla="*/ 190 h 318"/>
              <a:gd name="T32" fmla="*/ 112 w 252"/>
              <a:gd name="T33" fmla="*/ 190 h 318"/>
              <a:gd name="T34" fmla="*/ 112 w 252"/>
              <a:gd name="T35" fmla="*/ 170 h 318"/>
              <a:gd name="T36" fmla="*/ 44 w 252"/>
              <a:gd name="T37" fmla="*/ 170 h 318"/>
              <a:gd name="T38" fmla="*/ 44 w 252"/>
              <a:gd name="T39" fmla="*/ 190 h 318"/>
              <a:gd name="T40" fmla="*/ 224 w 252"/>
              <a:gd name="T41" fmla="*/ 28 h 318"/>
              <a:gd name="T42" fmla="*/ 224 w 252"/>
              <a:gd name="T43" fmla="*/ 0 h 318"/>
              <a:gd name="T44" fmla="*/ 0 w 252"/>
              <a:gd name="T45" fmla="*/ 0 h 318"/>
              <a:gd name="T46" fmla="*/ 0 w 252"/>
              <a:gd name="T47" fmla="*/ 290 h 318"/>
              <a:gd name="T48" fmla="*/ 28 w 252"/>
              <a:gd name="T49" fmla="*/ 290 h 318"/>
              <a:gd name="T50" fmla="*/ 28 w 252"/>
              <a:gd name="T51" fmla="*/ 318 h 318"/>
              <a:gd name="T52" fmla="*/ 252 w 252"/>
              <a:gd name="T53" fmla="*/ 318 h 318"/>
              <a:gd name="T54" fmla="*/ 252 w 252"/>
              <a:gd name="T55" fmla="*/ 28 h 318"/>
              <a:gd name="T56" fmla="*/ 224 w 252"/>
              <a:gd name="T57" fmla="*/ 28 h 318"/>
              <a:gd name="T58" fmla="*/ 16 w 252"/>
              <a:gd name="T59" fmla="*/ 274 h 318"/>
              <a:gd name="T60" fmla="*/ 16 w 252"/>
              <a:gd name="T61" fmla="*/ 16 h 318"/>
              <a:gd name="T62" fmla="*/ 210 w 252"/>
              <a:gd name="T63" fmla="*/ 16 h 318"/>
              <a:gd name="T64" fmla="*/ 210 w 252"/>
              <a:gd name="T65" fmla="*/ 208 h 318"/>
              <a:gd name="T66" fmla="*/ 144 w 252"/>
              <a:gd name="T67" fmla="*/ 208 h 318"/>
              <a:gd name="T68" fmla="*/ 144 w 252"/>
              <a:gd name="T69" fmla="*/ 274 h 318"/>
              <a:gd name="T70" fmla="*/ 16 w 252"/>
              <a:gd name="T71" fmla="*/ 274 h 318"/>
              <a:gd name="T72" fmla="*/ 238 w 252"/>
              <a:gd name="T73" fmla="*/ 302 h 318"/>
              <a:gd name="T74" fmla="*/ 44 w 252"/>
              <a:gd name="T75" fmla="*/ 302 h 318"/>
              <a:gd name="T76" fmla="*/ 44 w 252"/>
              <a:gd name="T77" fmla="*/ 290 h 318"/>
              <a:gd name="T78" fmla="*/ 150 w 252"/>
              <a:gd name="T79" fmla="*/ 290 h 318"/>
              <a:gd name="T80" fmla="*/ 224 w 252"/>
              <a:gd name="T81" fmla="*/ 216 h 318"/>
              <a:gd name="T82" fmla="*/ 224 w 252"/>
              <a:gd name="T83" fmla="*/ 44 h 318"/>
              <a:gd name="T84" fmla="*/ 238 w 252"/>
              <a:gd name="T85" fmla="*/ 44 h 318"/>
              <a:gd name="T86" fmla="*/ 238 w 252"/>
              <a:gd name="T87" fmla="*/ 302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52" h="318">
                <a:moveTo>
                  <a:pt x="182" y="92"/>
                </a:moveTo>
                <a:lnTo>
                  <a:pt x="44" y="92"/>
                </a:lnTo>
                <a:lnTo>
                  <a:pt x="44" y="112"/>
                </a:lnTo>
                <a:lnTo>
                  <a:pt x="182" y="112"/>
                </a:lnTo>
                <a:lnTo>
                  <a:pt x="182" y="92"/>
                </a:lnTo>
                <a:close/>
                <a:moveTo>
                  <a:pt x="182" y="52"/>
                </a:moveTo>
                <a:lnTo>
                  <a:pt x="44" y="52"/>
                </a:lnTo>
                <a:lnTo>
                  <a:pt x="44" y="72"/>
                </a:lnTo>
                <a:lnTo>
                  <a:pt x="182" y="72"/>
                </a:lnTo>
                <a:lnTo>
                  <a:pt x="182" y="52"/>
                </a:lnTo>
                <a:close/>
                <a:moveTo>
                  <a:pt x="182" y="130"/>
                </a:moveTo>
                <a:lnTo>
                  <a:pt x="44" y="130"/>
                </a:lnTo>
                <a:lnTo>
                  <a:pt x="44" y="150"/>
                </a:lnTo>
                <a:lnTo>
                  <a:pt x="182" y="150"/>
                </a:lnTo>
                <a:lnTo>
                  <a:pt x="182" y="130"/>
                </a:lnTo>
                <a:close/>
                <a:moveTo>
                  <a:pt x="44" y="190"/>
                </a:moveTo>
                <a:lnTo>
                  <a:pt x="112" y="190"/>
                </a:lnTo>
                <a:lnTo>
                  <a:pt x="112" y="170"/>
                </a:lnTo>
                <a:lnTo>
                  <a:pt x="44" y="170"/>
                </a:lnTo>
                <a:lnTo>
                  <a:pt x="44" y="190"/>
                </a:lnTo>
                <a:close/>
                <a:moveTo>
                  <a:pt x="224" y="28"/>
                </a:moveTo>
                <a:lnTo>
                  <a:pt x="224" y="0"/>
                </a:lnTo>
                <a:lnTo>
                  <a:pt x="0" y="0"/>
                </a:lnTo>
                <a:lnTo>
                  <a:pt x="0" y="290"/>
                </a:lnTo>
                <a:lnTo>
                  <a:pt x="28" y="290"/>
                </a:lnTo>
                <a:lnTo>
                  <a:pt x="28" y="318"/>
                </a:lnTo>
                <a:lnTo>
                  <a:pt x="252" y="318"/>
                </a:lnTo>
                <a:lnTo>
                  <a:pt x="252" y="28"/>
                </a:lnTo>
                <a:lnTo>
                  <a:pt x="224" y="28"/>
                </a:lnTo>
                <a:close/>
                <a:moveTo>
                  <a:pt x="16" y="274"/>
                </a:moveTo>
                <a:lnTo>
                  <a:pt x="16" y="16"/>
                </a:lnTo>
                <a:lnTo>
                  <a:pt x="210" y="16"/>
                </a:lnTo>
                <a:lnTo>
                  <a:pt x="210" y="208"/>
                </a:lnTo>
                <a:lnTo>
                  <a:pt x="144" y="208"/>
                </a:lnTo>
                <a:lnTo>
                  <a:pt x="144" y="274"/>
                </a:lnTo>
                <a:lnTo>
                  <a:pt x="16" y="274"/>
                </a:lnTo>
                <a:close/>
                <a:moveTo>
                  <a:pt x="238" y="302"/>
                </a:moveTo>
                <a:lnTo>
                  <a:pt x="44" y="302"/>
                </a:lnTo>
                <a:lnTo>
                  <a:pt x="44" y="290"/>
                </a:lnTo>
                <a:lnTo>
                  <a:pt x="150" y="290"/>
                </a:lnTo>
                <a:lnTo>
                  <a:pt x="224" y="216"/>
                </a:lnTo>
                <a:lnTo>
                  <a:pt x="224" y="44"/>
                </a:lnTo>
                <a:lnTo>
                  <a:pt x="238" y="44"/>
                </a:lnTo>
                <a:lnTo>
                  <a:pt x="238" y="302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93" name="Freeform 15"/>
          <p:cNvSpPr/>
          <p:nvPr/>
        </p:nvSpPr>
        <p:spPr bwMode="auto">
          <a:xfrm>
            <a:off x="4300888" y="3127942"/>
            <a:ext cx="1294076" cy="1592709"/>
          </a:xfrm>
          <a:custGeom>
            <a:avLst/>
            <a:gdLst>
              <a:gd name="T0" fmla="*/ 449 w 449"/>
              <a:gd name="T1" fmla="*/ 392 h 449"/>
              <a:gd name="T2" fmla="*/ 393 w 449"/>
              <a:gd name="T3" fmla="*/ 449 h 449"/>
              <a:gd name="T4" fmla="*/ 57 w 449"/>
              <a:gd name="T5" fmla="*/ 449 h 449"/>
              <a:gd name="T6" fmla="*/ 0 w 449"/>
              <a:gd name="T7" fmla="*/ 392 h 449"/>
              <a:gd name="T8" fmla="*/ 0 w 449"/>
              <a:gd name="T9" fmla="*/ 56 h 449"/>
              <a:gd name="T10" fmla="*/ 57 w 449"/>
              <a:gd name="T11" fmla="*/ 0 h 449"/>
              <a:gd name="T12" fmla="*/ 393 w 449"/>
              <a:gd name="T13" fmla="*/ 0 h 449"/>
              <a:gd name="T14" fmla="*/ 449 w 449"/>
              <a:gd name="T15" fmla="*/ 56 h 449"/>
              <a:gd name="T16" fmla="*/ 449 w 449"/>
              <a:gd name="T17" fmla="*/ 392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9" h="449">
                <a:moveTo>
                  <a:pt x="449" y="392"/>
                </a:moveTo>
                <a:cubicBezTo>
                  <a:pt x="449" y="423"/>
                  <a:pt x="424" y="449"/>
                  <a:pt x="393" y="449"/>
                </a:cubicBezTo>
                <a:cubicBezTo>
                  <a:pt x="57" y="449"/>
                  <a:pt x="57" y="449"/>
                  <a:pt x="57" y="449"/>
                </a:cubicBezTo>
                <a:cubicBezTo>
                  <a:pt x="26" y="449"/>
                  <a:pt x="0" y="423"/>
                  <a:pt x="0" y="392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25"/>
                  <a:pt x="26" y="0"/>
                  <a:pt x="57" y="0"/>
                </a:cubicBezTo>
                <a:cubicBezTo>
                  <a:pt x="393" y="0"/>
                  <a:pt x="393" y="0"/>
                  <a:pt x="393" y="0"/>
                </a:cubicBezTo>
                <a:cubicBezTo>
                  <a:pt x="424" y="0"/>
                  <a:pt x="449" y="25"/>
                  <a:pt x="449" y="56"/>
                </a:cubicBezTo>
                <a:lnTo>
                  <a:pt x="449" y="392"/>
                </a:lnTo>
                <a:close/>
              </a:path>
            </a:pathLst>
          </a:cu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94" name="Freeform 16"/>
          <p:cNvSpPr>
            <a:spLocks noEditPoints="1"/>
          </p:cNvSpPr>
          <p:nvPr/>
        </p:nvSpPr>
        <p:spPr bwMode="auto">
          <a:xfrm>
            <a:off x="4736089" y="3489759"/>
            <a:ext cx="426555" cy="443404"/>
          </a:xfrm>
          <a:custGeom>
            <a:avLst/>
            <a:gdLst>
              <a:gd name="T0" fmla="*/ 52 w 148"/>
              <a:gd name="T1" fmla="*/ 81 h 125"/>
              <a:gd name="T2" fmla="*/ 52 w 148"/>
              <a:gd name="T3" fmla="*/ 125 h 125"/>
              <a:gd name="T4" fmla="*/ 85 w 148"/>
              <a:gd name="T5" fmla="*/ 125 h 125"/>
              <a:gd name="T6" fmla="*/ 85 w 148"/>
              <a:gd name="T7" fmla="*/ 86 h 125"/>
              <a:gd name="T8" fmla="*/ 71 w 148"/>
              <a:gd name="T9" fmla="*/ 100 h 125"/>
              <a:gd name="T10" fmla="*/ 52 w 148"/>
              <a:gd name="T11" fmla="*/ 81 h 125"/>
              <a:gd name="T12" fmla="*/ 118 w 148"/>
              <a:gd name="T13" fmla="*/ 3 h 125"/>
              <a:gd name="T14" fmla="*/ 113 w 148"/>
              <a:gd name="T15" fmla="*/ 9 h 125"/>
              <a:gd name="T16" fmla="*/ 119 w 148"/>
              <a:gd name="T17" fmla="*/ 14 h 125"/>
              <a:gd name="T18" fmla="*/ 126 w 148"/>
              <a:gd name="T19" fmla="*/ 14 h 125"/>
              <a:gd name="T20" fmla="*/ 71 w 148"/>
              <a:gd name="T21" fmla="*/ 68 h 125"/>
              <a:gd name="T22" fmla="*/ 39 w 148"/>
              <a:gd name="T23" fmla="*/ 36 h 125"/>
              <a:gd name="T24" fmla="*/ 2 w 148"/>
              <a:gd name="T25" fmla="*/ 73 h 125"/>
              <a:gd name="T26" fmla="*/ 2 w 148"/>
              <a:gd name="T27" fmla="*/ 82 h 125"/>
              <a:gd name="T28" fmla="*/ 10 w 148"/>
              <a:gd name="T29" fmla="*/ 82 h 125"/>
              <a:gd name="T30" fmla="*/ 39 w 148"/>
              <a:gd name="T31" fmla="*/ 53 h 125"/>
              <a:gd name="T32" fmla="*/ 71 w 148"/>
              <a:gd name="T33" fmla="*/ 85 h 125"/>
              <a:gd name="T34" fmla="*/ 134 w 148"/>
              <a:gd name="T35" fmla="*/ 22 h 125"/>
              <a:gd name="T36" fmla="*/ 133 w 148"/>
              <a:gd name="T37" fmla="*/ 28 h 125"/>
              <a:gd name="T38" fmla="*/ 139 w 148"/>
              <a:gd name="T39" fmla="*/ 35 h 125"/>
              <a:gd name="T40" fmla="*/ 139 w 148"/>
              <a:gd name="T41" fmla="*/ 35 h 125"/>
              <a:gd name="T42" fmla="*/ 145 w 148"/>
              <a:gd name="T43" fmla="*/ 29 h 125"/>
              <a:gd name="T44" fmla="*/ 148 w 148"/>
              <a:gd name="T45" fmla="*/ 0 h 125"/>
              <a:gd name="T46" fmla="*/ 118 w 148"/>
              <a:gd name="T47" fmla="*/ 3 h 125"/>
              <a:gd name="T48" fmla="*/ 6 w 148"/>
              <a:gd name="T49" fmla="*/ 120 h 125"/>
              <a:gd name="T50" fmla="*/ 12 w 148"/>
              <a:gd name="T51" fmla="*/ 125 h 125"/>
              <a:gd name="T52" fmla="*/ 39 w 148"/>
              <a:gd name="T53" fmla="*/ 125 h 125"/>
              <a:gd name="T54" fmla="*/ 39 w 148"/>
              <a:gd name="T55" fmla="*/ 68 h 125"/>
              <a:gd name="T56" fmla="*/ 6 w 148"/>
              <a:gd name="T57" fmla="*/ 101 h 125"/>
              <a:gd name="T58" fmla="*/ 6 w 148"/>
              <a:gd name="T59" fmla="*/ 120 h 125"/>
              <a:gd name="T60" fmla="*/ 98 w 148"/>
              <a:gd name="T61" fmla="*/ 73 h 125"/>
              <a:gd name="T62" fmla="*/ 98 w 148"/>
              <a:gd name="T63" fmla="*/ 125 h 125"/>
              <a:gd name="T64" fmla="*/ 126 w 148"/>
              <a:gd name="T65" fmla="*/ 125 h 125"/>
              <a:gd name="T66" fmla="*/ 131 w 148"/>
              <a:gd name="T67" fmla="*/ 120 h 125"/>
              <a:gd name="T68" fmla="*/ 131 w 148"/>
              <a:gd name="T69" fmla="*/ 40 h 125"/>
              <a:gd name="T70" fmla="*/ 103 w 148"/>
              <a:gd name="T71" fmla="*/ 68 h 125"/>
              <a:gd name="T72" fmla="*/ 98 w 148"/>
              <a:gd name="T73" fmla="*/ 73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48" h="125">
                <a:moveTo>
                  <a:pt x="52" y="81"/>
                </a:moveTo>
                <a:cubicBezTo>
                  <a:pt x="52" y="125"/>
                  <a:pt x="52" y="125"/>
                  <a:pt x="52" y="125"/>
                </a:cubicBezTo>
                <a:cubicBezTo>
                  <a:pt x="85" y="125"/>
                  <a:pt x="85" y="125"/>
                  <a:pt x="85" y="125"/>
                </a:cubicBezTo>
                <a:cubicBezTo>
                  <a:pt x="85" y="86"/>
                  <a:pt x="85" y="86"/>
                  <a:pt x="85" y="86"/>
                </a:cubicBezTo>
                <a:cubicBezTo>
                  <a:pt x="71" y="100"/>
                  <a:pt x="71" y="100"/>
                  <a:pt x="71" y="100"/>
                </a:cubicBezTo>
                <a:lnTo>
                  <a:pt x="52" y="81"/>
                </a:lnTo>
                <a:close/>
                <a:moveTo>
                  <a:pt x="118" y="3"/>
                </a:moveTo>
                <a:cubicBezTo>
                  <a:pt x="115" y="3"/>
                  <a:pt x="113" y="6"/>
                  <a:pt x="113" y="9"/>
                </a:cubicBezTo>
                <a:cubicBezTo>
                  <a:pt x="113" y="12"/>
                  <a:pt x="116" y="15"/>
                  <a:pt x="119" y="14"/>
                </a:cubicBezTo>
                <a:cubicBezTo>
                  <a:pt x="126" y="14"/>
                  <a:pt x="126" y="14"/>
                  <a:pt x="126" y="14"/>
                </a:cubicBezTo>
                <a:cubicBezTo>
                  <a:pt x="71" y="68"/>
                  <a:pt x="71" y="68"/>
                  <a:pt x="71" y="68"/>
                </a:cubicBezTo>
                <a:cubicBezTo>
                  <a:pt x="39" y="36"/>
                  <a:pt x="39" y="36"/>
                  <a:pt x="39" y="36"/>
                </a:cubicBezTo>
                <a:cubicBezTo>
                  <a:pt x="2" y="73"/>
                  <a:pt x="2" y="73"/>
                  <a:pt x="2" y="73"/>
                </a:cubicBezTo>
                <a:cubicBezTo>
                  <a:pt x="0" y="76"/>
                  <a:pt x="0" y="79"/>
                  <a:pt x="2" y="82"/>
                </a:cubicBezTo>
                <a:cubicBezTo>
                  <a:pt x="4" y="84"/>
                  <a:pt x="8" y="84"/>
                  <a:pt x="10" y="82"/>
                </a:cubicBezTo>
                <a:cubicBezTo>
                  <a:pt x="39" y="53"/>
                  <a:pt x="39" y="53"/>
                  <a:pt x="39" y="53"/>
                </a:cubicBezTo>
                <a:cubicBezTo>
                  <a:pt x="71" y="85"/>
                  <a:pt x="71" y="85"/>
                  <a:pt x="71" y="85"/>
                </a:cubicBezTo>
                <a:cubicBezTo>
                  <a:pt x="134" y="22"/>
                  <a:pt x="134" y="22"/>
                  <a:pt x="134" y="22"/>
                </a:cubicBezTo>
                <a:cubicBezTo>
                  <a:pt x="133" y="28"/>
                  <a:pt x="133" y="28"/>
                  <a:pt x="133" y="28"/>
                </a:cubicBezTo>
                <a:cubicBezTo>
                  <a:pt x="133" y="32"/>
                  <a:pt x="135" y="35"/>
                  <a:pt x="139" y="35"/>
                </a:cubicBezTo>
                <a:cubicBezTo>
                  <a:pt x="139" y="35"/>
                  <a:pt x="139" y="35"/>
                  <a:pt x="139" y="35"/>
                </a:cubicBezTo>
                <a:cubicBezTo>
                  <a:pt x="142" y="35"/>
                  <a:pt x="145" y="33"/>
                  <a:pt x="145" y="29"/>
                </a:cubicBezTo>
                <a:cubicBezTo>
                  <a:pt x="148" y="0"/>
                  <a:pt x="148" y="0"/>
                  <a:pt x="148" y="0"/>
                </a:cubicBezTo>
                <a:lnTo>
                  <a:pt x="118" y="3"/>
                </a:lnTo>
                <a:close/>
                <a:moveTo>
                  <a:pt x="6" y="120"/>
                </a:moveTo>
                <a:cubicBezTo>
                  <a:pt x="6" y="123"/>
                  <a:pt x="9" y="125"/>
                  <a:pt x="12" y="125"/>
                </a:cubicBezTo>
                <a:cubicBezTo>
                  <a:pt x="39" y="125"/>
                  <a:pt x="39" y="125"/>
                  <a:pt x="39" y="125"/>
                </a:cubicBezTo>
                <a:cubicBezTo>
                  <a:pt x="39" y="68"/>
                  <a:pt x="39" y="68"/>
                  <a:pt x="39" y="68"/>
                </a:cubicBezTo>
                <a:cubicBezTo>
                  <a:pt x="6" y="101"/>
                  <a:pt x="6" y="101"/>
                  <a:pt x="6" y="101"/>
                </a:cubicBezTo>
                <a:lnTo>
                  <a:pt x="6" y="120"/>
                </a:lnTo>
                <a:close/>
                <a:moveTo>
                  <a:pt x="98" y="73"/>
                </a:moveTo>
                <a:cubicBezTo>
                  <a:pt x="98" y="125"/>
                  <a:pt x="98" y="125"/>
                  <a:pt x="98" y="125"/>
                </a:cubicBezTo>
                <a:cubicBezTo>
                  <a:pt x="126" y="125"/>
                  <a:pt x="126" y="125"/>
                  <a:pt x="126" y="125"/>
                </a:cubicBezTo>
                <a:cubicBezTo>
                  <a:pt x="129" y="125"/>
                  <a:pt x="131" y="123"/>
                  <a:pt x="131" y="120"/>
                </a:cubicBezTo>
                <a:cubicBezTo>
                  <a:pt x="131" y="40"/>
                  <a:pt x="131" y="40"/>
                  <a:pt x="131" y="40"/>
                </a:cubicBezTo>
                <a:cubicBezTo>
                  <a:pt x="103" y="68"/>
                  <a:pt x="103" y="68"/>
                  <a:pt x="103" y="68"/>
                </a:cubicBezTo>
                <a:lnTo>
                  <a:pt x="98" y="73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95" name="Freeform 17"/>
          <p:cNvSpPr/>
          <p:nvPr/>
        </p:nvSpPr>
        <p:spPr bwMode="auto">
          <a:xfrm>
            <a:off x="5759244" y="2986052"/>
            <a:ext cx="1292636" cy="1876488"/>
          </a:xfrm>
          <a:custGeom>
            <a:avLst/>
            <a:gdLst>
              <a:gd name="T0" fmla="*/ 449 w 449"/>
              <a:gd name="T1" fmla="*/ 477 h 529"/>
              <a:gd name="T2" fmla="*/ 394 w 449"/>
              <a:gd name="T3" fmla="*/ 522 h 529"/>
              <a:gd name="T4" fmla="*/ 56 w 449"/>
              <a:gd name="T5" fmla="*/ 450 h 529"/>
              <a:gd name="T6" fmla="*/ 0 w 449"/>
              <a:gd name="T7" fmla="*/ 381 h 529"/>
              <a:gd name="T8" fmla="*/ 0 w 449"/>
              <a:gd name="T9" fmla="*/ 147 h 529"/>
              <a:gd name="T10" fmla="*/ 56 w 449"/>
              <a:gd name="T11" fmla="*/ 79 h 529"/>
              <a:gd name="T12" fmla="*/ 394 w 449"/>
              <a:gd name="T13" fmla="*/ 6 h 529"/>
              <a:gd name="T14" fmla="*/ 449 w 449"/>
              <a:gd name="T15" fmla="*/ 51 h 529"/>
              <a:gd name="T16" fmla="*/ 449 w 449"/>
              <a:gd name="T17" fmla="*/ 477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9" h="529">
                <a:moveTo>
                  <a:pt x="449" y="477"/>
                </a:moveTo>
                <a:cubicBezTo>
                  <a:pt x="449" y="509"/>
                  <a:pt x="424" y="529"/>
                  <a:pt x="394" y="522"/>
                </a:cubicBezTo>
                <a:cubicBezTo>
                  <a:pt x="56" y="450"/>
                  <a:pt x="56" y="450"/>
                  <a:pt x="56" y="450"/>
                </a:cubicBezTo>
                <a:cubicBezTo>
                  <a:pt x="25" y="443"/>
                  <a:pt x="0" y="412"/>
                  <a:pt x="0" y="381"/>
                </a:cubicBezTo>
                <a:cubicBezTo>
                  <a:pt x="0" y="147"/>
                  <a:pt x="0" y="147"/>
                  <a:pt x="0" y="147"/>
                </a:cubicBezTo>
                <a:cubicBezTo>
                  <a:pt x="0" y="116"/>
                  <a:pt x="25" y="85"/>
                  <a:pt x="56" y="79"/>
                </a:cubicBezTo>
                <a:cubicBezTo>
                  <a:pt x="394" y="6"/>
                  <a:pt x="394" y="6"/>
                  <a:pt x="394" y="6"/>
                </a:cubicBezTo>
                <a:cubicBezTo>
                  <a:pt x="424" y="0"/>
                  <a:pt x="449" y="20"/>
                  <a:pt x="449" y="51"/>
                </a:cubicBezTo>
                <a:lnTo>
                  <a:pt x="449" y="477"/>
                </a:lnTo>
                <a:close/>
              </a:path>
            </a:pathLst>
          </a:cu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96" name="Freeform 18"/>
          <p:cNvSpPr>
            <a:spLocks noEditPoints="1"/>
          </p:cNvSpPr>
          <p:nvPr/>
        </p:nvSpPr>
        <p:spPr bwMode="auto">
          <a:xfrm>
            <a:off x="6217503" y="3479118"/>
            <a:ext cx="380441" cy="464688"/>
          </a:xfrm>
          <a:custGeom>
            <a:avLst/>
            <a:gdLst>
              <a:gd name="T0" fmla="*/ 65 w 132"/>
              <a:gd name="T1" fmla="*/ 91 h 131"/>
              <a:gd name="T2" fmla="*/ 67 w 132"/>
              <a:gd name="T3" fmla="*/ 91 h 131"/>
              <a:gd name="T4" fmla="*/ 76 w 132"/>
              <a:gd name="T5" fmla="*/ 85 h 131"/>
              <a:gd name="T6" fmla="*/ 55 w 132"/>
              <a:gd name="T7" fmla="*/ 85 h 131"/>
              <a:gd name="T8" fmla="*/ 65 w 132"/>
              <a:gd name="T9" fmla="*/ 91 h 131"/>
              <a:gd name="T10" fmla="*/ 46 w 132"/>
              <a:gd name="T11" fmla="*/ 78 h 131"/>
              <a:gd name="T12" fmla="*/ 85 w 132"/>
              <a:gd name="T13" fmla="*/ 78 h 131"/>
              <a:gd name="T14" fmla="*/ 94 w 132"/>
              <a:gd name="T15" fmla="*/ 72 h 131"/>
              <a:gd name="T16" fmla="*/ 37 w 132"/>
              <a:gd name="T17" fmla="*/ 72 h 131"/>
              <a:gd name="T18" fmla="*/ 46 w 132"/>
              <a:gd name="T19" fmla="*/ 78 h 131"/>
              <a:gd name="T20" fmla="*/ 128 w 132"/>
              <a:gd name="T21" fmla="*/ 41 h 131"/>
              <a:gd name="T22" fmla="*/ 70 w 132"/>
              <a:gd name="T23" fmla="*/ 2 h 131"/>
              <a:gd name="T24" fmla="*/ 61 w 132"/>
              <a:gd name="T25" fmla="*/ 2 h 131"/>
              <a:gd name="T26" fmla="*/ 3 w 132"/>
              <a:gd name="T27" fmla="*/ 41 h 131"/>
              <a:gd name="T28" fmla="*/ 0 w 132"/>
              <a:gd name="T29" fmla="*/ 48 h 131"/>
              <a:gd name="T30" fmla="*/ 0 w 132"/>
              <a:gd name="T31" fmla="*/ 123 h 131"/>
              <a:gd name="T32" fmla="*/ 8 w 132"/>
              <a:gd name="T33" fmla="*/ 131 h 131"/>
              <a:gd name="T34" fmla="*/ 123 w 132"/>
              <a:gd name="T35" fmla="*/ 131 h 131"/>
              <a:gd name="T36" fmla="*/ 132 w 132"/>
              <a:gd name="T37" fmla="*/ 123 h 131"/>
              <a:gd name="T38" fmla="*/ 132 w 132"/>
              <a:gd name="T39" fmla="*/ 48 h 131"/>
              <a:gd name="T40" fmla="*/ 128 w 132"/>
              <a:gd name="T41" fmla="*/ 41 h 131"/>
              <a:gd name="T42" fmla="*/ 123 w 132"/>
              <a:gd name="T43" fmla="*/ 60 h 131"/>
              <a:gd name="T44" fmla="*/ 66 w 132"/>
              <a:gd name="T45" fmla="*/ 99 h 131"/>
              <a:gd name="T46" fmla="*/ 8 w 132"/>
              <a:gd name="T47" fmla="*/ 60 h 131"/>
              <a:gd name="T48" fmla="*/ 8 w 132"/>
              <a:gd name="T49" fmla="*/ 52 h 131"/>
              <a:gd name="T50" fmla="*/ 12 w 132"/>
              <a:gd name="T51" fmla="*/ 48 h 131"/>
              <a:gd name="T52" fmla="*/ 119 w 132"/>
              <a:gd name="T53" fmla="*/ 48 h 131"/>
              <a:gd name="T54" fmla="*/ 123 w 132"/>
              <a:gd name="T55" fmla="*/ 52 h 131"/>
              <a:gd name="T56" fmla="*/ 123 w 132"/>
              <a:gd name="T57" fmla="*/ 60 h 131"/>
              <a:gd name="T58" fmla="*/ 26 w 132"/>
              <a:gd name="T59" fmla="*/ 65 h 131"/>
              <a:gd name="T60" fmla="*/ 28 w 132"/>
              <a:gd name="T61" fmla="*/ 66 h 131"/>
              <a:gd name="T62" fmla="*/ 104 w 132"/>
              <a:gd name="T63" fmla="*/ 66 h 131"/>
              <a:gd name="T64" fmla="*/ 105 w 132"/>
              <a:gd name="T65" fmla="*/ 65 h 131"/>
              <a:gd name="T66" fmla="*/ 105 w 132"/>
              <a:gd name="T67" fmla="*/ 60 h 131"/>
              <a:gd name="T68" fmla="*/ 26 w 132"/>
              <a:gd name="T69" fmla="*/ 60 h 131"/>
              <a:gd name="T70" fmla="*/ 26 w 132"/>
              <a:gd name="T71" fmla="*/ 65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32" h="131">
                <a:moveTo>
                  <a:pt x="65" y="91"/>
                </a:moveTo>
                <a:cubicBezTo>
                  <a:pt x="67" y="91"/>
                  <a:pt x="67" y="91"/>
                  <a:pt x="67" y="91"/>
                </a:cubicBezTo>
                <a:cubicBezTo>
                  <a:pt x="76" y="85"/>
                  <a:pt x="76" y="85"/>
                  <a:pt x="76" y="85"/>
                </a:cubicBezTo>
                <a:cubicBezTo>
                  <a:pt x="55" y="85"/>
                  <a:pt x="55" y="85"/>
                  <a:pt x="55" y="85"/>
                </a:cubicBezTo>
                <a:lnTo>
                  <a:pt x="65" y="91"/>
                </a:lnTo>
                <a:close/>
                <a:moveTo>
                  <a:pt x="46" y="78"/>
                </a:moveTo>
                <a:cubicBezTo>
                  <a:pt x="85" y="78"/>
                  <a:pt x="85" y="78"/>
                  <a:pt x="85" y="78"/>
                </a:cubicBezTo>
                <a:cubicBezTo>
                  <a:pt x="94" y="72"/>
                  <a:pt x="94" y="72"/>
                  <a:pt x="94" y="72"/>
                </a:cubicBezTo>
                <a:cubicBezTo>
                  <a:pt x="37" y="72"/>
                  <a:pt x="37" y="72"/>
                  <a:pt x="37" y="72"/>
                </a:cubicBezTo>
                <a:lnTo>
                  <a:pt x="46" y="78"/>
                </a:lnTo>
                <a:close/>
                <a:moveTo>
                  <a:pt x="128" y="41"/>
                </a:moveTo>
                <a:cubicBezTo>
                  <a:pt x="70" y="2"/>
                  <a:pt x="70" y="2"/>
                  <a:pt x="70" y="2"/>
                </a:cubicBezTo>
                <a:cubicBezTo>
                  <a:pt x="68" y="0"/>
                  <a:pt x="64" y="0"/>
                  <a:pt x="61" y="2"/>
                </a:cubicBezTo>
                <a:cubicBezTo>
                  <a:pt x="3" y="41"/>
                  <a:pt x="3" y="41"/>
                  <a:pt x="3" y="41"/>
                </a:cubicBezTo>
                <a:cubicBezTo>
                  <a:pt x="1" y="43"/>
                  <a:pt x="0" y="45"/>
                  <a:pt x="0" y="48"/>
                </a:cubicBezTo>
                <a:cubicBezTo>
                  <a:pt x="0" y="123"/>
                  <a:pt x="0" y="123"/>
                  <a:pt x="0" y="123"/>
                </a:cubicBezTo>
                <a:cubicBezTo>
                  <a:pt x="0" y="127"/>
                  <a:pt x="3" y="131"/>
                  <a:pt x="8" y="131"/>
                </a:cubicBezTo>
                <a:cubicBezTo>
                  <a:pt x="123" y="131"/>
                  <a:pt x="123" y="131"/>
                  <a:pt x="123" y="131"/>
                </a:cubicBezTo>
                <a:cubicBezTo>
                  <a:pt x="128" y="131"/>
                  <a:pt x="132" y="127"/>
                  <a:pt x="132" y="123"/>
                </a:cubicBezTo>
                <a:cubicBezTo>
                  <a:pt x="132" y="48"/>
                  <a:pt x="132" y="48"/>
                  <a:pt x="132" y="48"/>
                </a:cubicBezTo>
                <a:cubicBezTo>
                  <a:pt x="132" y="45"/>
                  <a:pt x="130" y="43"/>
                  <a:pt x="128" y="41"/>
                </a:cubicBezTo>
                <a:close/>
                <a:moveTo>
                  <a:pt x="123" y="60"/>
                </a:moveTo>
                <a:cubicBezTo>
                  <a:pt x="66" y="99"/>
                  <a:pt x="66" y="99"/>
                  <a:pt x="66" y="99"/>
                </a:cubicBezTo>
                <a:cubicBezTo>
                  <a:pt x="8" y="60"/>
                  <a:pt x="8" y="60"/>
                  <a:pt x="8" y="60"/>
                </a:cubicBezTo>
                <a:cubicBezTo>
                  <a:pt x="8" y="52"/>
                  <a:pt x="8" y="52"/>
                  <a:pt x="8" y="52"/>
                </a:cubicBezTo>
                <a:cubicBezTo>
                  <a:pt x="8" y="49"/>
                  <a:pt x="10" y="48"/>
                  <a:pt x="12" y="48"/>
                </a:cubicBezTo>
                <a:cubicBezTo>
                  <a:pt x="119" y="48"/>
                  <a:pt x="119" y="48"/>
                  <a:pt x="119" y="48"/>
                </a:cubicBezTo>
                <a:cubicBezTo>
                  <a:pt x="121" y="48"/>
                  <a:pt x="123" y="49"/>
                  <a:pt x="123" y="52"/>
                </a:cubicBezTo>
                <a:lnTo>
                  <a:pt x="123" y="60"/>
                </a:lnTo>
                <a:close/>
                <a:moveTo>
                  <a:pt x="26" y="65"/>
                </a:moveTo>
                <a:cubicBezTo>
                  <a:pt x="28" y="66"/>
                  <a:pt x="28" y="66"/>
                  <a:pt x="28" y="66"/>
                </a:cubicBezTo>
                <a:cubicBezTo>
                  <a:pt x="104" y="66"/>
                  <a:pt x="104" y="66"/>
                  <a:pt x="104" y="66"/>
                </a:cubicBezTo>
                <a:cubicBezTo>
                  <a:pt x="105" y="65"/>
                  <a:pt x="105" y="65"/>
                  <a:pt x="105" y="65"/>
                </a:cubicBezTo>
                <a:cubicBezTo>
                  <a:pt x="105" y="60"/>
                  <a:pt x="105" y="60"/>
                  <a:pt x="105" y="60"/>
                </a:cubicBezTo>
                <a:cubicBezTo>
                  <a:pt x="26" y="60"/>
                  <a:pt x="26" y="60"/>
                  <a:pt x="26" y="60"/>
                </a:cubicBezTo>
                <a:lnTo>
                  <a:pt x="26" y="65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97" name="Freeform 19"/>
          <p:cNvSpPr/>
          <p:nvPr/>
        </p:nvSpPr>
        <p:spPr bwMode="auto">
          <a:xfrm>
            <a:off x="7216161" y="2986052"/>
            <a:ext cx="1294076" cy="1876488"/>
          </a:xfrm>
          <a:custGeom>
            <a:avLst/>
            <a:gdLst>
              <a:gd name="T0" fmla="*/ 449 w 449"/>
              <a:gd name="T1" fmla="*/ 477 h 529"/>
              <a:gd name="T2" fmla="*/ 393 w 449"/>
              <a:gd name="T3" fmla="*/ 522 h 529"/>
              <a:gd name="T4" fmla="*/ 55 w 449"/>
              <a:gd name="T5" fmla="*/ 450 h 529"/>
              <a:gd name="T6" fmla="*/ 0 w 449"/>
              <a:gd name="T7" fmla="*/ 381 h 529"/>
              <a:gd name="T8" fmla="*/ 0 w 449"/>
              <a:gd name="T9" fmla="*/ 147 h 529"/>
              <a:gd name="T10" fmla="*/ 55 w 449"/>
              <a:gd name="T11" fmla="*/ 79 h 529"/>
              <a:gd name="T12" fmla="*/ 393 w 449"/>
              <a:gd name="T13" fmla="*/ 6 h 529"/>
              <a:gd name="T14" fmla="*/ 449 w 449"/>
              <a:gd name="T15" fmla="*/ 51 h 529"/>
              <a:gd name="T16" fmla="*/ 449 w 449"/>
              <a:gd name="T17" fmla="*/ 477 h 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9" h="529">
                <a:moveTo>
                  <a:pt x="449" y="477"/>
                </a:moveTo>
                <a:cubicBezTo>
                  <a:pt x="449" y="509"/>
                  <a:pt x="424" y="529"/>
                  <a:pt x="393" y="522"/>
                </a:cubicBezTo>
                <a:cubicBezTo>
                  <a:pt x="55" y="450"/>
                  <a:pt x="55" y="450"/>
                  <a:pt x="55" y="450"/>
                </a:cubicBezTo>
                <a:cubicBezTo>
                  <a:pt x="25" y="443"/>
                  <a:pt x="0" y="412"/>
                  <a:pt x="0" y="381"/>
                </a:cubicBezTo>
                <a:cubicBezTo>
                  <a:pt x="0" y="147"/>
                  <a:pt x="0" y="147"/>
                  <a:pt x="0" y="147"/>
                </a:cubicBezTo>
                <a:cubicBezTo>
                  <a:pt x="0" y="116"/>
                  <a:pt x="25" y="85"/>
                  <a:pt x="55" y="79"/>
                </a:cubicBezTo>
                <a:cubicBezTo>
                  <a:pt x="393" y="6"/>
                  <a:pt x="393" y="6"/>
                  <a:pt x="393" y="6"/>
                </a:cubicBezTo>
                <a:cubicBezTo>
                  <a:pt x="424" y="0"/>
                  <a:pt x="449" y="20"/>
                  <a:pt x="449" y="51"/>
                </a:cubicBezTo>
                <a:lnTo>
                  <a:pt x="449" y="477"/>
                </a:lnTo>
                <a:close/>
              </a:path>
            </a:pathLst>
          </a:cu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98" name="Freeform 20"/>
          <p:cNvSpPr>
            <a:spLocks noEditPoints="1"/>
          </p:cNvSpPr>
          <p:nvPr/>
        </p:nvSpPr>
        <p:spPr bwMode="auto">
          <a:xfrm>
            <a:off x="7628305" y="3418815"/>
            <a:ext cx="472669" cy="581747"/>
          </a:xfrm>
          <a:custGeom>
            <a:avLst/>
            <a:gdLst>
              <a:gd name="T0" fmla="*/ 141 w 164"/>
              <a:gd name="T1" fmla="*/ 23 h 164"/>
              <a:gd name="T2" fmla="*/ 58 w 164"/>
              <a:gd name="T3" fmla="*/ 23 h 164"/>
              <a:gd name="T4" fmla="*/ 50 w 164"/>
              <a:gd name="T5" fmla="*/ 95 h 164"/>
              <a:gd name="T6" fmla="*/ 7 w 164"/>
              <a:gd name="T7" fmla="*/ 138 h 164"/>
              <a:gd name="T8" fmla="*/ 11 w 164"/>
              <a:gd name="T9" fmla="*/ 153 h 164"/>
              <a:gd name="T10" fmla="*/ 26 w 164"/>
              <a:gd name="T11" fmla="*/ 157 h 164"/>
              <a:gd name="T12" fmla="*/ 69 w 164"/>
              <a:gd name="T13" fmla="*/ 114 h 164"/>
              <a:gd name="T14" fmla="*/ 141 w 164"/>
              <a:gd name="T15" fmla="*/ 106 h 164"/>
              <a:gd name="T16" fmla="*/ 141 w 164"/>
              <a:gd name="T17" fmla="*/ 23 h 164"/>
              <a:gd name="T18" fmla="*/ 134 w 164"/>
              <a:gd name="T19" fmla="*/ 99 h 164"/>
              <a:gd name="T20" fmla="*/ 65 w 164"/>
              <a:gd name="T21" fmla="*/ 99 h 164"/>
              <a:gd name="T22" fmla="*/ 65 w 164"/>
              <a:gd name="T23" fmla="*/ 30 h 164"/>
              <a:gd name="T24" fmla="*/ 134 w 164"/>
              <a:gd name="T25" fmla="*/ 30 h 164"/>
              <a:gd name="T26" fmla="*/ 134 w 164"/>
              <a:gd name="T27" fmla="*/ 99 h 164"/>
              <a:gd name="T28" fmla="*/ 129 w 164"/>
              <a:gd name="T29" fmla="*/ 36 h 164"/>
              <a:gd name="T30" fmla="*/ 124 w 164"/>
              <a:gd name="T31" fmla="*/ 36 h 164"/>
              <a:gd name="T32" fmla="*/ 124 w 164"/>
              <a:gd name="T33" fmla="*/ 40 h 164"/>
              <a:gd name="T34" fmla="*/ 124 w 164"/>
              <a:gd name="T35" fmla="*/ 89 h 164"/>
              <a:gd name="T36" fmla="*/ 124 w 164"/>
              <a:gd name="T37" fmla="*/ 94 h 164"/>
              <a:gd name="T38" fmla="*/ 129 w 164"/>
              <a:gd name="T39" fmla="*/ 94 h 164"/>
              <a:gd name="T40" fmla="*/ 129 w 164"/>
              <a:gd name="T41" fmla="*/ 36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4" h="164">
                <a:moveTo>
                  <a:pt x="141" y="23"/>
                </a:moveTo>
                <a:cubicBezTo>
                  <a:pt x="118" y="0"/>
                  <a:pt x="81" y="0"/>
                  <a:pt x="58" y="23"/>
                </a:cubicBezTo>
                <a:cubicBezTo>
                  <a:pt x="39" y="43"/>
                  <a:pt x="36" y="73"/>
                  <a:pt x="50" y="95"/>
                </a:cubicBezTo>
                <a:cubicBezTo>
                  <a:pt x="7" y="138"/>
                  <a:pt x="7" y="138"/>
                  <a:pt x="7" y="138"/>
                </a:cubicBezTo>
                <a:cubicBezTo>
                  <a:pt x="7" y="138"/>
                  <a:pt x="0" y="142"/>
                  <a:pt x="11" y="153"/>
                </a:cubicBezTo>
                <a:cubicBezTo>
                  <a:pt x="22" y="164"/>
                  <a:pt x="26" y="157"/>
                  <a:pt x="26" y="157"/>
                </a:cubicBezTo>
                <a:cubicBezTo>
                  <a:pt x="69" y="114"/>
                  <a:pt x="69" y="114"/>
                  <a:pt x="69" y="114"/>
                </a:cubicBezTo>
                <a:cubicBezTo>
                  <a:pt x="91" y="128"/>
                  <a:pt x="121" y="125"/>
                  <a:pt x="141" y="106"/>
                </a:cubicBezTo>
                <a:cubicBezTo>
                  <a:pt x="164" y="83"/>
                  <a:pt x="164" y="46"/>
                  <a:pt x="141" y="23"/>
                </a:cubicBezTo>
                <a:close/>
                <a:moveTo>
                  <a:pt x="134" y="99"/>
                </a:moveTo>
                <a:cubicBezTo>
                  <a:pt x="115" y="117"/>
                  <a:pt x="84" y="117"/>
                  <a:pt x="65" y="99"/>
                </a:cubicBezTo>
                <a:cubicBezTo>
                  <a:pt x="47" y="80"/>
                  <a:pt x="47" y="49"/>
                  <a:pt x="65" y="30"/>
                </a:cubicBezTo>
                <a:cubicBezTo>
                  <a:pt x="84" y="12"/>
                  <a:pt x="115" y="12"/>
                  <a:pt x="134" y="30"/>
                </a:cubicBezTo>
                <a:cubicBezTo>
                  <a:pt x="152" y="49"/>
                  <a:pt x="152" y="80"/>
                  <a:pt x="134" y="99"/>
                </a:cubicBezTo>
                <a:close/>
                <a:moveTo>
                  <a:pt x="129" y="36"/>
                </a:moveTo>
                <a:cubicBezTo>
                  <a:pt x="127" y="34"/>
                  <a:pt x="125" y="34"/>
                  <a:pt x="124" y="36"/>
                </a:cubicBezTo>
                <a:cubicBezTo>
                  <a:pt x="122" y="37"/>
                  <a:pt x="122" y="39"/>
                  <a:pt x="124" y="40"/>
                </a:cubicBezTo>
                <a:cubicBezTo>
                  <a:pt x="137" y="54"/>
                  <a:pt x="137" y="75"/>
                  <a:pt x="124" y="89"/>
                </a:cubicBezTo>
                <a:cubicBezTo>
                  <a:pt x="122" y="90"/>
                  <a:pt x="122" y="92"/>
                  <a:pt x="124" y="94"/>
                </a:cubicBezTo>
                <a:cubicBezTo>
                  <a:pt x="125" y="95"/>
                  <a:pt x="127" y="95"/>
                  <a:pt x="129" y="94"/>
                </a:cubicBezTo>
                <a:cubicBezTo>
                  <a:pt x="145" y="78"/>
                  <a:pt x="145" y="52"/>
                  <a:pt x="129" y="36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99" name="TextBox 37"/>
          <p:cNvSpPr txBox="1"/>
          <p:nvPr/>
        </p:nvSpPr>
        <p:spPr>
          <a:xfrm>
            <a:off x="1388496" y="4077616"/>
            <a:ext cx="12940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charset="0"/>
                <a:cs typeface="Calibri" panose="020F0502020204030204" charset="0"/>
              </a:rPr>
              <a:t>Keyword</a:t>
            </a:r>
          </a:p>
        </p:txBody>
      </p:sp>
      <p:sp>
        <p:nvSpPr>
          <p:cNvPr id="1048800" name="TextBox 42"/>
          <p:cNvSpPr txBox="1"/>
          <p:nvPr/>
        </p:nvSpPr>
        <p:spPr>
          <a:xfrm>
            <a:off x="2845413" y="4077616"/>
            <a:ext cx="12940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charset="0"/>
                <a:cs typeface="Calibri" panose="020F0502020204030204" charset="0"/>
              </a:rPr>
              <a:t>Keyword</a:t>
            </a:r>
          </a:p>
        </p:txBody>
      </p:sp>
      <p:sp>
        <p:nvSpPr>
          <p:cNvPr id="1048801" name="TextBox 47"/>
          <p:cNvSpPr txBox="1"/>
          <p:nvPr/>
        </p:nvSpPr>
        <p:spPr>
          <a:xfrm>
            <a:off x="4300888" y="4077616"/>
            <a:ext cx="12940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charset="0"/>
                <a:cs typeface="Calibri" panose="020F0502020204030204" charset="0"/>
              </a:rPr>
              <a:t>Keyword</a:t>
            </a:r>
          </a:p>
        </p:txBody>
      </p:sp>
      <p:sp>
        <p:nvSpPr>
          <p:cNvPr id="1048802" name="TextBox 52"/>
          <p:cNvSpPr txBox="1"/>
          <p:nvPr/>
        </p:nvSpPr>
        <p:spPr>
          <a:xfrm>
            <a:off x="5757804" y="4077616"/>
            <a:ext cx="12940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charset="0"/>
                <a:cs typeface="Calibri" panose="020F0502020204030204" charset="0"/>
              </a:rPr>
              <a:t>Keyword</a:t>
            </a:r>
          </a:p>
        </p:txBody>
      </p:sp>
      <p:sp>
        <p:nvSpPr>
          <p:cNvPr id="1048803" name="TextBox 57"/>
          <p:cNvSpPr txBox="1"/>
          <p:nvPr/>
        </p:nvSpPr>
        <p:spPr>
          <a:xfrm>
            <a:off x="7216161" y="4077616"/>
            <a:ext cx="12940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charset="0"/>
                <a:cs typeface="Calibri" panose="020F0502020204030204" charset="0"/>
              </a:rPr>
              <a:t>Keyword</a:t>
            </a:r>
          </a:p>
        </p:txBody>
      </p:sp>
      <p:sp>
        <p:nvSpPr>
          <p:cNvPr id="1048804" name="文本框 26"/>
          <p:cNvSpPr txBox="1"/>
          <p:nvPr/>
        </p:nvSpPr>
        <p:spPr>
          <a:xfrm>
            <a:off x="901034" y="5322175"/>
            <a:ext cx="194908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Title text </a:t>
            </a:r>
          </a:p>
          <a:p>
            <a:pPr algn="ctr"/>
            <a:r>
              <a:rPr lang="en-US" altLang="zh-CN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addition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805" name="文本框 27"/>
          <p:cNvSpPr txBox="1"/>
          <p:nvPr/>
        </p:nvSpPr>
        <p:spPr>
          <a:xfrm>
            <a:off x="2415746" y="5327894"/>
            <a:ext cx="194908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Title text</a:t>
            </a:r>
          </a:p>
          <a:p>
            <a:pPr algn="ctr"/>
            <a:r>
              <a:rPr lang="en-US" altLang="zh-CN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addition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806" name="文本框 28"/>
          <p:cNvSpPr txBox="1"/>
          <p:nvPr/>
        </p:nvSpPr>
        <p:spPr>
          <a:xfrm>
            <a:off x="3943119" y="5316323"/>
            <a:ext cx="194908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Title </a:t>
            </a:r>
            <a:r>
              <a:rPr lang="en-US" altLang="zh-CN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text</a:t>
            </a:r>
          </a:p>
          <a:p>
            <a:pPr algn="ctr"/>
            <a:r>
              <a:rPr lang="en-US" altLang="zh-CN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addition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807" name="文本框 29"/>
          <p:cNvSpPr txBox="1"/>
          <p:nvPr/>
        </p:nvSpPr>
        <p:spPr>
          <a:xfrm>
            <a:off x="5523726" y="5326456"/>
            <a:ext cx="194908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Title text</a:t>
            </a:r>
          </a:p>
          <a:p>
            <a:pPr algn="ctr"/>
            <a:r>
              <a:rPr lang="en-US" altLang="zh-CN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addition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808" name="文本框 30"/>
          <p:cNvSpPr txBox="1"/>
          <p:nvPr/>
        </p:nvSpPr>
        <p:spPr>
          <a:xfrm>
            <a:off x="7044290" y="5316323"/>
            <a:ext cx="194908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Title text</a:t>
            </a:r>
          </a:p>
          <a:p>
            <a:pPr algn="ctr"/>
            <a:r>
              <a:rPr lang="en-US" altLang="zh-CN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rPr>
              <a:t> addition</a:t>
            </a:r>
            <a:endParaRPr lang="zh-CN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217" name="Рисунок 209721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048575" y="2120438"/>
            <a:ext cx="7738172" cy="520042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0" name="图片 32"/>
          <p:cNvPicPr>
            <a:picLocks noChangeAspect="1"/>
          </p:cNvPicPr>
          <p:nvPr/>
        </p:nvPicPr>
        <p:blipFill rotWithShape="1">
          <a:blip r:embed="rId2"/>
          <a:srcRect r="43866" b="35615"/>
          <a:stretch>
            <a:fillRect/>
          </a:stretch>
        </p:blipFill>
        <p:spPr>
          <a:xfrm>
            <a:off x="381428" y="178474"/>
            <a:ext cx="2376060" cy="2107526"/>
          </a:xfrm>
          <a:prstGeom prst="rect">
            <a:avLst/>
          </a:prstGeom>
        </p:spPr>
      </p:pic>
      <p:sp>
        <p:nvSpPr>
          <p:cNvPr id="1048687" name="文本框 31"/>
          <p:cNvSpPr txBox="1"/>
          <p:nvPr/>
        </p:nvSpPr>
        <p:spPr>
          <a:xfrm>
            <a:off x="189888" y="239096"/>
            <a:ext cx="25390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Ayirish </a:t>
            </a:r>
            <a:endParaRPr lang="zh-CN" altLang="en-US" sz="60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171" name="图片 7"/>
          <p:cNvPicPr>
            <a:picLocks noChangeAspect="1"/>
          </p:cNvPicPr>
          <p:nvPr/>
        </p:nvPicPr>
        <p:blipFill rotWithShape="1">
          <a:blip r:embed="rId2"/>
          <a:srcRect l="54783"/>
          <a:stretch>
            <a:fillRect/>
          </a:stretch>
        </p:blipFill>
        <p:spPr>
          <a:xfrm rot="5400000" flipH="1">
            <a:off x="7398394" y="45395"/>
            <a:ext cx="2355628" cy="2659584"/>
          </a:xfrm>
          <a:prstGeom prst="rect">
            <a:avLst/>
          </a:prstGeom>
        </p:spPr>
      </p:pic>
      <p:pic>
        <p:nvPicPr>
          <p:cNvPr id="2097172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823" y="1571307"/>
            <a:ext cx="4509819" cy="126000"/>
          </a:xfrm>
          <a:prstGeom prst="rect">
            <a:avLst/>
          </a:prstGeom>
        </p:spPr>
      </p:pic>
      <p:sp>
        <p:nvSpPr>
          <p:cNvPr id="1048690" name="TextBox 14"/>
          <p:cNvSpPr txBox="1"/>
          <p:nvPr/>
        </p:nvSpPr>
        <p:spPr>
          <a:xfrm>
            <a:off x="1852520" y="4902019"/>
            <a:ext cx="3043843" cy="1104026"/>
          </a:xfrm>
          <a:prstGeom prst="rect">
            <a:avLst/>
          </a:pr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none" lIns="121920" tIns="60960" rIns="121920" bIns="60960" anchor="ctr">
            <a:normAutofit/>
          </a:bodyPr>
          <a:lstStyle/>
          <a:p>
            <a:pPr algn="ctr"/>
            <a:endParaRPr lang="zh-CN" altLang="en-US" sz="2400" dirty="0">
              <a:cs typeface="Calibri" panose="020F0502020204030204" charset="0"/>
            </a:endParaRPr>
          </a:p>
        </p:txBody>
      </p:sp>
      <p:sp>
        <p:nvSpPr>
          <p:cNvPr id="1048691" name="TextBox 15"/>
          <p:cNvSpPr txBox="1"/>
          <p:nvPr/>
        </p:nvSpPr>
        <p:spPr>
          <a:xfrm>
            <a:off x="6291901" y="2000987"/>
            <a:ext cx="3043843" cy="1104026"/>
          </a:xfrm>
          <a:prstGeom prst="rect">
            <a:avLst/>
          </a:pr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none" lIns="121920" tIns="60960" rIns="121920" bIns="60960" anchor="ctr">
            <a:normAutofit/>
          </a:bodyPr>
          <a:lstStyle/>
          <a:p>
            <a:pPr algn="ctr"/>
            <a:endParaRPr lang="zh-CN" altLang="en-US" sz="2400" dirty="0">
              <a:cs typeface="Calibri" panose="020F0502020204030204" charset="0"/>
            </a:endParaRPr>
          </a:p>
        </p:txBody>
      </p:sp>
      <p:sp>
        <p:nvSpPr>
          <p:cNvPr id="1048692" name="TextBox 1048691"/>
          <p:cNvSpPr txBox="1"/>
          <p:nvPr/>
        </p:nvSpPr>
        <p:spPr>
          <a:xfrm>
            <a:off x="197219" y="1634308"/>
            <a:ext cx="9138524" cy="57246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0000"/>
                </a:solidFill>
              </a:rPr>
              <a:t>Ayirish</a:t>
            </a:r>
            <a:r>
              <a:rPr lang="en-US" sz="4000" dirty="0">
                <a:solidFill>
                  <a:srgbClr val="000000"/>
                </a:solidFill>
              </a:rPr>
              <a:t> – </a:t>
            </a:r>
            <a:r>
              <a:rPr lang="en-US" sz="4000" dirty="0" err="1">
                <a:solidFill>
                  <a:srgbClr val="000000"/>
                </a:solidFill>
              </a:rPr>
              <a:t>bu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narsalarni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kamaytirish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yoki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olib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tashlash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degani</a:t>
            </a:r>
            <a:r>
              <a:rPr lang="en-US" sz="4000" dirty="0">
                <a:solidFill>
                  <a:srgbClr val="000000"/>
                </a:solidFill>
              </a:rPr>
              <a:t>. Biz </a:t>
            </a:r>
            <a:r>
              <a:rPr lang="en-US" sz="4000" dirty="0" err="1">
                <a:solidFill>
                  <a:srgbClr val="000000"/>
                </a:solidFill>
              </a:rPr>
              <a:t>buni</a:t>
            </a:r>
            <a:r>
              <a:rPr lang="en-US" sz="4000" dirty="0">
                <a:solidFill>
                  <a:srgbClr val="000000"/>
                </a:solidFill>
              </a:rPr>
              <a:t> "−" (minus) </a:t>
            </a:r>
            <a:r>
              <a:rPr lang="en-US" sz="4000" dirty="0" err="1">
                <a:solidFill>
                  <a:srgbClr val="000000"/>
                </a:solidFill>
              </a:rPr>
              <a:t>belgisi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bilan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yozamiz</a:t>
            </a:r>
            <a:r>
              <a:rPr lang="en-US" sz="4000" dirty="0">
                <a:solidFill>
                  <a:srgbClr val="000000"/>
                </a:solidFill>
              </a:rPr>
              <a:t>.</a:t>
            </a:r>
            <a:endParaRPr lang="x-none" sz="2800">
              <a:solidFill>
                <a:srgbClr val="000000"/>
              </a:solidFill>
            </a:endParaRPr>
          </a:p>
          <a:p>
            <a:r>
              <a:rPr lang="en-US" sz="4000" dirty="0" err="1">
                <a:solidFill>
                  <a:srgbClr val="000000"/>
                </a:solidFill>
              </a:rPr>
              <a:t>Misollar</a:t>
            </a:r>
            <a:r>
              <a:rPr lang="en-US" sz="4000" dirty="0">
                <a:solidFill>
                  <a:srgbClr val="000000"/>
                </a:solidFill>
              </a:rPr>
              <a:t>:</a:t>
            </a:r>
            <a:endParaRPr lang="x-none" sz="2800">
              <a:solidFill>
                <a:srgbClr val="000000"/>
              </a:solidFill>
            </a:endParaRPr>
          </a:p>
          <a:p>
            <a:r>
              <a:rPr lang="en-US" sz="4000" dirty="0">
                <a:solidFill>
                  <a:srgbClr val="000000"/>
                </a:solidFill>
              </a:rPr>
              <a:t>1. 5 - 2 = 3 (5 ta </a:t>
            </a:r>
            <a:r>
              <a:rPr lang="en-US" sz="4000" dirty="0" err="1">
                <a:solidFill>
                  <a:srgbClr val="000000"/>
                </a:solidFill>
              </a:rPr>
              <a:t>olma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bor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edi</a:t>
            </a:r>
            <a:r>
              <a:rPr lang="en-US" sz="4000" dirty="0">
                <a:solidFill>
                  <a:srgbClr val="000000"/>
                </a:solidFill>
              </a:rPr>
              <a:t>, 2 </a:t>
            </a:r>
            <a:r>
              <a:rPr lang="en-US" sz="4000" dirty="0" err="1">
                <a:solidFill>
                  <a:srgbClr val="000000"/>
                </a:solidFill>
              </a:rPr>
              <a:t>tasini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yedik</a:t>
            </a:r>
            <a:r>
              <a:rPr lang="en-US" sz="4000" dirty="0">
                <a:solidFill>
                  <a:srgbClr val="000000"/>
                </a:solidFill>
              </a:rPr>
              <a:t>, 3 </a:t>
            </a:r>
            <a:r>
              <a:rPr lang="en-US" sz="4000" dirty="0" err="1">
                <a:solidFill>
                  <a:srgbClr val="000000"/>
                </a:solidFill>
              </a:rPr>
              <a:t>tasi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qoldi</a:t>
            </a:r>
            <a:r>
              <a:rPr lang="en-US" sz="4000" dirty="0">
                <a:solidFill>
                  <a:srgbClr val="000000"/>
                </a:solidFill>
              </a:rPr>
              <a:t>)</a:t>
            </a:r>
            <a:endParaRPr lang="x-none" sz="2800">
              <a:solidFill>
                <a:srgbClr val="000000"/>
              </a:solidFill>
            </a:endParaRPr>
          </a:p>
          <a:p>
            <a:r>
              <a:rPr lang="en-US" sz="4000" dirty="0">
                <a:solidFill>
                  <a:srgbClr val="000000"/>
                </a:solidFill>
              </a:rPr>
              <a:t>2. 10 - 4 = 6 (10 ta </a:t>
            </a:r>
            <a:r>
              <a:rPr lang="en-US" sz="4000" dirty="0" err="1">
                <a:solidFill>
                  <a:srgbClr val="000000"/>
                </a:solidFill>
              </a:rPr>
              <a:t>shar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bor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edi</a:t>
            </a:r>
            <a:r>
              <a:rPr lang="en-US" sz="4000" dirty="0">
                <a:solidFill>
                  <a:srgbClr val="000000"/>
                </a:solidFill>
              </a:rPr>
              <a:t>, 4 </a:t>
            </a:r>
            <a:r>
              <a:rPr lang="en-US" sz="4000" dirty="0" err="1">
                <a:solidFill>
                  <a:srgbClr val="000000"/>
                </a:solidFill>
              </a:rPr>
              <a:t>tasini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uchirdik</a:t>
            </a:r>
            <a:r>
              <a:rPr lang="en-US" sz="4000" dirty="0">
                <a:solidFill>
                  <a:srgbClr val="000000"/>
                </a:solidFill>
              </a:rPr>
              <a:t>, 6 </a:t>
            </a:r>
            <a:r>
              <a:rPr lang="en-US" sz="4000" dirty="0" err="1">
                <a:solidFill>
                  <a:srgbClr val="000000"/>
                </a:solidFill>
              </a:rPr>
              <a:t>tasi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qoldi</a:t>
            </a:r>
            <a:r>
              <a:rPr lang="en-US" sz="4000" dirty="0">
                <a:solidFill>
                  <a:srgbClr val="000000"/>
                </a:solidFill>
              </a:rPr>
              <a:t>)</a:t>
            </a:r>
            <a:endParaRPr lang="x-none" sz="2800">
              <a:solidFill>
                <a:srgbClr val="000000"/>
              </a:solidFill>
            </a:endParaRPr>
          </a:p>
          <a:p>
            <a:endParaRPr lang="x-none" sz="2800">
              <a:solidFill>
                <a:srgbClr val="000000"/>
              </a:solidFill>
            </a:endParaRP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图片 32"/>
          <p:cNvPicPr>
            <a:picLocks noChangeAspect="1"/>
          </p:cNvPicPr>
          <p:nvPr/>
        </p:nvPicPr>
        <p:blipFill rotWithShape="1">
          <a:blip r:embed="rId2"/>
          <a:srcRect r="43866" b="35615"/>
          <a:stretch>
            <a:fillRect/>
          </a:stretch>
        </p:blipFill>
        <p:spPr>
          <a:xfrm>
            <a:off x="381428" y="178474"/>
            <a:ext cx="2376060" cy="2107526"/>
          </a:xfrm>
          <a:prstGeom prst="rect">
            <a:avLst/>
          </a:prstGeom>
        </p:spPr>
      </p:pic>
      <p:sp>
        <p:nvSpPr>
          <p:cNvPr id="1048647" name="文本框 31"/>
          <p:cNvSpPr txBox="1"/>
          <p:nvPr/>
        </p:nvSpPr>
        <p:spPr>
          <a:xfrm>
            <a:off x="-606486" y="239096"/>
            <a:ext cx="11118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Ayirish amalidagi muhim qoidalar</a:t>
            </a:r>
            <a:endParaRPr lang="zh-CN" altLang="en-US" sz="48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165" name="图片 7"/>
          <p:cNvPicPr>
            <a:picLocks noChangeAspect="1"/>
          </p:cNvPicPr>
          <p:nvPr/>
        </p:nvPicPr>
        <p:blipFill rotWithShape="1">
          <a:blip r:embed="rId2"/>
          <a:srcRect l="54783"/>
          <a:stretch>
            <a:fillRect/>
          </a:stretch>
        </p:blipFill>
        <p:spPr>
          <a:xfrm rot="5400000" flipH="1">
            <a:off x="7398394" y="45395"/>
            <a:ext cx="2355628" cy="2659584"/>
          </a:xfrm>
          <a:prstGeom prst="rect">
            <a:avLst/>
          </a:prstGeom>
        </p:spPr>
      </p:pic>
      <p:pic>
        <p:nvPicPr>
          <p:cNvPr id="2097166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823" y="1571307"/>
            <a:ext cx="4509819" cy="126000"/>
          </a:xfrm>
          <a:prstGeom prst="rect">
            <a:avLst/>
          </a:prstGeom>
        </p:spPr>
      </p:pic>
      <p:sp>
        <p:nvSpPr>
          <p:cNvPr id="1048650" name="Freeform 7"/>
          <p:cNvSpPr/>
          <p:nvPr/>
        </p:nvSpPr>
        <p:spPr bwMode="auto">
          <a:xfrm rot="10800000">
            <a:off x="8466118" y="2668050"/>
            <a:ext cx="1195190" cy="1971675"/>
          </a:xfrm>
          <a:custGeom>
            <a:avLst/>
            <a:gdLst>
              <a:gd name="T0" fmla="*/ 442 w 476"/>
              <a:gd name="T1" fmla="*/ 114 h 621"/>
              <a:gd name="T2" fmla="*/ 255 w 476"/>
              <a:gd name="T3" fmla="*/ 6 h 621"/>
              <a:gd name="T4" fmla="*/ 221 w 476"/>
              <a:gd name="T5" fmla="*/ 6 h 621"/>
              <a:gd name="T6" fmla="*/ 34 w 476"/>
              <a:gd name="T7" fmla="*/ 114 h 621"/>
              <a:gd name="T8" fmla="*/ 0 w 476"/>
              <a:gd name="T9" fmla="*/ 173 h 621"/>
              <a:gd name="T10" fmla="*/ 0 w 476"/>
              <a:gd name="T11" fmla="*/ 207 h 621"/>
              <a:gd name="T12" fmla="*/ 0 w 476"/>
              <a:gd name="T13" fmla="*/ 564 h 621"/>
              <a:gd name="T14" fmla="*/ 0 w 476"/>
              <a:gd name="T15" fmla="*/ 598 h 621"/>
              <a:gd name="T16" fmla="*/ 11 w 476"/>
              <a:gd name="T17" fmla="*/ 617 h 621"/>
              <a:gd name="T18" fmla="*/ 34 w 476"/>
              <a:gd name="T19" fmla="*/ 617 h 621"/>
              <a:gd name="T20" fmla="*/ 221 w 476"/>
              <a:gd name="T21" fmla="*/ 509 h 621"/>
              <a:gd name="T22" fmla="*/ 255 w 476"/>
              <a:gd name="T23" fmla="*/ 509 h 621"/>
              <a:gd name="T24" fmla="*/ 442 w 476"/>
              <a:gd name="T25" fmla="*/ 617 h 621"/>
              <a:gd name="T26" fmla="*/ 465 w 476"/>
              <a:gd name="T27" fmla="*/ 617 h 621"/>
              <a:gd name="T28" fmla="*/ 476 w 476"/>
              <a:gd name="T29" fmla="*/ 598 h 621"/>
              <a:gd name="T30" fmla="*/ 476 w 476"/>
              <a:gd name="T31" fmla="*/ 564 h 621"/>
              <a:gd name="T32" fmla="*/ 476 w 476"/>
              <a:gd name="T33" fmla="*/ 207 h 621"/>
              <a:gd name="T34" fmla="*/ 476 w 476"/>
              <a:gd name="T35" fmla="*/ 173 h 621"/>
              <a:gd name="T36" fmla="*/ 442 w 476"/>
              <a:gd name="T37" fmla="*/ 114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76" h="621">
                <a:moveTo>
                  <a:pt x="442" y="114"/>
                </a:moveTo>
                <a:cubicBezTo>
                  <a:pt x="255" y="6"/>
                  <a:pt x="255" y="6"/>
                  <a:pt x="255" y="6"/>
                </a:cubicBezTo>
                <a:cubicBezTo>
                  <a:pt x="245" y="0"/>
                  <a:pt x="232" y="0"/>
                  <a:pt x="221" y="6"/>
                </a:cubicBezTo>
                <a:cubicBezTo>
                  <a:pt x="34" y="114"/>
                  <a:pt x="34" y="114"/>
                  <a:pt x="34" y="114"/>
                </a:cubicBezTo>
                <a:cubicBezTo>
                  <a:pt x="13" y="127"/>
                  <a:pt x="0" y="149"/>
                  <a:pt x="0" y="173"/>
                </a:cubicBezTo>
                <a:cubicBezTo>
                  <a:pt x="0" y="207"/>
                  <a:pt x="0" y="207"/>
                  <a:pt x="0" y="207"/>
                </a:cubicBezTo>
                <a:cubicBezTo>
                  <a:pt x="0" y="564"/>
                  <a:pt x="0" y="564"/>
                  <a:pt x="0" y="564"/>
                </a:cubicBezTo>
                <a:cubicBezTo>
                  <a:pt x="0" y="598"/>
                  <a:pt x="0" y="598"/>
                  <a:pt x="0" y="598"/>
                </a:cubicBezTo>
                <a:cubicBezTo>
                  <a:pt x="0" y="606"/>
                  <a:pt x="4" y="613"/>
                  <a:pt x="11" y="617"/>
                </a:cubicBezTo>
                <a:cubicBezTo>
                  <a:pt x="18" y="621"/>
                  <a:pt x="27" y="621"/>
                  <a:pt x="34" y="617"/>
                </a:cubicBezTo>
                <a:cubicBezTo>
                  <a:pt x="221" y="509"/>
                  <a:pt x="221" y="509"/>
                  <a:pt x="221" y="509"/>
                </a:cubicBezTo>
                <a:cubicBezTo>
                  <a:pt x="232" y="503"/>
                  <a:pt x="245" y="503"/>
                  <a:pt x="255" y="509"/>
                </a:cubicBezTo>
                <a:cubicBezTo>
                  <a:pt x="442" y="617"/>
                  <a:pt x="442" y="617"/>
                  <a:pt x="442" y="617"/>
                </a:cubicBezTo>
                <a:cubicBezTo>
                  <a:pt x="449" y="621"/>
                  <a:pt x="458" y="621"/>
                  <a:pt x="465" y="617"/>
                </a:cubicBezTo>
                <a:cubicBezTo>
                  <a:pt x="472" y="613"/>
                  <a:pt x="476" y="606"/>
                  <a:pt x="476" y="598"/>
                </a:cubicBezTo>
                <a:cubicBezTo>
                  <a:pt x="476" y="564"/>
                  <a:pt x="476" y="564"/>
                  <a:pt x="476" y="564"/>
                </a:cubicBezTo>
                <a:cubicBezTo>
                  <a:pt x="476" y="207"/>
                  <a:pt x="476" y="207"/>
                  <a:pt x="476" y="207"/>
                </a:cubicBezTo>
                <a:cubicBezTo>
                  <a:pt x="476" y="173"/>
                  <a:pt x="476" y="173"/>
                  <a:pt x="476" y="173"/>
                </a:cubicBezTo>
                <a:cubicBezTo>
                  <a:pt x="476" y="149"/>
                  <a:pt x="463" y="127"/>
                  <a:pt x="442" y="114"/>
                </a:cubicBezTo>
                <a:close/>
              </a:path>
            </a:pathLst>
          </a:cu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Calibri" panose="020F0502020204030204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651" name="Shape 2527"/>
          <p:cNvSpPr/>
          <p:nvPr/>
        </p:nvSpPr>
        <p:spPr>
          <a:xfrm>
            <a:off x="9067932" y="2078362"/>
            <a:ext cx="385644" cy="4746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1782"/>
                </a:moveTo>
                <a:cubicBezTo>
                  <a:pt x="10258" y="11782"/>
                  <a:pt x="9818" y="11342"/>
                  <a:pt x="9818" y="10800"/>
                </a:cubicBez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moveTo>
                  <a:pt x="14236" y="10309"/>
                </a:moveTo>
                <a:lnTo>
                  <a:pt x="12694" y="10309"/>
                </a:lnTo>
                <a:cubicBezTo>
                  <a:pt x="12516" y="9622"/>
                  <a:pt x="11979" y="9084"/>
                  <a:pt x="11291" y="8906"/>
                </a:cubicBezTo>
                <a:lnTo>
                  <a:pt x="11291" y="5400"/>
                </a:lnTo>
                <a:cubicBezTo>
                  <a:pt x="11291" y="5129"/>
                  <a:pt x="11071" y="4909"/>
                  <a:pt x="10800" y="4909"/>
                </a:cubicBezTo>
                <a:cubicBezTo>
                  <a:pt x="10529" y="4909"/>
                  <a:pt x="10309" y="5129"/>
                  <a:pt x="10309" y="5400"/>
                </a:cubicBezTo>
                <a:lnTo>
                  <a:pt x="10309" y="8906"/>
                </a:lnTo>
                <a:cubicBezTo>
                  <a:pt x="9464" y="9125"/>
                  <a:pt x="8836" y="9886"/>
                  <a:pt x="8836" y="10800"/>
                </a:cubicBezTo>
                <a:cubicBezTo>
                  <a:pt x="8836" y="11885"/>
                  <a:pt x="9716" y="12764"/>
                  <a:pt x="10800" y="12764"/>
                </a:cubicBezTo>
                <a:cubicBezTo>
                  <a:pt x="11714" y="12764"/>
                  <a:pt x="12476" y="12137"/>
                  <a:pt x="12694" y="11291"/>
                </a:cubicBezTo>
                <a:lnTo>
                  <a:pt x="14236" y="11291"/>
                </a:lnTo>
                <a:cubicBezTo>
                  <a:pt x="14507" y="11291"/>
                  <a:pt x="14727" y="11072"/>
                  <a:pt x="14727" y="10800"/>
                </a:cubicBezTo>
                <a:cubicBezTo>
                  <a:pt x="14727" y="10529"/>
                  <a:pt x="14507" y="10309"/>
                  <a:pt x="14236" y="10309"/>
                </a:cubicBezTo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0800" y="18655"/>
                </a:moveTo>
                <a:cubicBezTo>
                  <a:pt x="6462" y="18655"/>
                  <a:pt x="2945" y="15138"/>
                  <a:pt x="2945" y="10800"/>
                </a:cubicBezTo>
                <a:cubicBezTo>
                  <a:pt x="2945" y="6462"/>
                  <a:pt x="6462" y="2945"/>
                  <a:pt x="10800" y="2945"/>
                </a:cubicBezTo>
                <a:cubicBezTo>
                  <a:pt x="15138" y="2945"/>
                  <a:pt x="18655" y="6462"/>
                  <a:pt x="18655" y="10800"/>
                </a:cubicBezTo>
                <a:cubicBezTo>
                  <a:pt x="18655" y="15138"/>
                  <a:pt x="15138" y="18655"/>
                  <a:pt x="10800" y="18655"/>
                </a:cubicBezTo>
                <a:moveTo>
                  <a:pt x="10800" y="1964"/>
                </a:moveTo>
                <a:cubicBezTo>
                  <a:pt x="5920" y="1964"/>
                  <a:pt x="1964" y="5920"/>
                  <a:pt x="1964" y="10800"/>
                </a:cubicBezTo>
                <a:cubicBezTo>
                  <a:pt x="1964" y="15680"/>
                  <a:pt x="5920" y="19636"/>
                  <a:pt x="10800" y="19636"/>
                </a:cubicBezTo>
                <a:cubicBezTo>
                  <a:pt x="15680" y="19636"/>
                  <a:pt x="19636" y="15680"/>
                  <a:pt x="19636" y="10800"/>
                </a:cubicBezTo>
                <a:cubicBezTo>
                  <a:pt x="19636" y="5920"/>
                  <a:pt x="15680" y="1964"/>
                  <a:pt x="10800" y="1964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Calibri" panose="020F0502020204030204" charset="0"/>
            </a:endParaRPr>
          </a:p>
        </p:txBody>
      </p:sp>
      <p:sp>
        <p:nvSpPr>
          <p:cNvPr id="1048652" name="Freeform 7"/>
          <p:cNvSpPr/>
          <p:nvPr/>
        </p:nvSpPr>
        <p:spPr bwMode="auto">
          <a:xfrm rot="10800000">
            <a:off x="8624397" y="4886326"/>
            <a:ext cx="1227931" cy="1971675"/>
          </a:xfrm>
          <a:custGeom>
            <a:avLst/>
            <a:gdLst>
              <a:gd name="T0" fmla="*/ 442 w 476"/>
              <a:gd name="T1" fmla="*/ 114 h 621"/>
              <a:gd name="T2" fmla="*/ 255 w 476"/>
              <a:gd name="T3" fmla="*/ 6 h 621"/>
              <a:gd name="T4" fmla="*/ 221 w 476"/>
              <a:gd name="T5" fmla="*/ 6 h 621"/>
              <a:gd name="T6" fmla="*/ 34 w 476"/>
              <a:gd name="T7" fmla="*/ 114 h 621"/>
              <a:gd name="T8" fmla="*/ 0 w 476"/>
              <a:gd name="T9" fmla="*/ 173 h 621"/>
              <a:gd name="T10" fmla="*/ 0 w 476"/>
              <a:gd name="T11" fmla="*/ 207 h 621"/>
              <a:gd name="T12" fmla="*/ 0 w 476"/>
              <a:gd name="T13" fmla="*/ 564 h 621"/>
              <a:gd name="T14" fmla="*/ 0 w 476"/>
              <a:gd name="T15" fmla="*/ 598 h 621"/>
              <a:gd name="T16" fmla="*/ 11 w 476"/>
              <a:gd name="T17" fmla="*/ 617 h 621"/>
              <a:gd name="T18" fmla="*/ 34 w 476"/>
              <a:gd name="T19" fmla="*/ 617 h 621"/>
              <a:gd name="T20" fmla="*/ 221 w 476"/>
              <a:gd name="T21" fmla="*/ 509 h 621"/>
              <a:gd name="T22" fmla="*/ 255 w 476"/>
              <a:gd name="T23" fmla="*/ 509 h 621"/>
              <a:gd name="T24" fmla="*/ 442 w 476"/>
              <a:gd name="T25" fmla="*/ 617 h 621"/>
              <a:gd name="T26" fmla="*/ 465 w 476"/>
              <a:gd name="T27" fmla="*/ 617 h 621"/>
              <a:gd name="T28" fmla="*/ 476 w 476"/>
              <a:gd name="T29" fmla="*/ 598 h 621"/>
              <a:gd name="T30" fmla="*/ 476 w 476"/>
              <a:gd name="T31" fmla="*/ 564 h 621"/>
              <a:gd name="T32" fmla="*/ 476 w 476"/>
              <a:gd name="T33" fmla="*/ 207 h 621"/>
              <a:gd name="T34" fmla="*/ 476 w 476"/>
              <a:gd name="T35" fmla="*/ 173 h 621"/>
              <a:gd name="T36" fmla="*/ 442 w 476"/>
              <a:gd name="T37" fmla="*/ 114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76" h="621">
                <a:moveTo>
                  <a:pt x="442" y="114"/>
                </a:moveTo>
                <a:cubicBezTo>
                  <a:pt x="255" y="6"/>
                  <a:pt x="255" y="6"/>
                  <a:pt x="255" y="6"/>
                </a:cubicBezTo>
                <a:cubicBezTo>
                  <a:pt x="245" y="0"/>
                  <a:pt x="232" y="0"/>
                  <a:pt x="221" y="6"/>
                </a:cubicBezTo>
                <a:cubicBezTo>
                  <a:pt x="34" y="114"/>
                  <a:pt x="34" y="114"/>
                  <a:pt x="34" y="114"/>
                </a:cubicBezTo>
                <a:cubicBezTo>
                  <a:pt x="13" y="127"/>
                  <a:pt x="0" y="149"/>
                  <a:pt x="0" y="173"/>
                </a:cubicBezTo>
                <a:cubicBezTo>
                  <a:pt x="0" y="207"/>
                  <a:pt x="0" y="207"/>
                  <a:pt x="0" y="207"/>
                </a:cubicBezTo>
                <a:cubicBezTo>
                  <a:pt x="0" y="564"/>
                  <a:pt x="0" y="564"/>
                  <a:pt x="0" y="564"/>
                </a:cubicBezTo>
                <a:cubicBezTo>
                  <a:pt x="0" y="598"/>
                  <a:pt x="0" y="598"/>
                  <a:pt x="0" y="598"/>
                </a:cubicBezTo>
                <a:cubicBezTo>
                  <a:pt x="0" y="606"/>
                  <a:pt x="4" y="613"/>
                  <a:pt x="11" y="617"/>
                </a:cubicBezTo>
                <a:cubicBezTo>
                  <a:pt x="18" y="621"/>
                  <a:pt x="27" y="621"/>
                  <a:pt x="34" y="617"/>
                </a:cubicBezTo>
                <a:cubicBezTo>
                  <a:pt x="221" y="509"/>
                  <a:pt x="221" y="509"/>
                  <a:pt x="221" y="509"/>
                </a:cubicBezTo>
                <a:cubicBezTo>
                  <a:pt x="232" y="503"/>
                  <a:pt x="245" y="503"/>
                  <a:pt x="255" y="509"/>
                </a:cubicBezTo>
                <a:cubicBezTo>
                  <a:pt x="442" y="617"/>
                  <a:pt x="442" y="617"/>
                  <a:pt x="442" y="617"/>
                </a:cubicBezTo>
                <a:cubicBezTo>
                  <a:pt x="449" y="621"/>
                  <a:pt x="458" y="621"/>
                  <a:pt x="465" y="617"/>
                </a:cubicBezTo>
                <a:cubicBezTo>
                  <a:pt x="472" y="613"/>
                  <a:pt x="476" y="606"/>
                  <a:pt x="476" y="598"/>
                </a:cubicBezTo>
                <a:cubicBezTo>
                  <a:pt x="476" y="564"/>
                  <a:pt x="476" y="564"/>
                  <a:pt x="476" y="564"/>
                </a:cubicBezTo>
                <a:cubicBezTo>
                  <a:pt x="476" y="207"/>
                  <a:pt x="476" y="207"/>
                  <a:pt x="476" y="207"/>
                </a:cubicBezTo>
                <a:cubicBezTo>
                  <a:pt x="476" y="173"/>
                  <a:pt x="476" y="173"/>
                  <a:pt x="476" y="173"/>
                </a:cubicBezTo>
                <a:cubicBezTo>
                  <a:pt x="476" y="149"/>
                  <a:pt x="463" y="127"/>
                  <a:pt x="442" y="114"/>
                </a:cubicBezTo>
                <a:close/>
              </a:path>
            </a:pathLst>
          </a:cu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Calibri" panose="020F0502020204030204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653" name="Shape 2557"/>
          <p:cNvSpPr/>
          <p:nvPr/>
        </p:nvSpPr>
        <p:spPr>
          <a:xfrm>
            <a:off x="8383387" y="5314191"/>
            <a:ext cx="385644" cy="4746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91" y="6559"/>
                </a:moveTo>
                <a:cubicBezTo>
                  <a:pt x="12727" y="6341"/>
                  <a:pt x="12420" y="6172"/>
                  <a:pt x="12078" y="6058"/>
                </a:cubicBezTo>
                <a:cubicBezTo>
                  <a:pt x="11737" y="5946"/>
                  <a:pt x="11367" y="5889"/>
                  <a:pt x="10978" y="5889"/>
                </a:cubicBezTo>
                <a:cubicBezTo>
                  <a:pt x="10477" y="5889"/>
                  <a:pt x="10025" y="5967"/>
                  <a:pt x="9633" y="6120"/>
                </a:cubicBezTo>
                <a:cubicBezTo>
                  <a:pt x="9239" y="6275"/>
                  <a:pt x="8900" y="6494"/>
                  <a:pt x="8623" y="6771"/>
                </a:cubicBezTo>
                <a:cubicBezTo>
                  <a:pt x="8346" y="7049"/>
                  <a:pt x="8133" y="7392"/>
                  <a:pt x="7992" y="7788"/>
                </a:cubicBezTo>
                <a:cubicBezTo>
                  <a:pt x="7853" y="8180"/>
                  <a:pt x="7782" y="8620"/>
                  <a:pt x="7782" y="9096"/>
                </a:cubicBezTo>
                <a:lnTo>
                  <a:pt x="7782" y="9217"/>
                </a:lnTo>
                <a:lnTo>
                  <a:pt x="8880" y="9217"/>
                </a:lnTo>
                <a:lnTo>
                  <a:pt x="8877" y="9093"/>
                </a:lnTo>
                <a:cubicBezTo>
                  <a:pt x="8868" y="8767"/>
                  <a:pt x="8908" y="8461"/>
                  <a:pt x="8993" y="8187"/>
                </a:cubicBezTo>
                <a:cubicBezTo>
                  <a:pt x="9079" y="7914"/>
                  <a:pt x="9207" y="7675"/>
                  <a:pt x="9377" y="7473"/>
                </a:cubicBezTo>
                <a:cubicBezTo>
                  <a:pt x="9545" y="7274"/>
                  <a:pt x="9762" y="7115"/>
                  <a:pt x="10024" y="7000"/>
                </a:cubicBezTo>
                <a:cubicBezTo>
                  <a:pt x="10287" y="6884"/>
                  <a:pt x="10594" y="6827"/>
                  <a:pt x="10937" y="6827"/>
                </a:cubicBezTo>
                <a:cubicBezTo>
                  <a:pt x="11182" y="6827"/>
                  <a:pt x="11418" y="6868"/>
                  <a:pt x="11639" y="6950"/>
                </a:cubicBezTo>
                <a:cubicBezTo>
                  <a:pt x="11858" y="7032"/>
                  <a:pt x="12053" y="7146"/>
                  <a:pt x="12218" y="7289"/>
                </a:cubicBezTo>
                <a:cubicBezTo>
                  <a:pt x="12381" y="7431"/>
                  <a:pt x="12512" y="7605"/>
                  <a:pt x="12609" y="7808"/>
                </a:cubicBezTo>
                <a:cubicBezTo>
                  <a:pt x="12704" y="8011"/>
                  <a:pt x="12752" y="8236"/>
                  <a:pt x="12752" y="8478"/>
                </a:cubicBezTo>
                <a:cubicBezTo>
                  <a:pt x="12752" y="8797"/>
                  <a:pt x="12674" y="9089"/>
                  <a:pt x="12519" y="9350"/>
                </a:cubicBezTo>
                <a:cubicBezTo>
                  <a:pt x="12359" y="9618"/>
                  <a:pt x="12154" y="9865"/>
                  <a:pt x="11913" y="10082"/>
                </a:cubicBezTo>
                <a:cubicBezTo>
                  <a:pt x="11624" y="10337"/>
                  <a:pt x="11374" y="10568"/>
                  <a:pt x="11170" y="10771"/>
                </a:cubicBezTo>
                <a:cubicBezTo>
                  <a:pt x="10959" y="10979"/>
                  <a:pt x="10789" y="11200"/>
                  <a:pt x="10662" y="11428"/>
                </a:cubicBezTo>
                <a:cubicBezTo>
                  <a:pt x="10534" y="11657"/>
                  <a:pt x="10441" y="11916"/>
                  <a:pt x="10385" y="12199"/>
                </a:cubicBezTo>
                <a:cubicBezTo>
                  <a:pt x="10329" y="12478"/>
                  <a:pt x="10305" y="12827"/>
                  <a:pt x="10315" y="13237"/>
                </a:cubicBezTo>
                <a:lnTo>
                  <a:pt x="10318" y="13355"/>
                </a:lnTo>
                <a:lnTo>
                  <a:pt x="11407" y="13355"/>
                </a:lnTo>
                <a:lnTo>
                  <a:pt x="11410" y="13237"/>
                </a:lnTo>
                <a:cubicBezTo>
                  <a:pt x="11418" y="12838"/>
                  <a:pt x="11436" y="12531"/>
                  <a:pt x="11463" y="12322"/>
                </a:cubicBezTo>
                <a:cubicBezTo>
                  <a:pt x="11488" y="12125"/>
                  <a:pt x="11538" y="11956"/>
                  <a:pt x="11611" y="11821"/>
                </a:cubicBezTo>
                <a:cubicBezTo>
                  <a:pt x="11687" y="11684"/>
                  <a:pt x="11803" y="11541"/>
                  <a:pt x="11959" y="11399"/>
                </a:cubicBezTo>
                <a:cubicBezTo>
                  <a:pt x="12127" y="11245"/>
                  <a:pt x="12351" y="11031"/>
                  <a:pt x="12630" y="10762"/>
                </a:cubicBezTo>
                <a:cubicBezTo>
                  <a:pt x="12979" y="10441"/>
                  <a:pt x="13270" y="10102"/>
                  <a:pt x="13495" y="9753"/>
                </a:cubicBezTo>
                <a:cubicBezTo>
                  <a:pt x="13729" y="9393"/>
                  <a:pt x="13847" y="8952"/>
                  <a:pt x="13847" y="8439"/>
                </a:cubicBezTo>
                <a:cubicBezTo>
                  <a:pt x="13847" y="8038"/>
                  <a:pt x="13770" y="7675"/>
                  <a:pt x="13618" y="7362"/>
                </a:cubicBezTo>
                <a:cubicBezTo>
                  <a:pt x="13467" y="7050"/>
                  <a:pt x="13256" y="6780"/>
                  <a:pt x="12991" y="6559"/>
                </a:cubicBezTo>
                <a:moveTo>
                  <a:pt x="10179" y="15706"/>
                </a:moveTo>
                <a:lnTo>
                  <a:pt x="11558" y="15706"/>
                </a:lnTo>
                <a:lnTo>
                  <a:pt x="11558" y="14072"/>
                </a:lnTo>
                <a:lnTo>
                  <a:pt x="10179" y="14072"/>
                </a:lnTo>
                <a:cubicBezTo>
                  <a:pt x="10179" y="14072"/>
                  <a:pt x="10179" y="15706"/>
                  <a:pt x="10179" y="15706"/>
                </a:cubicBezTo>
                <a:close/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Calibri" panose="020F0502020204030204" charset="0"/>
            </a:endParaRPr>
          </a:p>
        </p:txBody>
      </p:sp>
      <p:sp>
        <p:nvSpPr>
          <p:cNvPr id="1048657" name="TextBox 1048656"/>
          <p:cNvSpPr txBox="1"/>
          <p:nvPr/>
        </p:nvSpPr>
        <p:spPr>
          <a:xfrm>
            <a:off x="105718" y="1697307"/>
            <a:ext cx="9155034" cy="446276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x-none" altLang="en-US" sz="4000">
                <a:solidFill>
                  <a:srgbClr val="000000"/>
                </a:solidFill>
              </a:rPr>
              <a:t>✅ Agar 0 ni ayirsak, son o‘zgaramaydi:</a:t>
            </a:r>
            <a:endParaRPr lang="x-none" sz="2400">
              <a:solidFill>
                <a:srgbClr val="000000"/>
              </a:solidFill>
            </a:endParaRPr>
          </a:p>
          <a:p>
            <a:r>
              <a:rPr lang="x-none" altLang="en-US" sz="4000">
                <a:solidFill>
                  <a:srgbClr val="000000"/>
                </a:solidFill>
              </a:rPr>
              <a:t>7 - 0 = 7</a:t>
            </a:r>
            <a:endParaRPr lang="x-none" sz="2400">
              <a:solidFill>
                <a:srgbClr val="000000"/>
              </a:solidFill>
            </a:endParaRPr>
          </a:p>
          <a:p>
            <a:r>
              <a:rPr lang="x-none" altLang="en-US" sz="4000">
                <a:solidFill>
                  <a:srgbClr val="000000"/>
                </a:solidFill>
              </a:rPr>
              <a:t>✅ Agar son o‘zidan o‘zini ayirsak, 0 qoladi:</a:t>
            </a:r>
            <a:endParaRPr lang="x-none" sz="2400">
              <a:solidFill>
                <a:srgbClr val="000000"/>
              </a:solidFill>
            </a:endParaRPr>
          </a:p>
          <a:p>
            <a:r>
              <a:rPr lang="x-none" altLang="en-US" sz="4000">
                <a:solidFill>
                  <a:srgbClr val="000000"/>
                </a:solidFill>
              </a:rPr>
              <a:t>6 - 6 = 0</a:t>
            </a:r>
            <a:endParaRPr lang="x-none" sz="2400">
              <a:solidFill>
                <a:srgbClr val="000000"/>
              </a:solidFill>
            </a:endParaRPr>
          </a:p>
          <a:p>
            <a:r>
              <a:rPr lang="x-none" altLang="en-US" sz="4000">
                <a:solidFill>
                  <a:srgbClr val="000000"/>
                </a:solidFill>
              </a:rPr>
              <a:t>✅ Katta sondan kichik sonni ayirsak, natija musbat bo‘ladi:</a:t>
            </a:r>
            <a:endParaRPr lang="x-none" sz="2400">
              <a:solidFill>
                <a:srgbClr val="000000"/>
              </a:solidFill>
            </a:endParaRPr>
          </a:p>
          <a:p>
            <a:r>
              <a:rPr lang="x-none" altLang="en-US" sz="4000">
                <a:solidFill>
                  <a:srgbClr val="000000"/>
                </a:solidFill>
              </a:rPr>
              <a:t>9 - 3 = 6</a:t>
            </a:r>
            <a:endParaRPr lang="x-none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080" y="157528"/>
            <a:ext cx="5961646" cy="4610233"/>
          </a:xfrm>
          <a:prstGeom prst="rect">
            <a:avLst/>
          </a:prstGeom>
        </p:spPr>
      </p:pic>
      <p:pic>
        <p:nvPicPr>
          <p:cNvPr id="2097159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2337083" y="4830936"/>
            <a:ext cx="5412496" cy="151200"/>
          </a:xfrm>
          <a:prstGeom prst="rect">
            <a:avLst/>
          </a:prstGeom>
        </p:spPr>
      </p:pic>
      <p:sp>
        <p:nvSpPr>
          <p:cNvPr id="1048625" name="文本框 31"/>
          <p:cNvSpPr txBox="1"/>
          <p:nvPr/>
        </p:nvSpPr>
        <p:spPr>
          <a:xfrm>
            <a:off x="655493" y="5290341"/>
            <a:ext cx="784920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6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Boʻlish va koʻpaytirish</a:t>
            </a:r>
            <a:endParaRPr lang="zh-CN" altLang="en-US" sz="66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160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452" y="680109"/>
            <a:ext cx="4126255" cy="274889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图片 32"/>
          <p:cNvPicPr>
            <a:picLocks noChangeAspect="1"/>
          </p:cNvPicPr>
          <p:nvPr/>
        </p:nvPicPr>
        <p:blipFill rotWithShape="1">
          <a:blip r:embed="rId2"/>
          <a:srcRect r="43866" b="35615"/>
          <a:stretch>
            <a:fillRect/>
          </a:stretch>
        </p:blipFill>
        <p:spPr>
          <a:xfrm>
            <a:off x="381428" y="178474"/>
            <a:ext cx="2376060" cy="2107526"/>
          </a:xfrm>
          <a:prstGeom prst="rect">
            <a:avLst/>
          </a:prstGeom>
        </p:spPr>
      </p:pic>
      <p:pic>
        <p:nvPicPr>
          <p:cNvPr id="2097153" name="图片 7"/>
          <p:cNvPicPr>
            <a:picLocks noChangeAspect="1"/>
          </p:cNvPicPr>
          <p:nvPr/>
        </p:nvPicPr>
        <p:blipFill rotWithShape="1">
          <a:blip r:embed="rId2"/>
          <a:srcRect l="54783"/>
          <a:stretch>
            <a:fillRect/>
          </a:stretch>
        </p:blipFill>
        <p:spPr>
          <a:xfrm rot="5400000" flipH="1">
            <a:off x="7398394" y="45395"/>
            <a:ext cx="2355628" cy="2659584"/>
          </a:xfrm>
          <a:prstGeom prst="rect">
            <a:avLst/>
          </a:prstGeom>
        </p:spPr>
      </p:pic>
      <p:sp>
        <p:nvSpPr>
          <p:cNvPr id="1048589" name="Oval 33"/>
          <p:cNvSpPr/>
          <p:nvPr/>
        </p:nvSpPr>
        <p:spPr>
          <a:xfrm>
            <a:off x="4839260" y="2589864"/>
            <a:ext cx="218597" cy="269043"/>
          </a:xfrm>
          <a:prstGeom prst="ellipse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  <a:ea typeface="Calibri" panose="020F0502020204030204" charset="0"/>
              <a:cs typeface="Calibri" panose="020F0502020204030204" charset="0"/>
              <a:sym typeface="+mn-lt"/>
            </a:endParaRPr>
          </a:p>
        </p:txBody>
      </p:sp>
      <p:sp>
        <p:nvSpPr>
          <p:cNvPr id="1048592" name="Oval 34"/>
          <p:cNvSpPr/>
          <p:nvPr/>
        </p:nvSpPr>
        <p:spPr>
          <a:xfrm>
            <a:off x="6114574" y="4098952"/>
            <a:ext cx="218597" cy="269043"/>
          </a:xfrm>
          <a:prstGeom prst="ellipse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  <a:ea typeface="Calibri" panose="020F0502020204030204" charset="0"/>
              <a:cs typeface="Calibri" panose="020F0502020204030204" charset="0"/>
              <a:sym typeface="+mn-lt"/>
            </a:endParaRPr>
          </a:p>
        </p:txBody>
      </p:sp>
      <p:sp>
        <p:nvSpPr>
          <p:cNvPr id="1048595" name="Oval 35"/>
          <p:cNvSpPr/>
          <p:nvPr/>
        </p:nvSpPr>
        <p:spPr>
          <a:xfrm>
            <a:off x="4892786" y="5609226"/>
            <a:ext cx="218597" cy="269043"/>
          </a:xfrm>
          <a:prstGeom prst="ellipse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  <a:ea typeface="Calibri" panose="020F0502020204030204" charset="0"/>
              <a:cs typeface="Calibri" panose="020F0502020204030204" charset="0"/>
              <a:sym typeface="+mn-lt"/>
            </a:endParaRPr>
          </a:p>
        </p:txBody>
      </p:sp>
      <p:sp>
        <p:nvSpPr>
          <p:cNvPr id="1048598" name="Oval 36"/>
          <p:cNvSpPr/>
          <p:nvPr/>
        </p:nvSpPr>
        <p:spPr>
          <a:xfrm>
            <a:off x="3588440" y="4098952"/>
            <a:ext cx="218597" cy="269043"/>
          </a:xfrm>
          <a:prstGeom prst="ellipse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  <a:ea typeface="Calibri" panose="020F0502020204030204" charset="0"/>
              <a:cs typeface="Calibri" panose="020F0502020204030204" charset="0"/>
              <a:sym typeface="+mn-lt"/>
            </a:endParaRPr>
          </a:p>
        </p:txBody>
      </p:sp>
      <p:pic>
        <p:nvPicPr>
          <p:cNvPr id="2097221" name="Рисунок 2097220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11478" y="362347"/>
            <a:ext cx="9077879" cy="64790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组合 3"/>
          <p:cNvGrpSpPr/>
          <p:nvPr/>
        </p:nvGrpSpPr>
        <p:grpSpPr>
          <a:xfrm>
            <a:off x="1304078" y="-249990"/>
            <a:ext cx="7261697" cy="3934484"/>
            <a:chOff x="-642827" y="-801142"/>
            <a:chExt cx="13477653" cy="8460283"/>
          </a:xfrm>
        </p:grpSpPr>
        <p:pic>
          <p:nvPicPr>
            <p:cNvPr id="2097173" name="图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642827" y="-801142"/>
              <a:ext cx="13477653" cy="8460283"/>
            </a:xfrm>
            <a:prstGeom prst="rect">
              <a:avLst/>
            </a:prstGeom>
          </p:spPr>
        </p:pic>
        <p:pic>
          <p:nvPicPr>
            <p:cNvPr id="2097174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34353" y="-694795"/>
              <a:ext cx="7723292" cy="6618329"/>
            </a:xfrm>
            <a:prstGeom prst="rect">
              <a:avLst/>
            </a:prstGeom>
          </p:spPr>
        </p:pic>
      </p:grpSp>
      <p:pic>
        <p:nvPicPr>
          <p:cNvPr id="2097175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2228678" y="5952920"/>
            <a:ext cx="5412496" cy="151200"/>
          </a:xfrm>
          <a:prstGeom prst="rect">
            <a:avLst/>
          </a:prstGeom>
        </p:spPr>
      </p:pic>
      <p:sp>
        <p:nvSpPr>
          <p:cNvPr id="1048698" name="文本框 7"/>
          <p:cNvSpPr txBox="1"/>
          <p:nvPr/>
        </p:nvSpPr>
        <p:spPr>
          <a:xfrm>
            <a:off x="564481" y="3687738"/>
            <a:ext cx="82512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Mavzu:  100 </a:t>
            </a:r>
            <a:r>
              <a:rPr lang="en-US" altLang="zh-CN" sz="4000" b="1" dirty="0" err="1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ichida</a:t>
            </a:r>
            <a:r>
              <a:rPr lang="en-US" altLang="zh-CN" sz="4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</a:t>
            </a:r>
            <a:r>
              <a:rPr lang="en-US" altLang="zh-CN" sz="4000" b="1" dirty="0" err="1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nomanfiy</a:t>
            </a:r>
            <a:r>
              <a:rPr lang="en-US" altLang="zh-CN" sz="4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</a:t>
            </a:r>
            <a:r>
              <a:rPr lang="en-US" altLang="zh-CN" sz="4000" b="1" dirty="0" err="1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butun</a:t>
            </a:r>
            <a:r>
              <a:rPr lang="en-US" altLang="zh-CN" sz="4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</a:t>
            </a:r>
            <a:r>
              <a:rPr lang="en-US" altLang="zh-CN" sz="4000" b="1" dirty="0" err="1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sonlarni</a:t>
            </a:r>
            <a:r>
              <a:rPr lang="en-US" altLang="zh-CN" sz="4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</a:t>
            </a:r>
            <a:r>
              <a:rPr lang="en-US" altLang="zh-CN" sz="4000" b="1" dirty="0" err="1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nomerlashga</a:t>
            </a:r>
            <a:r>
              <a:rPr lang="en-US" altLang="zh-CN" sz="4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</a:t>
            </a:r>
            <a:r>
              <a:rPr lang="en-US" altLang="zh-CN" sz="4000" b="1" dirty="0" err="1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oʻrgatish</a:t>
            </a:r>
            <a:r>
              <a:rPr lang="en-US" altLang="zh-CN" sz="4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 </a:t>
            </a:r>
            <a:r>
              <a:rPr lang="en-US" altLang="zh-CN" sz="4000" b="1" dirty="0" err="1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metodikasi</a:t>
            </a:r>
            <a:endParaRPr lang="zh-CN" altLang="en-US" sz="40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图片 32"/>
          <p:cNvPicPr>
            <a:picLocks noChangeAspect="1"/>
          </p:cNvPicPr>
          <p:nvPr/>
        </p:nvPicPr>
        <p:blipFill rotWithShape="1">
          <a:blip r:embed="rId2"/>
          <a:srcRect r="43866" b="35615"/>
          <a:stretch>
            <a:fillRect/>
          </a:stretch>
        </p:blipFill>
        <p:spPr>
          <a:xfrm>
            <a:off x="381428" y="178474"/>
            <a:ext cx="2376060" cy="2107526"/>
          </a:xfrm>
          <a:prstGeom prst="rect">
            <a:avLst/>
          </a:prstGeom>
        </p:spPr>
      </p:pic>
      <p:sp>
        <p:nvSpPr>
          <p:cNvPr id="1048607" name="文本框 31"/>
          <p:cNvSpPr txBox="1"/>
          <p:nvPr/>
        </p:nvSpPr>
        <p:spPr>
          <a:xfrm>
            <a:off x="1996905" y="438021"/>
            <a:ext cx="587955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Title text addition</a:t>
            </a:r>
            <a:endParaRPr lang="zh-CN" altLang="en-US" sz="60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156" name="图片 7"/>
          <p:cNvPicPr>
            <a:picLocks noChangeAspect="1"/>
          </p:cNvPicPr>
          <p:nvPr/>
        </p:nvPicPr>
        <p:blipFill rotWithShape="1">
          <a:blip r:embed="rId2"/>
          <a:srcRect l="54783"/>
          <a:stretch>
            <a:fillRect/>
          </a:stretch>
        </p:blipFill>
        <p:spPr>
          <a:xfrm rot="5400000" flipH="1">
            <a:off x="7398394" y="45395"/>
            <a:ext cx="2355628" cy="2659584"/>
          </a:xfrm>
          <a:prstGeom prst="rect">
            <a:avLst/>
          </a:prstGeom>
        </p:spPr>
      </p:pic>
      <p:pic>
        <p:nvPicPr>
          <p:cNvPr id="2097157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823" y="1571307"/>
            <a:ext cx="4509819" cy="126000"/>
          </a:xfrm>
          <a:prstGeom prst="rect">
            <a:avLst/>
          </a:prstGeom>
        </p:spPr>
      </p:pic>
      <p:cxnSp>
        <p:nvCxnSpPr>
          <p:cNvPr id="3145728" name="Straight Connector 34"/>
          <p:cNvCxnSpPr>
            <a:cxnSpLocks/>
            <a:stCxn id="1048610" idx="0"/>
          </p:cNvCxnSpPr>
          <p:nvPr/>
        </p:nvCxnSpPr>
        <p:spPr>
          <a:xfrm flipH="1" flipV="1">
            <a:off x="2548716" y="3626693"/>
            <a:ext cx="1160866" cy="545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10" name="Isosceles Triangle 7"/>
          <p:cNvSpPr/>
          <p:nvPr/>
        </p:nvSpPr>
        <p:spPr>
          <a:xfrm>
            <a:off x="2547664" y="3632147"/>
            <a:ext cx="2323835" cy="2465608"/>
          </a:xfrm>
          <a:prstGeom prst="triangle">
            <a:avLst/>
          </a:pr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Calibri" panose="020F0502020204030204" charset="0"/>
            </a:endParaRPr>
          </a:p>
        </p:txBody>
      </p:sp>
      <p:sp>
        <p:nvSpPr>
          <p:cNvPr id="1048611" name="Rectangle 39"/>
          <p:cNvSpPr/>
          <p:nvPr/>
        </p:nvSpPr>
        <p:spPr>
          <a:xfrm>
            <a:off x="3408860" y="5599405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Calibri" panose="020F0502020204030204" charset="0"/>
              </a:rPr>
              <a:t>02</a:t>
            </a:r>
          </a:p>
        </p:txBody>
      </p:sp>
      <p:cxnSp>
        <p:nvCxnSpPr>
          <p:cNvPr id="3145729" name="Straight Connector 38"/>
          <p:cNvCxnSpPr>
            <a:cxnSpLocks/>
            <a:stCxn id="1048612" idx="0"/>
          </p:cNvCxnSpPr>
          <p:nvPr/>
        </p:nvCxnSpPr>
        <p:spPr>
          <a:xfrm flipV="1">
            <a:off x="6187149" y="3626694"/>
            <a:ext cx="1082426" cy="545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12" name="Isosceles Triangle 9"/>
          <p:cNvSpPr/>
          <p:nvPr/>
        </p:nvSpPr>
        <p:spPr>
          <a:xfrm>
            <a:off x="5025231" y="3632146"/>
            <a:ext cx="2323835" cy="2465608"/>
          </a:xfrm>
          <a:prstGeom prst="triangle">
            <a:avLst/>
          </a:pr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Calibri" panose="020F0502020204030204" charset="0"/>
            </a:endParaRPr>
          </a:p>
        </p:txBody>
      </p:sp>
      <p:sp>
        <p:nvSpPr>
          <p:cNvPr id="1048613" name="Rectangle 40"/>
          <p:cNvSpPr/>
          <p:nvPr/>
        </p:nvSpPr>
        <p:spPr>
          <a:xfrm>
            <a:off x="5886426" y="5599404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Calibri" panose="020F0502020204030204" charset="0"/>
              </a:rPr>
              <a:t>03</a:t>
            </a:r>
          </a:p>
        </p:txBody>
      </p:sp>
      <p:sp>
        <p:nvSpPr>
          <p:cNvPr id="1048614" name="Isosceles Triangle 8"/>
          <p:cNvSpPr/>
          <p:nvPr/>
        </p:nvSpPr>
        <p:spPr>
          <a:xfrm>
            <a:off x="4328711" y="4806929"/>
            <a:ext cx="1219942" cy="1294368"/>
          </a:xfrm>
          <a:prstGeom prst="triangle">
            <a:avLst/>
          </a:prstGeom>
          <a:solidFill>
            <a:schemeClr val="bg1">
              <a:lumMod val="75000"/>
            </a:schemeClr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Calibri" panose="020F0502020204030204" charset="0"/>
            </a:endParaRPr>
          </a:p>
        </p:txBody>
      </p:sp>
      <p:cxnSp>
        <p:nvCxnSpPr>
          <p:cNvPr id="3145730" name="Straight Connector 28"/>
          <p:cNvCxnSpPr>
            <a:cxnSpLocks/>
            <a:stCxn id="1048614" idx="0"/>
          </p:cNvCxnSpPr>
          <p:nvPr/>
        </p:nvCxnSpPr>
        <p:spPr>
          <a:xfrm flipV="1">
            <a:off x="4938682" y="3627949"/>
            <a:ext cx="9159" cy="117898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15" name="Rectangle 39"/>
          <p:cNvSpPr/>
          <p:nvPr/>
        </p:nvSpPr>
        <p:spPr>
          <a:xfrm>
            <a:off x="4637959" y="5600661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  <a:sym typeface="Calibri" panose="020F0502020204030204" charset="0"/>
              </a:rPr>
              <a:t>01</a:t>
            </a:r>
          </a:p>
        </p:txBody>
      </p:sp>
      <p:sp>
        <p:nvSpPr>
          <p:cNvPr id="1048616" name="Freeform 160"/>
          <p:cNvSpPr>
            <a:spLocks noEditPoints="1"/>
          </p:cNvSpPr>
          <p:nvPr/>
        </p:nvSpPr>
        <p:spPr bwMode="auto">
          <a:xfrm>
            <a:off x="3538034" y="4730714"/>
            <a:ext cx="343098" cy="404813"/>
          </a:xfrm>
          <a:custGeom>
            <a:avLst/>
            <a:gdLst>
              <a:gd name="T0" fmla="*/ 125 w 134"/>
              <a:gd name="T1" fmla="*/ 90 h 128"/>
              <a:gd name="T2" fmla="*/ 81 w 134"/>
              <a:gd name="T3" fmla="*/ 30 h 128"/>
              <a:gd name="T4" fmla="*/ 74 w 134"/>
              <a:gd name="T5" fmla="*/ 28 h 128"/>
              <a:gd name="T6" fmla="*/ 69 w 134"/>
              <a:gd name="T7" fmla="*/ 28 h 128"/>
              <a:gd name="T8" fmla="*/ 69 w 134"/>
              <a:gd name="T9" fmla="*/ 28 h 128"/>
              <a:gd name="T10" fmla="*/ 9 w 134"/>
              <a:gd name="T11" fmla="*/ 90 h 128"/>
              <a:gd name="T12" fmla="*/ 13 w 134"/>
              <a:gd name="T13" fmla="*/ 127 h 128"/>
              <a:gd name="T14" fmla="*/ 32 w 134"/>
              <a:gd name="T15" fmla="*/ 128 h 128"/>
              <a:gd name="T16" fmla="*/ 115 w 134"/>
              <a:gd name="T17" fmla="*/ 128 h 128"/>
              <a:gd name="T18" fmla="*/ 117 w 134"/>
              <a:gd name="T19" fmla="*/ 127 h 128"/>
              <a:gd name="T20" fmla="*/ 121 w 134"/>
              <a:gd name="T21" fmla="*/ 127 h 128"/>
              <a:gd name="T22" fmla="*/ 125 w 134"/>
              <a:gd name="T23" fmla="*/ 90 h 128"/>
              <a:gd name="T24" fmla="*/ 70 w 134"/>
              <a:gd name="T25" fmla="*/ 100 h 128"/>
              <a:gd name="T26" fmla="*/ 70 w 134"/>
              <a:gd name="T27" fmla="*/ 107 h 128"/>
              <a:gd name="T28" fmla="*/ 64 w 134"/>
              <a:gd name="T29" fmla="*/ 107 h 128"/>
              <a:gd name="T30" fmla="*/ 64 w 134"/>
              <a:gd name="T31" fmla="*/ 101 h 128"/>
              <a:gd name="T32" fmla="*/ 52 w 134"/>
              <a:gd name="T33" fmla="*/ 98 h 128"/>
              <a:gd name="T34" fmla="*/ 54 w 134"/>
              <a:gd name="T35" fmla="*/ 90 h 128"/>
              <a:gd name="T36" fmla="*/ 65 w 134"/>
              <a:gd name="T37" fmla="*/ 93 h 128"/>
              <a:gd name="T38" fmla="*/ 72 w 134"/>
              <a:gd name="T39" fmla="*/ 88 h 128"/>
              <a:gd name="T40" fmla="*/ 65 w 134"/>
              <a:gd name="T41" fmla="*/ 83 h 128"/>
              <a:gd name="T42" fmla="*/ 52 w 134"/>
              <a:gd name="T43" fmla="*/ 70 h 128"/>
              <a:gd name="T44" fmla="*/ 64 w 134"/>
              <a:gd name="T45" fmla="*/ 58 h 128"/>
              <a:gd name="T46" fmla="*/ 64 w 134"/>
              <a:gd name="T47" fmla="*/ 51 h 128"/>
              <a:gd name="T48" fmla="*/ 71 w 134"/>
              <a:gd name="T49" fmla="*/ 51 h 128"/>
              <a:gd name="T50" fmla="*/ 71 w 134"/>
              <a:gd name="T51" fmla="*/ 57 h 128"/>
              <a:gd name="T52" fmla="*/ 81 w 134"/>
              <a:gd name="T53" fmla="*/ 60 h 128"/>
              <a:gd name="T54" fmla="*/ 79 w 134"/>
              <a:gd name="T55" fmla="*/ 67 h 128"/>
              <a:gd name="T56" fmla="*/ 69 w 134"/>
              <a:gd name="T57" fmla="*/ 65 h 128"/>
              <a:gd name="T58" fmla="*/ 63 w 134"/>
              <a:gd name="T59" fmla="*/ 69 h 128"/>
              <a:gd name="T60" fmla="*/ 71 w 134"/>
              <a:gd name="T61" fmla="*/ 75 h 128"/>
              <a:gd name="T62" fmla="*/ 83 w 134"/>
              <a:gd name="T63" fmla="*/ 88 h 128"/>
              <a:gd name="T64" fmla="*/ 70 w 134"/>
              <a:gd name="T65" fmla="*/ 100 h 128"/>
              <a:gd name="T66" fmla="*/ 32 w 134"/>
              <a:gd name="T67" fmla="*/ 3 h 128"/>
              <a:gd name="T68" fmla="*/ 34 w 134"/>
              <a:gd name="T69" fmla="*/ 0 h 128"/>
              <a:gd name="T70" fmla="*/ 98 w 134"/>
              <a:gd name="T71" fmla="*/ 0 h 128"/>
              <a:gd name="T72" fmla="*/ 100 w 134"/>
              <a:gd name="T73" fmla="*/ 3 h 128"/>
              <a:gd name="T74" fmla="*/ 71 w 134"/>
              <a:gd name="T75" fmla="*/ 24 h 128"/>
              <a:gd name="T76" fmla="*/ 61 w 134"/>
              <a:gd name="T77" fmla="*/ 24 h 128"/>
              <a:gd name="T78" fmla="*/ 32 w 134"/>
              <a:gd name="T79" fmla="*/ 3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34" h="128">
                <a:moveTo>
                  <a:pt x="125" y="90"/>
                </a:moveTo>
                <a:cubicBezTo>
                  <a:pt x="112" y="49"/>
                  <a:pt x="93" y="35"/>
                  <a:pt x="81" y="30"/>
                </a:cubicBezTo>
                <a:cubicBezTo>
                  <a:pt x="78" y="29"/>
                  <a:pt x="76" y="28"/>
                  <a:pt x="74" y="28"/>
                </a:cubicBezTo>
                <a:cubicBezTo>
                  <a:pt x="71" y="28"/>
                  <a:pt x="70" y="28"/>
                  <a:pt x="69" y="28"/>
                </a:cubicBezTo>
                <a:cubicBezTo>
                  <a:pt x="69" y="28"/>
                  <a:pt x="69" y="28"/>
                  <a:pt x="69" y="28"/>
                </a:cubicBezTo>
                <a:cubicBezTo>
                  <a:pt x="69" y="28"/>
                  <a:pt x="28" y="21"/>
                  <a:pt x="9" y="90"/>
                </a:cubicBezTo>
                <a:cubicBezTo>
                  <a:pt x="9" y="90"/>
                  <a:pt x="0" y="125"/>
                  <a:pt x="13" y="127"/>
                </a:cubicBezTo>
                <a:cubicBezTo>
                  <a:pt x="13" y="127"/>
                  <a:pt x="16" y="128"/>
                  <a:pt x="32" y="128"/>
                </a:cubicBezTo>
                <a:cubicBezTo>
                  <a:pt x="115" y="128"/>
                  <a:pt x="115" y="128"/>
                  <a:pt x="115" y="128"/>
                </a:cubicBezTo>
                <a:cubicBezTo>
                  <a:pt x="116" y="128"/>
                  <a:pt x="116" y="128"/>
                  <a:pt x="117" y="127"/>
                </a:cubicBezTo>
                <a:cubicBezTo>
                  <a:pt x="120" y="127"/>
                  <a:pt x="121" y="127"/>
                  <a:pt x="121" y="127"/>
                </a:cubicBezTo>
                <a:cubicBezTo>
                  <a:pt x="134" y="124"/>
                  <a:pt x="125" y="90"/>
                  <a:pt x="125" y="90"/>
                </a:cubicBezTo>
                <a:close/>
                <a:moveTo>
                  <a:pt x="70" y="100"/>
                </a:moveTo>
                <a:cubicBezTo>
                  <a:pt x="70" y="107"/>
                  <a:pt x="70" y="107"/>
                  <a:pt x="70" y="107"/>
                </a:cubicBezTo>
                <a:cubicBezTo>
                  <a:pt x="64" y="107"/>
                  <a:pt x="64" y="107"/>
                  <a:pt x="64" y="107"/>
                </a:cubicBezTo>
                <a:cubicBezTo>
                  <a:pt x="64" y="101"/>
                  <a:pt x="64" y="101"/>
                  <a:pt x="64" y="101"/>
                </a:cubicBezTo>
                <a:cubicBezTo>
                  <a:pt x="59" y="100"/>
                  <a:pt x="55" y="99"/>
                  <a:pt x="52" y="98"/>
                </a:cubicBezTo>
                <a:cubicBezTo>
                  <a:pt x="54" y="90"/>
                  <a:pt x="54" y="90"/>
                  <a:pt x="54" y="90"/>
                </a:cubicBezTo>
                <a:cubicBezTo>
                  <a:pt x="57" y="91"/>
                  <a:pt x="61" y="93"/>
                  <a:pt x="65" y="93"/>
                </a:cubicBezTo>
                <a:cubicBezTo>
                  <a:pt x="69" y="93"/>
                  <a:pt x="72" y="91"/>
                  <a:pt x="72" y="88"/>
                </a:cubicBezTo>
                <a:cubicBezTo>
                  <a:pt x="72" y="86"/>
                  <a:pt x="70" y="84"/>
                  <a:pt x="65" y="83"/>
                </a:cubicBezTo>
                <a:cubicBezTo>
                  <a:pt x="57" y="80"/>
                  <a:pt x="52" y="77"/>
                  <a:pt x="52" y="70"/>
                </a:cubicBezTo>
                <a:cubicBezTo>
                  <a:pt x="52" y="64"/>
                  <a:pt x="57" y="59"/>
                  <a:pt x="64" y="58"/>
                </a:cubicBezTo>
                <a:cubicBezTo>
                  <a:pt x="64" y="51"/>
                  <a:pt x="64" y="51"/>
                  <a:pt x="64" y="51"/>
                </a:cubicBezTo>
                <a:cubicBezTo>
                  <a:pt x="71" y="51"/>
                  <a:pt x="71" y="51"/>
                  <a:pt x="71" y="51"/>
                </a:cubicBezTo>
                <a:cubicBezTo>
                  <a:pt x="71" y="57"/>
                  <a:pt x="71" y="57"/>
                  <a:pt x="71" y="57"/>
                </a:cubicBezTo>
                <a:cubicBezTo>
                  <a:pt x="75" y="57"/>
                  <a:pt x="78" y="58"/>
                  <a:pt x="81" y="60"/>
                </a:cubicBezTo>
                <a:cubicBezTo>
                  <a:pt x="79" y="67"/>
                  <a:pt x="79" y="67"/>
                  <a:pt x="79" y="67"/>
                </a:cubicBezTo>
                <a:cubicBezTo>
                  <a:pt x="77" y="66"/>
                  <a:pt x="74" y="65"/>
                  <a:pt x="69" y="65"/>
                </a:cubicBezTo>
                <a:cubicBezTo>
                  <a:pt x="64" y="65"/>
                  <a:pt x="63" y="67"/>
                  <a:pt x="63" y="69"/>
                </a:cubicBezTo>
                <a:cubicBezTo>
                  <a:pt x="63" y="71"/>
                  <a:pt x="65" y="72"/>
                  <a:pt x="71" y="75"/>
                </a:cubicBezTo>
                <a:cubicBezTo>
                  <a:pt x="79" y="78"/>
                  <a:pt x="83" y="81"/>
                  <a:pt x="83" y="88"/>
                </a:cubicBezTo>
                <a:cubicBezTo>
                  <a:pt x="83" y="94"/>
                  <a:pt x="78" y="99"/>
                  <a:pt x="70" y="100"/>
                </a:cubicBezTo>
                <a:close/>
                <a:moveTo>
                  <a:pt x="32" y="3"/>
                </a:moveTo>
                <a:cubicBezTo>
                  <a:pt x="31" y="0"/>
                  <a:pt x="34" y="0"/>
                  <a:pt x="34" y="0"/>
                </a:cubicBezTo>
                <a:cubicBezTo>
                  <a:pt x="98" y="0"/>
                  <a:pt x="98" y="0"/>
                  <a:pt x="98" y="0"/>
                </a:cubicBezTo>
                <a:cubicBezTo>
                  <a:pt x="98" y="0"/>
                  <a:pt x="101" y="0"/>
                  <a:pt x="100" y="3"/>
                </a:cubicBezTo>
                <a:cubicBezTo>
                  <a:pt x="100" y="3"/>
                  <a:pt x="88" y="23"/>
                  <a:pt x="71" y="24"/>
                </a:cubicBezTo>
                <a:cubicBezTo>
                  <a:pt x="61" y="24"/>
                  <a:pt x="61" y="24"/>
                  <a:pt x="61" y="24"/>
                </a:cubicBezTo>
                <a:cubicBezTo>
                  <a:pt x="44" y="23"/>
                  <a:pt x="32" y="3"/>
                  <a:pt x="32" y="3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Calibri" panose="020F0502020204030204" charset="0"/>
            </a:endParaRPr>
          </a:p>
        </p:txBody>
      </p:sp>
      <p:sp>
        <p:nvSpPr>
          <p:cNvPr id="1048617" name="Freeform 168"/>
          <p:cNvSpPr>
            <a:spLocks noEditPoints="1"/>
          </p:cNvSpPr>
          <p:nvPr/>
        </p:nvSpPr>
        <p:spPr bwMode="auto">
          <a:xfrm>
            <a:off x="4797959" y="5239959"/>
            <a:ext cx="281447" cy="257928"/>
          </a:xfrm>
          <a:custGeom>
            <a:avLst/>
            <a:gdLst>
              <a:gd name="T0" fmla="*/ 131 w 140"/>
              <a:gd name="T1" fmla="*/ 19 h 104"/>
              <a:gd name="T2" fmla="*/ 71 w 140"/>
              <a:gd name="T3" fmla="*/ 1 h 104"/>
              <a:gd name="T4" fmla="*/ 61 w 140"/>
              <a:gd name="T5" fmla="*/ 2 h 104"/>
              <a:gd name="T6" fmla="*/ 55 w 140"/>
              <a:gd name="T7" fmla="*/ 9 h 104"/>
              <a:gd name="T8" fmla="*/ 15 w 140"/>
              <a:gd name="T9" fmla="*/ 26 h 104"/>
              <a:gd name="T10" fmla="*/ 0 w 140"/>
              <a:gd name="T11" fmla="*/ 41 h 104"/>
              <a:gd name="T12" fmla="*/ 0 w 140"/>
              <a:gd name="T13" fmla="*/ 89 h 104"/>
              <a:gd name="T14" fmla="*/ 4 w 140"/>
              <a:gd name="T15" fmla="*/ 100 h 104"/>
              <a:gd name="T16" fmla="*/ 15 w 140"/>
              <a:gd name="T17" fmla="*/ 104 h 104"/>
              <a:gd name="T18" fmla="*/ 86 w 140"/>
              <a:gd name="T19" fmla="*/ 104 h 104"/>
              <a:gd name="T20" fmla="*/ 101 w 140"/>
              <a:gd name="T21" fmla="*/ 89 h 104"/>
              <a:gd name="T22" fmla="*/ 101 w 140"/>
              <a:gd name="T23" fmla="*/ 89 h 104"/>
              <a:gd name="T24" fmla="*/ 111 w 140"/>
              <a:gd name="T25" fmla="*/ 84 h 104"/>
              <a:gd name="T26" fmla="*/ 127 w 140"/>
              <a:gd name="T27" fmla="*/ 75 h 104"/>
              <a:gd name="T28" fmla="*/ 127 w 140"/>
              <a:gd name="T29" fmla="*/ 75 h 104"/>
              <a:gd name="T30" fmla="*/ 139 w 140"/>
              <a:gd name="T31" fmla="*/ 35 h 104"/>
              <a:gd name="T32" fmla="*/ 59 w 140"/>
              <a:gd name="T33" fmla="*/ 26 h 104"/>
              <a:gd name="T34" fmla="*/ 97 w 140"/>
              <a:gd name="T35" fmla="*/ 89 h 104"/>
              <a:gd name="T36" fmla="*/ 4 w 140"/>
              <a:gd name="T37" fmla="*/ 89 h 104"/>
              <a:gd name="T38" fmla="*/ 97 w 140"/>
              <a:gd name="T39" fmla="*/ 89 h 104"/>
              <a:gd name="T40" fmla="*/ 4 w 140"/>
              <a:gd name="T41" fmla="*/ 41 h 104"/>
              <a:gd name="T42" fmla="*/ 97 w 140"/>
              <a:gd name="T43" fmla="*/ 41 h 104"/>
              <a:gd name="T44" fmla="*/ 112 w 140"/>
              <a:gd name="T45" fmla="*/ 80 h 104"/>
              <a:gd name="T46" fmla="*/ 115 w 140"/>
              <a:gd name="T47" fmla="*/ 75 h 104"/>
              <a:gd name="T48" fmla="*/ 101 w 140"/>
              <a:gd name="T49" fmla="*/ 41 h 104"/>
              <a:gd name="T50" fmla="*/ 101 w 140"/>
              <a:gd name="T51" fmla="*/ 39 h 104"/>
              <a:gd name="T52" fmla="*/ 136 w 140"/>
              <a:gd name="T53" fmla="*/ 34 h 104"/>
              <a:gd name="T54" fmla="*/ 58 w 140"/>
              <a:gd name="T55" fmla="*/ 10 h 104"/>
              <a:gd name="T56" fmla="*/ 136 w 140"/>
              <a:gd name="T57" fmla="*/ 34 h 104"/>
              <a:gd name="T58" fmla="*/ 90 w 140"/>
              <a:gd name="T59" fmla="*/ 78 h 104"/>
              <a:gd name="T60" fmla="*/ 59 w 140"/>
              <a:gd name="T61" fmla="*/ 78 h 104"/>
              <a:gd name="T62" fmla="*/ 74 w 140"/>
              <a:gd name="T63" fmla="*/ 94 h 104"/>
              <a:gd name="T64" fmla="*/ 70 w 140"/>
              <a:gd name="T65" fmla="*/ 91 h 104"/>
              <a:gd name="T66" fmla="*/ 71 w 140"/>
              <a:gd name="T67" fmla="*/ 87 h 104"/>
              <a:gd name="T68" fmla="*/ 86 w 140"/>
              <a:gd name="T69" fmla="*/ 84 h 104"/>
              <a:gd name="T70" fmla="*/ 87 w 140"/>
              <a:gd name="T71" fmla="*/ 80 h 104"/>
              <a:gd name="T72" fmla="*/ 87 w 140"/>
              <a:gd name="T73" fmla="*/ 77 h 104"/>
              <a:gd name="T74" fmla="*/ 86 w 140"/>
              <a:gd name="T75" fmla="*/ 73 h 104"/>
              <a:gd name="T76" fmla="*/ 79 w 140"/>
              <a:gd name="T77" fmla="*/ 66 h 104"/>
              <a:gd name="T78" fmla="*/ 85 w 140"/>
              <a:gd name="T79" fmla="*/ 87 h 104"/>
              <a:gd name="T80" fmla="*/ 74 w 140"/>
              <a:gd name="T81" fmla="*/ 66 h 104"/>
              <a:gd name="T82" fmla="*/ 74 w 140"/>
              <a:gd name="T83" fmla="*/ 66 h 104"/>
              <a:gd name="T84" fmla="*/ 79 w 140"/>
              <a:gd name="T85" fmla="*/ 77 h 104"/>
              <a:gd name="T86" fmla="*/ 79 w 140"/>
              <a:gd name="T87" fmla="*/ 80 h 104"/>
              <a:gd name="T88" fmla="*/ 70 w 140"/>
              <a:gd name="T89" fmla="*/ 80 h 104"/>
              <a:gd name="T90" fmla="*/ 68 w 140"/>
              <a:gd name="T91" fmla="*/ 70 h 104"/>
              <a:gd name="T92" fmla="*/ 63 w 140"/>
              <a:gd name="T93" fmla="*/ 73 h 104"/>
              <a:gd name="T94" fmla="*/ 62 w 140"/>
              <a:gd name="T95" fmla="*/ 77 h 104"/>
              <a:gd name="T96" fmla="*/ 67 w 140"/>
              <a:gd name="T97" fmla="*/ 84 h 104"/>
              <a:gd name="T98" fmla="*/ 67 w 140"/>
              <a:gd name="T99" fmla="*/ 80 h 104"/>
              <a:gd name="T100" fmla="*/ 7 w 140"/>
              <a:gd name="T101" fmla="*/ 72 h 104"/>
              <a:gd name="T102" fmla="*/ 55 w 140"/>
              <a:gd name="T103" fmla="*/ 78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40" h="104">
                <a:moveTo>
                  <a:pt x="138" y="25"/>
                </a:moveTo>
                <a:cubicBezTo>
                  <a:pt x="138" y="25"/>
                  <a:pt x="138" y="25"/>
                  <a:pt x="138" y="25"/>
                </a:cubicBezTo>
                <a:cubicBezTo>
                  <a:pt x="137" y="22"/>
                  <a:pt x="134" y="20"/>
                  <a:pt x="131" y="19"/>
                </a:cubicBezTo>
                <a:cubicBezTo>
                  <a:pt x="131" y="19"/>
                  <a:pt x="131" y="19"/>
                  <a:pt x="131" y="19"/>
                </a:cubicBezTo>
                <a:cubicBezTo>
                  <a:pt x="131" y="19"/>
                  <a:pt x="131" y="19"/>
                  <a:pt x="131" y="19"/>
                </a:cubicBezTo>
                <a:cubicBezTo>
                  <a:pt x="71" y="1"/>
                  <a:pt x="71" y="1"/>
                  <a:pt x="71" y="1"/>
                </a:cubicBezTo>
                <a:cubicBezTo>
                  <a:pt x="71" y="1"/>
                  <a:pt x="71" y="1"/>
                  <a:pt x="71" y="1"/>
                </a:cubicBezTo>
                <a:cubicBezTo>
                  <a:pt x="71" y="1"/>
                  <a:pt x="71" y="1"/>
                  <a:pt x="71" y="1"/>
                </a:cubicBezTo>
                <a:cubicBezTo>
                  <a:pt x="68" y="0"/>
                  <a:pt x="64" y="0"/>
                  <a:pt x="61" y="2"/>
                </a:cubicBezTo>
                <a:cubicBezTo>
                  <a:pt x="58" y="3"/>
                  <a:pt x="56" y="6"/>
                  <a:pt x="55" y="9"/>
                </a:cubicBezTo>
                <a:cubicBezTo>
                  <a:pt x="55" y="9"/>
                  <a:pt x="55" y="9"/>
                  <a:pt x="55" y="9"/>
                </a:cubicBezTo>
                <a:cubicBezTo>
                  <a:pt x="55" y="9"/>
                  <a:pt x="55" y="9"/>
                  <a:pt x="55" y="9"/>
                </a:cubicBezTo>
                <a:cubicBezTo>
                  <a:pt x="50" y="26"/>
                  <a:pt x="50" y="26"/>
                  <a:pt x="50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1" y="26"/>
                  <a:pt x="7" y="28"/>
                  <a:pt x="4" y="31"/>
                </a:cubicBezTo>
                <a:cubicBezTo>
                  <a:pt x="2" y="33"/>
                  <a:pt x="0" y="37"/>
                  <a:pt x="0" y="41"/>
                </a:cubicBezTo>
                <a:cubicBezTo>
                  <a:pt x="0" y="41"/>
                  <a:pt x="0" y="41"/>
                  <a:pt x="0" y="41"/>
                </a:cubicBezTo>
                <a:cubicBezTo>
                  <a:pt x="0" y="41"/>
                  <a:pt x="0" y="41"/>
                  <a:pt x="0" y="41"/>
                </a:cubicBezTo>
                <a:cubicBezTo>
                  <a:pt x="0" y="89"/>
                  <a:pt x="0" y="89"/>
                  <a:pt x="0" y="89"/>
                </a:cubicBezTo>
                <a:cubicBezTo>
                  <a:pt x="0" y="89"/>
                  <a:pt x="0" y="89"/>
                  <a:pt x="0" y="89"/>
                </a:cubicBezTo>
                <a:cubicBezTo>
                  <a:pt x="0" y="89"/>
                  <a:pt x="0" y="89"/>
                  <a:pt x="0" y="89"/>
                </a:cubicBezTo>
                <a:cubicBezTo>
                  <a:pt x="0" y="93"/>
                  <a:pt x="2" y="97"/>
                  <a:pt x="4" y="100"/>
                </a:cubicBezTo>
                <a:cubicBezTo>
                  <a:pt x="7" y="102"/>
                  <a:pt x="11" y="104"/>
                  <a:pt x="15" y="104"/>
                </a:cubicBezTo>
                <a:cubicBezTo>
                  <a:pt x="15" y="104"/>
                  <a:pt x="15" y="104"/>
                  <a:pt x="15" y="104"/>
                </a:cubicBezTo>
                <a:cubicBezTo>
                  <a:pt x="15" y="104"/>
                  <a:pt x="15" y="104"/>
                  <a:pt x="15" y="104"/>
                </a:cubicBezTo>
                <a:cubicBezTo>
                  <a:pt x="15" y="104"/>
                  <a:pt x="15" y="104"/>
                  <a:pt x="15" y="104"/>
                </a:cubicBezTo>
                <a:cubicBezTo>
                  <a:pt x="86" y="104"/>
                  <a:pt x="86" y="104"/>
                  <a:pt x="86" y="104"/>
                </a:cubicBezTo>
                <a:cubicBezTo>
                  <a:pt x="86" y="104"/>
                  <a:pt x="86" y="104"/>
                  <a:pt x="86" y="104"/>
                </a:cubicBezTo>
                <a:cubicBezTo>
                  <a:pt x="86" y="104"/>
                  <a:pt x="86" y="104"/>
                  <a:pt x="86" y="104"/>
                </a:cubicBezTo>
                <a:cubicBezTo>
                  <a:pt x="90" y="104"/>
                  <a:pt x="94" y="102"/>
                  <a:pt x="97" y="100"/>
                </a:cubicBezTo>
                <a:cubicBezTo>
                  <a:pt x="100" y="97"/>
                  <a:pt x="101" y="93"/>
                  <a:pt x="101" y="89"/>
                </a:cubicBezTo>
                <a:cubicBezTo>
                  <a:pt x="101" y="89"/>
                  <a:pt x="101" y="89"/>
                  <a:pt x="101" y="89"/>
                </a:cubicBezTo>
                <a:cubicBezTo>
                  <a:pt x="101" y="89"/>
                  <a:pt x="101" y="89"/>
                  <a:pt x="101" y="89"/>
                </a:cubicBezTo>
                <a:cubicBezTo>
                  <a:pt x="101" y="89"/>
                  <a:pt x="101" y="89"/>
                  <a:pt x="101" y="89"/>
                </a:cubicBezTo>
                <a:cubicBezTo>
                  <a:pt x="101" y="81"/>
                  <a:pt x="101" y="81"/>
                  <a:pt x="101" y="81"/>
                </a:cubicBezTo>
                <a:cubicBezTo>
                  <a:pt x="111" y="84"/>
                  <a:pt x="111" y="84"/>
                  <a:pt x="111" y="84"/>
                </a:cubicBezTo>
                <a:cubicBezTo>
                  <a:pt x="111" y="84"/>
                  <a:pt x="111" y="84"/>
                  <a:pt x="111" y="84"/>
                </a:cubicBezTo>
                <a:cubicBezTo>
                  <a:pt x="111" y="84"/>
                  <a:pt x="111" y="84"/>
                  <a:pt x="111" y="84"/>
                </a:cubicBezTo>
                <a:cubicBezTo>
                  <a:pt x="115" y="85"/>
                  <a:pt x="118" y="84"/>
                  <a:pt x="121" y="83"/>
                </a:cubicBezTo>
                <a:cubicBezTo>
                  <a:pt x="124" y="81"/>
                  <a:pt x="126" y="78"/>
                  <a:pt x="127" y="75"/>
                </a:cubicBezTo>
                <a:cubicBezTo>
                  <a:pt x="127" y="75"/>
                  <a:pt x="127" y="75"/>
                  <a:pt x="127" y="75"/>
                </a:cubicBezTo>
                <a:cubicBezTo>
                  <a:pt x="127" y="75"/>
                  <a:pt x="127" y="75"/>
                  <a:pt x="127" y="75"/>
                </a:cubicBezTo>
                <a:cubicBezTo>
                  <a:pt x="127" y="75"/>
                  <a:pt x="127" y="75"/>
                  <a:pt x="127" y="75"/>
                </a:cubicBezTo>
                <a:cubicBezTo>
                  <a:pt x="139" y="35"/>
                  <a:pt x="139" y="35"/>
                  <a:pt x="139" y="35"/>
                </a:cubicBezTo>
                <a:cubicBezTo>
                  <a:pt x="139" y="35"/>
                  <a:pt x="139" y="35"/>
                  <a:pt x="139" y="35"/>
                </a:cubicBezTo>
                <a:cubicBezTo>
                  <a:pt x="139" y="35"/>
                  <a:pt x="139" y="35"/>
                  <a:pt x="139" y="35"/>
                </a:cubicBezTo>
                <a:cubicBezTo>
                  <a:pt x="140" y="32"/>
                  <a:pt x="140" y="28"/>
                  <a:pt x="138" y="25"/>
                </a:cubicBezTo>
                <a:close/>
                <a:moveTo>
                  <a:pt x="54" y="25"/>
                </a:moveTo>
                <a:cubicBezTo>
                  <a:pt x="59" y="26"/>
                  <a:pt x="59" y="26"/>
                  <a:pt x="59" y="26"/>
                </a:cubicBezTo>
                <a:cubicBezTo>
                  <a:pt x="54" y="26"/>
                  <a:pt x="54" y="26"/>
                  <a:pt x="54" y="26"/>
                </a:cubicBezTo>
                <a:lnTo>
                  <a:pt x="54" y="25"/>
                </a:lnTo>
                <a:close/>
                <a:moveTo>
                  <a:pt x="97" y="89"/>
                </a:moveTo>
                <a:cubicBezTo>
                  <a:pt x="97" y="95"/>
                  <a:pt x="92" y="100"/>
                  <a:pt x="86" y="100"/>
                </a:cubicBezTo>
                <a:cubicBezTo>
                  <a:pt x="15" y="100"/>
                  <a:pt x="15" y="100"/>
                  <a:pt x="15" y="100"/>
                </a:cubicBezTo>
                <a:cubicBezTo>
                  <a:pt x="9" y="100"/>
                  <a:pt x="4" y="95"/>
                  <a:pt x="4" y="89"/>
                </a:cubicBezTo>
                <a:cubicBezTo>
                  <a:pt x="4" y="59"/>
                  <a:pt x="4" y="59"/>
                  <a:pt x="4" y="59"/>
                </a:cubicBezTo>
                <a:cubicBezTo>
                  <a:pt x="97" y="59"/>
                  <a:pt x="97" y="59"/>
                  <a:pt x="97" y="59"/>
                </a:cubicBezTo>
                <a:lnTo>
                  <a:pt x="97" y="89"/>
                </a:lnTo>
                <a:close/>
                <a:moveTo>
                  <a:pt x="97" y="47"/>
                </a:moveTo>
                <a:cubicBezTo>
                  <a:pt x="4" y="47"/>
                  <a:pt x="4" y="47"/>
                  <a:pt x="4" y="47"/>
                </a:cubicBezTo>
                <a:cubicBezTo>
                  <a:pt x="4" y="41"/>
                  <a:pt x="4" y="41"/>
                  <a:pt x="4" y="41"/>
                </a:cubicBezTo>
                <a:cubicBezTo>
                  <a:pt x="4" y="35"/>
                  <a:pt x="9" y="31"/>
                  <a:pt x="15" y="31"/>
                </a:cubicBezTo>
                <a:cubicBezTo>
                  <a:pt x="86" y="31"/>
                  <a:pt x="86" y="31"/>
                  <a:pt x="86" y="31"/>
                </a:cubicBezTo>
                <a:cubicBezTo>
                  <a:pt x="92" y="31"/>
                  <a:pt x="97" y="35"/>
                  <a:pt x="97" y="41"/>
                </a:cubicBezTo>
                <a:lnTo>
                  <a:pt x="97" y="47"/>
                </a:lnTo>
                <a:close/>
                <a:moveTo>
                  <a:pt x="124" y="74"/>
                </a:moveTo>
                <a:cubicBezTo>
                  <a:pt x="122" y="79"/>
                  <a:pt x="117" y="82"/>
                  <a:pt x="112" y="80"/>
                </a:cubicBezTo>
                <a:cubicBezTo>
                  <a:pt x="101" y="77"/>
                  <a:pt x="101" y="77"/>
                  <a:pt x="101" y="77"/>
                </a:cubicBezTo>
                <a:cubicBezTo>
                  <a:pt x="101" y="71"/>
                  <a:pt x="101" y="71"/>
                  <a:pt x="101" y="71"/>
                </a:cubicBezTo>
                <a:cubicBezTo>
                  <a:pt x="115" y="75"/>
                  <a:pt x="115" y="75"/>
                  <a:pt x="115" y="75"/>
                </a:cubicBezTo>
                <a:cubicBezTo>
                  <a:pt x="118" y="65"/>
                  <a:pt x="118" y="65"/>
                  <a:pt x="118" y="65"/>
                </a:cubicBezTo>
                <a:cubicBezTo>
                  <a:pt x="101" y="60"/>
                  <a:pt x="101" y="60"/>
                  <a:pt x="101" y="60"/>
                </a:cubicBezTo>
                <a:cubicBezTo>
                  <a:pt x="101" y="41"/>
                  <a:pt x="101" y="41"/>
                  <a:pt x="101" y="41"/>
                </a:cubicBezTo>
                <a:cubicBezTo>
                  <a:pt x="101" y="41"/>
                  <a:pt x="101" y="41"/>
                  <a:pt x="101" y="41"/>
                </a:cubicBezTo>
                <a:cubicBezTo>
                  <a:pt x="101" y="41"/>
                  <a:pt x="101" y="41"/>
                  <a:pt x="101" y="41"/>
                </a:cubicBezTo>
                <a:cubicBezTo>
                  <a:pt x="101" y="40"/>
                  <a:pt x="101" y="40"/>
                  <a:pt x="101" y="39"/>
                </a:cubicBezTo>
                <a:cubicBezTo>
                  <a:pt x="131" y="48"/>
                  <a:pt x="131" y="48"/>
                  <a:pt x="131" y="48"/>
                </a:cubicBezTo>
                <a:lnTo>
                  <a:pt x="124" y="74"/>
                </a:lnTo>
                <a:close/>
                <a:moveTo>
                  <a:pt x="136" y="34"/>
                </a:moveTo>
                <a:cubicBezTo>
                  <a:pt x="135" y="38"/>
                  <a:pt x="135" y="38"/>
                  <a:pt x="135" y="38"/>
                </a:cubicBezTo>
                <a:cubicBezTo>
                  <a:pt x="57" y="15"/>
                  <a:pt x="57" y="15"/>
                  <a:pt x="57" y="15"/>
                </a:cubicBezTo>
                <a:cubicBezTo>
                  <a:pt x="58" y="10"/>
                  <a:pt x="58" y="10"/>
                  <a:pt x="58" y="10"/>
                </a:cubicBezTo>
                <a:cubicBezTo>
                  <a:pt x="60" y="5"/>
                  <a:pt x="65" y="3"/>
                  <a:pt x="70" y="4"/>
                </a:cubicBezTo>
                <a:cubicBezTo>
                  <a:pt x="130" y="22"/>
                  <a:pt x="130" y="22"/>
                  <a:pt x="130" y="22"/>
                </a:cubicBezTo>
                <a:cubicBezTo>
                  <a:pt x="135" y="24"/>
                  <a:pt x="137" y="29"/>
                  <a:pt x="136" y="34"/>
                </a:cubicBezTo>
                <a:close/>
                <a:moveTo>
                  <a:pt x="74" y="94"/>
                </a:moveTo>
                <a:cubicBezTo>
                  <a:pt x="83" y="94"/>
                  <a:pt x="90" y="87"/>
                  <a:pt x="90" y="78"/>
                </a:cubicBezTo>
                <a:cubicBezTo>
                  <a:pt x="90" y="78"/>
                  <a:pt x="90" y="78"/>
                  <a:pt x="90" y="78"/>
                </a:cubicBezTo>
                <a:cubicBezTo>
                  <a:pt x="90" y="70"/>
                  <a:pt x="83" y="62"/>
                  <a:pt x="74" y="62"/>
                </a:cubicBezTo>
                <a:cubicBezTo>
                  <a:pt x="68" y="62"/>
                  <a:pt x="62" y="66"/>
                  <a:pt x="60" y="72"/>
                </a:cubicBezTo>
                <a:cubicBezTo>
                  <a:pt x="59" y="74"/>
                  <a:pt x="59" y="76"/>
                  <a:pt x="59" y="78"/>
                </a:cubicBezTo>
                <a:cubicBezTo>
                  <a:pt x="59" y="78"/>
                  <a:pt x="59" y="78"/>
                  <a:pt x="59" y="78"/>
                </a:cubicBezTo>
                <a:cubicBezTo>
                  <a:pt x="59" y="80"/>
                  <a:pt x="59" y="82"/>
                  <a:pt x="60" y="84"/>
                </a:cubicBezTo>
                <a:cubicBezTo>
                  <a:pt x="62" y="90"/>
                  <a:pt x="68" y="94"/>
                  <a:pt x="74" y="94"/>
                </a:cubicBezTo>
                <a:close/>
                <a:moveTo>
                  <a:pt x="64" y="87"/>
                </a:moveTo>
                <a:cubicBezTo>
                  <a:pt x="68" y="87"/>
                  <a:pt x="68" y="87"/>
                  <a:pt x="68" y="87"/>
                </a:cubicBezTo>
                <a:cubicBezTo>
                  <a:pt x="69" y="88"/>
                  <a:pt x="69" y="90"/>
                  <a:pt x="70" y="91"/>
                </a:cubicBezTo>
                <a:cubicBezTo>
                  <a:pt x="68" y="90"/>
                  <a:pt x="66" y="88"/>
                  <a:pt x="64" y="87"/>
                </a:cubicBezTo>
                <a:close/>
                <a:moveTo>
                  <a:pt x="74" y="91"/>
                </a:moveTo>
                <a:cubicBezTo>
                  <a:pt x="73" y="91"/>
                  <a:pt x="72" y="89"/>
                  <a:pt x="71" y="87"/>
                </a:cubicBezTo>
                <a:cubicBezTo>
                  <a:pt x="78" y="87"/>
                  <a:pt x="78" y="87"/>
                  <a:pt x="78" y="87"/>
                </a:cubicBezTo>
                <a:cubicBezTo>
                  <a:pt x="77" y="89"/>
                  <a:pt x="76" y="91"/>
                  <a:pt x="74" y="91"/>
                </a:cubicBezTo>
                <a:close/>
                <a:moveTo>
                  <a:pt x="86" y="84"/>
                </a:moveTo>
                <a:cubicBezTo>
                  <a:pt x="82" y="84"/>
                  <a:pt x="82" y="84"/>
                  <a:pt x="82" y="84"/>
                </a:cubicBezTo>
                <a:cubicBezTo>
                  <a:pt x="82" y="83"/>
                  <a:pt x="82" y="81"/>
                  <a:pt x="82" y="80"/>
                </a:cubicBezTo>
                <a:cubicBezTo>
                  <a:pt x="87" y="80"/>
                  <a:pt x="87" y="80"/>
                  <a:pt x="87" y="80"/>
                </a:cubicBezTo>
                <a:cubicBezTo>
                  <a:pt x="87" y="81"/>
                  <a:pt x="87" y="83"/>
                  <a:pt x="86" y="84"/>
                </a:cubicBezTo>
                <a:close/>
                <a:moveTo>
                  <a:pt x="86" y="73"/>
                </a:moveTo>
                <a:cubicBezTo>
                  <a:pt x="87" y="74"/>
                  <a:pt x="87" y="76"/>
                  <a:pt x="87" y="77"/>
                </a:cubicBezTo>
                <a:cubicBezTo>
                  <a:pt x="82" y="77"/>
                  <a:pt x="82" y="77"/>
                  <a:pt x="82" y="77"/>
                </a:cubicBezTo>
                <a:cubicBezTo>
                  <a:pt x="82" y="76"/>
                  <a:pt x="82" y="74"/>
                  <a:pt x="82" y="73"/>
                </a:cubicBezTo>
                <a:lnTo>
                  <a:pt x="86" y="73"/>
                </a:lnTo>
                <a:close/>
                <a:moveTo>
                  <a:pt x="85" y="70"/>
                </a:moveTo>
                <a:cubicBezTo>
                  <a:pt x="81" y="70"/>
                  <a:pt x="81" y="70"/>
                  <a:pt x="81" y="70"/>
                </a:cubicBezTo>
                <a:cubicBezTo>
                  <a:pt x="80" y="69"/>
                  <a:pt x="80" y="67"/>
                  <a:pt x="79" y="66"/>
                </a:cubicBezTo>
                <a:cubicBezTo>
                  <a:pt x="81" y="67"/>
                  <a:pt x="83" y="68"/>
                  <a:pt x="85" y="70"/>
                </a:cubicBezTo>
                <a:close/>
                <a:moveTo>
                  <a:pt x="81" y="87"/>
                </a:moveTo>
                <a:cubicBezTo>
                  <a:pt x="85" y="87"/>
                  <a:pt x="85" y="87"/>
                  <a:pt x="85" y="87"/>
                </a:cubicBezTo>
                <a:cubicBezTo>
                  <a:pt x="83" y="88"/>
                  <a:pt x="81" y="90"/>
                  <a:pt x="79" y="91"/>
                </a:cubicBezTo>
                <a:cubicBezTo>
                  <a:pt x="80" y="90"/>
                  <a:pt x="80" y="88"/>
                  <a:pt x="81" y="87"/>
                </a:cubicBezTo>
                <a:close/>
                <a:moveTo>
                  <a:pt x="74" y="66"/>
                </a:moveTo>
                <a:cubicBezTo>
                  <a:pt x="76" y="66"/>
                  <a:pt x="77" y="67"/>
                  <a:pt x="78" y="70"/>
                </a:cubicBezTo>
                <a:cubicBezTo>
                  <a:pt x="71" y="70"/>
                  <a:pt x="71" y="70"/>
                  <a:pt x="71" y="70"/>
                </a:cubicBezTo>
                <a:cubicBezTo>
                  <a:pt x="72" y="67"/>
                  <a:pt x="73" y="66"/>
                  <a:pt x="74" y="66"/>
                </a:cubicBezTo>
                <a:close/>
                <a:moveTo>
                  <a:pt x="70" y="73"/>
                </a:moveTo>
                <a:cubicBezTo>
                  <a:pt x="79" y="73"/>
                  <a:pt x="79" y="73"/>
                  <a:pt x="79" y="73"/>
                </a:cubicBezTo>
                <a:cubicBezTo>
                  <a:pt x="79" y="74"/>
                  <a:pt x="79" y="76"/>
                  <a:pt x="79" y="77"/>
                </a:cubicBezTo>
                <a:cubicBezTo>
                  <a:pt x="70" y="77"/>
                  <a:pt x="70" y="77"/>
                  <a:pt x="70" y="77"/>
                </a:cubicBezTo>
                <a:cubicBezTo>
                  <a:pt x="70" y="76"/>
                  <a:pt x="70" y="74"/>
                  <a:pt x="70" y="73"/>
                </a:cubicBezTo>
                <a:close/>
                <a:moveTo>
                  <a:pt x="79" y="80"/>
                </a:moveTo>
                <a:cubicBezTo>
                  <a:pt x="79" y="81"/>
                  <a:pt x="79" y="83"/>
                  <a:pt x="79" y="84"/>
                </a:cubicBezTo>
                <a:cubicBezTo>
                  <a:pt x="70" y="84"/>
                  <a:pt x="70" y="84"/>
                  <a:pt x="70" y="84"/>
                </a:cubicBezTo>
                <a:cubicBezTo>
                  <a:pt x="70" y="83"/>
                  <a:pt x="70" y="81"/>
                  <a:pt x="70" y="80"/>
                </a:cubicBezTo>
                <a:lnTo>
                  <a:pt x="79" y="80"/>
                </a:lnTo>
                <a:close/>
                <a:moveTo>
                  <a:pt x="70" y="66"/>
                </a:moveTo>
                <a:cubicBezTo>
                  <a:pt x="69" y="67"/>
                  <a:pt x="69" y="69"/>
                  <a:pt x="68" y="70"/>
                </a:cubicBezTo>
                <a:cubicBezTo>
                  <a:pt x="64" y="70"/>
                  <a:pt x="64" y="70"/>
                  <a:pt x="64" y="70"/>
                </a:cubicBezTo>
                <a:cubicBezTo>
                  <a:pt x="66" y="68"/>
                  <a:pt x="68" y="67"/>
                  <a:pt x="70" y="66"/>
                </a:cubicBezTo>
                <a:close/>
                <a:moveTo>
                  <a:pt x="63" y="73"/>
                </a:moveTo>
                <a:cubicBezTo>
                  <a:pt x="67" y="73"/>
                  <a:pt x="67" y="73"/>
                  <a:pt x="67" y="73"/>
                </a:cubicBezTo>
                <a:cubicBezTo>
                  <a:pt x="67" y="74"/>
                  <a:pt x="67" y="76"/>
                  <a:pt x="67" y="77"/>
                </a:cubicBezTo>
                <a:cubicBezTo>
                  <a:pt x="62" y="77"/>
                  <a:pt x="62" y="77"/>
                  <a:pt x="62" y="77"/>
                </a:cubicBezTo>
                <a:cubicBezTo>
                  <a:pt x="62" y="76"/>
                  <a:pt x="62" y="74"/>
                  <a:pt x="63" y="73"/>
                </a:cubicBezTo>
                <a:close/>
                <a:moveTo>
                  <a:pt x="67" y="80"/>
                </a:moveTo>
                <a:cubicBezTo>
                  <a:pt x="67" y="81"/>
                  <a:pt x="67" y="83"/>
                  <a:pt x="67" y="84"/>
                </a:cubicBezTo>
                <a:cubicBezTo>
                  <a:pt x="63" y="84"/>
                  <a:pt x="63" y="84"/>
                  <a:pt x="63" y="84"/>
                </a:cubicBezTo>
                <a:cubicBezTo>
                  <a:pt x="62" y="83"/>
                  <a:pt x="62" y="81"/>
                  <a:pt x="62" y="80"/>
                </a:cubicBezTo>
                <a:lnTo>
                  <a:pt x="67" y="80"/>
                </a:lnTo>
                <a:close/>
                <a:moveTo>
                  <a:pt x="56" y="84"/>
                </a:moveTo>
                <a:cubicBezTo>
                  <a:pt x="7" y="84"/>
                  <a:pt x="7" y="84"/>
                  <a:pt x="7" y="84"/>
                </a:cubicBezTo>
                <a:cubicBezTo>
                  <a:pt x="7" y="72"/>
                  <a:pt x="7" y="72"/>
                  <a:pt x="7" y="72"/>
                </a:cubicBezTo>
                <a:cubicBezTo>
                  <a:pt x="56" y="72"/>
                  <a:pt x="56" y="72"/>
                  <a:pt x="56" y="72"/>
                </a:cubicBezTo>
                <a:cubicBezTo>
                  <a:pt x="55" y="74"/>
                  <a:pt x="55" y="76"/>
                  <a:pt x="55" y="78"/>
                </a:cubicBezTo>
                <a:cubicBezTo>
                  <a:pt x="55" y="78"/>
                  <a:pt x="55" y="78"/>
                  <a:pt x="55" y="78"/>
                </a:cubicBezTo>
                <a:cubicBezTo>
                  <a:pt x="55" y="80"/>
                  <a:pt x="55" y="82"/>
                  <a:pt x="56" y="84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Calibri" panose="020F0502020204030204" charset="0"/>
            </a:endParaRPr>
          </a:p>
        </p:txBody>
      </p:sp>
      <p:sp>
        <p:nvSpPr>
          <p:cNvPr id="1048618" name="Freeform 214"/>
          <p:cNvSpPr>
            <a:spLocks noEditPoints="1"/>
          </p:cNvSpPr>
          <p:nvPr/>
        </p:nvSpPr>
        <p:spPr bwMode="auto">
          <a:xfrm>
            <a:off x="6007216" y="4644288"/>
            <a:ext cx="359866" cy="441325"/>
          </a:xfrm>
          <a:custGeom>
            <a:avLst/>
            <a:gdLst>
              <a:gd name="T0" fmla="*/ 135 w 140"/>
              <a:gd name="T1" fmla="*/ 87 h 140"/>
              <a:gd name="T2" fmla="*/ 108 w 140"/>
              <a:gd name="T3" fmla="*/ 79 h 140"/>
              <a:gd name="T4" fmla="*/ 5 w 140"/>
              <a:gd name="T5" fmla="*/ 135 h 140"/>
              <a:gd name="T6" fmla="*/ 32 w 140"/>
              <a:gd name="T7" fmla="*/ 117 h 140"/>
              <a:gd name="T8" fmla="*/ 68 w 140"/>
              <a:gd name="T9" fmla="*/ 33 h 140"/>
              <a:gd name="T10" fmla="*/ 57 w 140"/>
              <a:gd name="T11" fmla="*/ 11 h 140"/>
              <a:gd name="T12" fmla="*/ 68 w 140"/>
              <a:gd name="T13" fmla="*/ 0 h 140"/>
              <a:gd name="T14" fmla="*/ 79 w 140"/>
              <a:gd name="T15" fmla="*/ 5 h 140"/>
              <a:gd name="T16" fmla="*/ 73 w 140"/>
              <a:gd name="T17" fmla="*/ 9 h 140"/>
              <a:gd name="T18" fmla="*/ 80 w 140"/>
              <a:gd name="T19" fmla="*/ 21 h 140"/>
              <a:gd name="T20" fmla="*/ 72 w 140"/>
              <a:gd name="T21" fmla="*/ 39 h 140"/>
              <a:gd name="T22" fmla="*/ 68 w 140"/>
              <a:gd name="T23" fmla="*/ 39 h 140"/>
              <a:gd name="T24" fmla="*/ 64 w 140"/>
              <a:gd name="T25" fmla="*/ 27 h 140"/>
              <a:gd name="T26" fmla="*/ 72 w 140"/>
              <a:gd name="T27" fmla="*/ 33 h 140"/>
              <a:gd name="T28" fmla="*/ 74 w 140"/>
              <a:gd name="T29" fmla="*/ 26 h 140"/>
              <a:gd name="T30" fmla="*/ 68 w 140"/>
              <a:gd name="T31" fmla="*/ 15 h 140"/>
              <a:gd name="T32" fmla="*/ 65 w 140"/>
              <a:gd name="T33" fmla="*/ 11 h 140"/>
              <a:gd name="T34" fmla="*/ 5 w 140"/>
              <a:gd name="T35" fmla="*/ 111 h 140"/>
              <a:gd name="T36" fmla="*/ 5 w 140"/>
              <a:gd name="T37" fmla="*/ 100 h 140"/>
              <a:gd name="T38" fmla="*/ 130 w 140"/>
              <a:gd name="T39" fmla="*/ 140 h 140"/>
              <a:gd name="T40" fmla="*/ 108 w 140"/>
              <a:gd name="T41" fmla="*/ 117 h 140"/>
              <a:gd name="T42" fmla="*/ 104 w 140"/>
              <a:gd name="T43" fmla="*/ 54 h 140"/>
              <a:gd name="T44" fmla="*/ 40 w 140"/>
              <a:gd name="T45" fmla="*/ 140 h 140"/>
              <a:gd name="T46" fmla="*/ 91 w 140"/>
              <a:gd name="T47" fmla="*/ 107 h 140"/>
              <a:gd name="T48" fmla="*/ 97 w 140"/>
              <a:gd name="T49" fmla="*/ 62 h 140"/>
              <a:gd name="T50" fmla="*/ 91 w 140"/>
              <a:gd name="T51" fmla="*/ 107 h 140"/>
              <a:gd name="T52" fmla="*/ 81 w 140"/>
              <a:gd name="T53" fmla="*/ 107 h 140"/>
              <a:gd name="T54" fmla="*/ 75 w 140"/>
              <a:gd name="T55" fmla="*/ 62 h 140"/>
              <a:gd name="T56" fmla="*/ 83 w 140"/>
              <a:gd name="T57" fmla="*/ 137 h 140"/>
              <a:gd name="T58" fmla="*/ 87 w 140"/>
              <a:gd name="T59" fmla="*/ 121 h 140"/>
              <a:gd name="T60" fmla="*/ 71 w 140"/>
              <a:gd name="T61" fmla="*/ 137 h 140"/>
              <a:gd name="T62" fmla="*/ 65 w 140"/>
              <a:gd name="T63" fmla="*/ 107 h 140"/>
              <a:gd name="T64" fmla="*/ 58 w 140"/>
              <a:gd name="T65" fmla="*/ 62 h 140"/>
              <a:gd name="T66" fmla="*/ 54 w 140"/>
              <a:gd name="T67" fmla="*/ 123 h 140"/>
              <a:gd name="T68" fmla="*/ 68 w 140"/>
              <a:gd name="T69" fmla="*/ 137 h 140"/>
              <a:gd name="T70" fmla="*/ 52 w 140"/>
              <a:gd name="T71" fmla="*/ 121 h 140"/>
              <a:gd name="T72" fmla="*/ 48 w 140"/>
              <a:gd name="T73" fmla="*/ 107 h 140"/>
              <a:gd name="T74" fmla="*/ 42 w 140"/>
              <a:gd name="T75" fmla="*/ 62 h 140"/>
              <a:gd name="T76" fmla="*/ 105 w 140"/>
              <a:gd name="T77" fmla="*/ 42 h 140"/>
              <a:gd name="T78" fmla="*/ 35 w 140"/>
              <a:gd name="T79" fmla="*/ 50 h 140"/>
              <a:gd name="T80" fmla="*/ 104 w 140"/>
              <a:gd name="T81" fmla="*/ 51 h 140"/>
              <a:gd name="T82" fmla="*/ 109 w 140"/>
              <a:gd name="T83" fmla="*/ 46 h 140"/>
              <a:gd name="T84" fmla="*/ 5 w 140"/>
              <a:gd name="T85" fmla="*/ 87 h 140"/>
              <a:gd name="T86" fmla="*/ 32 w 140"/>
              <a:gd name="T87" fmla="*/ 79 h 140"/>
              <a:gd name="T88" fmla="*/ 108 w 140"/>
              <a:gd name="T89" fmla="*/ 111 h 140"/>
              <a:gd name="T90" fmla="*/ 108 w 140"/>
              <a:gd name="T91" fmla="*/ 10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40" h="140">
                <a:moveTo>
                  <a:pt x="140" y="83"/>
                </a:moveTo>
                <a:cubicBezTo>
                  <a:pt x="140" y="85"/>
                  <a:pt x="138" y="87"/>
                  <a:pt x="136" y="87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5" y="94"/>
                  <a:pt x="135" y="94"/>
                  <a:pt x="135" y="94"/>
                </a:cubicBezTo>
                <a:cubicBezTo>
                  <a:pt x="108" y="94"/>
                  <a:pt x="108" y="94"/>
                  <a:pt x="108" y="94"/>
                </a:cubicBezTo>
                <a:cubicBezTo>
                  <a:pt x="108" y="79"/>
                  <a:pt x="108" y="79"/>
                  <a:pt x="108" y="79"/>
                </a:cubicBezTo>
                <a:cubicBezTo>
                  <a:pt x="136" y="79"/>
                  <a:pt x="136" y="79"/>
                  <a:pt x="136" y="79"/>
                </a:cubicBezTo>
                <a:cubicBezTo>
                  <a:pt x="138" y="79"/>
                  <a:pt x="140" y="81"/>
                  <a:pt x="140" y="83"/>
                </a:cubicBezTo>
                <a:close/>
                <a:moveTo>
                  <a:pt x="5" y="135"/>
                </a:moveTo>
                <a:cubicBezTo>
                  <a:pt x="5" y="138"/>
                  <a:pt x="7" y="140"/>
                  <a:pt x="9" y="140"/>
                </a:cubicBezTo>
                <a:cubicBezTo>
                  <a:pt x="32" y="140"/>
                  <a:pt x="32" y="140"/>
                  <a:pt x="32" y="140"/>
                </a:cubicBezTo>
                <a:cubicBezTo>
                  <a:pt x="32" y="117"/>
                  <a:pt x="32" y="117"/>
                  <a:pt x="32" y="117"/>
                </a:cubicBezTo>
                <a:cubicBezTo>
                  <a:pt x="5" y="117"/>
                  <a:pt x="5" y="117"/>
                  <a:pt x="5" y="117"/>
                </a:cubicBezTo>
                <a:lnTo>
                  <a:pt x="5" y="135"/>
                </a:lnTo>
                <a:close/>
                <a:moveTo>
                  <a:pt x="68" y="33"/>
                </a:moveTo>
                <a:cubicBezTo>
                  <a:pt x="68" y="23"/>
                  <a:pt x="68" y="23"/>
                  <a:pt x="68" y="23"/>
                </a:cubicBezTo>
                <a:cubicBezTo>
                  <a:pt x="64" y="22"/>
                  <a:pt x="61" y="20"/>
                  <a:pt x="60" y="18"/>
                </a:cubicBezTo>
                <a:cubicBezTo>
                  <a:pt x="58" y="15"/>
                  <a:pt x="57" y="13"/>
                  <a:pt x="57" y="11"/>
                </a:cubicBezTo>
                <a:cubicBezTo>
                  <a:pt x="57" y="9"/>
                  <a:pt x="58" y="7"/>
                  <a:pt x="60" y="5"/>
                </a:cubicBezTo>
                <a:cubicBezTo>
                  <a:pt x="61" y="3"/>
                  <a:pt x="64" y="2"/>
                  <a:pt x="68" y="2"/>
                </a:cubicBezTo>
                <a:cubicBezTo>
                  <a:pt x="68" y="0"/>
                  <a:pt x="68" y="0"/>
                  <a:pt x="68" y="0"/>
                </a:cubicBezTo>
                <a:cubicBezTo>
                  <a:pt x="72" y="0"/>
                  <a:pt x="72" y="0"/>
                  <a:pt x="72" y="0"/>
                </a:cubicBezTo>
                <a:cubicBezTo>
                  <a:pt x="72" y="2"/>
                  <a:pt x="72" y="2"/>
                  <a:pt x="72" y="2"/>
                </a:cubicBezTo>
                <a:cubicBezTo>
                  <a:pt x="75" y="2"/>
                  <a:pt x="78" y="3"/>
                  <a:pt x="79" y="5"/>
                </a:cubicBezTo>
                <a:cubicBezTo>
                  <a:pt x="81" y="7"/>
                  <a:pt x="82" y="9"/>
                  <a:pt x="82" y="12"/>
                </a:cubicBezTo>
                <a:cubicBezTo>
                  <a:pt x="74" y="12"/>
                  <a:pt x="74" y="12"/>
                  <a:pt x="74" y="12"/>
                </a:cubicBezTo>
                <a:cubicBezTo>
                  <a:pt x="74" y="11"/>
                  <a:pt x="74" y="10"/>
                  <a:pt x="73" y="9"/>
                </a:cubicBezTo>
                <a:cubicBezTo>
                  <a:pt x="73" y="8"/>
                  <a:pt x="72" y="8"/>
                  <a:pt x="72" y="7"/>
                </a:cubicBezTo>
                <a:cubicBezTo>
                  <a:pt x="72" y="17"/>
                  <a:pt x="72" y="17"/>
                  <a:pt x="72" y="17"/>
                </a:cubicBezTo>
                <a:cubicBezTo>
                  <a:pt x="75" y="18"/>
                  <a:pt x="78" y="19"/>
                  <a:pt x="80" y="21"/>
                </a:cubicBezTo>
                <a:cubicBezTo>
                  <a:pt x="82" y="23"/>
                  <a:pt x="83" y="26"/>
                  <a:pt x="83" y="29"/>
                </a:cubicBezTo>
                <a:cubicBezTo>
                  <a:pt x="83" y="31"/>
                  <a:pt x="82" y="34"/>
                  <a:pt x="79" y="36"/>
                </a:cubicBezTo>
                <a:cubicBezTo>
                  <a:pt x="77" y="38"/>
                  <a:pt x="75" y="39"/>
                  <a:pt x="72" y="39"/>
                </a:cubicBezTo>
                <a:cubicBezTo>
                  <a:pt x="72" y="40"/>
                  <a:pt x="72" y="40"/>
                  <a:pt x="72" y="40"/>
                </a:cubicBezTo>
                <a:cubicBezTo>
                  <a:pt x="68" y="40"/>
                  <a:pt x="68" y="40"/>
                  <a:pt x="68" y="40"/>
                </a:cubicBezTo>
                <a:cubicBezTo>
                  <a:pt x="68" y="39"/>
                  <a:pt x="68" y="39"/>
                  <a:pt x="68" y="39"/>
                </a:cubicBezTo>
                <a:cubicBezTo>
                  <a:pt x="65" y="39"/>
                  <a:pt x="63" y="38"/>
                  <a:pt x="60" y="36"/>
                </a:cubicBezTo>
                <a:cubicBezTo>
                  <a:pt x="58" y="34"/>
                  <a:pt x="57" y="31"/>
                  <a:pt x="57" y="27"/>
                </a:cubicBezTo>
                <a:cubicBezTo>
                  <a:pt x="64" y="27"/>
                  <a:pt x="64" y="27"/>
                  <a:pt x="64" y="27"/>
                </a:cubicBezTo>
                <a:cubicBezTo>
                  <a:pt x="64" y="28"/>
                  <a:pt x="65" y="30"/>
                  <a:pt x="65" y="31"/>
                </a:cubicBezTo>
                <a:cubicBezTo>
                  <a:pt x="66" y="32"/>
                  <a:pt x="67" y="32"/>
                  <a:pt x="68" y="33"/>
                </a:cubicBezTo>
                <a:close/>
                <a:moveTo>
                  <a:pt x="72" y="33"/>
                </a:moveTo>
                <a:cubicBezTo>
                  <a:pt x="72" y="33"/>
                  <a:pt x="73" y="32"/>
                  <a:pt x="74" y="31"/>
                </a:cubicBezTo>
                <a:cubicBezTo>
                  <a:pt x="74" y="30"/>
                  <a:pt x="75" y="29"/>
                  <a:pt x="75" y="28"/>
                </a:cubicBezTo>
                <a:cubicBezTo>
                  <a:pt x="75" y="27"/>
                  <a:pt x="75" y="26"/>
                  <a:pt x="74" y="26"/>
                </a:cubicBezTo>
                <a:cubicBezTo>
                  <a:pt x="74" y="25"/>
                  <a:pt x="73" y="24"/>
                  <a:pt x="72" y="24"/>
                </a:cubicBezTo>
                <a:lnTo>
                  <a:pt x="72" y="33"/>
                </a:lnTo>
                <a:close/>
                <a:moveTo>
                  <a:pt x="68" y="15"/>
                </a:moveTo>
                <a:cubicBezTo>
                  <a:pt x="68" y="7"/>
                  <a:pt x="68" y="7"/>
                  <a:pt x="68" y="7"/>
                </a:cubicBezTo>
                <a:cubicBezTo>
                  <a:pt x="67" y="7"/>
                  <a:pt x="66" y="8"/>
                  <a:pt x="66" y="8"/>
                </a:cubicBezTo>
                <a:cubicBezTo>
                  <a:pt x="65" y="9"/>
                  <a:pt x="65" y="10"/>
                  <a:pt x="65" y="11"/>
                </a:cubicBezTo>
                <a:cubicBezTo>
                  <a:pt x="65" y="12"/>
                  <a:pt x="65" y="13"/>
                  <a:pt x="66" y="13"/>
                </a:cubicBezTo>
                <a:cubicBezTo>
                  <a:pt x="66" y="14"/>
                  <a:pt x="67" y="15"/>
                  <a:pt x="68" y="15"/>
                </a:cubicBezTo>
                <a:close/>
                <a:moveTo>
                  <a:pt x="5" y="111"/>
                </a:moveTo>
                <a:cubicBezTo>
                  <a:pt x="32" y="111"/>
                  <a:pt x="32" y="111"/>
                  <a:pt x="32" y="111"/>
                </a:cubicBezTo>
                <a:cubicBezTo>
                  <a:pt x="32" y="100"/>
                  <a:pt x="32" y="100"/>
                  <a:pt x="32" y="100"/>
                </a:cubicBezTo>
                <a:cubicBezTo>
                  <a:pt x="5" y="100"/>
                  <a:pt x="5" y="100"/>
                  <a:pt x="5" y="100"/>
                </a:cubicBezTo>
                <a:lnTo>
                  <a:pt x="5" y="111"/>
                </a:lnTo>
                <a:close/>
                <a:moveTo>
                  <a:pt x="108" y="140"/>
                </a:moveTo>
                <a:cubicBezTo>
                  <a:pt x="130" y="140"/>
                  <a:pt x="130" y="140"/>
                  <a:pt x="130" y="140"/>
                </a:cubicBezTo>
                <a:cubicBezTo>
                  <a:pt x="133" y="140"/>
                  <a:pt x="135" y="138"/>
                  <a:pt x="135" y="135"/>
                </a:cubicBezTo>
                <a:cubicBezTo>
                  <a:pt x="135" y="117"/>
                  <a:pt x="135" y="117"/>
                  <a:pt x="135" y="117"/>
                </a:cubicBezTo>
                <a:cubicBezTo>
                  <a:pt x="108" y="117"/>
                  <a:pt x="108" y="117"/>
                  <a:pt x="108" y="117"/>
                </a:cubicBezTo>
                <a:lnTo>
                  <a:pt x="108" y="140"/>
                </a:lnTo>
                <a:close/>
                <a:moveTo>
                  <a:pt x="35" y="54"/>
                </a:moveTo>
                <a:cubicBezTo>
                  <a:pt x="104" y="54"/>
                  <a:pt x="104" y="54"/>
                  <a:pt x="104" y="54"/>
                </a:cubicBezTo>
                <a:cubicBezTo>
                  <a:pt x="104" y="135"/>
                  <a:pt x="104" y="135"/>
                  <a:pt x="104" y="135"/>
                </a:cubicBezTo>
                <a:cubicBezTo>
                  <a:pt x="104" y="138"/>
                  <a:pt x="102" y="140"/>
                  <a:pt x="99" y="140"/>
                </a:cubicBezTo>
                <a:cubicBezTo>
                  <a:pt x="40" y="140"/>
                  <a:pt x="40" y="140"/>
                  <a:pt x="40" y="140"/>
                </a:cubicBezTo>
                <a:cubicBezTo>
                  <a:pt x="38" y="140"/>
                  <a:pt x="35" y="138"/>
                  <a:pt x="35" y="135"/>
                </a:cubicBezTo>
                <a:lnTo>
                  <a:pt x="35" y="54"/>
                </a:lnTo>
                <a:close/>
                <a:moveTo>
                  <a:pt x="91" y="107"/>
                </a:moveTo>
                <a:cubicBezTo>
                  <a:pt x="91" y="109"/>
                  <a:pt x="92" y="110"/>
                  <a:pt x="94" y="110"/>
                </a:cubicBezTo>
                <a:cubicBezTo>
                  <a:pt x="96" y="110"/>
                  <a:pt x="97" y="109"/>
                  <a:pt x="97" y="107"/>
                </a:cubicBezTo>
                <a:cubicBezTo>
                  <a:pt x="97" y="62"/>
                  <a:pt x="97" y="62"/>
                  <a:pt x="97" y="62"/>
                </a:cubicBezTo>
                <a:cubicBezTo>
                  <a:pt x="97" y="60"/>
                  <a:pt x="96" y="59"/>
                  <a:pt x="94" y="59"/>
                </a:cubicBezTo>
                <a:cubicBezTo>
                  <a:pt x="92" y="59"/>
                  <a:pt x="91" y="60"/>
                  <a:pt x="91" y="62"/>
                </a:cubicBezTo>
                <a:lnTo>
                  <a:pt x="91" y="107"/>
                </a:lnTo>
                <a:close/>
                <a:moveTo>
                  <a:pt x="75" y="107"/>
                </a:moveTo>
                <a:cubicBezTo>
                  <a:pt x="75" y="109"/>
                  <a:pt x="76" y="110"/>
                  <a:pt x="78" y="110"/>
                </a:cubicBezTo>
                <a:cubicBezTo>
                  <a:pt x="79" y="110"/>
                  <a:pt x="81" y="109"/>
                  <a:pt x="81" y="107"/>
                </a:cubicBezTo>
                <a:cubicBezTo>
                  <a:pt x="81" y="62"/>
                  <a:pt x="81" y="62"/>
                  <a:pt x="81" y="62"/>
                </a:cubicBezTo>
                <a:cubicBezTo>
                  <a:pt x="81" y="60"/>
                  <a:pt x="79" y="59"/>
                  <a:pt x="78" y="59"/>
                </a:cubicBezTo>
                <a:cubicBezTo>
                  <a:pt x="76" y="59"/>
                  <a:pt x="75" y="60"/>
                  <a:pt x="75" y="62"/>
                </a:cubicBezTo>
                <a:lnTo>
                  <a:pt x="75" y="107"/>
                </a:lnTo>
                <a:close/>
                <a:moveTo>
                  <a:pt x="71" y="137"/>
                </a:moveTo>
                <a:cubicBezTo>
                  <a:pt x="83" y="137"/>
                  <a:pt x="83" y="137"/>
                  <a:pt x="83" y="137"/>
                </a:cubicBezTo>
                <a:cubicBezTo>
                  <a:pt x="84" y="137"/>
                  <a:pt x="85" y="136"/>
                  <a:pt x="85" y="135"/>
                </a:cubicBezTo>
                <a:cubicBezTo>
                  <a:pt x="85" y="123"/>
                  <a:pt x="85" y="123"/>
                  <a:pt x="85" y="123"/>
                </a:cubicBezTo>
                <a:cubicBezTo>
                  <a:pt x="86" y="123"/>
                  <a:pt x="87" y="122"/>
                  <a:pt x="87" y="121"/>
                </a:cubicBezTo>
                <a:cubicBezTo>
                  <a:pt x="87" y="120"/>
                  <a:pt x="86" y="119"/>
                  <a:pt x="85" y="119"/>
                </a:cubicBezTo>
                <a:cubicBezTo>
                  <a:pt x="71" y="119"/>
                  <a:pt x="71" y="119"/>
                  <a:pt x="71" y="119"/>
                </a:cubicBezTo>
                <a:lnTo>
                  <a:pt x="71" y="137"/>
                </a:lnTo>
                <a:close/>
                <a:moveTo>
                  <a:pt x="58" y="107"/>
                </a:moveTo>
                <a:cubicBezTo>
                  <a:pt x="58" y="109"/>
                  <a:pt x="60" y="110"/>
                  <a:pt x="62" y="110"/>
                </a:cubicBezTo>
                <a:cubicBezTo>
                  <a:pt x="63" y="110"/>
                  <a:pt x="65" y="109"/>
                  <a:pt x="65" y="107"/>
                </a:cubicBezTo>
                <a:cubicBezTo>
                  <a:pt x="65" y="62"/>
                  <a:pt x="65" y="62"/>
                  <a:pt x="65" y="62"/>
                </a:cubicBezTo>
                <a:cubicBezTo>
                  <a:pt x="65" y="60"/>
                  <a:pt x="63" y="59"/>
                  <a:pt x="62" y="59"/>
                </a:cubicBezTo>
                <a:cubicBezTo>
                  <a:pt x="60" y="59"/>
                  <a:pt x="58" y="60"/>
                  <a:pt x="58" y="62"/>
                </a:cubicBezTo>
                <a:lnTo>
                  <a:pt x="58" y="107"/>
                </a:lnTo>
                <a:close/>
                <a:moveTo>
                  <a:pt x="52" y="121"/>
                </a:moveTo>
                <a:cubicBezTo>
                  <a:pt x="52" y="122"/>
                  <a:pt x="53" y="123"/>
                  <a:pt x="54" y="123"/>
                </a:cubicBezTo>
                <a:cubicBezTo>
                  <a:pt x="54" y="135"/>
                  <a:pt x="54" y="135"/>
                  <a:pt x="54" y="135"/>
                </a:cubicBezTo>
                <a:cubicBezTo>
                  <a:pt x="54" y="136"/>
                  <a:pt x="55" y="137"/>
                  <a:pt x="56" y="137"/>
                </a:cubicBezTo>
                <a:cubicBezTo>
                  <a:pt x="68" y="137"/>
                  <a:pt x="68" y="137"/>
                  <a:pt x="68" y="137"/>
                </a:cubicBezTo>
                <a:cubicBezTo>
                  <a:pt x="68" y="119"/>
                  <a:pt x="68" y="119"/>
                  <a:pt x="68" y="119"/>
                </a:cubicBezTo>
                <a:cubicBezTo>
                  <a:pt x="54" y="119"/>
                  <a:pt x="54" y="119"/>
                  <a:pt x="54" y="119"/>
                </a:cubicBezTo>
                <a:cubicBezTo>
                  <a:pt x="53" y="119"/>
                  <a:pt x="52" y="120"/>
                  <a:pt x="52" y="121"/>
                </a:cubicBezTo>
                <a:close/>
                <a:moveTo>
                  <a:pt x="42" y="107"/>
                </a:moveTo>
                <a:cubicBezTo>
                  <a:pt x="42" y="109"/>
                  <a:pt x="44" y="110"/>
                  <a:pt x="45" y="110"/>
                </a:cubicBezTo>
                <a:cubicBezTo>
                  <a:pt x="47" y="110"/>
                  <a:pt x="48" y="109"/>
                  <a:pt x="48" y="107"/>
                </a:cubicBezTo>
                <a:cubicBezTo>
                  <a:pt x="48" y="62"/>
                  <a:pt x="48" y="62"/>
                  <a:pt x="48" y="62"/>
                </a:cubicBezTo>
                <a:cubicBezTo>
                  <a:pt x="48" y="60"/>
                  <a:pt x="47" y="59"/>
                  <a:pt x="45" y="59"/>
                </a:cubicBezTo>
                <a:cubicBezTo>
                  <a:pt x="44" y="59"/>
                  <a:pt x="42" y="60"/>
                  <a:pt x="42" y="62"/>
                </a:cubicBezTo>
                <a:lnTo>
                  <a:pt x="42" y="107"/>
                </a:lnTo>
                <a:close/>
                <a:moveTo>
                  <a:pt x="109" y="46"/>
                </a:moveTo>
                <a:cubicBezTo>
                  <a:pt x="109" y="44"/>
                  <a:pt x="107" y="42"/>
                  <a:pt x="105" y="42"/>
                </a:cubicBezTo>
                <a:cubicBezTo>
                  <a:pt x="35" y="42"/>
                  <a:pt x="35" y="42"/>
                  <a:pt x="35" y="42"/>
                </a:cubicBezTo>
                <a:cubicBezTo>
                  <a:pt x="32" y="42"/>
                  <a:pt x="30" y="44"/>
                  <a:pt x="30" y="46"/>
                </a:cubicBezTo>
                <a:cubicBezTo>
                  <a:pt x="30" y="48"/>
                  <a:pt x="32" y="50"/>
                  <a:pt x="35" y="50"/>
                </a:cubicBezTo>
                <a:cubicBezTo>
                  <a:pt x="35" y="50"/>
                  <a:pt x="35" y="50"/>
                  <a:pt x="35" y="50"/>
                </a:cubicBezTo>
                <a:cubicBezTo>
                  <a:pt x="35" y="51"/>
                  <a:pt x="35" y="51"/>
                  <a:pt x="35" y="51"/>
                </a:cubicBezTo>
                <a:cubicBezTo>
                  <a:pt x="104" y="51"/>
                  <a:pt x="104" y="51"/>
                  <a:pt x="104" y="51"/>
                </a:cubicBezTo>
                <a:cubicBezTo>
                  <a:pt x="104" y="50"/>
                  <a:pt x="104" y="50"/>
                  <a:pt x="104" y="50"/>
                </a:cubicBezTo>
                <a:cubicBezTo>
                  <a:pt x="105" y="50"/>
                  <a:pt x="105" y="50"/>
                  <a:pt x="105" y="50"/>
                </a:cubicBezTo>
                <a:cubicBezTo>
                  <a:pt x="107" y="50"/>
                  <a:pt x="109" y="48"/>
                  <a:pt x="109" y="46"/>
                </a:cubicBezTo>
                <a:close/>
                <a:moveTo>
                  <a:pt x="0" y="83"/>
                </a:moveTo>
                <a:cubicBezTo>
                  <a:pt x="0" y="85"/>
                  <a:pt x="1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5" y="94"/>
                  <a:pt x="5" y="94"/>
                  <a:pt x="5" y="94"/>
                </a:cubicBezTo>
                <a:cubicBezTo>
                  <a:pt x="32" y="94"/>
                  <a:pt x="32" y="94"/>
                  <a:pt x="32" y="94"/>
                </a:cubicBezTo>
                <a:cubicBezTo>
                  <a:pt x="32" y="79"/>
                  <a:pt x="32" y="79"/>
                  <a:pt x="32" y="79"/>
                </a:cubicBezTo>
                <a:cubicBezTo>
                  <a:pt x="4" y="79"/>
                  <a:pt x="4" y="79"/>
                  <a:pt x="4" y="79"/>
                </a:cubicBezTo>
                <a:cubicBezTo>
                  <a:pt x="1" y="79"/>
                  <a:pt x="0" y="81"/>
                  <a:pt x="0" y="83"/>
                </a:cubicBezTo>
                <a:close/>
                <a:moveTo>
                  <a:pt x="108" y="111"/>
                </a:moveTo>
                <a:cubicBezTo>
                  <a:pt x="135" y="111"/>
                  <a:pt x="135" y="111"/>
                  <a:pt x="135" y="111"/>
                </a:cubicBezTo>
                <a:cubicBezTo>
                  <a:pt x="135" y="100"/>
                  <a:pt x="135" y="100"/>
                  <a:pt x="135" y="100"/>
                </a:cubicBezTo>
                <a:cubicBezTo>
                  <a:pt x="108" y="100"/>
                  <a:pt x="108" y="100"/>
                  <a:pt x="108" y="100"/>
                </a:cubicBezTo>
                <a:lnTo>
                  <a:pt x="108" y="111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Calibri" panose="020F0502020204030204" charset="0"/>
              <a:ea typeface="Calibri" panose="020F0502020204030204" charset="0"/>
              <a:cs typeface="Calibri" panose="020F0502020204030204" charset="0"/>
              <a:sym typeface="Calibri" panose="020F0502020204030204" charset="0"/>
            </a:endParaRPr>
          </a:p>
        </p:txBody>
      </p:sp>
      <p:grpSp>
        <p:nvGrpSpPr>
          <p:cNvPr id="44" name="组合 23"/>
          <p:cNvGrpSpPr/>
          <p:nvPr/>
        </p:nvGrpSpPr>
        <p:grpSpPr>
          <a:xfrm>
            <a:off x="3809641" y="2348228"/>
            <a:ext cx="2276399" cy="1051953"/>
            <a:chOff x="1626835" y="2349127"/>
            <a:chExt cx="2492110" cy="935704"/>
          </a:xfrm>
        </p:grpSpPr>
        <p:sp>
          <p:nvSpPr>
            <p:cNvPr id="1048619" name="文本框 24"/>
            <p:cNvSpPr txBox="1"/>
            <p:nvPr/>
          </p:nvSpPr>
          <p:spPr>
            <a:xfrm>
              <a:off x="1806000" y="2349127"/>
              <a:ext cx="2133781" cy="3011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600" b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charset="0"/>
                  <a:cs typeface="Calibri" panose="020F0502020204030204" charset="0"/>
                </a:rPr>
                <a:t>Title text addition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endParaRPr>
            </a:p>
          </p:txBody>
        </p:sp>
        <p:sp>
          <p:nvSpPr>
            <p:cNvPr id="1048620" name="文本框 25"/>
            <p:cNvSpPr txBox="1"/>
            <p:nvPr/>
          </p:nvSpPr>
          <p:spPr>
            <a:xfrm>
              <a:off x="1626835" y="2687681"/>
              <a:ext cx="2492110" cy="59715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The user can demonstrate on a projector or computer, or print the presentation and make it </a:t>
              </a:r>
              <a:r>
                <a:rPr lang="en-US" altLang="zh-CN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film</a:t>
              </a:r>
              <a:endPara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endParaRPr>
            </a:p>
          </p:txBody>
        </p:sp>
      </p:grpSp>
      <p:grpSp>
        <p:nvGrpSpPr>
          <p:cNvPr id="45" name="组合 26"/>
          <p:cNvGrpSpPr/>
          <p:nvPr/>
        </p:nvGrpSpPr>
        <p:grpSpPr>
          <a:xfrm>
            <a:off x="7108050" y="3403440"/>
            <a:ext cx="2276399" cy="1051953"/>
            <a:chOff x="1626835" y="2349127"/>
            <a:chExt cx="2492110" cy="935704"/>
          </a:xfrm>
        </p:grpSpPr>
        <p:sp>
          <p:nvSpPr>
            <p:cNvPr id="1048621" name="文本框 27"/>
            <p:cNvSpPr txBox="1"/>
            <p:nvPr/>
          </p:nvSpPr>
          <p:spPr>
            <a:xfrm>
              <a:off x="1806000" y="2349127"/>
              <a:ext cx="2133781" cy="3011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charset="0"/>
                  <a:cs typeface="Calibri" panose="020F0502020204030204" charset="0"/>
                </a:rPr>
                <a:t>Title text addition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endParaRPr>
            </a:p>
          </p:txBody>
        </p:sp>
        <p:sp>
          <p:nvSpPr>
            <p:cNvPr id="1048622" name="文本框 28"/>
            <p:cNvSpPr txBox="1"/>
            <p:nvPr/>
          </p:nvSpPr>
          <p:spPr>
            <a:xfrm>
              <a:off x="1626835" y="2687681"/>
              <a:ext cx="2492110" cy="59715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The user can demonstrate on a projector or computer, or print the presentation and make it </a:t>
              </a:r>
              <a:r>
                <a:rPr lang="en-US" altLang="zh-CN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film</a:t>
              </a:r>
              <a:endPara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endParaRPr>
            </a:p>
          </p:txBody>
        </p:sp>
      </p:grpSp>
      <p:grpSp>
        <p:nvGrpSpPr>
          <p:cNvPr id="46" name="组合 29"/>
          <p:cNvGrpSpPr/>
          <p:nvPr/>
        </p:nvGrpSpPr>
        <p:grpSpPr>
          <a:xfrm>
            <a:off x="458558" y="3403440"/>
            <a:ext cx="2276399" cy="1051953"/>
            <a:chOff x="1626835" y="2349127"/>
            <a:chExt cx="2492110" cy="935704"/>
          </a:xfrm>
        </p:grpSpPr>
        <p:sp>
          <p:nvSpPr>
            <p:cNvPr id="1048623" name="文本框 30"/>
            <p:cNvSpPr txBox="1"/>
            <p:nvPr/>
          </p:nvSpPr>
          <p:spPr>
            <a:xfrm>
              <a:off x="1806000" y="2349127"/>
              <a:ext cx="2133781" cy="3011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600" b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charset="0"/>
                  <a:cs typeface="Calibri" panose="020F0502020204030204" charset="0"/>
                </a:rPr>
                <a:t>Title text addition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endParaRPr>
            </a:p>
          </p:txBody>
        </p:sp>
        <p:sp>
          <p:nvSpPr>
            <p:cNvPr id="1048624" name="文本框 33"/>
            <p:cNvSpPr txBox="1"/>
            <p:nvPr/>
          </p:nvSpPr>
          <p:spPr>
            <a:xfrm>
              <a:off x="1626835" y="2687681"/>
              <a:ext cx="2492110" cy="59715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The user can demonstrate on a projector or computer, or print the presentation and make it </a:t>
              </a:r>
              <a:r>
                <a:rPr lang="en-US" altLang="zh-CN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film</a:t>
              </a:r>
              <a:endPara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endParaRPr>
            </a:p>
          </p:txBody>
        </p:sp>
      </p:grpSp>
      <p:pic>
        <p:nvPicPr>
          <p:cNvPr id="2097222" name="Рисунок 2097221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96112" y="287331"/>
            <a:ext cx="8658236" cy="6283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48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8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48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48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8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8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48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48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8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48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48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48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4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3145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4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14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10" grpId="0" animBg="1"/>
      <p:bldP spid="1048611" grpId="0"/>
      <p:bldP spid="1048612" grpId="0" animBg="1"/>
      <p:bldP spid="1048613" grpId="0"/>
      <p:bldP spid="1048614" grpId="0" animBg="1"/>
      <p:bldP spid="1048615" grpId="0"/>
      <p:bldP spid="1048616" grpId="0" animBg="1"/>
      <p:bldP spid="1048617" grpId="0" animBg="1"/>
      <p:bldP spid="10486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图片 32"/>
          <p:cNvPicPr>
            <a:picLocks noChangeAspect="1"/>
          </p:cNvPicPr>
          <p:nvPr/>
        </p:nvPicPr>
        <p:blipFill rotWithShape="1">
          <a:blip r:embed="rId2"/>
          <a:srcRect r="43866" b="35615"/>
          <a:stretch>
            <a:fillRect/>
          </a:stretch>
        </p:blipFill>
        <p:spPr>
          <a:xfrm>
            <a:off x="381428" y="178474"/>
            <a:ext cx="2376060" cy="2107526"/>
          </a:xfrm>
          <a:prstGeom prst="rect">
            <a:avLst/>
          </a:prstGeom>
        </p:spPr>
      </p:pic>
      <p:sp>
        <p:nvSpPr>
          <p:cNvPr id="1048626" name="文本框 31"/>
          <p:cNvSpPr txBox="1"/>
          <p:nvPr/>
        </p:nvSpPr>
        <p:spPr>
          <a:xfrm>
            <a:off x="1996905" y="438021"/>
            <a:ext cx="587955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Title text addition</a:t>
            </a:r>
            <a:endParaRPr lang="zh-CN" altLang="en-US" sz="60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162" name="图片 7"/>
          <p:cNvPicPr>
            <a:picLocks noChangeAspect="1"/>
          </p:cNvPicPr>
          <p:nvPr/>
        </p:nvPicPr>
        <p:blipFill rotWithShape="1">
          <a:blip r:embed="rId2"/>
          <a:srcRect l="54783"/>
          <a:stretch>
            <a:fillRect/>
          </a:stretch>
        </p:blipFill>
        <p:spPr>
          <a:xfrm rot="5400000" flipH="1">
            <a:off x="7398394" y="45395"/>
            <a:ext cx="2355628" cy="2659584"/>
          </a:xfrm>
          <a:prstGeom prst="rect">
            <a:avLst/>
          </a:prstGeom>
        </p:spPr>
      </p:pic>
      <p:pic>
        <p:nvPicPr>
          <p:cNvPr id="2097163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823" y="1571307"/>
            <a:ext cx="4509819" cy="126000"/>
          </a:xfrm>
          <a:prstGeom prst="rect">
            <a:avLst/>
          </a:prstGeom>
        </p:spPr>
      </p:pic>
      <p:sp>
        <p:nvSpPr>
          <p:cNvPr id="1048629" name="椭圆 9"/>
          <p:cNvSpPr/>
          <p:nvPr/>
        </p:nvSpPr>
        <p:spPr>
          <a:xfrm>
            <a:off x="1138056" y="3815054"/>
            <a:ext cx="711163" cy="875277"/>
          </a:xfrm>
          <a:prstGeom prst="ellipse">
            <a:avLst/>
          </a:pr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Calibri" panose="020F0502020204030204" charset="0"/>
            </a:endParaRPr>
          </a:p>
        </p:txBody>
      </p:sp>
      <p:sp>
        <p:nvSpPr>
          <p:cNvPr id="1048630" name="Freeform 26"/>
          <p:cNvSpPr>
            <a:spLocks noEditPoints="1"/>
          </p:cNvSpPr>
          <p:nvPr/>
        </p:nvSpPr>
        <p:spPr bwMode="auto">
          <a:xfrm>
            <a:off x="1338889" y="4079090"/>
            <a:ext cx="308400" cy="398788"/>
          </a:xfrm>
          <a:custGeom>
            <a:avLst/>
            <a:gdLst>
              <a:gd name="T0" fmla="*/ 139 w 577"/>
              <a:gd name="T1" fmla="*/ 87 h 609"/>
              <a:gd name="T2" fmla="*/ 27 w 577"/>
              <a:gd name="T3" fmla="*/ 87 h 609"/>
              <a:gd name="T4" fmla="*/ 27 w 577"/>
              <a:gd name="T5" fmla="*/ 48 h 609"/>
              <a:gd name="T6" fmla="*/ 139 w 577"/>
              <a:gd name="T7" fmla="*/ 48 h 609"/>
              <a:gd name="T8" fmla="*/ 139 w 577"/>
              <a:gd name="T9" fmla="*/ 87 h 609"/>
              <a:gd name="T10" fmla="*/ 139 w 577"/>
              <a:gd name="T11" fmla="*/ 179 h 609"/>
              <a:gd name="T12" fmla="*/ 27 w 577"/>
              <a:gd name="T13" fmla="*/ 179 h 609"/>
              <a:gd name="T14" fmla="*/ 27 w 577"/>
              <a:gd name="T15" fmla="*/ 140 h 609"/>
              <a:gd name="T16" fmla="*/ 139 w 577"/>
              <a:gd name="T17" fmla="*/ 140 h 609"/>
              <a:gd name="T18" fmla="*/ 139 w 577"/>
              <a:gd name="T19" fmla="*/ 179 h 609"/>
              <a:gd name="T20" fmla="*/ 139 w 577"/>
              <a:gd name="T21" fmla="*/ 271 h 609"/>
              <a:gd name="T22" fmla="*/ 27 w 577"/>
              <a:gd name="T23" fmla="*/ 271 h 609"/>
              <a:gd name="T24" fmla="*/ 27 w 577"/>
              <a:gd name="T25" fmla="*/ 232 h 609"/>
              <a:gd name="T26" fmla="*/ 139 w 577"/>
              <a:gd name="T27" fmla="*/ 232 h 609"/>
              <a:gd name="T28" fmla="*/ 139 w 577"/>
              <a:gd name="T29" fmla="*/ 271 h 609"/>
              <a:gd name="T30" fmla="*/ 0 w 577"/>
              <a:gd name="T31" fmla="*/ 609 h 609"/>
              <a:gd name="T32" fmla="*/ 166 w 577"/>
              <a:gd name="T33" fmla="*/ 609 h 609"/>
              <a:gd name="T34" fmla="*/ 166 w 577"/>
              <a:gd name="T35" fmla="*/ 0 h 609"/>
              <a:gd name="T36" fmla="*/ 0 w 577"/>
              <a:gd name="T37" fmla="*/ 0 h 609"/>
              <a:gd name="T38" fmla="*/ 0 w 577"/>
              <a:gd name="T39" fmla="*/ 609 h 609"/>
              <a:gd name="T40" fmla="*/ 344 w 577"/>
              <a:gd name="T41" fmla="*/ 87 h 609"/>
              <a:gd name="T42" fmla="*/ 232 w 577"/>
              <a:gd name="T43" fmla="*/ 87 h 609"/>
              <a:gd name="T44" fmla="*/ 232 w 577"/>
              <a:gd name="T45" fmla="*/ 48 h 609"/>
              <a:gd name="T46" fmla="*/ 344 w 577"/>
              <a:gd name="T47" fmla="*/ 48 h 609"/>
              <a:gd name="T48" fmla="*/ 344 w 577"/>
              <a:gd name="T49" fmla="*/ 87 h 609"/>
              <a:gd name="T50" fmla="*/ 344 w 577"/>
              <a:gd name="T51" fmla="*/ 179 h 609"/>
              <a:gd name="T52" fmla="*/ 232 w 577"/>
              <a:gd name="T53" fmla="*/ 179 h 609"/>
              <a:gd name="T54" fmla="*/ 232 w 577"/>
              <a:gd name="T55" fmla="*/ 140 h 609"/>
              <a:gd name="T56" fmla="*/ 344 w 577"/>
              <a:gd name="T57" fmla="*/ 140 h 609"/>
              <a:gd name="T58" fmla="*/ 344 w 577"/>
              <a:gd name="T59" fmla="*/ 179 h 609"/>
              <a:gd name="T60" fmla="*/ 344 w 577"/>
              <a:gd name="T61" fmla="*/ 271 h 609"/>
              <a:gd name="T62" fmla="*/ 232 w 577"/>
              <a:gd name="T63" fmla="*/ 271 h 609"/>
              <a:gd name="T64" fmla="*/ 232 w 577"/>
              <a:gd name="T65" fmla="*/ 232 h 609"/>
              <a:gd name="T66" fmla="*/ 344 w 577"/>
              <a:gd name="T67" fmla="*/ 232 h 609"/>
              <a:gd name="T68" fmla="*/ 344 w 577"/>
              <a:gd name="T69" fmla="*/ 271 h 609"/>
              <a:gd name="T70" fmla="*/ 205 w 577"/>
              <a:gd name="T71" fmla="*/ 609 h 609"/>
              <a:gd name="T72" fmla="*/ 371 w 577"/>
              <a:gd name="T73" fmla="*/ 609 h 609"/>
              <a:gd name="T74" fmla="*/ 371 w 577"/>
              <a:gd name="T75" fmla="*/ 0 h 609"/>
              <a:gd name="T76" fmla="*/ 205 w 577"/>
              <a:gd name="T77" fmla="*/ 0 h 609"/>
              <a:gd name="T78" fmla="*/ 205 w 577"/>
              <a:gd name="T79" fmla="*/ 609 h 609"/>
              <a:gd name="T80" fmla="*/ 549 w 577"/>
              <a:gd name="T81" fmla="*/ 87 h 609"/>
              <a:gd name="T82" fmla="*/ 437 w 577"/>
              <a:gd name="T83" fmla="*/ 87 h 609"/>
              <a:gd name="T84" fmla="*/ 437 w 577"/>
              <a:gd name="T85" fmla="*/ 48 h 609"/>
              <a:gd name="T86" fmla="*/ 549 w 577"/>
              <a:gd name="T87" fmla="*/ 48 h 609"/>
              <a:gd name="T88" fmla="*/ 549 w 577"/>
              <a:gd name="T89" fmla="*/ 87 h 609"/>
              <a:gd name="T90" fmla="*/ 549 w 577"/>
              <a:gd name="T91" fmla="*/ 179 h 609"/>
              <a:gd name="T92" fmla="*/ 437 w 577"/>
              <a:gd name="T93" fmla="*/ 179 h 609"/>
              <a:gd name="T94" fmla="*/ 437 w 577"/>
              <a:gd name="T95" fmla="*/ 140 h 609"/>
              <a:gd name="T96" fmla="*/ 549 w 577"/>
              <a:gd name="T97" fmla="*/ 140 h 609"/>
              <a:gd name="T98" fmla="*/ 549 w 577"/>
              <a:gd name="T99" fmla="*/ 179 h 609"/>
              <a:gd name="T100" fmla="*/ 549 w 577"/>
              <a:gd name="T101" fmla="*/ 271 h 609"/>
              <a:gd name="T102" fmla="*/ 437 w 577"/>
              <a:gd name="T103" fmla="*/ 271 h 609"/>
              <a:gd name="T104" fmla="*/ 437 w 577"/>
              <a:gd name="T105" fmla="*/ 232 h 609"/>
              <a:gd name="T106" fmla="*/ 549 w 577"/>
              <a:gd name="T107" fmla="*/ 232 h 609"/>
              <a:gd name="T108" fmla="*/ 549 w 577"/>
              <a:gd name="T109" fmla="*/ 271 h 609"/>
              <a:gd name="T110" fmla="*/ 410 w 577"/>
              <a:gd name="T111" fmla="*/ 609 h 609"/>
              <a:gd name="T112" fmla="*/ 577 w 577"/>
              <a:gd name="T113" fmla="*/ 609 h 609"/>
              <a:gd name="T114" fmla="*/ 577 w 577"/>
              <a:gd name="T115" fmla="*/ 0 h 609"/>
              <a:gd name="T116" fmla="*/ 410 w 577"/>
              <a:gd name="T117" fmla="*/ 0 h 609"/>
              <a:gd name="T118" fmla="*/ 410 w 577"/>
              <a:gd name="T119" fmla="*/ 609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77" h="609">
                <a:moveTo>
                  <a:pt x="139" y="87"/>
                </a:moveTo>
                <a:lnTo>
                  <a:pt x="27" y="87"/>
                </a:lnTo>
                <a:lnTo>
                  <a:pt x="27" y="48"/>
                </a:lnTo>
                <a:lnTo>
                  <a:pt x="139" y="48"/>
                </a:lnTo>
                <a:lnTo>
                  <a:pt x="139" y="87"/>
                </a:lnTo>
                <a:close/>
                <a:moveTo>
                  <a:pt x="139" y="179"/>
                </a:moveTo>
                <a:lnTo>
                  <a:pt x="27" y="179"/>
                </a:lnTo>
                <a:lnTo>
                  <a:pt x="27" y="140"/>
                </a:lnTo>
                <a:lnTo>
                  <a:pt x="139" y="140"/>
                </a:lnTo>
                <a:lnTo>
                  <a:pt x="139" y="179"/>
                </a:lnTo>
                <a:close/>
                <a:moveTo>
                  <a:pt x="139" y="271"/>
                </a:moveTo>
                <a:lnTo>
                  <a:pt x="27" y="271"/>
                </a:lnTo>
                <a:lnTo>
                  <a:pt x="27" y="232"/>
                </a:lnTo>
                <a:lnTo>
                  <a:pt x="139" y="232"/>
                </a:lnTo>
                <a:lnTo>
                  <a:pt x="139" y="271"/>
                </a:lnTo>
                <a:close/>
                <a:moveTo>
                  <a:pt x="0" y="609"/>
                </a:moveTo>
                <a:lnTo>
                  <a:pt x="166" y="609"/>
                </a:lnTo>
                <a:lnTo>
                  <a:pt x="166" y="0"/>
                </a:lnTo>
                <a:lnTo>
                  <a:pt x="0" y="0"/>
                </a:lnTo>
                <a:lnTo>
                  <a:pt x="0" y="609"/>
                </a:lnTo>
                <a:close/>
                <a:moveTo>
                  <a:pt x="344" y="87"/>
                </a:moveTo>
                <a:lnTo>
                  <a:pt x="232" y="87"/>
                </a:lnTo>
                <a:lnTo>
                  <a:pt x="232" y="48"/>
                </a:lnTo>
                <a:lnTo>
                  <a:pt x="344" y="48"/>
                </a:lnTo>
                <a:lnTo>
                  <a:pt x="344" y="87"/>
                </a:lnTo>
                <a:close/>
                <a:moveTo>
                  <a:pt x="344" y="179"/>
                </a:moveTo>
                <a:lnTo>
                  <a:pt x="232" y="179"/>
                </a:lnTo>
                <a:lnTo>
                  <a:pt x="232" y="140"/>
                </a:lnTo>
                <a:lnTo>
                  <a:pt x="344" y="140"/>
                </a:lnTo>
                <a:lnTo>
                  <a:pt x="344" y="179"/>
                </a:lnTo>
                <a:close/>
                <a:moveTo>
                  <a:pt x="344" y="271"/>
                </a:moveTo>
                <a:lnTo>
                  <a:pt x="232" y="271"/>
                </a:lnTo>
                <a:lnTo>
                  <a:pt x="232" y="232"/>
                </a:lnTo>
                <a:lnTo>
                  <a:pt x="344" y="232"/>
                </a:lnTo>
                <a:lnTo>
                  <a:pt x="344" y="271"/>
                </a:lnTo>
                <a:close/>
                <a:moveTo>
                  <a:pt x="205" y="609"/>
                </a:moveTo>
                <a:lnTo>
                  <a:pt x="371" y="609"/>
                </a:lnTo>
                <a:lnTo>
                  <a:pt x="371" y="0"/>
                </a:lnTo>
                <a:lnTo>
                  <a:pt x="205" y="0"/>
                </a:lnTo>
                <a:lnTo>
                  <a:pt x="205" y="609"/>
                </a:lnTo>
                <a:close/>
                <a:moveTo>
                  <a:pt x="549" y="87"/>
                </a:moveTo>
                <a:lnTo>
                  <a:pt x="437" y="87"/>
                </a:lnTo>
                <a:lnTo>
                  <a:pt x="437" y="48"/>
                </a:lnTo>
                <a:lnTo>
                  <a:pt x="549" y="48"/>
                </a:lnTo>
                <a:lnTo>
                  <a:pt x="549" y="87"/>
                </a:lnTo>
                <a:close/>
                <a:moveTo>
                  <a:pt x="549" y="179"/>
                </a:moveTo>
                <a:lnTo>
                  <a:pt x="437" y="179"/>
                </a:lnTo>
                <a:lnTo>
                  <a:pt x="437" y="140"/>
                </a:lnTo>
                <a:lnTo>
                  <a:pt x="549" y="140"/>
                </a:lnTo>
                <a:lnTo>
                  <a:pt x="549" y="179"/>
                </a:lnTo>
                <a:close/>
                <a:moveTo>
                  <a:pt x="549" y="271"/>
                </a:moveTo>
                <a:lnTo>
                  <a:pt x="437" y="271"/>
                </a:lnTo>
                <a:lnTo>
                  <a:pt x="437" y="232"/>
                </a:lnTo>
                <a:lnTo>
                  <a:pt x="549" y="232"/>
                </a:lnTo>
                <a:lnTo>
                  <a:pt x="549" y="271"/>
                </a:lnTo>
                <a:close/>
                <a:moveTo>
                  <a:pt x="410" y="609"/>
                </a:moveTo>
                <a:lnTo>
                  <a:pt x="577" y="609"/>
                </a:lnTo>
                <a:lnTo>
                  <a:pt x="577" y="0"/>
                </a:lnTo>
                <a:lnTo>
                  <a:pt x="410" y="0"/>
                </a:lnTo>
                <a:lnTo>
                  <a:pt x="410" y="609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ED7D31"/>
              </a:solidFill>
              <a:cs typeface="Calibri" panose="020F0502020204030204" charset="0"/>
            </a:endParaRPr>
          </a:p>
        </p:txBody>
      </p:sp>
      <p:sp>
        <p:nvSpPr>
          <p:cNvPr id="1048631" name="椭圆 13"/>
          <p:cNvSpPr/>
          <p:nvPr/>
        </p:nvSpPr>
        <p:spPr>
          <a:xfrm>
            <a:off x="1138056" y="5186470"/>
            <a:ext cx="711163" cy="875277"/>
          </a:xfrm>
          <a:prstGeom prst="ellipse">
            <a:avLst/>
          </a:pr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Calibri" panose="020F0502020204030204" charset="0"/>
            </a:endParaRPr>
          </a:p>
        </p:txBody>
      </p:sp>
      <p:sp>
        <p:nvSpPr>
          <p:cNvPr id="1048632" name="Freeform 36"/>
          <p:cNvSpPr>
            <a:spLocks noEditPoints="1"/>
          </p:cNvSpPr>
          <p:nvPr/>
        </p:nvSpPr>
        <p:spPr bwMode="auto">
          <a:xfrm>
            <a:off x="1306194" y="5425514"/>
            <a:ext cx="326618" cy="397187"/>
          </a:xfrm>
          <a:custGeom>
            <a:avLst/>
            <a:gdLst>
              <a:gd name="T0" fmla="*/ 553 w 612"/>
              <a:gd name="T1" fmla="*/ 521 h 605"/>
              <a:gd name="T2" fmla="*/ 490 w 612"/>
              <a:gd name="T3" fmla="*/ 521 h 605"/>
              <a:gd name="T4" fmla="*/ 590 w 612"/>
              <a:gd name="T5" fmla="*/ 58 h 605"/>
              <a:gd name="T6" fmla="*/ 508 w 612"/>
              <a:gd name="T7" fmla="*/ 0 h 605"/>
              <a:gd name="T8" fmla="*/ 288 w 612"/>
              <a:gd name="T9" fmla="*/ 196 h 605"/>
              <a:gd name="T10" fmla="*/ 256 w 612"/>
              <a:gd name="T11" fmla="*/ 241 h 605"/>
              <a:gd name="T12" fmla="*/ 229 w 612"/>
              <a:gd name="T13" fmla="*/ 254 h 605"/>
              <a:gd name="T14" fmla="*/ 232 w 612"/>
              <a:gd name="T15" fmla="*/ 338 h 605"/>
              <a:gd name="T16" fmla="*/ 55 w 612"/>
              <a:gd name="T17" fmla="*/ 492 h 605"/>
              <a:gd name="T18" fmla="*/ 35 w 612"/>
              <a:gd name="T19" fmla="*/ 605 h 605"/>
              <a:gd name="T20" fmla="*/ 127 w 612"/>
              <a:gd name="T21" fmla="*/ 513 h 605"/>
              <a:gd name="T22" fmla="*/ 271 w 612"/>
              <a:gd name="T23" fmla="*/ 377 h 605"/>
              <a:gd name="T24" fmla="*/ 352 w 612"/>
              <a:gd name="T25" fmla="*/ 377 h 605"/>
              <a:gd name="T26" fmla="*/ 375 w 612"/>
              <a:gd name="T27" fmla="*/ 326 h 605"/>
              <a:gd name="T28" fmla="*/ 410 w 612"/>
              <a:gd name="T29" fmla="*/ 319 h 605"/>
              <a:gd name="T30" fmla="*/ 590 w 612"/>
              <a:gd name="T31" fmla="*/ 58 h 605"/>
              <a:gd name="T32" fmla="*/ 239 w 612"/>
              <a:gd name="T33" fmla="*/ 197 h 605"/>
              <a:gd name="T34" fmla="*/ 246 w 612"/>
              <a:gd name="T35" fmla="*/ 190 h 605"/>
              <a:gd name="T36" fmla="*/ 266 w 612"/>
              <a:gd name="T37" fmla="*/ 171 h 605"/>
              <a:gd name="T38" fmla="*/ 131 w 612"/>
              <a:gd name="T39" fmla="*/ 1 h 605"/>
              <a:gd name="T40" fmla="*/ 171 w 612"/>
              <a:gd name="T41" fmla="*/ 97 h 605"/>
              <a:gd name="T42" fmla="*/ 13 w 612"/>
              <a:gd name="T43" fmla="*/ 118 h 605"/>
              <a:gd name="T44" fmla="*/ 141 w 612"/>
              <a:gd name="T45" fmla="*/ 272 h 605"/>
              <a:gd name="T46" fmla="*/ 185 w 612"/>
              <a:gd name="T47" fmla="*/ 263 h 605"/>
              <a:gd name="T48" fmla="*/ 221 w 612"/>
              <a:gd name="T49" fmla="*/ 215 h 605"/>
              <a:gd name="T50" fmla="*/ 409 w 612"/>
              <a:gd name="T51" fmla="*/ 368 h 605"/>
              <a:gd name="T52" fmla="*/ 376 w 612"/>
              <a:gd name="T53" fmla="*/ 401 h 605"/>
              <a:gd name="T54" fmla="*/ 451 w 612"/>
              <a:gd name="T55" fmla="*/ 529 h 605"/>
              <a:gd name="T56" fmla="*/ 529 w 612"/>
              <a:gd name="T57" fmla="*/ 605 h 605"/>
              <a:gd name="T58" fmla="*/ 597 w 612"/>
              <a:gd name="T59" fmla="*/ 502 h 605"/>
              <a:gd name="T60" fmla="*/ 427 w 612"/>
              <a:gd name="T61" fmla="*/ 350 h 605"/>
              <a:gd name="T62" fmla="*/ 401 w 612"/>
              <a:gd name="T63" fmla="*/ 352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12" h="605">
                <a:moveTo>
                  <a:pt x="522" y="490"/>
                </a:moveTo>
                <a:cubicBezTo>
                  <a:pt x="539" y="490"/>
                  <a:pt x="553" y="504"/>
                  <a:pt x="553" y="521"/>
                </a:cubicBezTo>
                <a:cubicBezTo>
                  <a:pt x="553" y="539"/>
                  <a:pt x="539" y="553"/>
                  <a:pt x="522" y="553"/>
                </a:cubicBezTo>
                <a:cubicBezTo>
                  <a:pt x="504" y="553"/>
                  <a:pt x="490" y="539"/>
                  <a:pt x="490" y="521"/>
                </a:cubicBezTo>
                <a:cubicBezTo>
                  <a:pt x="490" y="504"/>
                  <a:pt x="504" y="490"/>
                  <a:pt x="522" y="490"/>
                </a:cubicBezTo>
                <a:close/>
                <a:moveTo>
                  <a:pt x="590" y="58"/>
                </a:moveTo>
                <a:lnTo>
                  <a:pt x="548" y="17"/>
                </a:lnTo>
                <a:cubicBezTo>
                  <a:pt x="537" y="5"/>
                  <a:pt x="522" y="0"/>
                  <a:pt x="508" y="0"/>
                </a:cubicBezTo>
                <a:cubicBezTo>
                  <a:pt x="493" y="0"/>
                  <a:pt x="478" y="5"/>
                  <a:pt x="467" y="17"/>
                </a:cubicBezTo>
                <a:lnTo>
                  <a:pt x="288" y="196"/>
                </a:lnTo>
                <a:cubicBezTo>
                  <a:pt x="293" y="207"/>
                  <a:pt x="289" y="223"/>
                  <a:pt x="281" y="231"/>
                </a:cubicBezTo>
                <a:cubicBezTo>
                  <a:pt x="275" y="237"/>
                  <a:pt x="265" y="241"/>
                  <a:pt x="256" y="241"/>
                </a:cubicBezTo>
                <a:cubicBezTo>
                  <a:pt x="252" y="241"/>
                  <a:pt x="249" y="240"/>
                  <a:pt x="245" y="239"/>
                </a:cubicBezTo>
                <a:lnTo>
                  <a:pt x="229" y="254"/>
                </a:lnTo>
                <a:cubicBezTo>
                  <a:pt x="207" y="277"/>
                  <a:pt x="207" y="313"/>
                  <a:pt x="229" y="335"/>
                </a:cubicBezTo>
                <a:lnTo>
                  <a:pt x="232" y="338"/>
                </a:lnTo>
                <a:lnTo>
                  <a:pt x="92" y="478"/>
                </a:lnTo>
                <a:lnTo>
                  <a:pt x="55" y="492"/>
                </a:lnTo>
                <a:lnTo>
                  <a:pt x="0" y="570"/>
                </a:lnTo>
                <a:lnTo>
                  <a:pt x="35" y="605"/>
                </a:lnTo>
                <a:lnTo>
                  <a:pt x="113" y="551"/>
                </a:lnTo>
                <a:lnTo>
                  <a:pt x="127" y="513"/>
                </a:lnTo>
                <a:lnTo>
                  <a:pt x="267" y="373"/>
                </a:lnTo>
                <a:lnTo>
                  <a:pt x="271" y="377"/>
                </a:lnTo>
                <a:cubicBezTo>
                  <a:pt x="283" y="388"/>
                  <a:pt x="297" y="394"/>
                  <a:pt x="312" y="394"/>
                </a:cubicBezTo>
                <a:cubicBezTo>
                  <a:pt x="326" y="394"/>
                  <a:pt x="341" y="388"/>
                  <a:pt x="352" y="377"/>
                </a:cubicBezTo>
                <a:lnTo>
                  <a:pt x="368" y="361"/>
                </a:lnTo>
                <a:cubicBezTo>
                  <a:pt x="363" y="351"/>
                  <a:pt x="367" y="335"/>
                  <a:pt x="375" y="326"/>
                </a:cubicBezTo>
                <a:cubicBezTo>
                  <a:pt x="381" y="320"/>
                  <a:pt x="391" y="317"/>
                  <a:pt x="399" y="317"/>
                </a:cubicBezTo>
                <a:cubicBezTo>
                  <a:pt x="403" y="317"/>
                  <a:pt x="407" y="317"/>
                  <a:pt x="410" y="319"/>
                </a:cubicBezTo>
                <a:lnTo>
                  <a:pt x="590" y="139"/>
                </a:lnTo>
                <a:cubicBezTo>
                  <a:pt x="612" y="117"/>
                  <a:pt x="612" y="81"/>
                  <a:pt x="590" y="58"/>
                </a:cubicBezTo>
                <a:close/>
                <a:moveTo>
                  <a:pt x="221" y="215"/>
                </a:moveTo>
                <a:lnTo>
                  <a:pt x="239" y="197"/>
                </a:lnTo>
                <a:lnTo>
                  <a:pt x="255" y="206"/>
                </a:lnTo>
                <a:lnTo>
                  <a:pt x="246" y="190"/>
                </a:lnTo>
                <a:lnTo>
                  <a:pt x="264" y="172"/>
                </a:lnTo>
                <a:lnTo>
                  <a:pt x="266" y="171"/>
                </a:lnTo>
                <a:cubicBezTo>
                  <a:pt x="270" y="160"/>
                  <a:pt x="272" y="151"/>
                  <a:pt x="272" y="141"/>
                </a:cubicBezTo>
                <a:cubicBezTo>
                  <a:pt x="272" y="69"/>
                  <a:pt x="203" y="0"/>
                  <a:pt x="131" y="1"/>
                </a:cubicBezTo>
                <a:cubicBezTo>
                  <a:pt x="131" y="1"/>
                  <a:pt x="123" y="9"/>
                  <a:pt x="118" y="13"/>
                </a:cubicBezTo>
                <a:cubicBezTo>
                  <a:pt x="176" y="71"/>
                  <a:pt x="171" y="61"/>
                  <a:pt x="171" y="97"/>
                </a:cubicBezTo>
                <a:cubicBezTo>
                  <a:pt x="171" y="126"/>
                  <a:pt x="125" y="171"/>
                  <a:pt x="97" y="171"/>
                </a:cubicBezTo>
                <a:cubicBezTo>
                  <a:pt x="61" y="171"/>
                  <a:pt x="72" y="177"/>
                  <a:pt x="13" y="118"/>
                </a:cubicBezTo>
                <a:cubicBezTo>
                  <a:pt x="9" y="123"/>
                  <a:pt x="1" y="131"/>
                  <a:pt x="1" y="131"/>
                </a:cubicBezTo>
                <a:cubicBezTo>
                  <a:pt x="2" y="203"/>
                  <a:pt x="70" y="272"/>
                  <a:pt x="141" y="272"/>
                </a:cubicBezTo>
                <a:cubicBezTo>
                  <a:pt x="154" y="272"/>
                  <a:pt x="168" y="267"/>
                  <a:pt x="182" y="261"/>
                </a:cubicBezTo>
                <a:lnTo>
                  <a:pt x="185" y="263"/>
                </a:lnTo>
                <a:cubicBezTo>
                  <a:pt x="189" y="251"/>
                  <a:pt x="196" y="240"/>
                  <a:pt x="206" y="230"/>
                </a:cubicBezTo>
                <a:lnTo>
                  <a:pt x="221" y="215"/>
                </a:lnTo>
                <a:close/>
                <a:moveTo>
                  <a:pt x="401" y="352"/>
                </a:moveTo>
                <a:lnTo>
                  <a:pt x="409" y="368"/>
                </a:lnTo>
                <a:lnTo>
                  <a:pt x="392" y="385"/>
                </a:lnTo>
                <a:lnTo>
                  <a:pt x="376" y="401"/>
                </a:lnTo>
                <a:cubicBezTo>
                  <a:pt x="367" y="410"/>
                  <a:pt x="356" y="417"/>
                  <a:pt x="343" y="422"/>
                </a:cubicBezTo>
                <a:lnTo>
                  <a:pt x="451" y="529"/>
                </a:lnTo>
                <a:lnTo>
                  <a:pt x="502" y="597"/>
                </a:lnTo>
                <a:lnTo>
                  <a:pt x="529" y="605"/>
                </a:lnTo>
                <a:lnTo>
                  <a:pt x="604" y="529"/>
                </a:lnTo>
                <a:lnTo>
                  <a:pt x="597" y="502"/>
                </a:lnTo>
                <a:lnTo>
                  <a:pt x="529" y="451"/>
                </a:lnTo>
                <a:lnTo>
                  <a:pt x="427" y="350"/>
                </a:lnTo>
                <a:lnTo>
                  <a:pt x="417" y="360"/>
                </a:lnTo>
                <a:lnTo>
                  <a:pt x="401" y="352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ED7D31"/>
              </a:solidFill>
              <a:cs typeface="Calibri" panose="020F0502020204030204" charset="0"/>
            </a:endParaRPr>
          </a:p>
        </p:txBody>
      </p:sp>
      <p:sp>
        <p:nvSpPr>
          <p:cNvPr id="1048633" name="椭圆 15"/>
          <p:cNvSpPr/>
          <p:nvPr/>
        </p:nvSpPr>
        <p:spPr>
          <a:xfrm>
            <a:off x="1138056" y="2494771"/>
            <a:ext cx="711163" cy="875277"/>
          </a:xfrm>
          <a:prstGeom prst="ellipse">
            <a:avLst/>
          </a:pr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Calibri" panose="020F0502020204030204" charset="0"/>
            </a:endParaRPr>
          </a:p>
        </p:txBody>
      </p:sp>
      <p:sp>
        <p:nvSpPr>
          <p:cNvPr id="1048634" name="Freeform 48"/>
          <p:cNvSpPr>
            <a:spLocks noEditPoints="1"/>
          </p:cNvSpPr>
          <p:nvPr/>
        </p:nvSpPr>
        <p:spPr bwMode="auto">
          <a:xfrm>
            <a:off x="1325876" y="2731787"/>
            <a:ext cx="334426" cy="393984"/>
          </a:xfrm>
          <a:custGeom>
            <a:avLst/>
            <a:gdLst>
              <a:gd name="T0" fmla="*/ 419 w 628"/>
              <a:gd name="T1" fmla="*/ 232 h 600"/>
              <a:gd name="T2" fmla="*/ 411 w 628"/>
              <a:gd name="T3" fmla="*/ 249 h 600"/>
              <a:gd name="T4" fmla="*/ 408 w 628"/>
              <a:gd name="T5" fmla="*/ 261 h 600"/>
              <a:gd name="T6" fmla="*/ 409 w 628"/>
              <a:gd name="T7" fmla="*/ 283 h 600"/>
              <a:gd name="T8" fmla="*/ 417 w 628"/>
              <a:gd name="T9" fmla="*/ 304 h 600"/>
              <a:gd name="T10" fmla="*/ 424 w 628"/>
              <a:gd name="T11" fmla="*/ 315 h 600"/>
              <a:gd name="T12" fmla="*/ 441 w 628"/>
              <a:gd name="T13" fmla="*/ 330 h 600"/>
              <a:gd name="T14" fmla="*/ 453 w 628"/>
              <a:gd name="T15" fmla="*/ 335 h 600"/>
              <a:gd name="T16" fmla="*/ 478 w 628"/>
              <a:gd name="T17" fmla="*/ 200 h 600"/>
              <a:gd name="T18" fmla="*/ 449 w 628"/>
              <a:gd name="T19" fmla="*/ 206 h 600"/>
              <a:gd name="T20" fmla="*/ 433 w 628"/>
              <a:gd name="T21" fmla="*/ 216 h 600"/>
              <a:gd name="T22" fmla="*/ 425 w 628"/>
              <a:gd name="T23" fmla="*/ 224 h 600"/>
              <a:gd name="T24" fmla="*/ 384 w 628"/>
              <a:gd name="T25" fmla="*/ 70 h 600"/>
              <a:gd name="T26" fmla="*/ 314 w 628"/>
              <a:gd name="T27" fmla="*/ 140 h 600"/>
              <a:gd name="T28" fmla="*/ 379 w 628"/>
              <a:gd name="T29" fmla="*/ 283 h 600"/>
              <a:gd name="T30" fmla="*/ 379 w 628"/>
              <a:gd name="T31" fmla="*/ 254 h 600"/>
              <a:gd name="T32" fmla="*/ 359 w 628"/>
              <a:gd name="T33" fmla="*/ 154 h 600"/>
              <a:gd name="T34" fmla="*/ 250 w 628"/>
              <a:gd name="T35" fmla="*/ 270 h 600"/>
              <a:gd name="T36" fmla="*/ 314 w 628"/>
              <a:gd name="T37" fmla="*/ 396 h 600"/>
              <a:gd name="T38" fmla="*/ 282 w 628"/>
              <a:gd name="T39" fmla="*/ 400 h 600"/>
              <a:gd name="T40" fmla="*/ 267 w 628"/>
              <a:gd name="T41" fmla="*/ 382 h 600"/>
              <a:gd name="T42" fmla="*/ 257 w 628"/>
              <a:gd name="T43" fmla="*/ 374 h 600"/>
              <a:gd name="T44" fmla="*/ 214 w 628"/>
              <a:gd name="T45" fmla="*/ 356 h 600"/>
              <a:gd name="T46" fmla="*/ 195 w 628"/>
              <a:gd name="T47" fmla="*/ 354 h 600"/>
              <a:gd name="T48" fmla="*/ 0 w 628"/>
              <a:gd name="T49" fmla="*/ 600 h 600"/>
              <a:gd name="T50" fmla="*/ 83 w 628"/>
              <a:gd name="T51" fmla="*/ 454 h 600"/>
              <a:gd name="T52" fmla="*/ 216 w 628"/>
              <a:gd name="T53" fmla="*/ 454 h 600"/>
              <a:gd name="T54" fmla="*/ 301 w 628"/>
              <a:gd name="T55" fmla="*/ 600 h 600"/>
              <a:gd name="T56" fmla="*/ 282 w 628"/>
              <a:gd name="T57" fmla="*/ 400 h 600"/>
              <a:gd name="T58" fmla="*/ 433 w 628"/>
              <a:gd name="T59" fmla="*/ 354 h 600"/>
              <a:gd name="T60" fmla="*/ 413 w 628"/>
              <a:gd name="T61" fmla="*/ 356 h 600"/>
              <a:gd name="T62" fmla="*/ 361 w 628"/>
              <a:gd name="T63" fmla="*/ 382 h 600"/>
              <a:gd name="T64" fmla="*/ 353 w 628"/>
              <a:gd name="T65" fmla="*/ 391 h 600"/>
              <a:gd name="T66" fmla="*/ 389 w 628"/>
              <a:gd name="T67" fmla="*/ 600 h 600"/>
              <a:gd name="T68" fmla="*/ 410 w 628"/>
              <a:gd name="T69" fmla="*/ 600 h 600"/>
              <a:gd name="T70" fmla="*/ 564 w 628"/>
              <a:gd name="T71" fmla="*/ 454 h 600"/>
              <a:gd name="T72" fmla="*/ 628 w 628"/>
              <a:gd name="T73" fmla="*/ 460 h 600"/>
              <a:gd name="T74" fmla="*/ 151 w 628"/>
              <a:gd name="T75" fmla="*/ 340 h 600"/>
              <a:gd name="T76" fmla="*/ 186 w 628"/>
              <a:gd name="T77" fmla="*/ 330 h 600"/>
              <a:gd name="T78" fmla="*/ 196 w 628"/>
              <a:gd name="T79" fmla="*/ 323 h 600"/>
              <a:gd name="T80" fmla="*/ 216 w 628"/>
              <a:gd name="T81" fmla="*/ 295 h 600"/>
              <a:gd name="T82" fmla="*/ 219 w 628"/>
              <a:gd name="T83" fmla="*/ 281 h 600"/>
              <a:gd name="T84" fmla="*/ 219 w 628"/>
              <a:gd name="T85" fmla="*/ 258 h 600"/>
              <a:gd name="T86" fmla="*/ 214 w 628"/>
              <a:gd name="T87" fmla="*/ 241 h 600"/>
              <a:gd name="T88" fmla="*/ 208 w 628"/>
              <a:gd name="T89" fmla="*/ 231 h 600"/>
              <a:gd name="T90" fmla="*/ 195 w 628"/>
              <a:gd name="T91" fmla="*/ 217 h 600"/>
              <a:gd name="T92" fmla="*/ 186 w 628"/>
              <a:gd name="T93" fmla="*/ 210 h 600"/>
              <a:gd name="T94" fmla="*/ 151 w 628"/>
              <a:gd name="T95" fmla="*/ 200 h 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28" h="600">
                <a:moveTo>
                  <a:pt x="425" y="224"/>
                </a:moveTo>
                <a:cubicBezTo>
                  <a:pt x="423" y="226"/>
                  <a:pt x="421" y="229"/>
                  <a:pt x="420" y="231"/>
                </a:cubicBezTo>
                <a:cubicBezTo>
                  <a:pt x="419" y="231"/>
                  <a:pt x="419" y="232"/>
                  <a:pt x="419" y="232"/>
                </a:cubicBezTo>
                <a:cubicBezTo>
                  <a:pt x="418" y="234"/>
                  <a:pt x="416" y="236"/>
                  <a:pt x="415" y="239"/>
                </a:cubicBezTo>
                <a:cubicBezTo>
                  <a:pt x="415" y="240"/>
                  <a:pt x="414" y="240"/>
                  <a:pt x="414" y="241"/>
                </a:cubicBezTo>
                <a:cubicBezTo>
                  <a:pt x="413" y="244"/>
                  <a:pt x="412" y="246"/>
                  <a:pt x="411" y="249"/>
                </a:cubicBezTo>
                <a:cubicBezTo>
                  <a:pt x="411" y="249"/>
                  <a:pt x="411" y="250"/>
                  <a:pt x="411" y="250"/>
                </a:cubicBezTo>
                <a:cubicBezTo>
                  <a:pt x="410" y="253"/>
                  <a:pt x="409" y="255"/>
                  <a:pt x="409" y="258"/>
                </a:cubicBezTo>
                <a:cubicBezTo>
                  <a:pt x="409" y="259"/>
                  <a:pt x="409" y="260"/>
                  <a:pt x="408" y="261"/>
                </a:cubicBezTo>
                <a:cubicBezTo>
                  <a:pt x="408" y="264"/>
                  <a:pt x="408" y="267"/>
                  <a:pt x="408" y="270"/>
                </a:cubicBezTo>
                <a:cubicBezTo>
                  <a:pt x="408" y="274"/>
                  <a:pt x="408" y="278"/>
                  <a:pt x="409" y="281"/>
                </a:cubicBezTo>
                <a:cubicBezTo>
                  <a:pt x="409" y="282"/>
                  <a:pt x="409" y="283"/>
                  <a:pt x="409" y="283"/>
                </a:cubicBezTo>
                <a:cubicBezTo>
                  <a:pt x="410" y="287"/>
                  <a:pt x="411" y="290"/>
                  <a:pt x="412" y="293"/>
                </a:cubicBezTo>
                <a:cubicBezTo>
                  <a:pt x="412" y="294"/>
                  <a:pt x="412" y="294"/>
                  <a:pt x="412" y="295"/>
                </a:cubicBezTo>
                <a:cubicBezTo>
                  <a:pt x="414" y="298"/>
                  <a:pt x="415" y="301"/>
                  <a:pt x="417" y="304"/>
                </a:cubicBezTo>
                <a:cubicBezTo>
                  <a:pt x="417" y="305"/>
                  <a:pt x="417" y="305"/>
                  <a:pt x="418" y="306"/>
                </a:cubicBezTo>
                <a:cubicBezTo>
                  <a:pt x="420" y="309"/>
                  <a:pt x="422" y="312"/>
                  <a:pt x="424" y="315"/>
                </a:cubicBezTo>
                <a:cubicBezTo>
                  <a:pt x="424" y="315"/>
                  <a:pt x="424" y="315"/>
                  <a:pt x="424" y="315"/>
                </a:cubicBezTo>
                <a:cubicBezTo>
                  <a:pt x="427" y="318"/>
                  <a:pt x="429" y="320"/>
                  <a:pt x="432" y="323"/>
                </a:cubicBezTo>
                <a:cubicBezTo>
                  <a:pt x="432" y="323"/>
                  <a:pt x="432" y="323"/>
                  <a:pt x="432" y="323"/>
                </a:cubicBezTo>
                <a:cubicBezTo>
                  <a:pt x="435" y="326"/>
                  <a:pt x="438" y="328"/>
                  <a:pt x="441" y="330"/>
                </a:cubicBezTo>
                <a:cubicBezTo>
                  <a:pt x="442" y="330"/>
                  <a:pt x="442" y="330"/>
                  <a:pt x="442" y="330"/>
                </a:cubicBezTo>
                <a:cubicBezTo>
                  <a:pt x="446" y="332"/>
                  <a:pt x="449" y="334"/>
                  <a:pt x="452" y="335"/>
                </a:cubicBezTo>
                <a:cubicBezTo>
                  <a:pt x="453" y="335"/>
                  <a:pt x="453" y="335"/>
                  <a:pt x="453" y="335"/>
                </a:cubicBezTo>
                <a:cubicBezTo>
                  <a:pt x="461" y="338"/>
                  <a:pt x="469" y="340"/>
                  <a:pt x="478" y="340"/>
                </a:cubicBezTo>
                <a:cubicBezTo>
                  <a:pt x="516" y="340"/>
                  <a:pt x="547" y="309"/>
                  <a:pt x="547" y="270"/>
                </a:cubicBezTo>
                <a:cubicBezTo>
                  <a:pt x="547" y="231"/>
                  <a:pt x="516" y="200"/>
                  <a:pt x="478" y="200"/>
                </a:cubicBezTo>
                <a:cubicBezTo>
                  <a:pt x="468" y="200"/>
                  <a:pt x="458" y="202"/>
                  <a:pt x="450" y="206"/>
                </a:cubicBezTo>
                <a:cubicBezTo>
                  <a:pt x="450" y="206"/>
                  <a:pt x="450" y="206"/>
                  <a:pt x="450" y="206"/>
                </a:cubicBezTo>
                <a:cubicBezTo>
                  <a:pt x="449" y="206"/>
                  <a:pt x="449" y="206"/>
                  <a:pt x="449" y="206"/>
                </a:cubicBezTo>
                <a:cubicBezTo>
                  <a:pt x="446" y="208"/>
                  <a:pt x="444" y="209"/>
                  <a:pt x="442" y="210"/>
                </a:cubicBezTo>
                <a:cubicBezTo>
                  <a:pt x="441" y="210"/>
                  <a:pt x="441" y="211"/>
                  <a:pt x="440" y="211"/>
                </a:cubicBezTo>
                <a:cubicBezTo>
                  <a:pt x="438" y="213"/>
                  <a:pt x="435" y="215"/>
                  <a:pt x="433" y="216"/>
                </a:cubicBezTo>
                <a:cubicBezTo>
                  <a:pt x="433" y="217"/>
                  <a:pt x="432" y="217"/>
                  <a:pt x="432" y="217"/>
                </a:cubicBezTo>
                <a:cubicBezTo>
                  <a:pt x="430" y="219"/>
                  <a:pt x="428" y="221"/>
                  <a:pt x="426" y="223"/>
                </a:cubicBezTo>
                <a:cubicBezTo>
                  <a:pt x="426" y="223"/>
                  <a:pt x="425" y="224"/>
                  <a:pt x="425" y="224"/>
                </a:cubicBezTo>
                <a:close/>
                <a:moveTo>
                  <a:pt x="314" y="140"/>
                </a:moveTo>
                <a:lnTo>
                  <a:pt x="314" y="140"/>
                </a:lnTo>
                <a:cubicBezTo>
                  <a:pt x="353" y="140"/>
                  <a:pt x="384" y="108"/>
                  <a:pt x="384" y="70"/>
                </a:cubicBezTo>
                <a:cubicBezTo>
                  <a:pt x="384" y="31"/>
                  <a:pt x="353" y="0"/>
                  <a:pt x="314" y="0"/>
                </a:cubicBezTo>
                <a:cubicBezTo>
                  <a:pt x="275" y="0"/>
                  <a:pt x="244" y="31"/>
                  <a:pt x="244" y="70"/>
                </a:cubicBezTo>
                <a:cubicBezTo>
                  <a:pt x="244" y="108"/>
                  <a:pt x="275" y="140"/>
                  <a:pt x="314" y="140"/>
                </a:cubicBezTo>
                <a:close/>
                <a:moveTo>
                  <a:pt x="379" y="336"/>
                </a:moveTo>
                <a:lnTo>
                  <a:pt x="379" y="336"/>
                </a:lnTo>
                <a:lnTo>
                  <a:pt x="379" y="283"/>
                </a:lnTo>
                <a:cubicBezTo>
                  <a:pt x="379" y="279"/>
                  <a:pt x="378" y="274"/>
                  <a:pt x="378" y="270"/>
                </a:cubicBezTo>
                <a:cubicBezTo>
                  <a:pt x="378" y="266"/>
                  <a:pt x="379" y="262"/>
                  <a:pt x="379" y="257"/>
                </a:cubicBezTo>
                <a:lnTo>
                  <a:pt x="379" y="254"/>
                </a:lnTo>
                <a:lnTo>
                  <a:pt x="380" y="254"/>
                </a:lnTo>
                <a:cubicBezTo>
                  <a:pt x="385" y="223"/>
                  <a:pt x="404" y="197"/>
                  <a:pt x="431" y="183"/>
                </a:cubicBezTo>
                <a:cubicBezTo>
                  <a:pt x="412" y="165"/>
                  <a:pt x="387" y="154"/>
                  <a:pt x="359" y="154"/>
                </a:cubicBezTo>
                <a:lnTo>
                  <a:pt x="269" y="154"/>
                </a:lnTo>
                <a:cubicBezTo>
                  <a:pt x="241" y="154"/>
                  <a:pt x="216" y="165"/>
                  <a:pt x="197" y="183"/>
                </a:cubicBezTo>
                <a:cubicBezTo>
                  <a:pt x="228" y="199"/>
                  <a:pt x="250" y="232"/>
                  <a:pt x="250" y="270"/>
                </a:cubicBezTo>
                <a:cubicBezTo>
                  <a:pt x="250" y="278"/>
                  <a:pt x="249" y="285"/>
                  <a:pt x="247" y="293"/>
                </a:cubicBezTo>
                <a:lnTo>
                  <a:pt x="247" y="335"/>
                </a:lnTo>
                <a:cubicBezTo>
                  <a:pt x="276" y="347"/>
                  <a:pt x="299" y="369"/>
                  <a:pt x="314" y="396"/>
                </a:cubicBezTo>
                <a:cubicBezTo>
                  <a:pt x="328" y="369"/>
                  <a:pt x="352" y="348"/>
                  <a:pt x="379" y="336"/>
                </a:cubicBezTo>
                <a:close/>
                <a:moveTo>
                  <a:pt x="282" y="400"/>
                </a:moveTo>
                <a:lnTo>
                  <a:pt x="282" y="400"/>
                </a:lnTo>
                <a:cubicBezTo>
                  <a:pt x="280" y="397"/>
                  <a:pt x="278" y="394"/>
                  <a:pt x="275" y="391"/>
                </a:cubicBezTo>
                <a:cubicBezTo>
                  <a:pt x="275" y="390"/>
                  <a:pt x="274" y="390"/>
                  <a:pt x="274" y="390"/>
                </a:cubicBezTo>
                <a:cubicBezTo>
                  <a:pt x="272" y="387"/>
                  <a:pt x="270" y="385"/>
                  <a:pt x="267" y="382"/>
                </a:cubicBezTo>
                <a:cubicBezTo>
                  <a:pt x="267" y="382"/>
                  <a:pt x="266" y="382"/>
                  <a:pt x="266" y="381"/>
                </a:cubicBezTo>
                <a:cubicBezTo>
                  <a:pt x="263" y="379"/>
                  <a:pt x="261" y="377"/>
                  <a:pt x="258" y="375"/>
                </a:cubicBezTo>
                <a:cubicBezTo>
                  <a:pt x="257" y="374"/>
                  <a:pt x="257" y="374"/>
                  <a:pt x="257" y="374"/>
                </a:cubicBezTo>
                <a:cubicBezTo>
                  <a:pt x="247" y="367"/>
                  <a:pt x="237" y="362"/>
                  <a:pt x="225" y="359"/>
                </a:cubicBezTo>
                <a:cubicBezTo>
                  <a:pt x="223" y="358"/>
                  <a:pt x="220" y="357"/>
                  <a:pt x="218" y="357"/>
                </a:cubicBezTo>
                <a:cubicBezTo>
                  <a:pt x="217" y="356"/>
                  <a:pt x="215" y="356"/>
                  <a:pt x="214" y="356"/>
                </a:cubicBezTo>
                <a:cubicBezTo>
                  <a:pt x="212" y="356"/>
                  <a:pt x="210" y="355"/>
                  <a:pt x="208" y="355"/>
                </a:cubicBezTo>
                <a:cubicBezTo>
                  <a:pt x="207" y="355"/>
                  <a:pt x="206" y="355"/>
                  <a:pt x="205" y="355"/>
                </a:cubicBezTo>
                <a:cubicBezTo>
                  <a:pt x="202" y="354"/>
                  <a:pt x="199" y="354"/>
                  <a:pt x="195" y="354"/>
                </a:cubicBezTo>
                <a:lnTo>
                  <a:pt x="105" y="354"/>
                </a:lnTo>
                <a:cubicBezTo>
                  <a:pt x="47" y="354"/>
                  <a:pt x="0" y="401"/>
                  <a:pt x="0" y="460"/>
                </a:cubicBezTo>
                <a:lnTo>
                  <a:pt x="0" y="600"/>
                </a:lnTo>
                <a:lnTo>
                  <a:pt x="62" y="600"/>
                </a:lnTo>
                <a:lnTo>
                  <a:pt x="62" y="454"/>
                </a:lnTo>
                <a:lnTo>
                  <a:pt x="83" y="454"/>
                </a:lnTo>
                <a:lnTo>
                  <a:pt x="83" y="600"/>
                </a:lnTo>
                <a:lnTo>
                  <a:pt x="216" y="600"/>
                </a:lnTo>
                <a:lnTo>
                  <a:pt x="216" y="454"/>
                </a:lnTo>
                <a:lnTo>
                  <a:pt x="237" y="454"/>
                </a:lnTo>
                <a:lnTo>
                  <a:pt x="237" y="600"/>
                </a:lnTo>
                <a:lnTo>
                  <a:pt x="301" y="600"/>
                </a:lnTo>
                <a:lnTo>
                  <a:pt x="301" y="460"/>
                </a:lnTo>
                <a:cubicBezTo>
                  <a:pt x="301" y="437"/>
                  <a:pt x="294" y="417"/>
                  <a:pt x="282" y="400"/>
                </a:cubicBezTo>
                <a:cubicBezTo>
                  <a:pt x="282" y="400"/>
                  <a:pt x="282" y="400"/>
                  <a:pt x="282" y="400"/>
                </a:cubicBezTo>
                <a:close/>
                <a:moveTo>
                  <a:pt x="523" y="354"/>
                </a:moveTo>
                <a:lnTo>
                  <a:pt x="523" y="354"/>
                </a:lnTo>
                <a:lnTo>
                  <a:pt x="433" y="354"/>
                </a:lnTo>
                <a:cubicBezTo>
                  <a:pt x="429" y="354"/>
                  <a:pt x="426" y="354"/>
                  <a:pt x="423" y="355"/>
                </a:cubicBezTo>
                <a:cubicBezTo>
                  <a:pt x="422" y="355"/>
                  <a:pt x="421" y="355"/>
                  <a:pt x="420" y="355"/>
                </a:cubicBezTo>
                <a:cubicBezTo>
                  <a:pt x="418" y="355"/>
                  <a:pt x="415" y="356"/>
                  <a:pt x="413" y="356"/>
                </a:cubicBezTo>
                <a:cubicBezTo>
                  <a:pt x="412" y="356"/>
                  <a:pt x="411" y="356"/>
                  <a:pt x="410" y="357"/>
                </a:cubicBezTo>
                <a:cubicBezTo>
                  <a:pt x="408" y="357"/>
                  <a:pt x="405" y="358"/>
                  <a:pt x="403" y="358"/>
                </a:cubicBezTo>
                <a:cubicBezTo>
                  <a:pt x="387" y="363"/>
                  <a:pt x="373" y="371"/>
                  <a:pt x="361" y="382"/>
                </a:cubicBezTo>
                <a:cubicBezTo>
                  <a:pt x="361" y="382"/>
                  <a:pt x="361" y="382"/>
                  <a:pt x="361" y="383"/>
                </a:cubicBezTo>
                <a:cubicBezTo>
                  <a:pt x="358" y="385"/>
                  <a:pt x="356" y="388"/>
                  <a:pt x="353" y="390"/>
                </a:cubicBezTo>
                <a:cubicBezTo>
                  <a:pt x="353" y="390"/>
                  <a:pt x="353" y="391"/>
                  <a:pt x="353" y="391"/>
                </a:cubicBezTo>
                <a:cubicBezTo>
                  <a:pt x="337" y="409"/>
                  <a:pt x="327" y="433"/>
                  <a:pt x="327" y="460"/>
                </a:cubicBezTo>
                <a:lnTo>
                  <a:pt x="327" y="600"/>
                </a:lnTo>
                <a:lnTo>
                  <a:pt x="389" y="600"/>
                </a:lnTo>
                <a:lnTo>
                  <a:pt x="389" y="454"/>
                </a:lnTo>
                <a:lnTo>
                  <a:pt x="410" y="454"/>
                </a:lnTo>
                <a:lnTo>
                  <a:pt x="410" y="600"/>
                </a:lnTo>
                <a:lnTo>
                  <a:pt x="543" y="600"/>
                </a:lnTo>
                <a:lnTo>
                  <a:pt x="543" y="454"/>
                </a:lnTo>
                <a:lnTo>
                  <a:pt x="564" y="454"/>
                </a:lnTo>
                <a:lnTo>
                  <a:pt x="564" y="600"/>
                </a:lnTo>
                <a:lnTo>
                  <a:pt x="628" y="600"/>
                </a:lnTo>
                <a:lnTo>
                  <a:pt x="628" y="460"/>
                </a:lnTo>
                <a:cubicBezTo>
                  <a:pt x="628" y="401"/>
                  <a:pt x="581" y="354"/>
                  <a:pt x="523" y="354"/>
                </a:cubicBezTo>
                <a:close/>
                <a:moveTo>
                  <a:pt x="151" y="340"/>
                </a:moveTo>
                <a:lnTo>
                  <a:pt x="151" y="340"/>
                </a:lnTo>
                <a:cubicBezTo>
                  <a:pt x="159" y="340"/>
                  <a:pt x="167" y="338"/>
                  <a:pt x="175" y="335"/>
                </a:cubicBezTo>
                <a:cubicBezTo>
                  <a:pt x="175" y="335"/>
                  <a:pt x="175" y="335"/>
                  <a:pt x="176" y="335"/>
                </a:cubicBezTo>
                <a:cubicBezTo>
                  <a:pt x="179" y="334"/>
                  <a:pt x="183" y="332"/>
                  <a:pt x="186" y="330"/>
                </a:cubicBezTo>
                <a:cubicBezTo>
                  <a:pt x="186" y="330"/>
                  <a:pt x="186" y="330"/>
                  <a:pt x="186" y="330"/>
                </a:cubicBezTo>
                <a:cubicBezTo>
                  <a:pt x="190" y="328"/>
                  <a:pt x="193" y="326"/>
                  <a:pt x="196" y="323"/>
                </a:cubicBezTo>
                <a:cubicBezTo>
                  <a:pt x="196" y="323"/>
                  <a:pt x="196" y="323"/>
                  <a:pt x="196" y="323"/>
                </a:cubicBezTo>
                <a:cubicBezTo>
                  <a:pt x="202" y="318"/>
                  <a:pt x="206" y="312"/>
                  <a:pt x="210" y="306"/>
                </a:cubicBezTo>
                <a:cubicBezTo>
                  <a:pt x="211" y="305"/>
                  <a:pt x="211" y="305"/>
                  <a:pt x="211" y="304"/>
                </a:cubicBezTo>
                <a:cubicBezTo>
                  <a:pt x="213" y="301"/>
                  <a:pt x="214" y="298"/>
                  <a:pt x="216" y="295"/>
                </a:cubicBezTo>
                <a:cubicBezTo>
                  <a:pt x="216" y="294"/>
                  <a:pt x="216" y="294"/>
                  <a:pt x="216" y="293"/>
                </a:cubicBezTo>
                <a:cubicBezTo>
                  <a:pt x="217" y="290"/>
                  <a:pt x="218" y="287"/>
                  <a:pt x="219" y="283"/>
                </a:cubicBezTo>
                <a:cubicBezTo>
                  <a:pt x="219" y="282"/>
                  <a:pt x="219" y="282"/>
                  <a:pt x="219" y="281"/>
                </a:cubicBezTo>
                <a:cubicBezTo>
                  <a:pt x="220" y="278"/>
                  <a:pt x="220" y="274"/>
                  <a:pt x="220" y="270"/>
                </a:cubicBezTo>
                <a:cubicBezTo>
                  <a:pt x="220" y="267"/>
                  <a:pt x="220" y="264"/>
                  <a:pt x="220" y="261"/>
                </a:cubicBezTo>
                <a:cubicBezTo>
                  <a:pt x="219" y="260"/>
                  <a:pt x="219" y="259"/>
                  <a:pt x="219" y="258"/>
                </a:cubicBezTo>
                <a:cubicBezTo>
                  <a:pt x="219" y="255"/>
                  <a:pt x="218" y="252"/>
                  <a:pt x="217" y="250"/>
                </a:cubicBezTo>
                <a:cubicBezTo>
                  <a:pt x="217" y="249"/>
                  <a:pt x="217" y="249"/>
                  <a:pt x="217" y="249"/>
                </a:cubicBezTo>
                <a:cubicBezTo>
                  <a:pt x="216" y="246"/>
                  <a:pt x="215" y="244"/>
                  <a:pt x="214" y="241"/>
                </a:cubicBezTo>
                <a:cubicBezTo>
                  <a:pt x="214" y="240"/>
                  <a:pt x="213" y="240"/>
                  <a:pt x="213" y="239"/>
                </a:cubicBezTo>
                <a:cubicBezTo>
                  <a:pt x="212" y="236"/>
                  <a:pt x="210" y="234"/>
                  <a:pt x="209" y="231"/>
                </a:cubicBezTo>
                <a:lnTo>
                  <a:pt x="208" y="231"/>
                </a:lnTo>
                <a:cubicBezTo>
                  <a:pt x="207" y="229"/>
                  <a:pt x="205" y="226"/>
                  <a:pt x="203" y="224"/>
                </a:cubicBezTo>
                <a:cubicBezTo>
                  <a:pt x="203" y="224"/>
                  <a:pt x="202" y="223"/>
                  <a:pt x="202" y="223"/>
                </a:cubicBezTo>
                <a:cubicBezTo>
                  <a:pt x="200" y="221"/>
                  <a:pt x="198" y="219"/>
                  <a:pt x="195" y="217"/>
                </a:cubicBezTo>
                <a:cubicBezTo>
                  <a:pt x="195" y="217"/>
                  <a:pt x="195" y="217"/>
                  <a:pt x="195" y="216"/>
                </a:cubicBezTo>
                <a:cubicBezTo>
                  <a:pt x="193" y="215"/>
                  <a:pt x="190" y="213"/>
                  <a:pt x="188" y="211"/>
                </a:cubicBezTo>
                <a:cubicBezTo>
                  <a:pt x="187" y="211"/>
                  <a:pt x="187" y="210"/>
                  <a:pt x="186" y="210"/>
                </a:cubicBezTo>
                <a:cubicBezTo>
                  <a:pt x="184" y="209"/>
                  <a:pt x="181" y="207"/>
                  <a:pt x="179" y="206"/>
                </a:cubicBezTo>
                <a:cubicBezTo>
                  <a:pt x="179" y="206"/>
                  <a:pt x="178" y="206"/>
                  <a:pt x="178" y="206"/>
                </a:cubicBezTo>
                <a:cubicBezTo>
                  <a:pt x="170" y="202"/>
                  <a:pt x="160" y="200"/>
                  <a:pt x="151" y="200"/>
                </a:cubicBezTo>
                <a:cubicBezTo>
                  <a:pt x="112" y="200"/>
                  <a:pt x="81" y="231"/>
                  <a:pt x="81" y="270"/>
                </a:cubicBezTo>
                <a:cubicBezTo>
                  <a:pt x="81" y="309"/>
                  <a:pt x="112" y="340"/>
                  <a:pt x="151" y="34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ED7D31"/>
              </a:solidFill>
              <a:cs typeface="Calibri" panose="020F0502020204030204" charset="0"/>
            </a:endParaRPr>
          </a:p>
        </p:txBody>
      </p:sp>
      <p:sp>
        <p:nvSpPr>
          <p:cNvPr id="1048635" name="椭圆 17"/>
          <p:cNvSpPr/>
          <p:nvPr/>
        </p:nvSpPr>
        <p:spPr>
          <a:xfrm>
            <a:off x="5086501" y="2494771"/>
            <a:ext cx="711163" cy="875277"/>
          </a:xfrm>
          <a:prstGeom prst="ellipse">
            <a:avLst/>
          </a:pr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Calibri" panose="020F0502020204030204" charset="0"/>
            </a:endParaRPr>
          </a:p>
        </p:txBody>
      </p:sp>
      <p:sp>
        <p:nvSpPr>
          <p:cNvPr id="1048636" name="Freeform 31"/>
          <p:cNvSpPr>
            <a:spLocks noEditPoints="1"/>
          </p:cNvSpPr>
          <p:nvPr/>
        </p:nvSpPr>
        <p:spPr bwMode="auto">
          <a:xfrm>
            <a:off x="5313256" y="2776433"/>
            <a:ext cx="257651" cy="398789"/>
          </a:xfrm>
          <a:custGeom>
            <a:avLst/>
            <a:gdLst>
              <a:gd name="T0" fmla="*/ 82 w 484"/>
              <a:gd name="T1" fmla="*/ 166 h 606"/>
              <a:gd name="T2" fmla="*/ 82 w 484"/>
              <a:gd name="T3" fmla="*/ 186 h 606"/>
              <a:gd name="T4" fmla="*/ 331 w 484"/>
              <a:gd name="T5" fmla="*/ 193 h 606"/>
              <a:gd name="T6" fmla="*/ 331 w 484"/>
              <a:gd name="T7" fmla="*/ 173 h 606"/>
              <a:gd name="T8" fmla="*/ 387 w 484"/>
              <a:gd name="T9" fmla="*/ 556 h 606"/>
              <a:gd name="T10" fmla="*/ 388 w 484"/>
              <a:gd name="T11" fmla="*/ 564 h 606"/>
              <a:gd name="T12" fmla="*/ 418 w 484"/>
              <a:gd name="T13" fmla="*/ 594 h 606"/>
              <a:gd name="T14" fmla="*/ 474 w 484"/>
              <a:gd name="T15" fmla="*/ 581 h 606"/>
              <a:gd name="T16" fmla="*/ 474 w 484"/>
              <a:gd name="T17" fmla="*/ 531 h 606"/>
              <a:gd name="T18" fmla="*/ 444 w 484"/>
              <a:gd name="T19" fmla="*/ 501 h 606"/>
              <a:gd name="T20" fmla="*/ 418 w 484"/>
              <a:gd name="T21" fmla="*/ 519 h 606"/>
              <a:gd name="T22" fmla="*/ 384 w 484"/>
              <a:gd name="T23" fmla="*/ 553 h 606"/>
              <a:gd name="T24" fmla="*/ 218 w 484"/>
              <a:gd name="T25" fmla="*/ 354 h 606"/>
              <a:gd name="T26" fmla="*/ 229 w 484"/>
              <a:gd name="T27" fmla="*/ 336 h 606"/>
              <a:gd name="T28" fmla="*/ 207 w 484"/>
              <a:gd name="T29" fmla="*/ 320 h 606"/>
              <a:gd name="T30" fmla="*/ 207 w 484"/>
              <a:gd name="T31" fmla="*/ 327 h 606"/>
              <a:gd name="T32" fmla="*/ 246 w 484"/>
              <a:gd name="T33" fmla="*/ 422 h 606"/>
              <a:gd name="T34" fmla="*/ 297 w 484"/>
              <a:gd name="T35" fmla="*/ 364 h 606"/>
              <a:gd name="T36" fmla="*/ 296 w 484"/>
              <a:gd name="T37" fmla="*/ 357 h 606"/>
              <a:gd name="T38" fmla="*/ 224 w 484"/>
              <a:gd name="T39" fmla="*/ 362 h 606"/>
              <a:gd name="T40" fmla="*/ 224 w 484"/>
              <a:gd name="T41" fmla="*/ 368 h 606"/>
              <a:gd name="T42" fmla="*/ 246 w 484"/>
              <a:gd name="T43" fmla="*/ 422 h 606"/>
              <a:gd name="T44" fmla="*/ 429 w 484"/>
              <a:gd name="T45" fmla="*/ 493 h 606"/>
              <a:gd name="T46" fmla="*/ 429 w 484"/>
              <a:gd name="T47" fmla="*/ 487 h 606"/>
              <a:gd name="T48" fmla="*/ 394 w 484"/>
              <a:gd name="T49" fmla="*/ 451 h 606"/>
              <a:gd name="T50" fmla="*/ 256 w 484"/>
              <a:gd name="T51" fmla="*/ 425 h 606"/>
              <a:gd name="T52" fmla="*/ 256 w 484"/>
              <a:gd name="T53" fmla="*/ 432 h 606"/>
              <a:gd name="T54" fmla="*/ 354 w 484"/>
              <a:gd name="T55" fmla="*/ 530 h 606"/>
              <a:gd name="T56" fmla="*/ 395 w 484"/>
              <a:gd name="T57" fmla="*/ 528 h 606"/>
              <a:gd name="T58" fmla="*/ 20 w 484"/>
              <a:gd name="T59" fmla="*/ 150 h 606"/>
              <a:gd name="T60" fmla="*/ 89 w 484"/>
              <a:gd name="T61" fmla="*/ 152 h 606"/>
              <a:gd name="T62" fmla="*/ 141 w 484"/>
              <a:gd name="T63" fmla="*/ 100 h 606"/>
              <a:gd name="T64" fmla="*/ 141 w 484"/>
              <a:gd name="T65" fmla="*/ 93 h 606"/>
              <a:gd name="T66" fmla="*/ 383 w 484"/>
              <a:gd name="T67" fmla="*/ 27 h 606"/>
              <a:gd name="T68" fmla="*/ 394 w 484"/>
              <a:gd name="T69" fmla="*/ 422 h 606"/>
              <a:gd name="T70" fmla="*/ 414 w 484"/>
              <a:gd name="T71" fmla="*/ 449 h 606"/>
              <a:gd name="T72" fmla="*/ 414 w 484"/>
              <a:gd name="T73" fmla="*/ 39 h 606"/>
              <a:gd name="T74" fmla="*/ 383 w 484"/>
              <a:gd name="T75" fmla="*/ 0 h 606"/>
              <a:gd name="T76" fmla="*/ 121 w 484"/>
              <a:gd name="T77" fmla="*/ 2 h 606"/>
              <a:gd name="T78" fmla="*/ 0 w 484"/>
              <a:gd name="T79" fmla="*/ 123 h 606"/>
              <a:gd name="T80" fmla="*/ 0 w 484"/>
              <a:gd name="T81" fmla="*/ 492 h 606"/>
              <a:gd name="T82" fmla="*/ 32 w 484"/>
              <a:gd name="T83" fmla="*/ 530 h 606"/>
              <a:gd name="T84" fmla="*/ 319 w 484"/>
              <a:gd name="T85" fmla="*/ 524 h 606"/>
              <a:gd name="T86" fmla="*/ 305 w 484"/>
              <a:gd name="T87" fmla="*/ 503 h 606"/>
              <a:gd name="T88" fmla="*/ 20 w 484"/>
              <a:gd name="T89" fmla="*/ 492 h 606"/>
              <a:gd name="T90" fmla="*/ 20 w 484"/>
              <a:gd name="T91" fmla="*/ 150 h 606"/>
              <a:gd name="T92" fmla="*/ 156 w 484"/>
              <a:gd name="T93" fmla="*/ 321 h 606"/>
              <a:gd name="T94" fmla="*/ 156 w 484"/>
              <a:gd name="T95" fmla="*/ 301 h 606"/>
              <a:gd name="T96" fmla="*/ 82 w 484"/>
              <a:gd name="T97" fmla="*/ 294 h 606"/>
              <a:gd name="T98" fmla="*/ 82 w 484"/>
              <a:gd name="T99" fmla="*/ 315 h 606"/>
              <a:gd name="T100" fmla="*/ 82 w 484"/>
              <a:gd name="T101" fmla="*/ 272 h 606"/>
              <a:gd name="T102" fmla="*/ 331 w 484"/>
              <a:gd name="T103" fmla="*/ 279 h 606"/>
              <a:gd name="T104" fmla="*/ 331 w 484"/>
              <a:gd name="T105" fmla="*/ 258 h 606"/>
              <a:gd name="T106" fmla="*/ 82 w 484"/>
              <a:gd name="T107" fmla="*/ 252 h 606"/>
              <a:gd name="T108" fmla="*/ 82 w 484"/>
              <a:gd name="T109" fmla="*/ 272 h 606"/>
              <a:gd name="T110" fmla="*/ 82 w 484"/>
              <a:gd name="T111" fmla="*/ 236 h 606"/>
              <a:gd name="T112" fmla="*/ 331 w 484"/>
              <a:gd name="T113" fmla="*/ 229 h 606"/>
              <a:gd name="T114" fmla="*/ 331 w 484"/>
              <a:gd name="T115" fmla="*/ 209 h 606"/>
              <a:gd name="T116" fmla="*/ 82 w 484"/>
              <a:gd name="T117" fmla="*/ 216 h 6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84" h="606">
                <a:moveTo>
                  <a:pt x="331" y="166"/>
                </a:moveTo>
                <a:lnTo>
                  <a:pt x="82" y="166"/>
                </a:lnTo>
                <a:lnTo>
                  <a:pt x="82" y="173"/>
                </a:lnTo>
                <a:lnTo>
                  <a:pt x="82" y="186"/>
                </a:lnTo>
                <a:lnTo>
                  <a:pt x="82" y="193"/>
                </a:lnTo>
                <a:lnTo>
                  <a:pt x="331" y="193"/>
                </a:lnTo>
                <a:lnTo>
                  <a:pt x="331" y="186"/>
                </a:lnTo>
                <a:lnTo>
                  <a:pt x="331" y="173"/>
                </a:lnTo>
                <a:lnTo>
                  <a:pt x="331" y="166"/>
                </a:lnTo>
                <a:close/>
                <a:moveTo>
                  <a:pt x="387" y="556"/>
                </a:moveTo>
                <a:lnTo>
                  <a:pt x="384" y="560"/>
                </a:lnTo>
                <a:lnTo>
                  <a:pt x="388" y="564"/>
                </a:lnTo>
                <a:lnTo>
                  <a:pt x="408" y="583"/>
                </a:lnTo>
                <a:lnTo>
                  <a:pt x="418" y="594"/>
                </a:lnTo>
                <a:cubicBezTo>
                  <a:pt x="430" y="606"/>
                  <a:pt x="450" y="606"/>
                  <a:pt x="462" y="594"/>
                </a:cubicBezTo>
                <a:lnTo>
                  <a:pt x="474" y="581"/>
                </a:lnTo>
                <a:cubicBezTo>
                  <a:pt x="481" y="575"/>
                  <a:pt x="484" y="565"/>
                  <a:pt x="483" y="556"/>
                </a:cubicBezTo>
                <a:cubicBezTo>
                  <a:pt x="484" y="547"/>
                  <a:pt x="481" y="538"/>
                  <a:pt x="474" y="531"/>
                </a:cubicBezTo>
                <a:lnTo>
                  <a:pt x="462" y="519"/>
                </a:lnTo>
                <a:lnTo>
                  <a:pt x="444" y="501"/>
                </a:lnTo>
                <a:lnTo>
                  <a:pt x="440" y="497"/>
                </a:lnTo>
                <a:lnTo>
                  <a:pt x="418" y="519"/>
                </a:lnTo>
                <a:lnTo>
                  <a:pt x="412" y="525"/>
                </a:lnTo>
                <a:lnTo>
                  <a:pt x="384" y="553"/>
                </a:lnTo>
                <a:lnTo>
                  <a:pt x="387" y="556"/>
                </a:lnTo>
                <a:close/>
                <a:moveTo>
                  <a:pt x="218" y="354"/>
                </a:moveTo>
                <a:lnTo>
                  <a:pt x="234" y="338"/>
                </a:lnTo>
                <a:lnTo>
                  <a:pt x="229" y="336"/>
                </a:lnTo>
                <a:lnTo>
                  <a:pt x="234" y="331"/>
                </a:lnTo>
                <a:lnTo>
                  <a:pt x="207" y="320"/>
                </a:lnTo>
                <a:lnTo>
                  <a:pt x="211" y="328"/>
                </a:lnTo>
                <a:lnTo>
                  <a:pt x="207" y="327"/>
                </a:lnTo>
                <a:lnTo>
                  <a:pt x="218" y="354"/>
                </a:lnTo>
                <a:close/>
                <a:moveTo>
                  <a:pt x="246" y="422"/>
                </a:moveTo>
                <a:lnTo>
                  <a:pt x="302" y="366"/>
                </a:lnTo>
                <a:lnTo>
                  <a:pt x="297" y="364"/>
                </a:lnTo>
                <a:lnTo>
                  <a:pt x="302" y="359"/>
                </a:lnTo>
                <a:lnTo>
                  <a:pt x="296" y="357"/>
                </a:lnTo>
                <a:lnTo>
                  <a:pt x="249" y="337"/>
                </a:lnTo>
                <a:lnTo>
                  <a:pt x="224" y="362"/>
                </a:lnTo>
                <a:lnTo>
                  <a:pt x="226" y="366"/>
                </a:lnTo>
                <a:lnTo>
                  <a:pt x="224" y="368"/>
                </a:lnTo>
                <a:lnTo>
                  <a:pt x="243" y="416"/>
                </a:lnTo>
                <a:lnTo>
                  <a:pt x="246" y="422"/>
                </a:lnTo>
                <a:close/>
                <a:moveTo>
                  <a:pt x="412" y="511"/>
                </a:moveTo>
                <a:lnTo>
                  <a:pt x="429" y="493"/>
                </a:lnTo>
                <a:lnTo>
                  <a:pt x="426" y="490"/>
                </a:lnTo>
                <a:lnTo>
                  <a:pt x="429" y="487"/>
                </a:lnTo>
                <a:lnTo>
                  <a:pt x="414" y="472"/>
                </a:lnTo>
                <a:lnTo>
                  <a:pt x="394" y="451"/>
                </a:lnTo>
                <a:lnTo>
                  <a:pt x="312" y="369"/>
                </a:lnTo>
                <a:lnTo>
                  <a:pt x="256" y="425"/>
                </a:lnTo>
                <a:lnTo>
                  <a:pt x="260" y="429"/>
                </a:lnTo>
                <a:lnTo>
                  <a:pt x="256" y="432"/>
                </a:lnTo>
                <a:lnTo>
                  <a:pt x="334" y="510"/>
                </a:lnTo>
                <a:lnTo>
                  <a:pt x="354" y="530"/>
                </a:lnTo>
                <a:lnTo>
                  <a:pt x="374" y="549"/>
                </a:lnTo>
                <a:lnTo>
                  <a:pt x="395" y="528"/>
                </a:lnTo>
                <a:lnTo>
                  <a:pt x="412" y="511"/>
                </a:lnTo>
                <a:close/>
                <a:moveTo>
                  <a:pt x="20" y="150"/>
                </a:moveTo>
                <a:lnTo>
                  <a:pt x="89" y="152"/>
                </a:lnTo>
                <a:lnTo>
                  <a:pt x="89" y="152"/>
                </a:lnTo>
                <a:lnTo>
                  <a:pt x="89" y="152"/>
                </a:lnTo>
                <a:cubicBezTo>
                  <a:pt x="118" y="152"/>
                  <a:pt x="141" y="129"/>
                  <a:pt x="141" y="100"/>
                </a:cubicBezTo>
                <a:lnTo>
                  <a:pt x="141" y="94"/>
                </a:lnTo>
                <a:lnTo>
                  <a:pt x="141" y="93"/>
                </a:lnTo>
                <a:lnTo>
                  <a:pt x="141" y="27"/>
                </a:lnTo>
                <a:lnTo>
                  <a:pt x="383" y="27"/>
                </a:lnTo>
                <a:cubicBezTo>
                  <a:pt x="389" y="27"/>
                  <a:pt x="394" y="32"/>
                  <a:pt x="394" y="38"/>
                </a:cubicBezTo>
                <a:lnTo>
                  <a:pt x="394" y="422"/>
                </a:lnTo>
                <a:lnTo>
                  <a:pt x="394" y="429"/>
                </a:lnTo>
                <a:lnTo>
                  <a:pt x="414" y="449"/>
                </a:lnTo>
                <a:lnTo>
                  <a:pt x="414" y="443"/>
                </a:lnTo>
                <a:lnTo>
                  <a:pt x="414" y="39"/>
                </a:lnTo>
                <a:lnTo>
                  <a:pt x="414" y="32"/>
                </a:lnTo>
                <a:cubicBezTo>
                  <a:pt x="414" y="14"/>
                  <a:pt x="400" y="0"/>
                  <a:pt x="383" y="0"/>
                </a:cubicBezTo>
                <a:lnTo>
                  <a:pt x="123" y="0"/>
                </a:lnTo>
                <a:lnTo>
                  <a:pt x="121" y="2"/>
                </a:lnTo>
                <a:lnTo>
                  <a:pt x="1" y="122"/>
                </a:lnTo>
                <a:lnTo>
                  <a:pt x="0" y="123"/>
                </a:lnTo>
                <a:lnTo>
                  <a:pt x="0" y="130"/>
                </a:lnTo>
                <a:lnTo>
                  <a:pt x="0" y="492"/>
                </a:lnTo>
                <a:lnTo>
                  <a:pt x="0" y="499"/>
                </a:lnTo>
                <a:cubicBezTo>
                  <a:pt x="0" y="516"/>
                  <a:pt x="14" y="530"/>
                  <a:pt x="32" y="530"/>
                </a:cubicBezTo>
                <a:lnTo>
                  <a:pt x="326" y="530"/>
                </a:lnTo>
                <a:lnTo>
                  <a:pt x="319" y="524"/>
                </a:lnTo>
                <a:lnTo>
                  <a:pt x="326" y="524"/>
                </a:lnTo>
                <a:lnTo>
                  <a:pt x="305" y="503"/>
                </a:lnTo>
                <a:lnTo>
                  <a:pt x="32" y="503"/>
                </a:lnTo>
                <a:cubicBezTo>
                  <a:pt x="25" y="503"/>
                  <a:pt x="21" y="498"/>
                  <a:pt x="20" y="492"/>
                </a:cubicBezTo>
                <a:lnTo>
                  <a:pt x="20" y="492"/>
                </a:lnTo>
                <a:lnTo>
                  <a:pt x="20" y="150"/>
                </a:lnTo>
                <a:close/>
                <a:moveTo>
                  <a:pt x="82" y="321"/>
                </a:moveTo>
                <a:lnTo>
                  <a:pt x="156" y="321"/>
                </a:lnTo>
                <a:lnTo>
                  <a:pt x="156" y="315"/>
                </a:lnTo>
                <a:lnTo>
                  <a:pt x="156" y="301"/>
                </a:lnTo>
                <a:lnTo>
                  <a:pt x="156" y="294"/>
                </a:lnTo>
                <a:lnTo>
                  <a:pt x="82" y="294"/>
                </a:lnTo>
                <a:lnTo>
                  <a:pt x="82" y="301"/>
                </a:lnTo>
                <a:lnTo>
                  <a:pt x="82" y="315"/>
                </a:lnTo>
                <a:lnTo>
                  <a:pt x="82" y="321"/>
                </a:lnTo>
                <a:close/>
                <a:moveTo>
                  <a:pt x="82" y="272"/>
                </a:moveTo>
                <a:lnTo>
                  <a:pt x="82" y="279"/>
                </a:lnTo>
                <a:lnTo>
                  <a:pt x="331" y="279"/>
                </a:lnTo>
                <a:lnTo>
                  <a:pt x="331" y="272"/>
                </a:lnTo>
                <a:lnTo>
                  <a:pt x="331" y="258"/>
                </a:lnTo>
                <a:lnTo>
                  <a:pt x="331" y="252"/>
                </a:lnTo>
                <a:lnTo>
                  <a:pt x="82" y="252"/>
                </a:lnTo>
                <a:lnTo>
                  <a:pt x="82" y="258"/>
                </a:lnTo>
                <a:lnTo>
                  <a:pt x="82" y="272"/>
                </a:lnTo>
                <a:close/>
                <a:moveTo>
                  <a:pt x="82" y="229"/>
                </a:moveTo>
                <a:lnTo>
                  <a:pt x="82" y="236"/>
                </a:lnTo>
                <a:lnTo>
                  <a:pt x="331" y="236"/>
                </a:lnTo>
                <a:lnTo>
                  <a:pt x="331" y="229"/>
                </a:lnTo>
                <a:lnTo>
                  <a:pt x="331" y="216"/>
                </a:lnTo>
                <a:lnTo>
                  <a:pt x="331" y="209"/>
                </a:lnTo>
                <a:lnTo>
                  <a:pt x="82" y="209"/>
                </a:lnTo>
                <a:lnTo>
                  <a:pt x="82" y="216"/>
                </a:lnTo>
                <a:lnTo>
                  <a:pt x="82" y="229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ED7D31"/>
              </a:solidFill>
              <a:cs typeface="Calibri" panose="020F0502020204030204" charset="0"/>
            </a:endParaRPr>
          </a:p>
        </p:txBody>
      </p:sp>
      <p:sp>
        <p:nvSpPr>
          <p:cNvPr id="1048637" name="椭圆 19"/>
          <p:cNvSpPr/>
          <p:nvPr/>
        </p:nvSpPr>
        <p:spPr>
          <a:xfrm>
            <a:off x="5086501" y="5186470"/>
            <a:ext cx="711163" cy="875277"/>
          </a:xfrm>
          <a:prstGeom prst="ellipse">
            <a:avLst/>
          </a:pr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Calibri" panose="020F0502020204030204" charset="0"/>
            </a:endParaRPr>
          </a:p>
        </p:txBody>
      </p:sp>
      <p:sp>
        <p:nvSpPr>
          <p:cNvPr id="1048638" name="Freeform 44"/>
          <p:cNvSpPr>
            <a:spLocks noEditPoints="1"/>
          </p:cNvSpPr>
          <p:nvPr/>
        </p:nvSpPr>
        <p:spPr bwMode="auto">
          <a:xfrm>
            <a:off x="5291785" y="5425513"/>
            <a:ext cx="300593" cy="401992"/>
          </a:xfrm>
          <a:custGeom>
            <a:avLst/>
            <a:gdLst>
              <a:gd name="T0" fmla="*/ 38 w 566"/>
              <a:gd name="T1" fmla="*/ 38 h 613"/>
              <a:gd name="T2" fmla="*/ 151 w 566"/>
              <a:gd name="T3" fmla="*/ 37 h 613"/>
              <a:gd name="T4" fmla="*/ 271 w 566"/>
              <a:gd name="T5" fmla="*/ 5 h 613"/>
              <a:gd name="T6" fmla="*/ 283 w 566"/>
              <a:gd name="T7" fmla="*/ 0 h 613"/>
              <a:gd name="T8" fmla="*/ 294 w 566"/>
              <a:gd name="T9" fmla="*/ 5 h 613"/>
              <a:gd name="T10" fmla="*/ 415 w 566"/>
              <a:gd name="T11" fmla="*/ 37 h 613"/>
              <a:gd name="T12" fmla="*/ 528 w 566"/>
              <a:gd name="T13" fmla="*/ 38 h 613"/>
              <a:gd name="T14" fmla="*/ 566 w 566"/>
              <a:gd name="T15" fmla="*/ 33 h 613"/>
              <a:gd name="T16" fmla="*/ 566 w 566"/>
              <a:gd name="T17" fmla="*/ 76 h 613"/>
              <a:gd name="T18" fmla="*/ 486 w 566"/>
              <a:gd name="T19" fmla="*/ 464 h 613"/>
              <a:gd name="T20" fmla="*/ 291 w 566"/>
              <a:gd name="T21" fmla="*/ 611 h 613"/>
              <a:gd name="T22" fmla="*/ 283 w 566"/>
              <a:gd name="T23" fmla="*/ 613 h 613"/>
              <a:gd name="T24" fmla="*/ 275 w 566"/>
              <a:gd name="T25" fmla="*/ 611 h 613"/>
              <a:gd name="T26" fmla="*/ 80 w 566"/>
              <a:gd name="T27" fmla="*/ 464 h 613"/>
              <a:gd name="T28" fmla="*/ 0 w 566"/>
              <a:gd name="T29" fmla="*/ 76 h 613"/>
              <a:gd name="T30" fmla="*/ 0 w 566"/>
              <a:gd name="T31" fmla="*/ 33 h 613"/>
              <a:gd name="T32" fmla="*/ 38 w 566"/>
              <a:gd name="T33" fmla="*/ 38 h 613"/>
              <a:gd name="T34" fmla="*/ 283 w 566"/>
              <a:gd name="T35" fmla="*/ 312 h 613"/>
              <a:gd name="T36" fmla="*/ 283 w 566"/>
              <a:gd name="T37" fmla="*/ 312 h 613"/>
              <a:gd name="T38" fmla="*/ 472 w 566"/>
              <a:gd name="T39" fmla="*/ 312 h 613"/>
              <a:gd name="T40" fmla="*/ 496 w 566"/>
              <a:gd name="T41" fmla="*/ 117 h 613"/>
              <a:gd name="T42" fmla="*/ 407 w 566"/>
              <a:gd name="T43" fmla="*/ 113 h 613"/>
              <a:gd name="T44" fmla="*/ 283 w 566"/>
              <a:gd name="T45" fmla="*/ 81 h 613"/>
              <a:gd name="T46" fmla="*/ 283 w 566"/>
              <a:gd name="T47" fmla="*/ 312 h 613"/>
              <a:gd name="T48" fmla="*/ 283 w 566"/>
              <a:gd name="T49" fmla="*/ 535 h 613"/>
              <a:gd name="T50" fmla="*/ 283 w 566"/>
              <a:gd name="T51" fmla="*/ 535 h 613"/>
              <a:gd name="T52" fmla="*/ 283 w 566"/>
              <a:gd name="T53" fmla="*/ 312 h 613"/>
              <a:gd name="T54" fmla="*/ 94 w 566"/>
              <a:gd name="T55" fmla="*/ 312 h 613"/>
              <a:gd name="T56" fmla="*/ 137 w 566"/>
              <a:gd name="T57" fmla="*/ 423 h 613"/>
              <a:gd name="T58" fmla="*/ 283 w 566"/>
              <a:gd name="T59" fmla="*/ 535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66" h="613">
                <a:moveTo>
                  <a:pt x="38" y="38"/>
                </a:moveTo>
                <a:cubicBezTo>
                  <a:pt x="74" y="43"/>
                  <a:pt x="112" y="42"/>
                  <a:pt x="151" y="37"/>
                </a:cubicBezTo>
                <a:cubicBezTo>
                  <a:pt x="190" y="32"/>
                  <a:pt x="230" y="21"/>
                  <a:pt x="271" y="5"/>
                </a:cubicBezTo>
                <a:lnTo>
                  <a:pt x="283" y="0"/>
                </a:lnTo>
                <a:lnTo>
                  <a:pt x="294" y="5"/>
                </a:lnTo>
                <a:cubicBezTo>
                  <a:pt x="336" y="21"/>
                  <a:pt x="376" y="32"/>
                  <a:pt x="415" y="37"/>
                </a:cubicBezTo>
                <a:cubicBezTo>
                  <a:pt x="454" y="42"/>
                  <a:pt x="491" y="43"/>
                  <a:pt x="528" y="38"/>
                </a:cubicBezTo>
                <a:lnTo>
                  <a:pt x="566" y="33"/>
                </a:lnTo>
                <a:lnTo>
                  <a:pt x="566" y="76"/>
                </a:lnTo>
                <a:cubicBezTo>
                  <a:pt x="564" y="260"/>
                  <a:pt x="534" y="382"/>
                  <a:pt x="486" y="464"/>
                </a:cubicBezTo>
                <a:cubicBezTo>
                  <a:pt x="436" y="550"/>
                  <a:pt x="368" y="591"/>
                  <a:pt x="291" y="611"/>
                </a:cubicBezTo>
                <a:lnTo>
                  <a:pt x="283" y="613"/>
                </a:lnTo>
                <a:lnTo>
                  <a:pt x="275" y="611"/>
                </a:lnTo>
                <a:cubicBezTo>
                  <a:pt x="198" y="591"/>
                  <a:pt x="130" y="550"/>
                  <a:pt x="80" y="464"/>
                </a:cubicBezTo>
                <a:cubicBezTo>
                  <a:pt x="32" y="382"/>
                  <a:pt x="2" y="260"/>
                  <a:pt x="0" y="76"/>
                </a:cubicBezTo>
                <a:lnTo>
                  <a:pt x="0" y="33"/>
                </a:lnTo>
                <a:lnTo>
                  <a:pt x="38" y="38"/>
                </a:lnTo>
                <a:close/>
                <a:moveTo>
                  <a:pt x="283" y="312"/>
                </a:moveTo>
                <a:lnTo>
                  <a:pt x="283" y="312"/>
                </a:lnTo>
                <a:lnTo>
                  <a:pt x="472" y="312"/>
                </a:lnTo>
                <a:cubicBezTo>
                  <a:pt x="485" y="259"/>
                  <a:pt x="493" y="195"/>
                  <a:pt x="496" y="117"/>
                </a:cubicBezTo>
                <a:cubicBezTo>
                  <a:pt x="467" y="119"/>
                  <a:pt x="437" y="117"/>
                  <a:pt x="407" y="113"/>
                </a:cubicBezTo>
                <a:cubicBezTo>
                  <a:pt x="367" y="108"/>
                  <a:pt x="325" y="97"/>
                  <a:pt x="283" y="81"/>
                </a:cubicBezTo>
                <a:lnTo>
                  <a:pt x="283" y="312"/>
                </a:lnTo>
                <a:close/>
                <a:moveTo>
                  <a:pt x="283" y="535"/>
                </a:moveTo>
                <a:lnTo>
                  <a:pt x="283" y="535"/>
                </a:lnTo>
                <a:lnTo>
                  <a:pt x="283" y="312"/>
                </a:lnTo>
                <a:lnTo>
                  <a:pt x="94" y="312"/>
                </a:lnTo>
                <a:cubicBezTo>
                  <a:pt x="105" y="357"/>
                  <a:pt x="120" y="393"/>
                  <a:pt x="137" y="423"/>
                </a:cubicBezTo>
                <a:cubicBezTo>
                  <a:pt x="174" y="486"/>
                  <a:pt x="225" y="518"/>
                  <a:pt x="283" y="535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ED7D31"/>
              </a:solidFill>
              <a:cs typeface="Calibri" panose="020F0502020204030204" charset="0"/>
            </a:endParaRPr>
          </a:p>
        </p:txBody>
      </p:sp>
      <p:sp>
        <p:nvSpPr>
          <p:cNvPr id="1048639" name="椭圆 21"/>
          <p:cNvSpPr/>
          <p:nvPr/>
        </p:nvSpPr>
        <p:spPr>
          <a:xfrm>
            <a:off x="5086501" y="3815054"/>
            <a:ext cx="711163" cy="875277"/>
          </a:xfrm>
          <a:prstGeom prst="ellipse">
            <a:avLst/>
          </a:pr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Calibri" panose="020F0502020204030204" charset="0"/>
            </a:endParaRPr>
          </a:p>
        </p:txBody>
      </p:sp>
      <p:sp>
        <p:nvSpPr>
          <p:cNvPr id="1048640" name="Freeform 16"/>
          <p:cNvSpPr>
            <a:spLocks noEditPoints="1"/>
          </p:cNvSpPr>
          <p:nvPr/>
        </p:nvSpPr>
        <p:spPr bwMode="auto">
          <a:xfrm>
            <a:off x="5252549" y="4092458"/>
            <a:ext cx="379066" cy="372053"/>
          </a:xfrm>
          <a:custGeom>
            <a:avLst/>
            <a:gdLst>
              <a:gd name="T0" fmla="*/ 1238 w 1238"/>
              <a:gd name="T1" fmla="*/ 579 h 986"/>
              <a:gd name="T2" fmla="*/ 424 w 1238"/>
              <a:gd name="T3" fmla="*/ 579 h 986"/>
              <a:gd name="T4" fmla="*/ 443 w 1238"/>
              <a:gd name="T5" fmla="*/ 209 h 986"/>
              <a:gd name="T6" fmla="*/ 357 w 1238"/>
              <a:gd name="T7" fmla="*/ 223 h 986"/>
              <a:gd name="T8" fmla="*/ 329 w 1238"/>
              <a:gd name="T9" fmla="*/ 254 h 986"/>
              <a:gd name="T10" fmla="*/ 441 w 1238"/>
              <a:gd name="T11" fmla="*/ 316 h 986"/>
              <a:gd name="T12" fmla="*/ 311 w 1238"/>
              <a:gd name="T13" fmla="*/ 0 h 986"/>
              <a:gd name="T14" fmla="*/ 311 w 1238"/>
              <a:gd name="T15" fmla="*/ 620 h 986"/>
              <a:gd name="T16" fmla="*/ 367 w 1238"/>
              <a:gd name="T17" fmla="*/ 550 h 986"/>
              <a:gd name="T18" fmla="*/ 329 w 1238"/>
              <a:gd name="T19" fmla="*/ 473 h 986"/>
              <a:gd name="T20" fmla="*/ 295 w 1238"/>
              <a:gd name="T21" fmla="*/ 516 h 986"/>
              <a:gd name="T22" fmla="*/ 168 w 1238"/>
              <a:gd name="T23" fmla="*/ 370 h 986"/>
              <a:gd name="T24" fmla="*/ 295 w 1238"/>
              <a:gd name="T25" fmla="*/ 410 h 986"/>
              <a:gd name="T26" fmla="*/ 229 w 1238"/>
              <a:gd name="T27" fmla="*/ 307 h 986"/>
              <a:gd name="T28" fmla="*/ 295 w 1238"/>
              <a:gd name="T29" fmla="*/ 127 h 986"/>
              <a:gd name="T30" fmla="*/ 329 w 1238"/>
              <a:gd name="T31" fmla="*/ 104 h 986"/>
              <a:gd name="T32" fmla="*/ 443 w 1238"/>
              <a:gd name="T33" fmla="*/ 209 h 986"/>
              <a:gd name="T34" fmla="*/ 295 w 1238"/>
              <a:gd name="T35" fmla="*/ 186 h 986"/>
              <a:gd name="T36" fmla="*/ 295 w 1238"/>
              <a:gd name="T37" fmla="*/ 245 h 986"/>
              <a:gd name="T38" fmla="*/ 329 w 1238"/>
              <a:gd name="T39" fmla="*/ 413 h 986"/>
              <a:gd name="T40" fmla="*/ 357 w 1238"/>
              <a:gd name="T41" fmla="*/ 398 h 986"/>
              <a:gd name="T42" fmla="*/ 359 w 1238"/>
              <a:gd name="T43" fmla="*/ 356 h 986"/>
              <a:gd name="T44" fmla="*/ 329 w 1238"/>
              <a:gd name="T45" fmla="*/ 413 h 986"/>
              <a:gd name="T46" fmla="*/ 854 w 1238"/>
              <a:gd name="T47" fmla="*/ 713 h 986"/>
              <a:gd name="T48" fmla="*/ 904 w 1238"/>
              <a:gd name="T49" fmla="*/ 665 h 986"/>
              <a:gd name="T50" fmla="*/ 854 w 1238"/>
              <a:gd name="T51" fmla="*/ 617 h 986"/>
              <a:gd name="T52" fmla="*/ 810 w 1238"/>
              <a:gd name="T53" fmla="*/ 416 h 986"/>
              <a:gd name="T54" fmla="*/ 784 w 1238"/>
              <a:gd name="T55" fmla="*/ 477 h 986"/>
              <a:gd name="T56" fmla="*/ 810 w 1238"/>
              <a:gd name="T57" fmla="*/ 416 h 986"/>
              <a:gd name="T58" fmla="*/ 1004 w 1238"/>
              <a:gd name="T59" fmla="*/ 447 h 986"/>
              <a:gd name="T60" fmla="*/ 854 w 1238"/>
              <a:gd name="T61" fmla="*/ 418 h 986"/>
              <a:gd name="T62" fmla="*/ 977 w 1238"/>
              <a:gd name="T63" fmla="*/ 557 h 986"/>
              <a:gd name="T64" fmla="*/ 854 w 1238"/>
              <a:gd name="T65" fmla="*/ 792 h 986"/>
              <a:gd name="T66" fmla="*/ 810 w 1238"/>
              <a:gd name="T67" fmla="*/ 849 h 986"/>
              <a:gd name="T68" fmla="*/ 643 w 1238"/>
              <a:gd name="T69" fmla="*/ 658 h 986"/>
              <a:gd name="T70" fmla="*/ 810 w 1238"/>
              <a:gd name="T71" fmla="*/ 710 h 986"/>
              <a:gd name="T72" fmla="*/ 724 w 1238"/>
              <a:gd name="T73" fmla="*/ 575 h 986"/>
              <a:gd name="T74" fmla="*/ 810 w 1238"/>
              <a:gd name="T75" fmla="*/ 339 h 986"/>
              <a:gd name="T76" fmla="*/ 854 w 1238"/>
              <a:gd name="T77" fmla="*/ 309 h 986"/>
              <a:gd name="T78" fmla="*/ 1004 w 1238"/>
              <a:gd name="T79" fmla="*/ 447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238" h="986">
                <a:moveTo>
                  <a:pt x="831" y="172"/>
                </a:moveTo>
                <a:cubicBezTo>
                  <a:pt x="1055" y="172"/>
                  <a:pt x="1238" y="354"/>
                  <a:pt x="1238" y="579"/>
                </a:cubicBezTo>
                <a:cubicBezTo>
                  <a:pt x="1238" y="804"/>
                  <a:pt x="1055" y="986"/>
                  <a:pt x="831" y="986"/>
                </a:cubicBezTo>
                <a:cubicBezTo>
                  <a:pt x="606" y="986"/>
                  <a:pt x="424" y="804"/>
                  <a:pt x="424" y="579"/>
                </a:cubicBezTo>
                <a:cubicBezTo>
                  <a:pt x="424" y="354"/>
                  <a:pt x="606" y="172"/>
                  <a:pt x="831" y="172"/>
                </a:cubicBezTo>
                <a:close/>
                <a:moveTo>
                  <a:pt x="443" y="209"/>
                </a:moveTo>
                <a:lnTo>
                  <a:pt x="443" y="209"/>
                </a:lnTo>
                <a:lnTo>
                  <a:pt x="357" y="223"/>
                </a:lnTo>
                <a:cubicBezTo>
                  <a:pt x="350" y="204"/>
                  <a:pt x="346" y="197"/>
                  <a:pt x="329" y="187"/>
                </a:cubicBezTo>
                <a:lnTo>
                  <a:pt x="329" y="254"/>
                </a:lnTo>
                <a:cubicBezTo>
                  <a:pt x="375" y="266"/>
                  <a:pt x="406" y="279"/>
                  <a:pt x="422" y="293"/>
                </a:cubicBezTo>
                <a:cubicBezTo>
                  <a:pt x="430" y="300"/>
                  <a:pt x="436" y="308"/>
                  <a:pt x="441" y="316"/>
                </a:cubicBezTo>
                <a:cubicBezTo>
                  <a:pt x="480" y="260"/>
                  <a:pt x="533" y="215"/>
                  <a:pt x="594" y="185"/>
                </a:cubicBezTo>
                <a:cubicBezTo>
                  <a:pt x="546" y="76"/>
                  <a:pt x="437" y="0"/>
                  <a:pt x="311" y="0"/>
                </a:cubicBezTo>
                <a:cubicBezTo>
                  <a:pt x="139" y="0"/>
                  <a:pt x="0" y="139"/>
                  <a:pt x="0" y="310"/>
                </a:cubicBezTo>
                <a:cubicBezTo>
                  <a:pt x="0" y="481"/>
                  <a:pt x="139" y="620"/>
                  <a:pt x="311" y="620"/>
                </a:cubicBezTo>
                <a:cubicBezTo>
                  <a:pt x="331" y="620"/>
                  <a:pt x="352" y="618"/>
                  <a:pt x="372" y="614"/>
                </a:cubicBezTo>
                <a:cubicBezTo>
                  <a:pt x="368" y="593"/>
                  <a:pt x="367" y="572"/>
                  <a:pt x="367" y="550"/>
                </a:cubicBezTo>
                <a:cubicBezTo>
                  <a:pt x="367" y="521"/>
                  <a:pt x="370" y="493"/>
                  <a:pt x="376" y="465"/>
                </a:cubicBezTo>
                <a:cubicBezTo>
                  <a:pt x="361" y="470"/>
                  <a:pt x="345" y="472"/>
                  <a:pt x="329" y="473"/>
                </a:cubicBezTo>
                <a:lnTo>
                  <a:pt x="329" y="516"/>
                </a:lnTo>
                <a:lnTo>
                  <a:pt x="295" y="516"/>
                </a:lnTo>
                <a:lnTo>
                  <a:pt x="295" y="473"/>
                </a:lnTo>
                <a:cubicBezTo>
                  <a:pt x="226" y="467"/>
                  <a:pt x="180" y="440"/>
                  <a:pt x="168" y="370"/>
                </a:cubicBezTo>
                <a:lnTo>
                  <a:pt x="261" y="359"/>
                </a:lnTo>
                <a:cubicBezTo>
                  <a:pt x="265" y="385"/>
                  <a:pt x="271" y="398"/>
                  <a:pt x="295" y="410"/>
                </a:cubicBezTo>
                <a:lnTo>
                  <a:pt x="295" y="329"/>
                </a:lnTo>
                <a:cubicBezTo>
                  <a:pt x="264" y="320"/>
                  <a:pt x="242" y="313"/>
                  <a:pt x="229" y="307"/>
                </a:cubicBezTo>
                <a:cubicBezTo>
                  <a:pt x="173" y="279"/>
                  <a:pt x="166" y="200"/>
                  <a:pt x="210" y="157"/>
                </a:cubicBezTo>
                <a:cubicBezTo>
                  <a:pt x="229" y="139"/>
                  <a:pt x="257" y="129"/>
                  <a:pt x="295" y="127"/>
                </a:cubicBezTo>
                <a:lnTo>
                  <a:pt x="295" y="104"/>
                </a:lnTo>
                <a:lnTo>
                  <a:pt x="329" y="104"/>
                </a:lnTo>
                <a:lnTo>
                  <a:pt x="329" y="127"/>
                </a:lnTo>
                <a:cubicBezTo>
                  <a:pt x="384" y="130"/>
                  <a:pt x="430" y="151"/>
                  <a:pt x="443" y="209"/>
                </a:cubicBezTo>
                <a:close/>
                <a:moveTo>
                  <a:pt x="295" y="186"/>
                </a:moveTo>
                <a:lnTo>
                  <a:pt x="295" y="186"/>
                </a:lnTo>
                <a:cubicBezTo>
                  <a:pt x="274" y="193"/>
                  <a:pt x="259" y="212"/>
                  <a:pt x="275" y="233"/>
                </a:cubicBezTo>
                <a:cubicBezTo>
                  <a:pt x="279" y="238"/>
                  <a:pt x="285" y="242"/>
                  <a:pt x="295" y="245"/>
                </a:cubicBezTo>
                <a:lnTo>
                  <a:pt x="295" y="186"/>
                </a:lnTo>
                <a:close/>
                <a:moveTo>
                  <a:pt x="329" y="413"/>
                </a:moveTo>
                <a:lnTo>
                  <a:pt x="329" y="413"/>
                </a:lnTo>
                <a:cubicBezTo>
                  <a:pt x="342" y="410"/>
                  <a:pt x="351" y="405"/>
                  <a:pt x="357" y="398"/>
                </a:cubicBezTo>
                <a:cubicBezTo>
                  <a:pt x="363" y="392"/>
                  <a:pt x="366" y="384"/>
                  <a:pt x="366" y="376"/>
                </a:cubicBezTo>
                <a:cubicBezTo>
                  <a:pt x="366" y="368"/>
                  <a:pt x="364" y="362"/>
                  <a:pt x="359" y="356"/>
                </a:cubicBezTo>
                <a:cubicBezTo>
                  <a:pt x="354" y="350"/>
                  <a:pt x="344" y="344"/>
                  <a:pt x="329" y="339"/>
                </a:cubicBezTo>
                <a:lnTo>
                  <a:pt x="329" y="413"/>
                </a:lnTo>
                <a:close/>
                <a:moveTo>
                  <a:pt x="854" y="713"/>
                </a:moveTo>
                <a:lnTo>
                  <a:pt x="854" y="713"/>
                </a:lnTo>
                <a:cubicBezTo>
                  <a:pt x="871" y="710"/>
                  <a:pt x="884" y="703"/>
                  <a:pt x="892" y="695"/>
                </a:cubicBezTo>
                <a:cubicBezTo>
                  <a:pt x="900" y="686"/>
                  <a:pt x="904" y="676"/>
                  <a:pt x="904" y="665"/>
                </a:cubicBezTo>
                <a:cubicBezTo>
                  <a:pt x="904" y="656"/>
                  <a:pt x="901" y="647"/>
                  <a:pt x="894" y="639"/>
                </a:cubicBezTo>
                <a:cubicBezTo>
                  <a:pt x="887" y="631"/>
                  <a:pt x="874" y="624"/>
                  <a:pt x="854" y="617"/>
                </a:cubicBezTo>
                <a:lnTo>
                  <a:pt x="854" y="713"/>
                </a:lnTo>
                <a:close/>
                <a:moveTo>
                  <a:pt x="810" y="416"/>
                </a:moveTo>
                <a:lnTo>
                  <a:pt x="810" y="416"/>
                </a:lnTo>
                <a:cubicBezTo>
                  <a:pt x="783" y="426"/>
                  <a:pt x="763" y="451"/>
                  <a:pt x="784" y="477"/>
                </a:cubicBezTo>
                <a:cubicBezTo>
                  <a:pt x="789" y="484"/>
                  <a:pt x="798" y="489"/>
                  <a:pt x="810" y="494"/>
                </a:cubicBezTo>
                <a:lnTo>
                  <a:pt x="810" y="416"/>
                </a:lnTo>
                <a:close/>
                <a:moveTo>
                  <a:pt x="1004" y="447"/>
                </a:moveTo>
                <a:lnTo>
                  <a:pt x="1004" y="447"/>
                </a:lnTo>
                <a:lnTo>
                  <a:pt x="892" y="464"/>
                </a:lnTo>
                <a:cubicBezTo>
                  <a:pt x="883" y="440"/>
                  <a:pt x="877" y="430"/>
                  <a:pt x="854" y="418"/>
                </a:cubicBezTo>
                <a:lnTo>
                  <a:pt x="854" y="505"/>
                </a:lnTo>
                <a:cubicBezTo>
                  <a:pt x="916" y="521"/>
                  <a:pt x="956" y="539"/>
                  <a:pt x="977" y="557"/>
                </a:cubicBezTo>
                <a:cubicBezTo>
                  <a:pt x="1043" y="616"/>
                  <a:pt x="1024" y="719"/>
                  <a:pt x="953" y="765"/>
                </a:cubicBezTo>
                <a:cubicBezTo>
                  <a:pt x="925" y="783"/>
                  <a:pt x="892" y="791"/>
                  <a:pt x="854" y="792"/>
                </a:cubicBezTo>
                <a:lnTo>
                  <a:pt x="854" y="849"/>
                </a:lnTo>
                <a:lnTo>
                  <a:pt x="810" y="849"/>
                </a:lnTo>
                <a:lnTo>
                  <a:pt x="810" y="792"/>
                </a:lnTo>
                <a:cubicBezTo>
                  <a:pt x="720" y="784"/>
                  <a:pt x="660" y="750"/>
                  <a:pt x="643" y="658"/>
                </a:cubicBezTo>
                <a:lnTo>
                  <a:pt x="765" y="644"/>
                </a:lnTo>
                <a:cubicBezTo>
                  <a:pt x="772" y="677"/>
                  <a:pt x="779" y="695"/>
                  <a:pt x="810" y="710"/>
                </a:cubicBezTo>
                <a:lnTo>
                  <a:pt x="810" y="604"/>
                </a:lnTo>
                <a:cubicBezTo>
                  <a:pt x="770" y="593"/>
                  <a:pt x="741" y="583"/>
                  <a:pt x="724" y="575"/>
                </a:cubicBezTo>
                <a:cubicBezTo>
                  <a:pt x="650" y="539"/>
                  <a:pt x="641" y="434"/>
                  <a:pt x="699" y="379"/>
                </a:cubicBezTo>
                <a:cubicBezTo>
                  <a:pt x="724" y="355"/>
                  <a:pt x="761" y="341"/>
                  <a:pt x="810" y="339"/>
                </a:cubicBezTo>
                <a:lnTo>
                  <a:pt x="810" y="309"/>
                </a:lnTo>
                <a:lnTo>
                  <a:pt x="854" y="309"/>
                </a:lnTo>
                <a:lnTo>
                  <a:pt x="854" y="339"/>
                </a:lnTo>
                <a:cubicBezTo>
                  <a:pt x="927" y="343"/>
                  <a:pt x="987" y="370"/>
                  <a:pt x="1004" y="447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ED7D31"/>
              </a:solidFill>
              <a:cs typeface="Calibri" panose="020F0502020204030204" charset="0"/>
            </a:endParaRPr>
          </a:p>
        </p:txBody>
      </p:sp>
      <p:sp>
        <p:nvSpPr>
          <p:cNvPr id="1048641" name="文本框 23"/>
          <p:cNvSpPr txBox="1"/>
          <p:nvPr/>
        </p:nvSpPr>
        <p:spPr>
          <a:xfrm>
            <a:off x="1975325" y="2602826"/>
            <a:ext cx="2610445" cy="67133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rPr>
              <a:t>The user can demonstrate on a projector or computer, or print the presentation and make it </a:t>
            </a:r>
            <a:r>
              <a:rPr lang="en-US" altLang="zh-CN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rPr>
              <a:t>film</a:t>
            </a:r>
            <a:endParaRPr lang="en-US" altLang="zh-CN" sz="11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charset="0"/>
              <a:ea typeface="+mj-ea"/>
              <a:cs typeface="Calibri" panose="020F0502020204030204" charset="0"/>
            </a:endParaRPr>
          </a:p>
        </p:txBody>
      </p:sp>
      <p:sp>
        <p:nvSpPr>
          <p:cNvPr id="1048642" name="文本框 24"/>
          <p:cNvSpPr txBox="1"/>
          <p:nvPr/>
        </p:nvSpPr>
        <p:spPr>
          <a:xfrm>
            <a:off x="1975325" y="3911053"/>
            <a:ext cx="2610445" cy="67133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rPr>
              <a:t>The user can demonstrate on a projector or computer, or print the presentation and make it </a:t>
            </a:r>
            <a:r>
              <a:rPr lang="en-US" altLang="zh-CN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rPr>
              <a:t>film</a:t>
            </a:r>
            <a:endParaRPr lang="en-US" altLang="zh-CN" sz="11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charset="0"/>
              <a:ea typeface="+mj-ea"/>
              <a:cs typeface="Calibri" panose="020F0502020204030204" charset="0"/>
            </a:endParaRPr>
          </a:p>
        </p:txBody>
      </p:sp>
      <p:sp>
        <p:nvSpPr>
          <p:cNvPr id="1048643" name="文本框 25"/>
          <p:cNvSpPr txBox="1"/>
          <p:nvPr/>
        </p:nvSpPr>
        <p:spPr>
          <a:xfrm>
            <a:off x="1984640" y="5288437"/>
            <a:ext cx="2610445" cy="67133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rPr>
              <a:t>The user can demonstrate on a projector or computer, or print the presentation and make it </a:t>
            </a:r>
            <a:r>
              <a:rPr lang="en-US" altLang="zh-CN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rPr>
              <a:t>film</a:t>
            </a:r>
            <a:endParaRPr lang="en-US" altLang="zh-CN" sz="11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charset="0"/>
              <a:ea typeface="+mj-ea"/>
              <a:cs typeface="Calibri" panose="020F0502020204030204" charset="0"/>
            </a:endParaRPr>
          </a:p>
        </p:txBody>
      </p:sp>
      <p:sp>
        <p:nvSpPr>
          <p:cNvPr id="1048644" name="文本框 26"/>
          <p:cNvSpPr txBox="1"/>
          <p:nvPr/>
        </p:nvSpPr>
        <p:spPr>
          <a:xfrm>
            <a:off x="6024419" y="2602826"/>
            <a:ext cx="2610445" cy="67133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rPr>
              <a:t>The user can demonstrate on a projector or computer, or print the presentation and make it </a:t>
            </a:r>
            <a:r>
              <a:rPr lang="en-US" altLang="zh-CN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rPr>
              <a:t>film</a:t>
            </a:r>
            <a:endParaRPr lang="en-US" altLang="zh-CN" sz="11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charset="0"/>
              <a:ea typeface="+mj-ea"/>
              <a:cs typeface="Calibri" panose="020F0502020204030204" charset="0"/>
            </a:endParaRPr>
          </a:p>
        </p:txBody>
      </p:sp>
      <p:sp>
        <p:nvSpPr>
          <p:cNvPr id="1048645" name="文本框 27"/>
          <p:cNvSpPr txBox="1"/>
          <p:nvPr/>
        </p:nvSpPr>
        <p:spPr>
          <a:xfrm>
            <a:off x="6024419" y="3911053"/>
            <a:ext cx="2610445" cy="67133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rPr>
              <a:t>The user can demonstrate on a projector or computer, or print the presentation and make it </a:t>
            </a:r>
            <a:r>
              <a:rPr lang="en-US" altLang="zh-CN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rPr>
              <a:t>film</a:t>
            </a:r>
            <a:endParaRPr lang="en-US" altLang="zh-CN" sz="11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charset="0"/>
              <a:ea typeface="+mj-ea"/>
              <a:cs typeface="Calibri" panose="020F0502020204030204" charset="0"/>
            </a:endParaRPr>
          </a:p>
        </p:txBody>
      </p:sp>
      <p:sp>
        <p:nvSpPr>
          <p:cNvPr id="1048646" name="文本框 28"/>
          <p:cNvSpPr txBox="1"/>
          <p:nvPr/>
        </p:nvSpPr>
        <p:spPr>
          <a:xfrm>
            <a:off x="6033733" y="5288437"/>
            <a:ext cx="2610445" cy="67133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rPr>
              <a:t>The user can demonstrate on a projector or computer, or print the presentation and make it </a:t>
            </a:r>
            <a:r>
              <a:rPr lang="en-US" altLang="zh-CN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rPr>
              <a:t>film</a:t>
            </a:r>
            <a:endParaRPr lang="en-US" altLang="zh-CN" sz="11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charset="0"/>
              <a:ea typeface="+mj-ea"/>
              <a:cs typeface="Calibri" panose="020F0502020204030204" charset="0"/>
            </a:endParaRPr>
          </a:p>
        </p:txBody>
      </p:sp>
      <p:pic>
        <p:nvPicPr>
          <p:cNvPr id="2097223" name="Рисунок 2097222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 rot="21587652">
            <a:off x="-65399" y="-218731"/>
            <a:ext cx="10183844" cy="667547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7" name="图片 32"/>
          <p:cNvPicPr>
            <a:picLocks noChangeAspect="1"/>
          </p:cNvPicPr>
          <p:nvPr/>
        </p:nvPicPr>
        <p:blipFill rotWithShape="1">
          <a:blip r:embed="rId18"/>
          <a:srcRect r="43866" b="35615"/>
          <a:stretch>
            <a:fillRect/>
          </a:stretch>
        </p:blipFill>
        <p:spPr>
          <a:xfrm>
            <a:off x="381428" y="178474"/>
            <a:ext cx="2376060" cy="2107526"/>
          </a:xfrm>
          <a:prstGeom prst="rect">
            <a:avLst/>
          </a:prstGeom>
        </p:spPr>
      </p:pic>
      <p:sp>
        <p:nvSpPr>
          <p:cNvPr id="1048658" name="文本框 31"/>
          <p:cNvSpPr txBox="1"/>
          <p:nvPr/>
        </p:nvSpPr>
        <p:spPr>
          <a:xfrm>
            <a:off x="1996905" y="438021"/>
            <a:ext cx="587955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Title text addition</a:t>
            </a:r>
            <a:endParaRPr lang="zh-CN" altLang="en-US" sz="60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168" name="图片 7"/>
          <p:cNvPicPr>
            <a:picLocks noChangeAspect="1"/>
          </p:cNvPicPr>
          <p:nvPr/>
        </p:nvPicPr>
        <p:blipFill rotWithShape="1">
          <a:blip r:embed="rId18"/>
          <a:srcRect l="54783"/>
          <a:stretch>
            <a:fillRect/>
          </a:stretch>
        </p:blipFill>
        <p:spPr>
          <a:xfrm rot="5400000" flipH="1">
            <a:off x="7398394" y="45395"/>
            <a:ext cx="2355628" cy="2659584"/>
          </a:xfrm>
          <a:prstGeom prst="rect">
            <a:avLst/>
          </a:prstGeom>
        </p:spPr>
      </p:pic>
      <p:pic>
        <p:nvPicPr>
          <p:cNvPr id="2097169" name="图片 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711823" y="1571307"/>
            <a:ext cx="4509819" cy="126000"/>
          </a:xfrm>
          <a:prstGeom prst="rect">
            <a:avLst/>
          </a:prstGeom>
        </p:spPr>
      </p:pic>
      <p:sp>
        <p:nvSpPr>
          <p:cNvPr id="1048661" name="PA_任意多边形 5"/>
          <p:cNvSpPr/>
          <p:nvPr>
            <p:custDataLst>
              <p:tags r:id="rId1"/>
            </p:custDataLst>
          </p:nvPr>
        </p:nvSpPr>
        <p:spPr bwMode="auto">
          <a:xfrm>
            <a:off x="1547797" y="3574620"/>
            <a:ext cx="1832613" cy="1476520"/>
          </a:xfrm>
          <a:custGeom>
            <a:avLst/>
            <a:gdLst>
              <a:gd name="T0" fmla="*/ 3256 w 3324"/>
              <a:gd name="T1" fmla="*/ 470 h 2157"/>
              <a:gd name="T2" fmla="*/ 1880 w 3324"/>
              <a:gd name="T3" fmla="*/ 2056 h 2157"/>
              <a:gd name="T4" fmla="*/ 1880 w 3324"/>
              <a:gd name="T5" fmla="*/ 2056 h 2157"/>
              <a:gd name="T6" fmla="*/ 1663 w 3324"/>
              <a:gd name="T7" fmla="*/ 2157 h 2157"/>
              <a:gd name="T8" fmla="*/ 1451 w 3324"/>
              <a:gd name="T9" fmla="*/ 2062 h 2157"/>
              <a:gd name="T10" fmla="*/ 1450 w 3324"/>
              <a:gd name="T11" fmla="*/ 2062 h 2157"/>
              <a:gd name="T12" fmla="*/ 83 w 3324"/>
              <a:gd name="T13" fmla="*/ 485 h 2157"/>
              <a:gd name="T14" fmla="*/ 0 w 3324"/>
              <a:gd name="T15" fmla="*/ 284 h 2157"/>
              <a:gd name="T16" fmla="*/ 283 w 3324"/>
              <a:gd name="T17" fmla="*/ 0 h 2157"/>
              <a:gd name="T18" fmla="*/ 283 w 3324"/>
              <a:gd name="T19" fmla="*/ 0 h 2157"/>
              <a:gd name="T20" fmla="*/ 284 w 3324"/>
              <a:gd name="T21" fmla="*/ 0 h 2157"/>
              <a:gd name="T22" fmla="*/ 3039 w 3324"/>
              <a:gd name="T23" fmla="*/ 0 h 2157"/>
              <a:gd name="T24" fmla="*/ 3039 w 3324"/>
              <a:gd name="T25" fmla="*/ 0 h 2157"/>
              <a:gd name="T26" fmla="*/ 3040 w 3324"/>
              <a:gd name="T27" fmla="*/ 0 h 2157"/>
              <a:gd name="T28" fmla="*/ 3324 w 3324"/>
              <a:gd name="T29" fmla="*/ 284 h 2157"/>
              <a:gd name="T30" fmla="*/ 3256 w 3324"/>
              <a:gd name="T31" fmla="*/ 470 h 2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324" h="2157">
                <a:moveTo>
                  <a:pt x="3256" y="470"/>
                </a:moveTo>
                <a:lnTo>
                  <a:pt x="1880" y="2056"/>
                </a:lnTo>
                <a:lnTo>
                  <a:pt x="1880" y="2056"/>
                </a:lnTo>
                <a:cubicBezTo>
                  <a:pt x="1828" y="2118"/>
                  <a:pt x="1750" y="2157"/>
                  <a:pt x="1663" y="2157"/>
                </a:cubicBezTo>
                <a:cubicBezTo>
                  <a:pt x="1578" y="2157"/>
                  <a:pt x="1503" y="2120"/>
                  <a:pt x="1451" y="2062"/>
                </a:cubicBezTo>
                <a:lnTo>
                  <a:pt x="1450" y="2062"/>
                </a:lnTo>
                <a:lnTo>
                  <a:pt x="83" y="485"/>
                </a:lnTo>
                <a:cubicBezTo>
                  <a:pt x="32" y="433"/>
                  <a:pt x="0" y="363"/>
                  <a:pt x="0" y="284"/>
                </a:cubicBezTo>
                <a:cubicBezTo>
                  <a:pt x="0" y="128"/>
                  <a:pt x="127" y="1"/>
                  <a:pt x="283" y="0"/>
                </a:cubicBezTo>
                <a:lnTo>
                  <a:pt x="283" y="0"/>
                </a:lnTo>
                <a:lnTo>
                  <a:pt x="284" y="0"/>
                </a:lnTo>
                <a:lnTo>
                  <a:pt x="3039" y="0"/>
                </a:lnTo>
                <a:lnTo>
                  <a:pt x="3039" y="0"/>
                </a:lnTo>
                <a:lnTo>
                  <a:pt x="3040" y="0"/>
                </a:lnTo>
                <a:cubicBezTo>
                  <a:pt x="3197" y="0"/>
                  <a:pt x="3324" y="127"/>
                  <a:pt x="3324" y="284"/>
                </a:cubicBezTo>
                <a:cubicBezTo>
                  <a:pt x="3324" y="355"/>
                  <a:pt x="3299" y="420"/>
                  <a:pt x="3256" y="470"/>
                </a:cubicBezTo>
                <a:close/>
              </a:path>
            </a:pathLst>
          </a:cu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Calibri" panose="020F0502020204030204" charset="0"/>
            </a:endParaRPr>
          </a:p>
        </p:txBody>
      </p:sp>
      <p:grpSp>
        <p:nvGrpSpPr>
          <p:cNvPr id="51" name="组合 10"/>
          <p:cNvGrpSpPr/>
          <p:nvPr/>
        </p:nvGrpSpPr>
        <p:grpSpPr>
          <a:xfrm>
            <a:off x="2201569" y="3818476"/>
            <a:ext cx="525070" cy="532372"/>
            <a:chOff x="215901" y="1787525"/>
            <a:chExt cx="693738" cy="5715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048662" name="PA_任意多边形 13"/>
            <p:cNvSpPr>
              <a:spLocks noEditPoints="1"/>
            </p:cNvSpPr>
            <p:nvPr>
              <p:custDataLst>
                <p:tags r:id="rId15"/>
              </p:custDataLst>
            </p:nvPr>
          </p:nvSpPr>
          <p:spPr bwMode="auto">
            <a:xfrm>
              <a:off x="215901" y="1787525"/>
              <a:ext cx="693738" cy="571500"/>
            </a:xfrm>
            <a:custGeom>
              <a:avLst/>
              <a:gdLst>
                <a:gd name="T0" fmla="*/ 166 w 182"/>
                <a:gd name="T1" fmla="*/ 0 h 152"/>
                <a:gd name="T2" fmla="*/ 15 w 182"/>
                <a:gd name="T3" fmla="*/ 0 h 152"/>
                <a:gd name="T4" fmla="*/ 0 w 182"/>
                <a:gd name="T5" fmla="*/ 15 h 152"/>
                <a:gd name="T6" fmla="*/ 0 w 182"/>
                <a:gd name="T7" fmla="*/ 107 h 152"/>
                <a:gd name="T8" fmla="*/ 15 w 182"/>
                <a:gd name="T9" fmla="*/ 123 h 152"/>
                <a:gd name="T10" fmla="*/ 70 w 182"/>
                <a:gd name="T11" fmla="*/ 123 h 152"/>
                <a:gd name="T12" fmla="*/ 70 w 182"/>
                <a:gd name="T13" fmla="*/ 142 h 152"/>
                <a:gd name="T14" fmla="*/ 27 w 182"/>
                <a:gd name="T15" fmla="*/ 142 h 152"/>
                <a:gd name="T16" fmla="*/ 17 w 182"/>
                <a:gd name="T17" fmla="*/ 152 h 152"/>
                <a:gd name="T18" fmla="*/ 164 w 182"/>
                <a:gd name="T19" fmla="*/ 152 h 152"/>
                <a:gd name="T20" fmla="*/ 155 w 182"/>
                <a:gd name="T21" fmla="*/ 142 h 152"/>
                <a:gd name="T22" fmla="*/ 111 w 182"/>
                <a:gd name="T23" fmla="*/ 142 h 152"/>
                <a:gd name="T24" fmla="*/ 111 w 182"/>
                <a:gd name="T25" fmla="*/ 123 h 152"/>
                <a:gd name="T26" fmla="*/ 166 w 182"/>
                <a:gd name="T27" fmla="*/ 123 h 152"/>
                <a:gd name="T28" fmla="*/ 182 w 182"/>
                <a:gd name="T29" fmla="*/ 107 h 152"/>
                <a:gd name="T30" fmla="*/ 182 w 182"/>
                <a:gd name="T31" fmla="*/ 15 h 152"/>
                <a:gd name="T32" fmla="*/ 166 w 182"/>
                <a:gd name="T33" fmla="*/ 0 h 152"/>
                <a:gd name="T34" fmla="*/ 172 w 182"/>
                <a:gd name="T35" fmla="*/ 107 h 152"/>
                <a:gd name="T36" fmla="*/ 166 w 182"/>
                <a:gd name="T37" fmla="*/ 112 h 152"/>
                <a:gd name="T38" fmla="*/ 15 w 182"/>
                <a:gd name="T39" fmla="*/ 112 h 152"/>
                <a:gd name="T40" fmla="*/ 10 w 182"/>
                <a:gd name="T41" fmla="*/ 107 h 152"/>
                <a:gd name="T42" fmla="*/ 10 w 182"/>
                <a:gd name="T43" fmla="*/ 15 h 152"/>
                <a:gd name="T44" fmla="*/ 15 w 182"/>
                <a:gd name="T45" fmla="*/ 10 h 152"/>
                <a:gd name="T46" fmla="*/ 166 w 182"/>
                <a:gd name="T47" fmla="*/ 10 h 152"/>
                <a:gd name="T48" fmla="*/ 172 w 182"/>
                <a:gd name="T49" fmla="*/ 15 h 152"/>
                <a:gd name="T50" fmla="*/ 172 w 182"/>
                <a:gd name="T51" fmla="*/ 10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2" h="152">
                  <a:moveTo>
                    <a:pt x="166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7"/>
                    <a:pt x="0" y="15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16"/>
                    <a:pt x="7" y="123"/>
                    <a:pt x="15" y="123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27" y="142"/>
                    <a:pt x="27" y="142"/>
                    <a:pt x="27" y="142"/>
                  </a:cubicBezTo>
                  <a:cubicBezTo>
                    <a:pt x="21" y="142"/>
                    <a:pt x="17" y="147"/>
                    <a:pt x="17" y="152"/>
                  </a:cubicBezTo>
                  <a:cubicBezTo>
                    <a:pt x="164" y="152"/>
                    <a:pt x="164" y="152"/>
                    <a:pt x="164" y="152"/>
                  </a:cubicBezTo>
                  <a:cubicBezTo>
                    <a:pt x="164" y="147"/>
                    <a:pt x="160" y="142"/>
                    <a:pt x="155" y="142"/>
                  </a:cubicBezTo>
                  <a:cubicBezTo>
                    <a:pt x="111" y="142"/>
                    <a:pt x="111" y="142"/>
                    <a:pt x="111" y="142"/>
                  </a:cubicBezTo>
                  <a:cubicBezTo>
                    <a:pt x="111" y="123"/>
                    <a:pt x="111" y="123"/>
                    <a:pt x="111" y="123"/>
                  </a:cubicBezTo>
                  <a:cubicBezTo>
                    <a:pt x="166" y="123"/>
                    <a:pt x="166" y="123"/>
                    <a:pt x="166" y="123"/>
                  </a:cubicBezTo>
                  <a:cubicBezTo>
                    <a:pt x="175" y="123"/>
                    <a:pt x="182" y="116"/>
                    <a:pt x="182" y="107"/>
                  </a:cubicBezTo>
                  <a:cubicBezTo>
                    <a:pt x="182" y="15"/>
                    <a:pt x="182" y="15"/>
                    <a:pt x="182" y="15"/>
                  </a:cubicBezTo>
                  <a:cubicBezTo>
                    <a:pt x="182" y="7"/>
                    <a:pt x="175" y="0"/>
                    <a:pt x="166" y="0"/>
                  </a:cubicBezTo>
                  <a:close/>
                  <a:moveTo>
                    <a:pt x="172" y="107"/>
                  </a:moveTo>
                  <a:cubicBezTo>
                    <a:pt x="172" y="110"/>
                    <a:pt x="169" y="112"/>
                    <a:pt x="166" y="112"/>
                  </a:cubicBezTo>
                  <a:cubicBezTo>
                    <a:pt x="15" y="112"/>
                    <a:pt x="15" y="112"/>
                    <a:pt x="15" y="112"/>
                  </a:cubicBezTo>
                  <a:cubicBezTo>
                    <a:pt x="12" y="112"/>
                    <a:pt x="10" y="110"/>
                    <a:pt x="10" y="107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2"/>
                    <a:pt x="12" y="10"/>
                    <a:pt x="15" y="10"/>
                  </a:cubicBezTo>
                  <a:cubicBezTo>
                    <a:pt x="166" y="10"/>
                    <a:pt x="166" y="10"/>
                    <a:pt x="166" y="10"/>
                  </a:cubicBezTo>
                  <a:cubicBezTo>
                    <a:pt x="169" y="10"/>
                    <a:pt x="172" y="12"/>
                    <a:pt x="172" y="15"/>
                  </a:cubicBezTo>
                  <a:lnTo>
                    <a:pt x="172" y="10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Calibri" panose="020F0502020204030204" charset="0"/>
              </a:endParaRPr>
            </a:p>
          </p:txBody>
        </p:sp>
        <p:sp>
          <p:nvSpPr>
            <p:cNvPr id="1048663" name="PA_任意多边形 14"/>
            <p:cNvSpPr>
              <a:spLocks noEditPoints="1"/>
            </p:cNvSpPr>
            <p:nvPr>
              <p:custDataLst>
                <p:tags r:id="rId16"/>
              </p:custDataLst>
            </p:nvPr>
          </p:nvSpPr>
          <p:spPr bwMode="auto">
            <a:xfrm>
              <a:off x="409576" y="1866900"/>
              <a:ext cx="301625" cy="296863"/>
            </a:xfrm>
            <a:custGeom>
              <a:avLst/>
              <a:gdLst>
                <a:gd name="T0" fmla="*/ 0 w 79"/>
                <a:gd name="T1" fmla="*/ 40 h 79"/>
                <a:gd name="T2" fmla="*/ 79 w 79"/>
                <a:gd name="T3" fmla="*/ 40 h 79"/>
                <a:gd name="T4" fmla="*/ 38 w 79"/>
                <a:gd name="T5" fmla="*/ 5 h 79"/>
                <a:gd name="T6" fmla="*/ 25 w 79"/>
                <a:gd name="T7" fmla="*/ 18 h 79"/>
                <a:gd name="T8" fmla="*/ 38 w 79"/>
                <a:gd name="T9" fmla="*/ 23 h 79"/>
                <a:gd name="T10" fmla="*/ 21 w 79"/>
                <a:gd name="T11" fmla="*/ 38 h 79"/>
                <a:gd name="T12" fmla="*/ 38 w 79"/>
                <a:gd name="T13" fmla="*/ 23 h 79"/>
                <a:gd name="T14" fmla="*/ 38 w 79"/>
                <a:gd name="T15" fmla="*/ 57 h 79"/>
                <a:gd name="T16" fmla="*/ 21 w 79"/>
                <a:gd name="T17" fmla="*/ 42 h 79"/>
                <a:gd name="T18" fmla="*/ 38 w 79"/>
                <a:gd name="T19" fmla="*/ 61 h 79"/>
                <a:gd name="T20" fmla="*/ 25 w 79"/>
                <a:gd name="T21" fmla="*/ 62 h 79"/>
                <a:gd name="T22" fmla="*/ 41 w 79"/>
                <a:gd name="T23" fmla="*/ 74 h 79"/>
                <a:gd name="T24" fmla="*/ 54 w 79"/>
                <a:gd name="T25" fmla="*/ 62 h 79"/>
                <a:gd name="T26" fmla="*/ 41 w 79"/>
                <a:gd name="T27" fmla="*/ 57 h 79"/>
                <a:gd name="T28" fmla="*/ 58 w 79"/>
                <a:gd name="T29" fmla="*/ 42 h 79"/>
                <a:gd name="T30" fmla="*/ 41 w 79"/>
                <a:gd name="T31" fmla="*/ 57 h 79"/>
                <a:gd name="T32" fmla="*/ 41 w 79"/>
                <a:gd name="T33" fmla="*/ 23 h 79"/>
                <a:gd name="T34" fmla="*/ 58 w 79"/>
                <a:gd name="T35" fmla="*/ 38 h 79"/>
                <a:gd name="T36" fmla="*/ 42 w 79"/>
                <a:gd name="T37" fmla="*/ 19 h 79"/>
                <a:gd name="T38" fmla="*/ 54 w 79"/>
                <a:gd name="T39" fmla="*/ 18 h 79"/>
                <a:gd name="T40" fmla="*/ 50 w 79"/>
                <a:gd name="T41" fmla="*/ 5 h 79"/>
                <a:gd name="T42" fmla="*/ 58 w 79"/>
                <a:gd name="T43" fmla="*/ 17 h 79"/>
                <a:gd name="T44" fmla="*/ 21 w 79"/>
                <a:gd name="T45" fmla="*/ 17 h 79"/>
                <a:gd name="T46" fmla="*/ 29 w 79"/>
                <a:gd name="T47" fmla="*/ 5 h 79"/>
                <a:gd name="T48" fmla="*/ 20 w 79"/>
                <a:gd name="T49" fmla="*/ 20 h 79"/>
                <a:gd name="T50" fmla="*/ 4 w 79"/>
                <a:gd name="T51" fmla="*/ 38 h 79"/>
                <a:gd name="T52" fmla="*/ 20 w 79"/>
                <a:gd name="T53" fmla="*/ 20 h 79"/>
                <a:gd name="T54" fmla="*/ 20 w 79"/>
                <a:gd name="T55" fmla="*/ 60 h 79"/>
                <a:gd name="T56" fmla="*/ 4 w 79"/>
                <a:gd name="T57" fmla="*/ 42 h 79"/>
                <a:gd name="T58" fmla="*/ 21 w 79"/>
                <a:gd name="T59" fmla="*/ 63 h 79"/>
                <a:gd name="T60" fmla="*/ 15 w 79"/>
                <a:gd name="T61" fmla="*/ 66 h 79"/>
                <a:gd name="T62" fmla="*/ 58 w 79"/>
                <a:gd name="T63" fmla="*/ 63 h 79"/>
                <a:gd name="T64" fmla="*/ 50 w 79"/>
                <a:gd name="T65" fmla="*/ 74 h 79"/>
                <a:gd name="T66" fmla="*/ 59 w 79"/>
                <a:gd name="T67" fmla="*/ 60 h 79"/>
                <a:gd name="T68" fmla="*/ 76 w 79"/>
                <a:gd name="T69" fmla="*/ 42 h 79"/>
                <a:gd name="T70" fmla="*/ 59 w 79"/>
                <a:gd name="T71" fmla="*/ 60 h 79"/>
                <a:gd name="T72" fmla="*/ 59 w 79"/>
                <a:gd name="T73" fmla="*/ 20 h 79"/>
                <a:gd name="T74" fmla="*/ 76 w 79"/>
                <a:gd name="T75" fmla="*/ 3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9" h="79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2"/>
                    <a:pt x="18" y="79"/>
                    <a:pt x="40" y="79"/>
                  </a:cubicBezTo>
                  <a:cubicBezTo>
                    <a:pt x="62" y="79"/>
                    <a:pt x="79" y="62"/>
                    <a:pt x="79" y="40"/>
                  </a:cubicBezTo>
                  <a:cubicBezTo>
                    <a:pt x="79" y="18"/>
                    <a:pt x="62" y="0"/>
                    <a:pt x="40" y="0"/>
                  </a:cubicBezTo>
                  <a:close/>
                  <a:moveTo>
                    <a:pt x="38" y="5"/>
                  </a:moveTo>
                  <a:cubicBezTo>
                    <a:pt x="38" y="19"/>
                    <a:pt x="38" y="19"/>
                    <a:pt x="38" y="19"/>
                  </a:cubicBezTo>
                  <a:cubicBezTo>
                    <a:pt x="34" y="19"/>
                    <a:pt x="29" y="19"/>
                    <a:pt x="25" y="18"/>
                  </a:cubicBezTo>
                  <a:cubicBezTo>
                    <a:pt x="29" y="11"/>
                    <a:pt x="33" y="6"/>
                    <a:pt x="38" y="5"/>
                  </a:cubicBezTo>
                  <a:close/>
                  <a:moveTo>
                    <a:pt x="38" y="23"/>
                  </a:moveTo>
                  <a:cubicBezTo>
                    <a:pt x="38" y="38"/>
                    <a:pt x="38" y="38"/>
                    <a:pt x="38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2"/>
                    <a:pt x="22" y="26"/>
                    <a:pt x="24" y="21"/>
                  </a:cubicBezTo>
                  <a:cubicBezTo>
                    <a:pt x="29" y="22"/>
                    <a:pt x="33" y="22"/>
                    <a:pt x="38" y="23"/>
                  </a:cubicBezTo>
                  <a:close/>
                  <a:moveTo>
                    <a:pt x="38" y="42"/>
                  </a:moveTo>
                  <a:cubicBezTo>
                    <a:pt x="38" y="57"/>
                    <a:pt x="38" y="57"/>
                    <a:pt x="38" y="57"/>
                  </a:cubicBezTo>
                  <a:cubicBezTo>
                    <a:pt x="33" y="57"/>
                    <a:pt x="29" y="58"/>
                    <a:pt x="24" y="59"/>
                  </a:cubicBezTo>
                  <a:cubicBezTo>
                    <a:pt x="22" y="54"/>
                    <a:pt x="21" y="48"/>
                    <a:pt x="21" y="42"/>
                  </a:cubicBezTo>
                  <a:lnTo>
                    <a:pt x="38" y="42"/>
                  </a:lnTo>
                  <a:close/>
                  <a:moveTo>
                    <a:pt x="38" y="61"/>
                  </a:moveTo>
                  <a:cubicBezTo>
                    <a:pt x="38" y="74"/>
                    <a:pt x="38" y="74"/>
                    <a:pt x="38" y="74"/>
                  </a:cubicBezTo>
                  <a:cubicBezTo>
                    <a:pt x="33" y="73"/>
                    <a:pt x="29" y="69"/>
                    <a:pt x="25" y="62"/>
                  </a:cubicBezTo>
                  <a:cubicBezTo>
                    <a:pt x="29" y="61"/>
                    <a:pt x="34" y="61"/>
                    <a:pt x="38" y="61"/>
                  </a:cubicBezTo>
                  <a:close/>
                  <a:moveTo>
                    <a:pt x="41" y="74"/>
                  </a:moveTo>
                  <a:cubicBezTo>
                    <a:pt x="41" y="61"/>
                    <a:pt x="41" y="61"/>
                    <a:pt x="41" y="61"/>
                  </a:cubicBezTo>
                  <a:cubicBezTo>
                    <a:pt x="46" y="61"/>
                    <a:pt x="50" y="61"/>
                    <a:pt x="54" y="62"/>
                  </a:cubicBezTo>
                  <a:cubicBezTo>
                    <a:pt x="51" y="69"/>
                    <a:pt x="46" y="74"/>
                    <a:pt x="41" y="74"/>
                  </a:cubicBezTo>
                  <a:close/>
                  <a:moveTo>
                    <a:pt x="41" y="57"/>
                  </a:moveTo>
                  <a:cubicBezTo>
                    <a:pt x="41" y="42"/>
                    <a:pt x="41" y="42"/>
                    <a:pt x="41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8"/>
                    <a:pt x="57" y="54"/>
                    <a:pt x="55" y="59"/>
                  </a:cubicBezTo>
                  <a:cubicBezTo>
                    <a:pt x="51" y="58"/>
                    <a:pt x="46" y="57"/>
                    <a:pt x="41" y="57"/>
                  </a:cubicBezTo>
                  <a:close/>
                  <a:moveTo>
                    <a:pt x="41" y="38"/>
                  </a:moveTo>
                  <a:cubicBezTo>
                    <a:pt x="41" y="23"/>
                    <a:pt x="41" y="23"/>
                    <a:pt x="41" y="23"/>
                  </a:cubicBezTo>
                  <a:cubicBezTo>
                    <a:pt x="46" y="22"/>
                    <a:pt x="51" y="22"/>
                    <a:pt x="55" y="21"/>
                  </a:cubicBezTo>
                  <a:cubicBezTo>
                    <a:pt x="57" y="26"/>
                    <a:pt x="58" y="32"/>
                    <a:pt x="58" y="38"/>
                  </a:cubicBezTo>
                  <a:lnTo>
                    <a:pt x="41" y="38"/>
                  </a:lnTo>
                  <a:close/>
                  <a:moveTo>
                    <a:pt x="42" y="19"/>
                  </a:moveTo>
                  <a:cubicBezTo>
                    <a:pt x="42" y="5"/>
                    <a:pt x="42" y="5"/>
                    <a:pt x="42" y="5"/>
                  </a:cubicBezTo>
                  <a:cubicBezTo>
                    <a:pt x="46" y="6"/>
                    <a:pt x="51" y="11"/>
                    <a:pt x="54" y="18"/>
                  </a:cubicBezTo>
                  <a:cubicBezTo>
                    <a:pt x="50" y="19"/>
                    <a:pt x="46" y="19"/>
                    <a:pt x="42" y="19"/>
                  </a:cubicBezTo>
                  <a:close/>
                  <a:moveTo>
                    <a:pt x="50" y="5"/>
                  </a:moveTo>
                  <a:cubicBezTo>
                    <a:pt x="56" y="7"/>
                    <a:pt x="61" y="10"/>
                    <a:pt x="65" y="14"/>
                  </a:cubicBezTo>
                  <a:cubicBezTo>
                    <a:pt x="63" y="15"/>
                    <a:pt x="60" y="16"/>
                    <a:pt x="58" y="17"/>
                  </a:cubicBezTo>
                  <a:cubicBezTo>
                    <a:pt x="56" y="12"/>
                    <a:pt x="53" y="8"/>
                    <a:pt x="50" y="5"/>
                  </a:cubicBezTo>
                  <a:close/>
                  <a:moveTo>
                    <a:pt x="21" y="17"/>
                  </a:moveTo>
                  <a:cubicBezTo>
                    <a:pt x="19" y="16"/>
                    <a:pt x="17" y="15"/>
                    <a:pt x="15" y="14"/>
                  </a:cubicBezTo>
                  <a:cubicBezTo>
                    <a:pt x="19" y="10"/>
                    <a:pt x="24" y="7"/>
                    <a:pt x="29" y="5"/>
                  </a:cubicBezTo>
                  <a:cubicBezTo>
                    <a:pt x="26" y="8"/>
                    <a:pt x="23" y="12"/>
                    <a:pt x="21" y="17"/>
                  </a:cubicBezTo>
                  <a:close/>
                  <a:moveTo>
                    <a:pt x="20" y="20"/>
                  </a:moveTo>
                  <a:cubicBezTo>
                    <a:pt x="18" y="25"/>
                    <a:pt x="17" y="31"/>
                    <a:pt x="17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0"/>
                    <a:pt x="7" y="22"/>
                    <a:pt x="12" y="17"/>
                  </a:cubicBezTo>
                  <a:cubicBezTo>
                    <a:pt x="15" y="18"/>
                    <a:pt x="17" y="19"/>
                    <a:pt x="20" y="20"/>
                  </a:cubicBezTo>
                  <a:close/>
                  <a:moveTo>
                    <a:pt x="17" y="42"/>
                  </a:moveTo>
                  <a:cubicBezTo>
                    <a:pt x="17" y="48"/>
                    <a:pt x="18" y="55"/>
                    <a:pt x="20" y="60"/>
                  </a:cubicBezTo>
                  <a:cubicBezTo>
                    <a:pt x="17" y="61"/>
                    <a:pt x="15" y="62"/>
                    <a:pt x="12" y="63"/>
                  </a:cubicBezTo>
                  <a:cubicBezTo>
                    <a:pt x="7" y="57"/>
                    <a:pt x="4" y="50"/>
                    <a:pt x="4" y="42"/>
                  </a:cubicBezTo>
                  <a:lnTo>
                    <a:pt x="17" y="42"/>
                  </a:lnTo>
                  <a:close/>
                  <a:moveTo>
                    <a:pt x="21" y="63"/>
                  </a:moveTo>
                  <a:cubicBezTo>
                    <a:pt x="23" y="68"/>
                    <a:pt x="26" y="72"/>
                    <a:pt x="29" y="74"/>
                  </a:cubicBezTo>
                  <a:cubicBezTo>
                    <a:pt x="24" y="73"/>
                    <a:pt x="19" y="70"/>
                    <a:pt x="15" y="66"/>
                  </a:cubicBezTo>
                  <a:cubicBezTo>
                    <a:pt x="17" y="65"/>
                    <a:pt x="19" y="64"/>
                    <a:pt x="21" y="63"/>
                  </a:cubicBezTo>
                  <a:close/>
                  <a:moveTo>
                    <a:pt x="58" y="63"/>
                  </a:moveTo>
                  <a:cubicBezTo>
                    <a:pt x="60" y="64"/>
                    <a:pt x="63" y="65"/>
                    <a:pt x="65" y="66"/>
                  </a:cubicBezTo>
                  <a:cubicBezTo>
                    <a:pt x="61" y="70"/>
                    <a:pt x="56" y="73"/>
                    <a:pt x="50" y="74"/>
                  </a:cubicBezTo>
                  <a:cubicBezTo>
                    <a:pt x="53" y="72"/>
                    <a:pt x="56" y="68"/>
                    <a:pt x="58" y="63"/>
                  </a:cubicBezTo>
                  <a:close/>
                  <a:moveTo>
                    <a:pt x="59" y="60"/>
                  </a:moveTo>
                  <a:cubicBezTo>
                    <a:pt x="61" y="55"/>
                    <a:pt x="62" y="48"/>
                    <a:pt x="62" y="42"/>
                  </a:cubicBezTo>
                  <a:cubicBezTo>
                    <a:pt x="76" y="42"/>
                    <a:pt x="76" y="42"/>
                    <a:pt x="76" y="42"/>
                  </a:cubicBezTo>
                  <a:cubicBezTo>
                    <a:pt x="75" y="50"/>
                    <a:pt x="72" y="57"/>
                    <a:pt x="67" y="63"/>
                  </a:cubicBezTo>
                  <a:cubicBezTo>
                    <a:pt x="65" y="62"/>
                    <a:pt x="62" y="61"/>
                    <a:pt x="59" y="60"/>
                  </a:cubicBezTo>
                  <a:close/>
                  <a:moveTo>
                    <a:pt x="62" y="38"/>
                  </a:moveTo>
                  <a:cubicBezTo>
                    <a:pt x="62" y="31"/>
                    <a:pt x="61" y="25"/>
                    <a:pt x="59" y="20"/>
                  </a:cubicBezTo>
                  <a:cubicBezTo>
                    <a:pt x="62" y="19"/>
                    <a:pt x="65" y="18"/>
                    <a:pt x="67" y="17"/>
                  </a:cubicBezTo>
                  <a:cubicBezTo>
                    <a:pt x="72" y="22"/>
                    <a:pt x="75" y="30"/>
                    <a:pt x="76" y="38"/>
                  </a:cubicBezTo>
                  <a:lnTo>
                    <a:pt x="62" y="3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Calibri" panose="020F0502020204030204" charset="0"/>
              </a:endParaRPr>
            </a:p>
          </p:txBody>
        </p:sp>
      </p:grpSp>
      <p:sp>
        <p:nvSpPr>
          <p:cNvPr id="1048664" name="PA_任意多边形 6"/>
          <p:cNvSpPr/>
          <p:nvPr>
            <p:custDataLst>
              <p:tags r:id="rId2"/>
            </p:custDataLst>
          </p:nvPr>
        </p:nvSpPr>
        <p:spPr bwMode="auto">
          <a:xfrm>
            <a:off x="2785164" y="3934130"/>
            <a:ext cx="1832613" cy="1474890"/>
          </a:xfrm>
          <a:custGeom>
            <a:avLst/>
            <a:gdLst>
              <a:gd name="T0" fmla="*/ 3256 w 3325"/>
              <a:gd name="T1" fmla="*/ 1687 h 2157"/>
              <a:gd name="T2" fmla="*/ 1880 w 3325"/>
              <a:gd name="T3" fmla="*/ 100 h 2157"/>
              <a:gd name="T4" fmla="*/ 1880 w 3325"/>
              <a:gd name="T5" fmla="*/ 100 h 2157"/>
              <a:gd name="T6" fmla="*/ 1663 w 3325"/>
              <a:gd name="T7" fmla="*/ 0 h 2157"/>
              <a:gd name="T8" fmla="*/ 1451 w 3325"/>
              <a:gd name="T9" fmla="*/ 95 h 2157"/>
              <a:gd name="T10" fmla="*/ 1451 w 3325"/>
              <a:gd name="T11" fmla="*/ 95 h 2157"/>
              <a:gd name="T12" fmla="*/ 83 w 3325"/>
              <a:gd name="T13" fmla="*/ 1672 h 2157"/>
              <a:gd name="T14" fmla="*/ 0 w 3325"/>
              <a:gd name="T15" fmla="*/ 1872 h 2157"/>
              <a:gd name="T16" fmla="*/ 284 w 3325"/>
              <a:gd name="T17" fmla="*/ 2157 h 2157"/>
              <a:gd name="T18" fmla="*/ 284 w 3325"/>
              <a:gd name="T19" fmla="*/ 2157 h 2157"/>
              <a:gd name="T20" fmla="*/ 285 w 3325"/>
              <a:gd name="T21" fmla="*/ 2157 h 2157"/>
              <a:gd name="T22" fmla="*/ 3039 w 3325"/>
              <a:gd name="T23" fmla="*/ 2157 h 2157"/>
              <a:gd name="T24" fmla="*/ 3039 w 3325"/>
              <a:gd name="T25" fmla="*/ 2157 h 2157"/>
              <a:gd name="T26" fmla="*/ 3040 w 3325"/>
              <a:gd name="T27" fmla="*/ 2157 h 2157"/>
              <a:gd name="T28" fmla="*/ 3325 w 3325"/>
              <a:gd name="T29" fmla="*/ 1872 h 2157"/>
              <a:gd name="T30" fmla="*/ 3256 w 3325"/>
              <a:gd name="T31" fmla="*/ 1687 h 2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325" h="2157">
                <a:moveTo>
                  <a:pt x="3256" y="1687"/>
                </a:moveTo>
                <a:lnTo>
                  <a:pt x="1880" y="100"/>
                </a:lnTo>
                <a:lnTo>
                  <a:pt x="1880" y="100"/>
                </a:lnTo>
                <a:cubicBezTo>
                  <a:pt x="1828" y="39"/>
                  <a:pt x="1750" y="0"/>
                  <a:pt x="1663" y="0"/>
                </a:cubicBezTo>
                <a:cubicBezTo>
                  <a:pt x="1579" y="0"/>
                  <a:pt x="1503" y="36"/>
                  <a:pt x="1451" y="95"/>
                </a:cubicBezTo>
                <a:lnTo>
                  <a:pt x="1451" y="95"/>
                </a:lnTo>
                <a:lnTo>
                  <a:pt x="83" y="1672"/>
                </a:lnTo>
                <a:cubicBezTo>
                  <a:pt x="32" y="1723"/>
                  <a:pt x="0" y="1794"/>
                  <a:pt x="0" y="1872"/>
                </a:cubicBezTo>
                <a:cubicBezTo>
                  <a:pt x="0" y="2029"/>
                  <a:pt x="127" y="2156"/>
                  <a:pt x="284" y="2157"/>
                </a:cubicBezTo>
                <a:lnTo>
                  <a:pt x="284" y="2157"/>
                </a:lnTo>
                <a:lnTo>
                  <a:pt x="285" y="2157"/>
                </a:lnTo>
                <a:lnTo>
                  <a:pt x="3039" y="2157"/>
                </a:lnTo>
                <a:lnTo>
                  <a:pt x="3039" y="2157"/>
                </a:lnTo>
                <a:lnTo>
                  <a:pt x="3040" y="2157"/>
                </a:lnTo>
                <a:cubicBezTo>
                  <a:pt x="3198" y="2157"/>
                  <a:pt x="3325" y="2029"/>
                  <a:pt x="3325" y="1872"/>
                </a:cubicBezTo>
                <a:cubicBezTo>
                  <a:pt x="3325" y="1802"/>
                  <a:pt x="3299" y="1737"/>
                  <a:pt x="3256" y="1687"/>
                </a:cubicBezTo>
                <a:close/>
              </a:path>
            </a:pathLst>
          </a:cu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Calibri" panose="020F0502020204030204" charset="0"/>
            </a:endParaRPr>
          </a:p>
        </p:txBody>
      </p:sp>
      <p:sp>
        <p:nvSpPr>
          <p:cNvPr id="1048665" name="PA_任意多边形 15"/>
          <p:cNvSpPr>
            <a:spLocks noEditPoints="1"/>
          </p:cNvSpPr>
          <p:nvPr>
            <p:custDataLst>
              <p:tags r:id="rId3"/>
            </p:custDataLst>
          </p:nvPr>
        </p:nvSpPr>
        <p:spPr bwMode="auto">
          <a:xfrm>
            <a:off x="3450351" y="4671575"/>
            <a:ext cx="502240" cy="490964"/>
          </a:xfrm>
          <a:custGeom>
            <a:avLst/>
            <a:gdLst>
              <a:gd name="T0" fmla="*/ 52 w 174"/>
              <a:gd name="T1" fmla="*/ 61 h 140"/>
              <a:gd name="T2" fmla="*/ 41 w 174"/>
              <a:gd name="T3" fmla="*/ 50 h 140"/>
              <a:gd name="T4" fmla="*/ 52 w 174"/>
              <a:gd name="T5" fmla="*/ 39 h 140"/>
              <a:gd name="T6" fmla="*/ 63 w 174"/>
              <a:gd name="T7" fmla="*/ 50 h 140"/>
              <a:gd name="T8" fmla="*/ 52 w 174"/>
              <a:gd name="T9" fmla="*/ 61 h 140"/>
              <a:gd name="T10" fmla="*/ 87 w 174"/>
              <a:gd name="T11" fmla="*/ 61 h 140"/>
              <a:gd name="T12" fmla="*/ 76 w 174"/>
              <a:gd name="T13" fmla="*/ 50 h 140"/>
              <a:gd name="T14" fmla="*/ 87 w 174"/>
              <a:gd name="T15" fmla="*/ 39 h 140"/>
              <a:gd name="T16" fmla="*/ 98 w 174"/>
              <a:gd name="T17" fmla="*/ 50 h 140"/>
              <a:gd name="T18" fmla="*/ 87 w 174"/>
              <a:gd name="T19" fmla="*/ 61 h 140"/>
              <a:gd name="T20" fmla="*/ 122 w 174"/>
              <a:gd name="T21" fmla="*/ 61 h 140"/>
              <a:gd name="T22" fmla="*/ 111 w 174"/>
              <a:gd name="T23" fmla="*/ 50 h 140"/>
              <a:gd name="T24" fmla="*/ 122 w 174"/>
              <a:gd name="T25" fmla="*/ 39 h 140"/>
              <a:gd name="T26" fmla="*/ 133 w 174"/>
              <a:gd name="T27" fmla="*/ 50 h 140"/>
              <a:gd name="T28" fmla="*/ 122 w 174"/>
              <a:gd name="T29" fmla="*/ 61 h 140"/>
              <a:gd name="T30" fmla="*/ 163 w 174"/>
              <a:gd name="T31" fmla="*/ 0 h 140"/>
              <a:gd name="T32" fmla="*/ 11 w 174"/>
              <a:gd name="T33" fmla="*/ 0 h 140"/>
              <a:gd name="T34" fmla="*/ 0 w 174"/>
              <a:gd name="T35" fmla="*/ 11 h 140"/>
              <a:gd name="T36" fmla="*/ 0 w 174"/>
              <a:gd name="T37" fmla="*/ 83 h 140"/>
              <a:gd name="T38" fmla="*/ 11 w 174"/>
              <a:gd name="T39" fmla="*/ 94 h 140"/>
              <a:gd name="T40" fmla="*/ 51 w 174"/>
              <a:gd name="T41" fmla="*/ 94 h 140"/>
              <a:gd name="T42" fmla="*/ 51 w 174"/>
              <a:gd name="T43" fmla="*/ 140 h 140"/>
              <a:gd name="T44" fmla="*/ 97 w 174"/>
              <a:gd name="T45" fmla="*/ 94 h 140"/>
              <a:gd name="T46" fmla="*/ 163 w 174"/>
              <a:gd name="T47" fmla="*/ 94 h 140"/>
              <a:gd name="T48" fmla="*/ 174 w 174"/>
              <a:gd name="T49" fmla="*/ 83 h 140"/>
              <a:gd name="T50" fmla="*/ 174 w 174"/>
              <a:gd name="T51" fmla="*/ 11 h 140"/>
              <a:gd name="T52" fmla="*/ 163 w 174"/>
              <a:gd name="T53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74" h="140">
                <a:moveTo>
                  <a:pt x="52" y="61"/>
                </a:moveTo>
                <a:cubicBezTo>
                  <a:pt x="46" y="61"/>
                  <a:pt x="41" y="56"/>
                  <a:pt x="41" y="50"/>
                </a:cubicBezTo>
                <a:cubicBezTo>
                  <a:pt x="41" y="44"/>
                  <a:pt x="46" y="39"/>
                  <a:pt x="52" y="39"/>
                </a:cubicBezTo>
                <a:cubicBezTo>
                  <a:pt x="58" y="39"/>
                  <a:pt x="63" y="44"/>
                  <a:pt x="63" y="50"/>
                </a:cubicBezTo>
                <a:cubicBezTo>
                  <a:pt x="63" y="56"/>
                  <a:pt x="58" y="61"/>
                  <a:pt x="52" y="61"/>
                </a:cubicBezTo>
                <a:moveTo>
                  <a:pt x="87" y="61"/>
                </a:moveTo>
                <a:cubicBezTo>
                  <a:pt x="81" y="61"/>
                  <a:pt x="76" y="56"/>
                  <a:pt x="76" y="50"/>
                </a:cubicBezTo>
                <a:cubicBezTo>
                  <a:pt x="76" y="44"/>
                  <a:pt x="81" y="39"/>
                  <a:pt x="87" y="39"/>
                </a:cubicBezTo>
                <a:cubicBezTo>
                  <a:pt x="93" y="39"/>
                  <a:pt x="98" y="44"/>
                  <a:pt x="98" y="50"/>
                </a:cubicBezTo>
                <a:cubicBezTo>
                  <a:pt x="98" y="56"/>
                  <a:pt x="93" y="61"/>
                  <a:pt x="87" y="61"/>
                </a:cubicBezTo>
                <a:moveTo>
                  <a:pt x="122" y="61"/>
                </a:moveTo>
                <a:cubicBezTo>
                  <a:pt x="116" y="61"/>
                  <a:pt x="111" y="56"/>
                  <a:pt x="111" y="50"/>
                </a:cubicBezTo>
                <a:cubicBezTo>
                  <a:pt x="111" y="44"/>
                  <a:pt x="116" y="39"/>
                  <a:pt x="122" y="39"/>
                </a:cubicBezTo>
                <a:cubicBezTo>
                  <a:pt x="128" y="39"/>
                  <a:pt x="133" y="44"/>
                  <a:pt x="133" y="50"/>
                </a:cubicBezTo>
                <a:cubicBezTo>
                  <a:pt x="133" y="56"/>
                  <a:pt x="128" y="61"/>
                  <a:pt x="122" y="61"/>
                </a:cubicBezTo>
                <a:moveTo>
                  <a:pt x="163" y="0"/>
                </a:moveTo>
                <a:cubicBezTo>
                  <a:pt x="11" y="0"/>
                  <a:pt x="11" y="0"/>
                  <a:pt x="11" y="0"/>
                </a:cubicBezTo>
                <a:cubicBezTo>
                  <a:pt x="5" y="0"/>
                  <a:pt x="0" y="5"/>
                  <a:pt x="0" y="11"/>
                </a:cubicBezTo>
                <a:cubicBezTo>
                  <a:pt x="0" y="83"/>
                  <a:pt x="0" y="83"/>
                  <a:pt x="0" y="83"/>
                </a:cubicBezTo>
                <a:cubicBezTo>
                  <a:pt x="0" y="89"/>
                  <a:pt x="5" y="94"/>
                  <a:pt x="11" y="94"/>
                </a:cubicBezTo>
                <a:cubicBezTo>
                  <a:pt x="51" y="94"/>
                  <a:pt x="51" y="94"/>
                  <a:pt x="51" y="94"/>
                </a:cubicBezTo>
                <a:cubicBezTo>
                  <a:pt x="51" y="140"/>
                  <a:pt x="51" y="140"/>
                  <a:pt x="51" y="140"/>
                </a:cubicBezTo>
                <a:cubicBezTo>
                  <a:pt x="97" y="94"/>
                  <a:pt x="97" y="94"/>
                  <a:pt x="97" y="94"/>
                </a:cubicBezTo>
                <a:cubicBezTo>
                  <a:pt x="163" y="94"/>
                  <a:pt x="163" y="94"/>
                  <a:pt x="163" y="94"/>
                </a:cubicBezTo>
                <a:cubicBezTo>
                  <a:pt x="169" y="94"/>
                  <a:pt x="174" y="89"/>
                  <a:pt x="174" y="83"/>
                </a:cubicBezTo>
                <a:cubicBezTo>
                  <a:pt x="174" y="11"/>
                  <a:pt x="174" y="11"/>
                  <a:pt x="174" y="11"/>
                </a:cubicBezTo>
                <a:cubicBezTo>
                  <a:pt x="174" y="5"/>
                  <a:pt x="169" y="0"/>
                  <a:pt x="163" y="0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Calibri" panose="020F0502020204030204" charset="0"/>
            </a:endParaRPr>
          </a:p>
        </p:txBody>
      </p:sp>
      <p:sp>
        <p:nvSpPr>
          <p:cNvPr id="1048666" name="PA_任意多边形 7"/>
          <p:cNvSpPr/>
          <p:nvPr>
            <p:custDataLst>
              <p:tags r:id="rId4"/>
            </p:custDataLst>
          </p:nvPr>
        </p:nvSpPr>
        <p:spPr bwMode="auto">
          <a:xfrm>
            <a:off x="4022530" y="3574620"/>
            <a:ext cx="1831291" cy="1476520"/>
          </a:xfrm>
          <a:custGeom>
            <a:avLst/>
            <a:gdLst>
              <a:gd name="T0" fmla="*/ 3256 w 3324"/>
              <a:gd name="T1" fmla="*/ 470 h 2157"/>
              <a:gd name="T2" fmla="*/ 1880 w 3324"/>
              <a:gd name="T3" fmla="*/ 2056 h 2157"/>
              <a:gd name="T4" fmla="*/ 1880 w 3324"/>
              <a:gd name="T5" fmla="*/ 2056 h 2157"/>
              <a:gd name="T6" fmla="*/ 1663 w 3324"/>
              <a:gd name="T7" fmla="*/ 2157 h 2157"/>
              <a:gd name="T8" fmla="*/ 1451 w 3324"/>
              <a:gd name="T9" fmla="*/ 2062 h 2157"/>
              <a:gd name="T10" fmla="*/ 1450 w 3324"/>
              <a:gd name="T11" fmla="*/ 2062 h 2157"/>
              <a:gd name="T12" fmla="*/ 83 w 3324"/>
              <a:gd name="T13" fmla="*/ 485 h 2157"/>
              <a:gd name="T14" fmla="*/ 0 w 3324"/>
              <a:gd name="T15" fmla="*/ 284 h 2157"/>
              <a:gd name="T16" fmla="*/ 283 w 3324"/>
              <a:gd name="T17" fmla="*/ 0 h 2157"/>
              <a:gd name="T18" fmla="*/ 283 w 3324"/>
              <a:gd name="T19" fmla="*/ 0 h 2157"/>
              <a:gd name="T20" fmla="*/ 284 w 3324"/>
              <a:gd name="T21" fmla="*/ 0 h 2157"/>
              <a:gd name="T22" fmla="*/ 3039 w 3324"/>
              <a:gd name="T23" fmla="*/ 0 h 2157"/>
              <a:gd name="T24" fmla="*/ 3039 w 3324"/>
              <a:gd name="T25" fmla="*/ 0 h 2157"/>
              <a:gd name="T26" fmla="*/ 3040 w 3324"/>
              <a:gd name="T27" fmla="*/ 0 h 2157"/>
              <a:gd name="T28" fmla="*/ 3324 w 3324"/>
              <a:gd name="T29" fmla="*/ 284 h 2157"/>
              <a:gd name="T30" fmla="*/ 3256 w 3324"/>
              <a:gd name="T31" fmla="*/ 470 h 2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324" h="2157">
                <a:moveTo>
                  <a:pt x="3256" y="470"/>
                </a:moveTo>
                <a:lnTo>
                  <a:pt x="1880" y="2056"/>
                </a:lnTo>
                <a:lnTo>
                  <a:pt x="1880" y="2056"/>
                </a:lnTo>
                <a:cubicBezTo>
                  <a:pt x="1828" y="2118"/>
                  <a:pt x="1750" y="2157"/>
                  <a:pt x="1663" y="2157"/>
                </a:cubicBezTo>
                <a:cubicBezTo>
                  <a:pt x="1578" y="2157"/>
                  <a:pt x="1503" y="2120"/>
                  <a:pt x="1451" y="2062"/>
                </a:cubicBezTo>
                <a:lnTo>
                  <a:pt x="1450" y="2062"/>
                </a:lnTo>
                <a:lnTo>
                  <a:pt x="83" y="485"/>
                </a:lnTo>
                <a:cubicBezTo>
                  <a:pt x="32" y="433"/>
                  <a:pt x="0" y="363"/>
                  <a:pt x="0" y="284"/>
                </a:cubicBezTo>
                <a:cubicBezTo>
                  <a:pt x="0" y="128"/>
                  <a:pt x="127" y="1"/>
                  <a:pt x="283" y="0"/>
                </a:cubicBezTo>
                <a:lnTo>
                  <a:pt x="283" y="0"/>
                </a:lnTo>
                <a:lnTo>
                  <a:pt x="284" y="0"/>
                </a:lnTo>
                <a:lnTo>
                  <a:pt x="3039" y="0"/>
                </a:lnTo>
                <a:lnTo>
                  <a:pt x="3039" y="0"/>
                </a:lnTo>
                <a:lnTo>
                  <a:pt x="3040" y="0"/>
                </a:lnTo>
                <a:cubicBezTo>
                  <a:pt x="3197" y="0"/>
                  <a:pt x="3324" y="127"/>
                  <a:pt x="3324" y="284"/>
                </a:cubicBezTo>
                <a:cubicBezTo>
                  <a:pt x="3324" y="355"/>
                  <a:pt x="3299" y="420"/>
                  <a:pt x="3256" y="470"/>
                </a:cubicBezTo>
                <a:close/>
              </a:path>
            </a:pathLst>
          </a:cu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Calibri" panose="020F0502020204030204" charset="0"/>
            </a:endParaRPr>
          </a:p>
        </p:txBody>
      </p:sp>
      <p:grpSp>
        <p:nvGrpSpPr>
          <p:cNvPr id="52" name="组合 18"/>
          <p:cNvGrpSpPr/>
          <p:nvPr/>
        </p:nvGrpSpPr>
        <p:grpSpPr>
          <a:xfrm>
            <a:off x="4736318" y="3808864"/>
            <a:ext cx="403715" cy="551596"/>
            <a:chOff x="185738" y="3713163"/>
            <a:chExt cx="533400" cy="59213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048667" name="PA_任意多边形 16"/>
            <p:cNvSpPr/>
            <p:nvPr>
              <p:custDataLst>
                <p:tags r:id="rId10"/>
              </p:custDataLst>
            </p:nvPr>
          </p:nvSpPr>
          <p:spPr bwMode="auto">
            <a:xfrm>
              <a:off x="330201" y="3713163"/>
              <a:ext cx="53975" cy="125413"/>
            </a:xfrm>
            <a:custGeom>
              <a:avLst/>
              <a:gdLst>
                <a:gd name="T0" fmla="*/ 7 w 14"/>
                <a:gd name="T1" fmla="*/ 33 h 33"/>
                <a:gd name="T2" fmla="*/ 14 w 14"/>
                <a:gd name="T3" fmla="*/ 26 h 33"/>
                <a:gd name="T4" fmla="*/ 14 w 14"/>
                <a:gd name="T5" fmla="*/ 6 h 33"/>
                <a:gd name="T6" fmla="*/ 7 w 14"/>
                <a:gd name="T7" fmla="*/ 0 h 33"/>
                <a:gd name="T8" fmla="*/ 0 w 14"/>
                <a:gd name="T9" fmla="*/ 6 h 33"/>
                <a:gd name="T10" fmla="*/ 0 w 14"/>
                <a:gd name="T11" fmla="*/ 26 h 33"/>
                <a:gd name="T12" fmla="*/ 7 w 14"/>
                <a:gd name="T13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3">
                  <a:moveTo>
                    <a:pt x="7" y="33"/>
                  </a:moveTo>
                  <a:cubicBezTo>
                    <a:pt x="10" y="33"/>
                    <a:pt x="14" y="29"/>
                    <a:pt x="14" y="2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3"/>
                    <a:pt x="10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9"/>
                    <a:pt x="3" y="33"/>
                    <a:pt x="7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Calibri" panose="020F0502020204030204" charset="0"/>
              </a:endParaRPr>
            </a:p>
          </p:txBody>
        </p:sp>
        <p:sp>
          <p:nvSpPr>
            <p:cNvPr id="1048668" name="PA_任意多边形 17"/>
            <p:cNvSpPr/>
            <p:nvPr>
              <p:custDataLst>
                <p:tags r:id="rId11"/>
              </p:custDataLst>
            </p:nvPr>
          </p:nvSpPr>
          <p:spPr bwMode="auto">
            <a:xfrm>
              <a:off x="520701" y="3713163"/>
              <a:ext cx="53975" cy="125413"/>
            </a:xfrm>
            <a:custGeom>
              <a:avLst/>
              <a:gdLst>
                <a:gd name="T0" fmla="*/ 7 w 14"/>
                <a:gd name="T1" fmla="*/ 33 h 33"/>
                <a:gd name="T2" fmla="*/ 14 w 14"/>
                <a:gd name="T3" fmla="*/ 26 h 33"/>
                <a:gd name="T4" fmla="*/ 14 w 14"/>
                <a:gd name="T5" fmla="*/ 6 h 33"/>
                <a:gd name="T6" fmla="*/ 7 w 14"/>
                <a:gd name="T7" fmla="*/ 0 h 33"/>
                <a:gd name="T8" fmla="*/ 0 w 14"/>
                <a:gd name="T9" fmla="*/ 6 h 33"/>
                <a:gd name="T10" fmla="*/ 0 w 14"/>
                <a:gd name="T11" fmla="*/ 26 h 33"/>
                <a:gd name="T12" fmla="*/ 7 w 14"/>
                <a:gd name="T13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3">
                  <a:moveTo>
                    <a:pt x="7" y="33"/>
                  </a:moveTo>
                  <a:cubicBezTo>
                    <a:pt x="11" y="33"/>
                    <a:pt x="14" y="29"/>
                    <a:pt x="14" y="2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3"/>
                    <a:pt x="11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9"/>
                    <a:pt x="3" y="33"/>
                    <a:pt x="7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Calibri" panose="020F0502020204030204" charset="0"/>
              </a:endParaRPr>
            </a:p>
          </p:txBody>
        </p:sp>
        <p:sp>
          <p:nvSpPr>
            <p:cNvPr id="1048669" name="PA_任意多边形 18"/>
            <p:cNvSpPr>
              <a:spLocks noEditPoints="1"/>
            </p:cNvSpPr>
            <p:nvPr>
              <p:custDataLst>
                <p:tags r:id="rId12"/>
              </p:custDataLst>
            </p:nvPr>
          </p:nvSpPr>
          <p:spPr bwMode="auto">
            <a:xfrm>
              <a:off x="185738" y="3773488"/>
              <a:ext cx="533400" cy="531813"/>
            </a:xfrm>
            <a:custGeom>
              <a:avLst/>
              <a:gdLst>
                <a:gd name="T0" fmla="*/ 132 w 140"/>
                <a:gd name="T1" fmla="*/ 0 h 141"/>
                <a:gd name="T2" fmla="*/ 109 w 140"/>
                <a:gd name="T3" fmla="*/ 0 h 141"/>
                <a:gd name="T4" fmla="*/ 109 w 140"/>
                <a:gd name="T5" fmla="*/ 10 h 141"/>
                <a:gd name="T6" fmla="*/ 95 w 140"/>
                <a:gd name="T7" fmla="*/ 24 h 141"/>
                <a:gd name="T8" fmla="*/ 81 w 140"/>
                <a:gd name="T9" fmla="*/ 10 h 141"/>
                <a:gd name="T10" fmla="*/ 81 w 140"/>
                <a:gd name="T11" fmla="*/ 0 h 141"/>
                <a:gd name="T12" fmla="*/ 59 w 140"/>
                <a:gd name="T13" fmla="*/ 0 h 141"/>
                <a:gd name="T14" fmla="*/ 59 w 140"/>
                <a:gd name="T15" fmla="*/ 10 h 141"/>
                <a:gd name="T16" fmla="*/ 45 w 140"/>
                <a:gd name="T17" fmla="*/ 24 h 141"/>
                <a:gd name="T18" fmla="*/ 30 w 140"/>
                <a:gd name="T19" fmla="*/ 10 h 141"/>
                <a:gd name="T20" fmla="*/ 30 w 140"/>
                <a:gd name="T21" fmla="*/ 0 h 141"/>
                <a:gd name="T22" fmla="*/ 8 w 140"/>
                <a:gd name="T23" fmla="*/ 0 h 141"/>
                <a:gd name="T24" fmla="*/ 0 w 140"/>
                <a:gd name="T25" fmla="*/ 8 h 141"/>
                <a:gd name="T26" fmla="*/ 0 w 140"/>
                <a:gd name="T27" fmla="*/ 133 h 141"/>
                <a:gd name="T28" fmla="*/ 8 w 140"/>
                <a:gd name="T29" fmla="*/ 141 h 141"/>
                <a:gd name="T30" fmla="*/ 132 w 140"/>
                <a:gd name="T31" fmla="*/ 141 h 141"/>
                <a:gd name="T32" fmla="*/ 140 w 140"/>
                <a:gd name="T33" fmla="*/ 133 h 141"/>
                <a:gd name="T34" fmla="*/ 140 w 140"/>
                <a:gd name="T35" fmla="*/ 8 h 141"/>
                <a:gd name="T36" fmla="*/ 132 w 140"/>
                <a:gd name="T37" fmla="*/ 0 h 141"/>
                <a:gd name="T38" fmla="*/ 129 w 140"/>
                <a:gd name="T39" fmla="*/ 128 h 141"/>
                <a:gd name="T40" fmla="*/ 11 w 140"/>
                <a:gd name="T41" fmla="*/ 128 h 141"/>
                <a:gd name="T42" fmla="*/ 11 w 140"/>
                <a:gd name="T43" fmla="*/ 44 h 141"/>
                <a:gd name="T44" fmla="*/ 129 w 140"/>
                <a:gd name="T45" fmla="*/ 44 h 141"/>
                <a:gd name="T46" fmla="*/ 129 w 140"/>
                <a:gd name="T47" fmla="*/ 12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0" h="141">
                  <a:moveTo>
                    <a:pt x="132" y="0"/>
                  </a:moveTo>
                  <a:cubicBezTo>
                    <a:pt x="109" y="0"/>
                    <a:pt x="109" y="0"/>
                    <a:pt x="109" y="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9" y="18"/>
                    <a:pt x="103" y="24"/>
                    <a:pt x="95" y="24"/>
                  </a:cubicBezTo>
                  <a:cubicBezTo>
                    <a:pt x="87" y="24"/>
                    <a:pt x="81" y="18"/>
                    <a:pt x="81" y="1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8"/>
                    <a:pt x="53" y="24"/>
                    <a:pt x="45" y="24"/>
                  </a:cubicBezTo>
                  <a:cubicBezTo>
                    <a:pt x="37" y="24"/>
                    <a:pt x="30" y="18"/>
                    <a:pt x="30" y="1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38"/>
                    <a:pt x="4" y="141"/>
                    <a:pt x="8" y="141"/>
                  </a:cubicBezTo>
                  <a:cubicBezTo>
                    <a:pt x="132" y="141"/>
                    <a:pt x="132" y="141"/>
                    <a:pt x="132" y="141"/>
                  </a:cubicBezTo>
                  <a:cubicBezTo>
                    <a:pt x="136" y="141"/>
                    <a:pt x="140" y="138"/>
                    <a:pt x="140" y="133"/>
                  </a:cubicBezTo>
                  <a:cubicBezTo>
                    <a:pt x="140" y="8"/>
                    <a:pt x="140" y="8"/>
                    <a:pt x="140" y="8"/>
                  </a:cubicBezTo>
                  <a:cubicBezTo>
                    <a:pt x="140" y="4"/>
                    <a:pt x="136" y="0"/>
                    <a:pt x="132" y="0"/>
                  </a:cubicBezTo>
                  <a:close/>
                  <a:moveTo>
                    <a:pt x="129" y="128"/>
                  </a:moveTo>
                  <a:cubicBezTo>
                    <a:pt x="11" y="128"/>
                    <a:pt x="11" y="128"/>
                    <a:pt x="11" y="128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9" y="44"/>
                    <a:pt x="129" y="44"/>
                    <a:pt x="129" y="44"/>
                  </a:cubicBezTo>
                  <a:lnTo>
                    <a:pt x="129" y="12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Calibri" panose="020F0502020204030204" charset="0"/>
              </a:endParaRPr>
            </a:p>
          </p:txBody>
        </p:sp>
        <p:sp>
          <p:nvSpPr>
            <p:cNvPr id="1048670" name="PA_任意多边形 19"/>
            <p:cNvSpPr/>
            <p:nvPr>
              <p:custDataLst>
                <p:tags r:id="rId13"/>
              </p:custDataLst>
            </p:nvPr>
          </p:nvSpPr>
          <p:spPr bwMode="auto">
            <a:xfrm>
              <a:off x="319088" y="4000500"/>
              <a:ext cx="128588" cy="206375"/>
            </a:xfrm>
            <a:custGeom>
              <a:avLst/>
              <a:gdLst>
                <a:gd name="T0" fmla="*/ 32 w 34"/>
                <a:gd name="T1" fmla="*/ 49 h 55"/>
                <a:gd name="T2" fmla="*/ 11 w 34"/>
                <a:gd name="T3" fmla="*/ 49 h 55"/>
                <a:gd name="T4" fmla="*/ 26 w 34"/>
                <a:gd name="T5" fmla="*/ 30 h 55"/>
                <a:gd name="T6" fmla="*/ 27 w 34"/>
                <a:gd name="T7" fmla="*/ 29 h 55"/>
                <a:gd name="T8" fmla="*/ 30 w 34"/>
                <a:gd name="T9" fmla="*/ 25 h 55"/>
                <a:gd name="T10" fmla="*/ 32 w 34"/>
                <a:gd name="T11" fmla="*/ 22 h 55"/>
                <a:gd name="T12" fmla="*/ 33 w 34"/>
                <a:gd name="T13" fmla="*/ 18 h 55"/>
                <a:gd name="T14" fmla="*/ 34 w 34"/>
                <a:gd name="T15" fmla="*/ 14 h 55"/>
                <a:gd name="T16" fmla="*/ 30 w 34"/>
                <a:gd name="T17" fmla="*/ 4 h 55"/>
                <a:gd name="T18" fmla="*/ 18 w 34"/>
                <a:gd name="T19" fmla="*/ 0 h 55"/>
                <a:gd name="T20" fmla="*/ 5 w 34"/>
                <a:gd name="T21" fmla="*/ 4 h 55"/>
                <a:gd name="T22" fmla="*/ 1 w 34"/>
                <a:gd name="T23" fmla="*/ 16 h 55"/>
                <a:gd name="T24" fmla="*/ 1 w 34"/>
                <a:gd name="T25" fmla="*/ 18 h 55"/>
                <a:gd name="T26" fmla="*/ 10 w 34"/>
                <a:gd name="T27" fmla="*/ 18 h 55"/>
                <a:gd name="T28" fmla="*/ 10 w 34"/>
                <a:gd name="T29" fmla="*/ 16 h 55"/>
                <a:gd name="T30" fmla="*/ 18 w 34"/>
                <a:gd name="T31" fmla="*/ 6 h 55"/>
                <a:gd name="T32" fmla="*/ 25 w 34"/>
                <a:gd name="T33" fmla="*/ 14 h 55"/>
                <a:gd name="T34" fmla="*/ 24 w 34"/>
                <a:gd name="T35" fmla="*/ 17 h 55"/>
                <a:gd name="T36" fmla="*/ 24 w 34"/>
                <a:gd name="T37" fmla="*/ 19 h 55"/>
                <a:gd name="T38" fmla="*/ 23 w 34"/>
                <a:gd name="T39" fmla="*/ 21 h 55"/>
                <a:gd name="T40" fmla="*/ 21 w 34"/>
                <a:gd name="T41" fmla="*/ 23 h 55"/>
                <a:gd name="T42" fmla="*/ 19 w 34"/>
                <a:gd name="T43" fmla="*/ 26 h 55"/>
                <a:gd name="T44" fmla="*/ 18 w 34"/>
                <a:gd name="T45" fmla="*/ 28 h 55"/>
                <a:gd name="T46" fmla="*/ 0 w 34"/>
                <a:gd name="T47" fmla="*/ 49 h 55"/>
                <a:gd name="T48" fmla="*/ 0 w 34"/>
                <a:gd name="T49" fmla="*/ 55 h 55"/>
                <a:gd name="T50" fmla="*/ 32 w 34"/>
                <a:gd name="T51" fmla="*/ 55 h 55"/>
                <a:gd name="T52" fmla="*/ 32 w 34"/>
                <a:gd name="T53" fmla="*/ 4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" h="55">
                  <a:moveTo>
                    <a:pt x="32" y="49"/>
                  </a:moveTo>
                  <a:cubicBezTo>
                    <a:pt x="11" y="49"/>
                    <a:pt x="11" y="49"/>
                    <a:pt x="11" y="49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8" y="27"/>
                    <a:pt x="29" y="26"/>
                    <a:pt x="30" y="25"/>
                  </a:cubicBezTo>
                  <a:cubicBezTo>
                    <a:pt x="30" y="25"/>
                    <a:pt x="31" y="24"/>
                    <a:pt x="32" y="22"/>
                  </a:cubicBezTo>
                  <a:cubicBezTo>
                    <a:pt x="32" y="21"/>
                    <a:pt x="33" y="20"/>
                    <a:pt x="33" y="18"/>
                  </a:cubicBezTo>
                  <a:cubicBezTo>
                    <a:pt x="34" y="17"/>
                    <a:pt x="34" y="15"/>
                    <a:pt x="34" y="14"/>
                  </a:cubicBezTo>
                  <a:cubicBezTo>
                    <a:pt x="34" y="9"/>
                    <a:pt x="32" y="6"/>
                    <a:pt x="30" y="4"/>
                  </a:cubicBezTo>
                  <a:cubicBezTo>
                    <a:pt x="27" y="1"/>
                    <a:pt x="23" y="0"/>
                    <a:pt x="18" y="0"/>
                  </a:cubicBezTo>
                  <a:cubicBezTo>
                    <a:pt x="12" y="0"/>
                    <a:pt x="8" y="1"/>
                    <a:pt x="5" y="4"/>
                  </a:cubicBezTo>
                  <a:cubicBezTo>
                    <a:pt x="3" y="7"/>
                    <a:pt x="1" y="11"/>
                    <a:pt x="1" y="16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9"/>
                    <a:pt x="13" y="6"/>
                    <a:pt x="18" y="6"/>
                  </a:cubicBezTo>
                  <a:cubicBezTo>
                    <a:pt x="23" y="6"/>
                    <a:pt x="25" y="8"/>
                    <a:pt x="25" y="14"/>
                  </a:cubicBezTo>
                  <a:cubicBezTo>
                    <a:pt x="25" y="15"/>
                    <a:pt x="25" y="16"/>
                    <a:pt x="24" y="17"/>
                  </a:cubicBezTo>
                  <a:cubicBezTo>
                    <a:pt x="24" y="18"/>
                    <a:pt x="24" y="18"/>
                    <a:pt x="24" y="19"/>
                  </a:cubicBezTo>
                  <a:cubicBezTo>
                    <a:pt x="24" y="20"/>
                    <a:pt x="23" y="21"/>
                    <a:pt x="23" y="21"/>
                  </a:cubicBezTo>
                  <a:cubicBezTo>
                    <a:pt x="22" y="22"/>
                    <a:pt x="21" y="23"/>
                    <a:pt x="21" y="23"/>
                  </a:cubicBezTo>
                  <a:cubicBezTo>
                    <a:pt x="21" y="24"/>
                    <a:pt x="20" y="25"/>
                    <a:pt x="19" y="26"/>
                  </a:cubicBezTo>
                  <a:cubicBezTo>
                    <a:pt x="18" y="27"/>
                    <a:pt x="18" y="28"/>
                    <a:pt x="18" y="2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2" y="55"/>
                    <a:pt x="32" y="55"/>
                    <a:pt x="32" y="55"/>
                  </a:cubicBezTo>
                  <a:lnTo>
                    <a:pt x="32" y="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Calibri" panose="020F0502020204030204" charset="0"/>
              </a:endParaRPr>
            </a:p>
          </p:txBody>
        </p:sp>
        <p:sp>
          <p:nvSpPr>
            <p:cNvPr id="1048671" name="PA_任意多边形 20"/>
            <p:cNvSpPr>
              <a:spLocks noEditPoints="1"/>
            </p:cNvSpPr>
            <p:nvPr>
              <p:custDataLst>
                <p:tags r:id="rId14"/>
              </p:custDataLst>
            </p:nvPr>
          </p:nvSpPr>
          <p:spPr bwMode="auto">
            <a:xfrm>
              <a:off x="471488" y="4000500"/>
              <a:ext cx="136525" cy="206375"/>
            </a:xfrm>
            <a:custGeom>
              <a:avLst/>
              <a:gdLst>
                <a:gd name="T0" fmla="*/ 45 w 86"/>
                <a:gd name="T1" fmla="*/ 130 h 130"/>
                <a:gd name="T2" fmla="*/ 67 w 86"/>
                <a:gd name="T3" fmla="*/ 130 h 130"/>
                <a:gd name="T4" fmla="*/ 67 w 86"/>
                <a:gd name="T5" fmla="*/ 94 h 130"/>
                <a:gd name="T6" fmla="*/ 86 w 86"/>
                <a:gd name="T7" fmla="*/ 94 h 130"/>
                <a:gd name="T8" fmla="*/ 86 w 86"/>
                <a:gd name="T9" fmla="*/ 80 h 130"/>
                <a:gd name="T10" fmla="*/ 67 w 86"/>
                <a:gd name="T11" fmla="*/ 80 h 130"/>
                <a:gd name="T12" fmla="*/ 67 w 86"/>
                <a:gd name="T13" fmla="*/ 0 h 130"/>
                <a:gd name="T14" fmla="*/ 41 w 86"/>
                <a:gd name="T15" fmla="*/ 0 h 130"/>
                <a:gd name="T16" fmla="*/ 0 w 86"/>
                <a:gd name="T17" fmla="*/ 75 h 130"/>
                <a:gd name="T18" fmla="*/ 0 w 86"/>
                <a:gd name="T19" fmla="*/ 94 h 130"/>
                <a:gd name="T20" fmla="*/ 45 w 86"/>
                <a:gd name="T21" fmla="*/ 94 h 130"/>
                <a:gd name="T22" fmla="*/ 45 w 86"/>
                <a:gd name="T23" fmla="*/ 130 h 130"/>
                <a:gd name="T24" fmla="*/ 21 w 86"/>
                <a:gd name="T25" fmla="*/ 80 h 130"/>
                <a:gd name="T26" fmla="*/ 45 w 86"/>
                <a:gd name="T27" fmla="*/ 21 h 130"/>
                <a:gd name="T28" fmla="*/ 45 w 86"/>
                <a:gd name="T29" fmla="*/ 80 h 130"/>
                <a:gd name="T30" fmla="*/ 21 w 86"/>
                <a:gd name="T31" fmla="*/ 8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6" h="130">
                  <a:moveTo>
                    <a:pt x="45" y="130"/>
                  </a:moveTo>
                  <a:lnTo>
                    <a:pt x="67" y="130"/>
                  </a:lnTo>
                  <a:lnTo>
                    <a:pt x="67" y="94"/>
                  </a:lnTo>
                  <a:lnTo>
                    <a:pt x="86" y="94"/>
                  </a:lnTo>
                  <a:lnTo>
                    <a:pt x="86" y="80"/>
                  </a:lnTo>
                  <a:lnTo>
                    <a:pt x="67" y="80"/>
                  </a:lnTo>
                  <a:lnTo>
                    <a:pt x="67" y="0"/>
                  </a:lnTo>
                  <a:lnTo>
                    <a:pt x="41" y="0"/>
                  </a:lnTo>
                  <a:lnTo>
                    <a:pt x="0" y="75"/>
                  </a:lnTo>
                  <a:lnTo>
                    <a:pt x="0" y="94"/>
                  </a:lnTo>
                  <a:lnTo>
                    <a:pt x="45" y="94"/>
                  </a:lnTo>
                  <a:lnTo>
                    <a:pt x="45" y="130"/>
                  </a:lnTo>
                  <a:close/>
                  <a:moveTo>
                    <a:pt x="21" y="80"/>
                  </a:moveTo>
                  <a:lnTo>
                    <a:pt x="45" y="21"/>
                  </a:lnTo>
                  <a:lnTo>
                    <a:pt x="45" y="80"/>
                  </a:lnTo>
                  <a:lnTo>
                    <a:pt x="21" y="8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Calibri" panose="020F0502020204030204" charset="0"/>
              </a:endParaRPr>
            </a:p>
          </p:txBody>
        </p:sp>
      </p:grpSp>
      <p:sp>
        <p:nvSpPr>
          <p:cNvPr id="1048672" name="PA_任意多边形 8"/>
          <p:cNvSpPr/>
          <p:nvPr>
            <p:custDataLst>
              <p:tags r:id="rId5"/>
            </p:custDataLst>
          </p:nvPr>
        </p:nvSpPr>
        <p:spPr bwMode="auto">
          <a:xfrm>
            <a:off x="5258575" y="3934130"/>
            <a:ext cx="1832613" cy="1474890"/>
          </a:xfrm>
          <a:custGeom>
            <a:avLst/>
            <a:gdLst>
              <a:gd name="T0" fmla="*/ 3255 w 3324"/>
              <a:gd name="T1" fmla="*/ 1687 h 2157"/>
              <a:gd name="T2" fmla="*/ 1879 w 3324"/>
              <a:gd name="T3" fmla="*/ 100 h 2157"/>
              <a:gd name="T4" fmla="*/ 1879 w 3324"/>
              <a:gd name="T5" fmla="*/ 100 h 2157"/>
              <a:gd name="T6" fmla="*/ 1662 w 3324"/>
              <a:gd name="T7" fmla="*/ 0 h 2157"/>
              <a:gd name="T8" fmla="*/ 1450 w 3324"/>
              <a:gd name="T9" fmla="*/ 95 h 2157"/>
              <a:gd name="T10" fmla="*/ 1450 w 3324"/>
              <a:gd name="T11" fmla="*/ 95 h 2157"/>
              <a:gd name="T12" fmla="*/ 82 w 3324"/>
              <a:gd name="T13" fmla="*/ 1672 h 2157"/>
              <a:gd name="T14" fmla="*/ 0 w 3324"/>
              <a:gd name="T15" fmla="*/ 1872 h 2157"/>
              <a:gd name="T16" fmla="*/ 283 w 3324"/>
              <a:gd name="T17" fmla="*/ 2157 h 2157"/>
              <a:gd name="T18" fmla="*/ 283 w 3324"/>
              <a:gd name="T19" fmla="*/ 2157 h 2157"/>
              <a:gd name="T20" fmla="*/ 284 w 3324"/>
              <a:gd name="T21" fmla="*/ 2157 h 2157"/>
              <a:gd name="T22" fmla="*/ 3038 w 3324"/>
              <a:gd name="T23" fmla="*/ 2157 h 2157"/>
              <a:gd name="T24" fmla="*/ 3038 w 3324"/>
              <a:gd name="T25" fmla="*/ 2157 h 2157"/>
              <a:gd name="T26" fmla="*/ 3039 w 3324"/>
              <a:gd name="T27" fmla="*/ 2157 h 2157"/>
              <a:gd name="T28" fmla="*/ 3324 w 3324"/>
              <a:gd name="T29" fmla="*/ 1872 h 2157"/>
              <a:gd name="T30" fmla="*/ 3255 w 3324"/>
              <a:gd name="T31" fmla="*/ 1687 h 2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324" h="2157">
                <a:moveTo>
                  <a:pt x="3255" y="1687"/>
                </a:moveTo>
                <a:lnTo>
                  <a:pt x="1879" y="100"/>
                </a:lnTo>
                <a:lnTo>
                  <a:pt x="1879" y="100"/>
                </a:lnTo>
                <a:cubicBezTo>
                  <a:pt x="1827" y="39"/>
                  <a:pt x="1749" y="0"/>
                  <a:pt x="1662" y="0"/>
                </a:cubicBezTo>
                <a:cubicBezTo>
                  <a:pt x="1578" y="0"/>
                  <a:pt x="1502" y="36"/>
                  <a:pt x="1450" y="95"/>
                </a:cubicBezTo>
                <a:lnTo>
                  <a:pt x="1450" y="95"/>
                </a:lnTo>
                <a:lnTo>
                  <a:pt x="82" y="1672"/>
                </a:lnTo>
                <a:cubicBezTo>
                  <a:pt x="31" y="1723"/>
                  <a:pt x="0" y="1794"/>
                  <a:pt x="0" y="1872"/>
                </a:cubicBezTo>
                <a:cubicBezTo>
                  <a:pt x="0" y="2029"/>
                  <a:pt x="126" y="2156"/>
                  <a:pt x="283" y="2157"/>
                </a:cubicBezTo>
                <a:lnTo>
                  <a:pt x="283" y="2157"/>
                </a:lnTo>
                <a:lnTo>
                  <a:pt x="284" y="2157"/>
                </a:lnTo>
                <a:lnTo>
                  <a:pt x="3038" y="2157"/>
                </a:lnTo>
                <a:lnTo>
                  <a:pt x="3038" y="2157"/>
                </a:lnTo>
                <a:lnTo>
                  <a:pt x="3039" y="2157"/>
                </a:lnTo>
                <a:cubicBezTo>
                  <a:pt x="3197" y="2157"/>
                  <a:pt x="3324" y="2029"/>
                  <a:pt x="3324" y="1872"/>
                </a:cubicBezTo>
                <a:cubicBezTo>
                  <a:pt x="3324" y="1802"/>
                  <a:pt x="3298" y="1737"/>
                  <a:pt x="3255" y="1687"/>
                </a:cubicBezTo>
                <a:close/>
              </a:path>
            </a:pathLst>
          </a:cu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Calibri" panose="020F0502020204030204" charset="0"/>
            </a:endParaRPr>
          </a:p>
        </p:txBody>
      </p:sp>
      <p:grpSp>
        <p:nvGrpSpPr>
          <p:cNvPr id="53" name="组合 25"/>
          <p:cNvGrpSpPr/>
          <p:nvPr/>
        </p:nvGrpSpPr>
        <p:grpSpPr>
          <a:xfrm>
            <a:off x="5988119" y="4586742"/>
            <a:ext cx="368872" cy="542724"/>
            <a:chOff x="204788" y="5011738"/>
            <a:chExt cx="487363" cy="582613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048673" name="PA_任意多边形 21"/>
            <p:cNvSpPr>
              <a:spLocks noEditPoints="1"/>
            </p:cNvSpPr>
            <p:nvPr>
              <p:custDataLst>
                <p:tags r:id="rId8"/>
              </p:custDataLst>
            </p:nvPr>
          </p:nvSpPr>
          <p:spPr bwMode="auto">
            <a:xfrm>
              <a:off x="204788" y="5011738"/>
              <a:ext cx="487363" cy="188913"/>
            </a:xfrm>
            <a:custGeom>
              <a:avLst/>
              <a:gdLst>
                <a:gd name="T0" fmla="*/ 122 w 128"/>
                <a:gd name="T1" fmla="*/ 27 h 50"/>
                <a:gd name="T2" fmla="*/ 91 w 128"/>
                <a:gd name="T3" fmla="*/ 27 h 50"/>
                <a:gd name="T4" fmla="*/ 91 w 128"/>
                <a:gd name="T5" fmla="*/ 7 h 50"/>
                <a:gd name="T6" fmla="*/ 84 w 128"/>
                <a:gd name="T7" fmla="*/ 0 h 50"/>
                <a:gd name="T8" fmla="*/ 43 w 128"/>
                <a:gd name="T9" fmla="*/ 0 h 50"/>
                <a:gd name="T10" fmla="*/ 36 w 128"/>
                <a:gd name="T11" fmla="*/ 7 h 50"/>
                <a:gd name="T12" fmla="*/ 36 w 128"/>
                <a:gd name="T13" fmla="*/ 27 h 50"/>
                <a:gd name="T14" fmla="*/ 6 w 128"/>
                <a:gd name="T15" fmla="*/ 27 h 50"/>
                <a:gd name="T16" fmla="*/ 0 w 128"/>
                <a:gd name="T17" fmla="*/ 33 h 50"/>
                <a:gd name="T18" fmla="*/ 0 w 128"/>
                <a:gd name="T19" fmla="*/ 44 h 50"/>
                <a:gd name="T20" fmla="*/ 6 w 128"/>
                <a:gd name="T21" fmla="*/ 50 h 50"/>
                <a:gd name="T22" fmla="*/ 122 w 128"/>
                <a:gd name="T23" fmla="*/ 50 h 50"/>
                <a:gd name="T24" fmla="*/ 128 w 128"/>
                <a:gd name="T25" fmla="*/ 44 h 50"/>
                <a:gd name="T26" fmla="*/ 128 w 128"/>
                <a:gd name="T27" fmla="*/ 33 h 50"/>
                <a:gd name="T28" fmla="*/ 122 w 128"/>
                <a:gd name="T29" fmla="*/ 27 h 50"/>
                <a:gd name="T30" fmla="*/ 45 w 128"/>
                <a:gd name="T31" fmla="*/ 9 h 50"/>
                <a:gd name="T32" fmla="*/ 82 w 128"/>
                <a:gd name="T33" fmla="*/ 9 h 50"/>
                <a:gd name="T34" fmla="*/ 82 w 128"/>
                <a:gd name="T35" fmla="*/ 27 h 50"/>
                <a:gd name="T36" fmla="*/ 45 w 128"/>
                <a:gd name="T37" fmla="*/ 27 h 50"/>
                <a:gd name="T38" fmla="*/ 45 w 128"/>
                <a:gd name="T39" fmla="*/ 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8" h="50">
                  <a:moveTo>
                    <a:pt x="122" y="27"/>
                  </a:moveTo>
                  <a:cubicBezTo>
                    <a:pt x="91" y="27"/>
                    <a:pt x="91" y="27"/>
                    <a:pt x="91" y="27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1" y="3"/>
                    <a:pt x="88" y="0"/>
                    <a:pt x="84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9" y="0"/>
                    <a:pt x="36" y="3"/>
                    <a:pt x="36" y="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2" y="27"/>
                    <a:pt x="0" y="30"/>
                    <a:pt x="0" y="33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8"/>
                    <a:pt x="2" y="50"/>
                    <a:pt x="6" y="50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5" y="50"/>
                    <a:pt x="128" y="48"/>
                    <a:pt x="128" y="44"/>
                  </a:cubicBezTo>
                  <a:cubicBezTo>
                    <a:pt x="128" y="33"/>
                    <a:pt x="128" y="33"/>
                    <a:pt x="128" y="33"/>
                  </a:cubicBezTo>
                  <a:cubicBezTo>
                    <a:pt x="128" y="30"/>
                    <a:pt x="125" y="27"/>
                    <a:pt x="122" y="27"/>
                  </a:cubicBezTo>
                  <a:close/>
                  <a:moveTo>
                    <a:pt x="45" y="9"/>
                  </a:moveTo>
                  <a:cubicBezTo>
                    <a:pt x="82" y="9"/>
                    <a:pt x="82" y="9"/>
                    <a:pt x="82" y="9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45" y="27"/>
                    <a:pt x="45" y="27"/>
                    <a:pt x="45" y="27"/>
                  </a:cubicBezTo>
                  <a:lnTo>
                    <a:pt x="45" y="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Calibri" panose="020F0502020204030204" charset="0"/>
              </a:endParaRPr>
            </a:p>
          </p:txBody>
        </p:sp>
        <p:sp>
          <p:nvSpPr>
            <p:cNvPr id="1048674" name="PA_任意多边形 22"/>
            <p:cNvSpPr>
              <a:spLocks noEditPoints="1"/>
            </p:cNvSpPr>
            <p:nvPr>
              <p:custDataLst>
                <p:tags r:id="rId9"/>
              </p:custDataLst>
            </p:nvPr>
          </p:nvSpPr>
          <p:spPr bwMode="auto">
            <a:xfrm>
              <a:off x="249238" y="5233988"/>
              <a:ext cx="393700" cy="360363"/>
            </a:xfrm>
            <a:custGeom>
              <a:avLst/>
              <a:gdLst>
                <a:gd name="T0" fmla="*/ 0 w 103"/>
                <a:gd name="T1" fmla="*/ 90 h 96"/>
                <a:gd name="T2" fmla="*/ 6 w 103"/>
                <a:gd name="T3" fmla="*/ 96 h 96"/>
                <a:gd name="T4" fmla="*/ 97 w 103"/>
                <a:gd name="T5" fmla="*/ 96 h 96"/>
                <a:gd name="T6" fmla="*/ 103 w 103"/>
                <a:gd name="T7" fmla="*/ 90 h 96"/>
                <a:gd name="T8" fmla="*/ 103 w 103"/>
                <a:gd name="T9" fmla="*/ 0 h 96"/>
                <a:gd name="T10" fmla="*/ 0 w 103"/>
                <a:gd name="T11" fmla="*/ 0 h 96"/>
                <a:gd name="T12" fmla="*/ 0 w 103"/>
                <a:gd name="T13" fmla="*/ 90 h 96"/>
                <a:gd name="T14" fmla="*/ 77 w 103"/>
                <a:gd name="T15" fmla="*/ 14 h 96"/>
                <a:gd name="T16" fmla="*/ 81 w 103"/>
                <a:gd name="T17" fmla="*/ 9 h 96"/>
                <a:gd name="T18" fmla="*/ 85 w 103"/>
                <a:gd name="T19" fmla="*/ 14 h 96"/>
                <a:gd name="T20" fmla="*/ 85 w 103"/>
                <a:gd name="T21" fmla="*/ 82 h 96"/>
                <a:gd name="T22" fmla="*/ 81 w 103"/>
                <a:gd name="T23" fmla="*/ 86 h 96"/>
                <a:gd name="T24" fmla="*/ 77 w 103"/>
                <a:gd name="T25" fmla="*/ 82 h 96"/>
                <a:gd name="T26" fmla="*/ 77 w 103"/>
                <a:gd name="T27" fmla="*/ 14 h 96"/>
                <a:gd name="T28" fmla="*/ 47 w 103"/>
                <a:gd name="T29" fmla="*/ 14 h 96"/>
                <a:gd name="T30" fmla="*/ 52 w 103"/>
                <a:gd name="T31" fmla="*/ 9 h 96"/>
                <a:gd name="T32" fmla="*/ 56 w 103"/>
                <a:gd name="T33" fmla="*/ 14 h 96"/>
                <a:gd name="T34" fmla="*/ 56 w 103"/>
                <a:gd name="T35" fmla="*/ 82 h 96"/>
                <a:gd name="T36" fmla="*/ 52 w 103"/>
                <a:gd name="T37" fmla="*/ 86 h 96"/>
                <a:gd name="T38" fmla="*/ 47 w 103"/>
                <a:gd name="T39" fmla="*/ 82 h 96"/>
                <a:gd name="T40" fmla="*/ 47 w 103"/>
                <a:gd name="T41" fmla="*/ 14 h 96"/>
                <a:gd name="T42" fmla="*/ 18 w 103"/>
                <a:gd name="T43" fmla="*/ 14 h 96"/>
                <a:gd name="T44" fmla="*/ 22 w 103"/>
                <a:gd name="T45" fmla="*/ 9 h 96"/>
                <a:gd name="T46" fmla="*/ 27 w 103"/>
                <a:gd name="T47" fmla="*/ 14 h 96"/>
                <a:gd name="T48" fmla="*/ 27 w 103"/>
                <a:gd name="T49" fmla="*/ 82 h 96"/>
                <a:gd name="T50" fmla="*/ 22 w 103"/>
                <a:gd name="T51" fmla="*/ 86 h 96"/>
                <a:gd name="T52" fmla="*/ 18 w 103"/>
                <a:gd name="T53" fmla="*/ 82 h 96"/>
                <a:gd name="T54" fmla="*/ 18 w 103"/>
                <a:gd name="T55" fmla="*/ 14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3" h="96">
                  <a:moveTo>
                    <a:pt x="0" y="90"/>
                  </a:moveTo>
                  <a:cubicBezTo>
                    <a:pt x="0" y="94"/>
                    <a:pt x="3" y="96"/>
                    <a:pt x="6" y="96"/>
                  </a:cubicBezTo>
                  <a:cubicBezTo>
                    <a:pt x="97" y="96"/>
                    <a:pt x="97" y="96"/>
                    <a:pt x="97" y="96"/>
                  </a:cubicBezTo>
                  <a:cubicBezTo>
                    <a:pt x="101" y="96"/>
                    <a:pt x="103" y="94"/>
                    <a:pt x="103" y="9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0"/>
                  </a:lnTo>
                  <a:close/>
                  <a:moveTo>
                    <a:pt x="77" y="14"/>
                  </a:moveTo>
                  <a:cubicBezTo>
                    <a:pt x="77" y="11"/>
                    <a:pt x="79" y="9"/>
                    <a:pt x="81" y="9"/>
                  </a:cubicBezTo>
                  <a:cubicBezTo>
                    <a:pt x="83" y="9"/>
                    <a:pt x="85" y="11"/>
                    <a:pt x="85" y="14"/>
                  </a:cubicBezTo>
                  <a:cubicBezTo>
                    <a:pt x="85" y="82"/>
                    <a:pt x="85" y="82"/>
                    <a:pt x="85" y="82"/>
                  </a:cubicBezTo>
                  <a:cubicBezTo>
                    <a:pt x="85" y="84"/>
                    <a:pt x="83" y="86"/>
                    <a:pt x="81" y="86"/>
                  </a:cubicBezTo>
                  <a:cubicBezTo>
                    <a:pt x="79" y="86"/>
                    <a:pt x="77" y="84"/>
                    <a:pt x="77" y="82"/>
                  </a:cubicBezTo>
                  <a:lnTo>
                    <a:pt x="77" y="14"/>
                  </a:lnTo>
                  <a:close/>
                  <a:moveTo>
                    <a:pt x="47" y="14"/>
                  </a:moveTo>
                  <a:cubicBezTo>
                    <a:pt x="47" y="11"/>
                    <a:pt x="49" y="9"/>
                    <a:pt x="52" y="9"/>
                  </a:cubicBezTo>
                  <a:cubicBezTo>
                    <a:pt x="54" y="9"/>
                    <a:pt x="56" y="11"/>
                    <a:pt x="56" y="14"/>
                  </a:cubicBezTo>
                  <a:cubicBezTo>
                    <a:pt x="56" y="82"/>
                    <a:pt x="56" y="82"/>
                    <a:pt x="56" y="82"/>
                  </a:cubicBezTo>
                  <a:cubicBezTo>
                    <a:pt x="56" y="84"/>
                    <a:pt x="54" y="86"/>
                    <a:pt x="52" y="86"/>
                  </a:cubicBezTo>
                  <a:cubicBezTo>
                    <a:pt x="49" y="86"/>
                    <a:pt x="47" y="84"/>
                    <a:pt x="47" y="82"/>
                  </a:cubicBezTo>
                  <a:lnTo>
                    <a:pt x="47" y="14"/>
                  </a:lnTo>
                  <a:close/>
                  <a:moveTo>
                    <a:pt x="18" y="14"/>
                  </a:moveTo>
                  <a:cubicBezTo>
                    <a:pt x="18" y="11"/>
                    <a:pt x="20" y="9"/>
                    <a:pt x="22" y="9"/>
                  </a:cubicBezTo>
                  <a:cubicBezTo>
                    <a:pt x="25" y="9"/>
                    <a:pt x="27" y="11"/>
                    <a:pt x="27" y="14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7" y="84"/>
                    <a:pt x="25" y="86"/>
                    <a:pt x="22" y="86"/>
                  </a:cubicBezTo>
                  <a:cubicBezTo>
                    <a:pt x="20" y="86"/>
                    <a:pt x="18" y="84"/>
                    <a:pt x="18" y="82"/>
                  </a:cubicBezTo>
                  <a:lnTo>
                    <a:pt x="18" y="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Calibri" panose="020F0502020204030204" charset="0"/>
              </a:endParaRPr>
            </a:p>
          </p:txBody>
        </p:sp>
      </p:grpSp>
      <p:sp>
        <p:nvSpPr>
          <p:cNvPr id="1048675" name="PA_任意多边形 9"/>
          <p:cNvSpPr/>
          <p:nvPr>
            <p:custDataLst>
              <p:tags r:id="rId6"/>
            </p:custDataLst>
          </p:nvPr>
        </p:nvSpPr>
        <p:spPr bwMode="auto">
          <a:xfrm>
            <a:off x="6495941" y="3574620"/>
            <a:ext cx="1831291" cy="1476520"/>
          </a:xfrm>
          <a:custGeom>
            <a:avLst/>
            <a:gdLst>
              <a:gd name="T0" fmla="*/ 3256 w 3324"/>
              <a:gd name="T1" fmla="*/ 470 h 2157"/>
              <a:gd name="T2" fmla="*/ 1880 w 3324"/>
              <a:gd name="T3" fmla="*/ 2056 h 2157"/>
              <a:gd name="T4" fmla="*/ 1880 w 3324"/>
              <a:gd name="T5" fmla="*/ 2056 h 2157"/>
              <a:gd name="T6" fmla="*/ 1663 w 3324"/>
              <a:gd name="T7" fmla="*/ 2157 h 2157"/>
              <a:gd name="T8" fmla="*/ 1451 w 3324"/>
              <a:gd name="T9" fmla="*/ 2062 h 2157"/>
              <a:gd name="T10" fmla="*/ 1450 w 3324"/>
              <a:gd name="T11" fmla="*/ 2062 h 2157"/>
              <a:gd name="T12" fmla="*/ 83 w 3324"/>
              <a:gd name="T13" fmla="*/ 485 h 2157"/>
              <a:gd name="T14" fmla="*/ 0 w 3324"/>
              <a:gd name="T15" fmla="*/ 284 h 2157"/>
              <a:gd name="T16" fmla="*/ 283 w 3324"/>
              <a:gd name="T17" fmla="*/ 0 h 2157"/>
              <a:gd name="T18" fmla="*/ 283 w 3324"/>
              <a:gd name="T19" fmla="*/ 0 h 2157"/>
              <a:gd name="T20" fmla="*/ 284 w 3324"/>
              <a:gd name="T21" fmla="*/ 0 h 2157"/>
              <a:gd name="T22" fmla="*/ 3039 w 3324"/>
              <a:gd name="T23" fmla="*/ 0 h 2157"/>
              <a:gd name="T24" fmla="*/ 3039 w 3324"/>
              <a:gd name="T25" fmla="*/ 0 h 2157"/>
              <a:gd name="T26" fmla="*/ 3040 w 3324"/>
              <a:gd name="T27" fmla="*/ 0 h 2157"/>
              <a:gd name="T28" fmla="*/ 3324 w 3324"/>
              <a:gd name="T29" fmla="*/ 284 h 2157"/>
              <a:gd name="T30" fmla="*/ 3256 w 3324"/>
              <a:gd name="T31" fmla="*/ 470 h 2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324" h="2157">
                <a:moveTo>
                  <a:pt x="3256" y="470"/>
                </a:moveTo>
                <a:lnTo>
                  <a:pt x="1880" y="2056"/>
                </a:lnTo>
                <a:lnTo>
                  <a:pt x="1880" y="2056"/>
                </a:lnTo>
                <a:cubicBezTo>
                  <a:pt x="1828" y="2118"/>
                  <a:pt x="1750" y="2157"/>
                  <a:pt x="1663" y="2157"/>
                </a:cubicBezTo>
                <a:cubicBezTo>
                  <a:pt x="1578" y="2157"/>
                  <a:pt x="1503" y="2120"/>
                  <a:pt x="1451" y="2062"/>
                </a:cubicBezTo>
                <a:lnTo>
                  <a:pt x="1450" y="2062"/>
                </a:lnTo>
                <a:lnTo>
                  <a:pt x="83" y="485"/>
                </a:lnTo>
                <a:cubicBezTo>
                  <a:pt x="32" y="433"/>
                  <a:pt x="0" y="363"/>
                  <a:pt x="0" y="284"/>
                </a:cubicBezTo>
                <a:cubicBezTo>
                  <a:pt x="0" y="128"/>
                  <a:pt x="127" y="1"/>
                  <a:pt x="283" y="0"/>
                </a:cubicBezTo>
                <a:lnTo>
                  <a:pt x="283" y="0"/>
                </a:lnTo>
                <a:lnTo>
                  <a:pt x="284" y="0"/>
                </a:lnTo>
                <a:lnTo>
                  <a:pt x="3039" y="0"/>
                </a:lnTo>
                <a:lnTo>
                  <a:pt x="3039" y="0"/>
                </a:lnTo>
                <a:lnTo>
                  <a:pt x="3040" y="0"/>
                </a:lnTo>
                <a:cubicBezTo>
                  <a:pt x="3197" y="0"/>
                  <a:pt x="3324" y="127"/>
                  <a:pt x="3324" y="284"/>
                </a:cubicBezTo>
                <a:cubicBezTo>
                  <a:pt x="3324" y="355"/>
                  <a:pt x="3299" y="420"/>
                  <a:pt x="3256" y="470"/>
                </a:cubicBezTo>
                <a:close/>
              </a:path>
            </a:pathLst>
          </a:cu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Calibri" panose="020F0502020204030204" charset="0"/>
            </a:endParaRPr>
          </a:p>
        </p:txBody>
      </p:sp>
      <p:sp>
        <p:nvSpPr>
          <p:cNvPr id="1048676" name="PA_任意多边形 65"/>
          <p:cNvSpPr/>
          <p:nvPr>
            <p:custDataLst>
              <p:tags r:id="rId7"/>
            </p:custDataLst>
          </p:nvPr>
        </p:nvSpPr>
        <p:spPr bwMode="auto">
          <a:xfrm>
            <a:off x="7078017" y="3777070"/>
            <a:ext cx="667139" cy="615184"/>
          </a:xfrm>
          <a:custGeom>
            <a:avLst/>
            <a:gdLst>
              <a:gd name="connsiteX0" fmla="*/ 662169 w 1067906"/>
              <a:gd name="connsiteY0" fmla="*/ 549275 h 800100"/>
              <a:gd name="connsiteX1" fmla="*/ 979485 w 1067906"/>
              <a:gd name="connsiteY1" fmla="*/ 549275 h 800100"/>
              <a:gd name="connsiteX2" fmla="*/ 1014373 w 1067906"/>
              <a:gd name="connsiteY2" fmla="*/ 569208 h 800100"/>
              <a:gd name="connsiteX3" fmla="*/ 1067536 w 1067906"/>
              <a:gd name="connsiteY3" fmla="*/ 773523 h 800100"/>
              <a:gd name="connsiteX4" fmla="*/ 1045939 w 1067906"/>
              <a:gd name="connsiteY4" fmla="*/ 800100 h 800100"/>
              <a:gd name="connsiteX5" fmla="*/ 597377 w 1067906"/>
              <a:gd name="connsiteY5" fmla="*/ 800100 h 800100"/>
              <a:gd name="connsiteX6" fmla="*/ 577441 w 1067906"/>
              <a:gd name="connsiteY6" fmla="*/ 771862 h 800100"/>
              <a:gd name="connsiteX7" fmla="*/ 628943 w 1067906"/>
              <a:gd name="connsiteY7" fmla="*/ 572530 h 800100"/>
              <a:gd name="connsiteX8" fmla="*/ 662169 w 1067906"/>
              <a:gd name="connsiteY8" fmla="*/ 549275 h 800100"/>
              <a:gd name="connsiteX9" fmla="*/ 85906 w 1067906"/>
              <a:gd name="connsiteY9" fmla="*/ 549275 h 800100"/>
              <a:gd name="connsiteX10" fmla="*/ 403222 w 1067906"/>
              <a:gd name="connsiteY10" fmla="*/ 549275 h 800100"/>
              <a:gd name="connsiteX11" fmla="*/ 438110 w 1067906"/>
              <a:gd name="connsiteY11" fmla="*/ 569208 h 800100"/>
              <a:gd name="connsiteX12" fmla="*/ 491273 w 1067906"/>
              <a:gd name="connsiteY12" fmla="*/ 773523 h 800100"/>
              <a:gd name="connsiteX13" fmla="*/ 469676 w 1067906"/>
              <a:gd name="connsiteY13" fmla="*/ 800100 h 800100"/>
              <a:gd name="connsiteX14" fmla="*/ 21114 w 1067906"/>
              <a:gd name="connsiteY14" fmla="*/ 800100 h 800100"/>
              <a:gd name="connsiteX15" fmla="*/ 1178 w 1067906"/>
              <a:gd name="connsiteY15" fmla="*/ 771862 h 800100"/>
              <a:gd name="connsiteX16" fmla="*/ 52680 w 1067906"/>
              <a:gd name="connsiteY16" fmla="*/ 572530 h 800100"/>
              <a:gd name="connsiteX17" fmla="*/ 85906 w 1067906"/>
              <a:gd name="connsiteY17" fmla="*/ 549275 h 800100"/>
              <a:gd name="connsiteX18" fmla="*/ 891545 w 1067906"/>
              <a:gd name="connsiteY18" fmla="*/ 334962 h 800100"/>
              <a:gd name="connsiteX19" fmla="*/ 905833 w 1067906"/>
              <a:gd name="connsiteY19" fmla="*/ 422275 h 800100"/>
              <a:gd name="connsiteX20" fmla="*/ 994733 w 1067906"/>
              <a:gd name="connsiteY20" fmla="*/ 438150 h 800100"/>
              <a:gd name="connsiteX21" fmla="*/ 905833 w 1067906"/>
              <a:gd name="connsiteY21" fmla="*/ 454025 h 800100"/>
              <a:gd name="connsiteX22" fmla="*/ 891545 w 1067906"/>
              <a:gd name="connsiteY22" fmla="*/ 542925 h 800100"/>
              <a:gd name="connsiteX23" fmla="*/ 877258 w 1067906"/>
              <a:gd name="connsiteY23" fmla="*/ 454025 h 800100"/>
              <a:gd name="connsiteX24" fmla="*/ 786770 w 1067906"/>
              <a:gd name="connsiteY24" fmla="*/ 438150 h 800100"/>
              <a:gd name="connsiteX25" fmla="*/ 875670 w 1067906"/>
              <a:gd name="connsiteY25" fmla="*/ 422275 h 800100"/>
              <a:gd name="connsiteX26" fmla="*/ 346257 w 1067906"/>
              <a:gd name="connsiteY26" fmla="*/ 247650 h 800100"/>
              <a:gd name="connsiteX27" fmla="*/ 663573 w 1067906"/>
              <a:gd name="connsiteY27" fmla="*/ 247650 h 800100"/>
              <a:gd name="connsiteX28" fmla="*/ 698461 w 1067906"/>
              <a:gd name="connsiteY28" fmla="*/ 267583 h 800100"/>
              <a:gd name="connsiteX29" fmla="*/ 751624 w 1067906"/>
              <a:gd name="connsiteY29" fmla="*/ 471897 h 800100"/>
              <a:gd name="connsiteX30" fmla="*/ 730027 w 1067906"/>
              <a:gd name="connsiteY30" fmla="*/ 498475 h 800100"/>
              <a:gd name="connsiteX31" fmla="*/ 281465 w 1067906"/>
              <a:gd name="connsiteY31" fmla="*/ 498475 h 800100"/>
              <a:gd name="connsiteX32" fmla="*/ 261529 w 1067906"/>
              <a:gd name="connsiteY32" fmla="*/ 470236 h 800100"/>
              <a:gd name="connsiteX33" fmla="*/ 313031 w 1067906"/>
              <a:gd name="connsiteY33" fmla="*/ 270905 h 800100"/>
              <a:gd name="connsiteX34" fmla="*/ 346257 w 1067906"/>
              <a:gd name="connsiteY34" fmla="*/ 247650 h 800100"/>
              <a:gd name="connsiteX35" fmla="*/ 283533 w 1067906"/>
              <a:gd name="connsiteY35" fmla="*/ 76200 h 800100"/>
              <a:gd name="connsiteX36" fmla="*/ 299408 w 1067906"/>
              <a:gd name="connsiteY36" fmla="*/ 165100 h 800100"/>
              <a:gd name="connsiteX37" fmla="*/ 388308 w 1067906"/>
              <a:gd name="connsiteY37" fmla="*/ 179388 h 800100"/>
              <a:gd name="connsiteX38" fmla="*/ 299408 w 1067906"/>
              <a:gd name="connsiteY38" fmla="*/ 195263 h 800100"/>
              <a:gd name="connsiteX39" fmla="*/ 283533 w 1067906"/>
              <a:gd name="connsiteY39" fmla="*/ 284163 h 800100"/>
              <a:gd name="connsiteX40" fmla="*/ 269245 w 1067906"/>
              <a:gd name="connsiteY40" fmla="*/ 196850 h 800100"/>
              <a:gd name="connsiteX41" fmla="*/ 180345 w 1067906"/>
              <a:gd name="connsiteY41" fmla="*/ 179388 h 800100"/>
              <a:gd name="connsiteX42" fmla="*/ 269245 w 1067906"/>
              <a:gd name="connsiteY42" fmla="*/ 165100 h 800100"/>
              <a:gd name="connsiteX43" fmla="*/ 769307 w 1067906"/>
              <a:gd name="connsiteY43" fmla="*/ 0 h 800100"/>
              <a:gd name="connsiteX44" fmla="*/ 783594 w 1067906"/>
              <a:gd name="connsiteY44" fmla="*/ 88900 h 800100"/>
              <a:gd name="connsiteX45" fmla="*/ 870907 w 1067906"/>
              <a:gd name="connsiteY45" fmla="*/ 103188 h 800100"/>
              <a:gd name="connsiteX46" fmla="*/ 783594 w 1067906"/>
              <a:gd name="connsiteY46" fmla="*/ 120650 h 800100"/>
              <a:gd name="connsiteX47" fmla="*/ 769307 w 1067906"/>
              <a:gd name="connsiteY47" fmla="*/ 207963 h 800100"/>
              <a:gd name="connsiteX48" fmla="*/ 751844 w 1067906"/>
              <a:gd name="connsiteY48" fmla="*/ 120650 h 800100"/>
              <a:gd name="connsiteX49" fmla="*/ 664532 w 1067906"/>
              <a:gd name="connsiteY49" fmla="*/ 103188 h 800100"/>
              <a:gd name="connsiteX50" fmla="*/ 751844 w 1067906"/>
              <a:gd name="connsiteY50" fmla="*/ 889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67906" h="800100">
                <a:moveTo>
                  <a:pt x="662169" y="549275"/>
                </a:moveTo>
                <a:cubicBezTo>
                  <a:pt x="705364" y="549275"/>
                  <a:pt x="904725" y="549275"/>
                  <a:pt x="979485" y="549275"/>
                </a:cubicBezTo>
                <a:cubicBezTo>
                  <a:pt x="1007728" y="549275"/>
                  <a:pt x="1014373" y="569208"/>
                  <a:pt x="1014373" y="569208"/>
                </a:cubicBezTo>
                <a:cubicBezTo>
                  <a:pt x="1014373" y="569208"/>
                  <a:pt x="1014373" y="569208"/>
                  <a:pt x="1067536" y="773523"/>
                </a:cubicBezTo>
                <a:cubicBezTo>
                  <a:pt x="1067536" y="773523"/>
                  <a:pt x="1072520" y="800100"/>
                  <a:pt x="1045939" y="800100"/>
                </a:cubicBezTo>
                <a:cubicBezTo>
                  <a:pt x="944597" y="800100"/>
                  <a:pt x="612329" y="800100"/>
                  <a:pt x="597377" y="800100"/>
                </a:cubicBezTo>
                <a:cubicBezTo>
                  <a:pt x="584086" y="800100"/>
                  <a:pt x="572457" y="788472"/>
                  <a:pt x="577441" y="771862"/>
                </a:cubicBezTo>
                <a:cubicBezTo>
                  <a:pt x="580764" y="755251"/>
                  <a:pt x="628943" y="572530"/>
                  <a:pt x="628943" y="572530"/>
                </a:cubicBezTo>
                <a:cubicBezTo>
                  <a:pt x="628943" y="572530"/>
                  <a:pt x="633927" y="549275"/>
                  <a:pt x="662169" y="549275"/>
                </a:cubicBezTo>
                <a:close/>
                <a:moveTo>
                  <a:pt x="85906" y="549275"/>
                </a:moveTo>
                <a:cubicBezTo>
                  <a:pt x="129101" y="549275"/>
                  <a:pt x="328462" y="549275"/>
                  <a:pt x="403222" y="549275"/>
                </a:cubicBezTo>
                <a:cubicBezTo>
                  <a:pt x="431465" y="549275"/>
                  <a:pt x="438110" y="569208"/>
                  <a:pt x="438110" y="569208"/>
                </a:cubicBezTo>
                <a:lnTo>
                  <a:pt x="491273" y="773523"/>
                </a:lnTo>
                <a:cubicBezTo>
                  <a:pt x="491273" y="773523"/>
                  <a:pt x="496257" y="800100"/>
                  <a:pt x="469676" y="800100"/>
                </a:cubicBezTo>
                <a:cubicBezTo>
                  <a:pt x="368334" y="800100"/>
                  <a:pt x="36066" y="800100"/>
                  <a:pt x="21114" y="800100"/>
                </a:cubicBezTo>
                <a:cubicBezTo>
                  <a:pt x="7823" y="800100"/>
                  <a:pt x="-3806" y="788472"/>
                  <a:pt x="1178" y="771862"/>
                </a:cubicBezTo>
                <a:cubicBezTo>
                  <a:pt x="4501" y="755251"/>
                  <a:pt x="52680" y="572530"/>
                  <a:pt x="52680" y="572530"/>
                </a:cubicBezTo>
                <a:cubicBezTo>
                  <a:pt x="52680" y="572530"/>
                  <a:pt x="57664" y="549275"/>
                  <a:pt x="85906" y="549275"/>
                </a:cubicBezTo>
                <a:close/>
                <a:moveTo>
                  <a:pt x="891545" y="334962"/>
                </a:moveTo>
                <a:lnTo>
                  <a:pt x="905833" y="422275"/>
                </a:lnTo>
                <a:lnTo>
                  <a:pt x="994733" y="438150"/>
                </a:lnTo>
                <a:lnTo>
                  <a:pt x="905833" y="454025"/>
                </a:lnTo>
                <a:lnTo>
                  <a:pt x="891545" y="542925"/>
                </a:lnTo>
                <a:lnTo>
                  <a:pt x="877258" y="454025"/>
                </a:lnTo>
                <a:lnTo>
                  <a:pt x="786770" y="438150"/>
                </a:lnTo>
                <a:lnTo>
                  <a:pt x="875670" y="422275"/>
                </a:lnTo>
                <a:close/>
                <a:moveTo>
                  <a:pt x="346257" y="247650"/>
                </a:moveTo>
                <a:cubicBezTo>
                  <a:pt x="389452" y="247650"/>
                  <a:pt x="588813" y="247650"/>
                  <a:pt x="663573" y="247650"/>
                </a:cubicBezTo>
                <a:cubicBezTo>
                  <a:pt x="691816" y="247650"/>
                  <a:pt x="698461" y="267583"/>
                  <a:pt x="698461" y="267583"/>
                </a:cubicBezTo>
                <a:cubicBezTo>
                  <a:pt x="698461" y="267583"/>
                  <a:pt x="698461" y="267583"/>
                  <a:pt x="751624" y="471897"/>
                </a:cubicBezTo>
                <a:cubicBezTo>
                  <a:pt x="751624" y="471897"/>
                  <a:pt x="756608" y="498475"/>
                  <a:pt x="730027" y="498475"/>
                </a:cubicBezTo>
                <a:cubicBezTo>
                  <a:pt x="628685" y="498475"/>
                  <a:pt x="296417" y="498475"/>
                  <a:pt x="281465" y="498475"/>
                </a:cubicBezTo>
                <a:cubicBezTo>
                  <a:pt x="268174" y="498475"/>
                  <a:pt x="256545" y="486847"/>
                  <a:pt x="261529" y="470236"/>
                </a:cubicBezTo>
                <a:cubicBezTo>
                  <a:pt x="264852" y="453625"/>
                  <a:pt x="313031" y="270905"/>
                  <a:pt x="313031" y="270905"/>
                </a:cubicBezTo>
                <a:cubicBezTo>
                  <a:pt x="313031" y="270905"/>
                  <a:pt x="318015" y="247650"/>
                  <a:pt x="346257" y="247650"/>
                </a:cubicBezTo>
                <a:close/>
                <a:moveTo>
                  <a:pt x="283533" y="76200"/>
                </a:moveTo>
                <a:lnTo>
                  <a:pt x="299408" y="165100"/>
                </a:lnTo>
                <a:lnTo>
                  <a:pt x="388308" y="179388"/>
                </a:lnTo>
                <a:lnTo>
                  <a:pt x="299408" y="195263"/>
                </a:lnTo>
                <a:lnTo>
                  <a:pt x="283533" y="284163"/>
                </a:lnTo>
                <a:lnTo>
                  <a:pt x="269245" y="196850"/>
                </a:lnTo>
                <a:lnTo>
                  <a:pt x="180345" y="179388"/>
                </a:lnTo>
                <a:lnTo>
                  <a:pt x="269245" y="165100"/>
                </a:lnTo>
                <a:close/>
                <a:moveTo>
                  <a:pt x="769307" y="0"/>
                </a:moveTo>
                <a:lnTo>
                  <a:pt x="783594" y="88900"/>
                </a:lnTo>
                <a:lnTo>
                  <a:pt x="870907" y="103188"/>
                </a:lnTo>
                <a:lnTo>
                  <a:pt x="783594" y="120650"/>
                </a:lnTo>
                <a:lnTo>
                  <a:pt x="769307" y="207963"/>
                </a:lnTo>
                <a:lnTo>
                  <a:pt x="751844" y="120650"/>
                </a:lnTo>
                <a:lnTo>
                  <a:pt x="664532" y="103188"/>
                </a:lnTo>
                <a:lnTo>
                  <a:pt x="751844" y="8890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>
              <a:cs typeface="Calibri" panose="020F0502020204030204" charset="0"/>
            </a:endParaRPr>
          </a:p>
        </p:txBody>
      </p:sp>
      <p:grpSp>
        <p:nvGrpSpPr>
          <p:cNvPr id="54" name="组合 30"/>
          <p:cNvGrpSpPr/>
          <p:nvPr/>
        </p:nvGrpSpPr>
        <p:grpSpPr>
          <a:xfrm>
            <a:off x="1269765" y="2480686"/>
            <a:ext cx="2276399" cy="1051953"/>
            <a:chOff x="1626835" y="2349127"/>
            <a:chExt cx="2492110" cy="935704"/>
          </a:xfrm>
        </p:grpSpPr>
        <p:sp>
          <p:nvSpPr>
            <p:cNvPr id="1048677" name="文本框 33"/>
            <p:cNvSpPr txBox="1"/>
            <p:nvPr/>
          </p:nvSpPr>
          <p:spPr>
            <a:xfrm>
              <a:off x="1806000" y="2349127"/>
              <a:ext cx="2133781" cy="3011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600" b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charset="0"/>
                  <a:cs typeface="Calibri" panose="020F0502020204030204" charset="0"/>
                </a:rPr>
                <a:t>Title text addition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endParaRPr>
            </a:p>
          </p:txBody>
        </p:sp>
        <p:sp>
          <p:nvSpPr>
            <p:cNvPr id="1048678" name="文本框 34"/>
            <p:cNvSpPr txBox="1"/>
            <p:nvPr/>
          </p:nvSpPr>
          <p:spPr>
            <a:xfrm>
              <a:off x="1626835" y="2687681"/>
              <a:ext cx="2492110" cy="59715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The user can demonstrate on a projector or computer, or print the presentation and make it </a:t>
              </a:r>
              <a:r>
                <a:rPr lang="en-US" altLang="zh-CN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film</a:t>
              </a:r>
              <a:endPara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endParaRPr>
            </a:p>
          </p:txBody>
        </p:sp>
      </p:grpSp>
      <p:grpSp>
        <p:nvGrpSpPr>
          <p:cNvPr id="55" name="组合 35"/>
          <p:cNvGrpSpPr/>
          <p:nvPr/>
        </p:nvGrpSpPr>
        <p:grpSpPr>
          <a:xfrm>
            <a:off x="2532812" y="5504127"/>
            <a:ext cx="2276399" cy="1051953"/>
            <a:chOff x="1626835" y="2349127"/>
            <a:chExt cx="2492110" cy="935704"/>
          </a:xfrm>
        </p:grpSpPr>
        <p:sp>
          <p:nvSpPr>
            <p:cNvPr id="1048679" name="文本框 36"/>
            <p:cNvSpPr txBox="1"/>
            <p:nvPr/>
          </p:nvSpPr>
          <p:spPr>
            <a:xfrm>
              <a:off x="1806000" y="2349127"/>
              <a:ext cx="2133781" cy="3011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charset="0"/>
                  <a:cs typeface="Calibri" panose="020F0502020204030204" charset="0"/>
                </a:rPr>
                <a:t>Title text addition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endParaRPr>
            </a:p>
          </p:txBody>
        </p:sp>
        <p:sp>
          <p:nvSpPr>
            <p:cNvPr id="1048680" name="文本框 37"/>
            <p:cNvSpPr txBox="1"/>
            <p:nvPr/>
          </p:nvSpPr>
          <p:spPr>
            <a:xfrm>
              <a:off x="1626835" y="2687681"/>
              <a:ext cx="2492110" cy="59715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The user can demonstrate on a projector or computer, or print the presentation and make it </a:t>
              </a:r>
              <a:r>
                <a:rPr lang="en-US" altLang="zh-CN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film</a:t>
              </a:r>
              <a:endPara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endParaRPr>
            </a:p>
          </p:txBody>
        </p:sp>
      </p:grpSp>
      <p:grpSp>
        <p:nvGrpSpPr>
          <p:cNvPr id="56" name="组合 38"/>
          <p:cNvGrpSpPr/>
          <p:nvPr/>
        </p:nvGrpSpPr>
        <p:grpSpPr>
          <a:xfrm>
            <a:off x="5096946" y="5504127"/>
            <a:ext cx="2276399" cy="1051953"/>
            <a:chOff x="1626835" y="2349127"/>
            <a:chExt cx="2492110" cy="935704"/>
          </a:xfrm>
        </p:grpSpPr>
        <p:sp>
          <p:nvSpPr>
            <p:cNvPr id="1048681" name="文本框 39"/>
            <p:cNvSpPr txBox="1"/>
            <p:nvPr/>
          </p:nvSpPr>
          <p:spPr>
            <a:xfrm>
              <a:off x="1806000" y="2349127"/>
              <a:ext cx="2133781" cy="3011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600" b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charset="0"/>
                  <a:cs typeface="Calibri" panose="020F0502020204030204" charset="0"/>
                </a:rPr>
                <a:t>Title text addition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endParaRPr>
            </a:p>
          </p:txBody>
        </p:sp>
        <p:sp>
          <p:nvSpPr>
            <p:cNvPr id="1048682" name="文本框 40"/>
            <p:cNvSpPr txBox="1"/>
            <p:nvPr/>
          </p:nvSpPr>
          <p:spPr>
            <a:xfrm>
              <a:off x="1626835" y="2687681"/>
              <a:ext cx="2492110" cy="59715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The user can demonstrate on a projector or computer, or print the presentation and make it </a:t>
              </a:r>
              <a:r>
                <a:rPr lang="en-US" altLang="zh-CN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film</a:t>
              </a:r>
              <a:endPara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endParaRPr>
            </a:p>
          </p:txBody>
        </p:sp>
      </p:grpSp>
      <p:grpSp>
        <p:nvGrpSpPr>
          <p:cNvPr id="57" name="组合 41"/>
          <p:cNvGrpSpPr/>
          <p:nvPr/>
        </p:nvGrpSpPr>
        <p:grpSpPr>
          <a:xfrm>
            <a:off x="6319336" y="2512210"/>
            <a:ext cx="2276399" cy="1051953"/>
            <a:chOff x="1626835" y="2349127"/>
            <a:chExt cx="2492110" cy="935704"/>
          </a:xfrm>
        </p:grpSpPr>
        <p:sp>
          <p:nvSpPr>
            <p:cNvPr id="1048683" name="文本框 42"/>
            <p:cNvSpPr txBox="1"/>
            <p:nvPr/>
          </p:nvSpPr>
          <p:spPr>
            <a:xfrm>
              <a:off x="1806000" y="2349127"/>
              <a:ext cx="2133781" cy="3011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charset="0"/>
                  <a:cs typeface="Calibri" panose="020F0502020204030204" charset="0"/>
                </a:rPr>
                <a:t>Title text addition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endParaRPr>
            </a:p>
          </p:txBody>
        </p:sp>
        <p:sp>
          <p:nvSpPr>
            <p:cNvPr id="1048684" name="文本框 43"/>
            <p:cNvSpPr txBox="1"/>
            <p:nvPr/>
          </p:nvSpPr>
          <p:spPr>
            <a:xfrm>
              <a:off x="1626835" y="2687681"/>
              <a:ext cx="2492110" cy="59715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The user can demonstrate on a projector or computer, or print the presentation and make it </a:t>
              </a:r>
              <a:r>
                <a:rPr lang="en-US" altLang="zh-CN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film</a:t>
              </a:r>
              <a:endPara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endParaRPr>
            </a:p>
          </p:txBody>
        </p:sp>
      </p:grpSp>
      <p:grpSp>
        <p:nvGrpSpPr>
          <p:cNvPr id="58" name="组合 44"/>
          <p:cNvGrpSpPr/>
          <p:nvPr/>
        </p:nvGrpSpPr>
        <p:grpSpPr>
          <a:xfrm>
            <a:off x="3917727" y="2459687"/>
            <a:ext cx="2276399" cy="1051953"/>
            <a:chOff x="1626835" y="2349127"/>
            <a:chExt cx="2492110" cy="935704"/>
          </a:xfrm>
        </p:grpSpPr>
        <p:sp>
          <p:nvSpPr>
            <p:cNvPr id="1048685" name="文本框 45"/>
            <p:cNvSpPr txBox="1"/>
            <p:nvPr/>
          </p:nvSpPr>
          <p:spPr>
            <a:xfrm>
              <a:off x="1806000" y="2349127"/>
              <a:ext cx="2133781" cy="3011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600" b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charset="0"/>
                  <a:cs typeface="Calibri" panose="020F0502020204030204" charset="0"/>
                </a:rPr>
                <a:t>Title text addition</a:t>
              </a:r>
              <a:endPara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charset="0"/>
                <a:cs typeface="Calibri" panose="020F0502020204030204" charset="0"/>
              </a:endParaRPr>
            </a:p>
          </p:txBody>
        </p:sp>
        <p:sp>
          <p:nvSpPr>
            <p:cNvPr id="1048686" name="文本框 46"/>
            <p:cNvSpPr txBox="1"/>
            <p:nvPr/>
          </p:nvSpPr>
          <p:spPr>
            <a:xfrm>
              <a:off x="1626835" y="2687681"/>
              <a:ext cx="2492110" cy="59715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1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The user can demonstrate on a projector or computer, or print the presentation and make it </a:t>
              </a:r>
              <a:r>
                <a:rPr lang="en-US" altLang="zh-CN" sz="11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charset="0"/>
                  <a:ea typeface="+mj-ea"/>
                  <a:cs typeface="Calibri" panose="020F0502020204030204" charset="0"/>
                </a:rPr>
                <a:t>film</a:t>
              </a:r>
              <a:endPara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endParaRPr>
            </a:p>
          </p:txBody>
        </p:sp>
      </p:grpSp>
      <p:pic>
        <p:nvPicPr>
          <p:cNvPr id="2097224" name="Рисунок 2097223"/>
          <p:cNvPicPr>
            <a:picLocks/>
          </p:cNvPicPr>
          <p:nvPr/>
        </p:nvPicPr>
        <p:blipFill>
          <a:blip r:embed="rId20"/>
          <a:stretch>
            <a:fillRect/>
          </a:stretch>
        </p:blipFill>
        <p:spPr>
          <a:xfrm>
            <a:off x="113613" y="-50974"/>
            <a:ext cx="9545793" cy="64386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组合 3"/>
          <p:cNvGrpSpPr/>
          <p:nvPr/>
        </p:nvGrpSpPr>
        <p:grpSpPr>
          <a:xfrm>
            <a:off x="1512062" y="-337878"/>
            <a:ext cx="5884316" cy="4507606"/>
            <a:chOff x="-642827" y="-801142"/>
            <a:chExt cx="13477653" cy="8460283"/>
          </a:xfrm>
        </p:grpSpPr>
        <p:pic>
          <p:nvPicPr>
            <p:cNvPr id="2097218" name="图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642827" y="-801142"/>
              <a:ext cx="13477653" cy="8460283"/>
            </a:xfrm>
            <a:prstGeom prst="rect">
              <a:avLst/>
            </a:prstGeom>
          </p:spPr>
        </p:pic>
        <p:pic>
          <p:nvPicPr>
            <p:cNvPr id="2097219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34354" y="119835"/>
              <a:ext cx="7723292" cy="6618329"/>
            </a:xfrm>
            <a:prstGeom prst="rect">
              <a:avLst/>
            </a:prstGeom>
          </p:spPr>
        </p:pic>
      </p:grpSp>
      <p:pic>
        <p:nvPicPr>
          <p:cNvPr id="2097220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1983882" y="5710167"/>
            <a:ext cx="5412496" cy="151200"/>
          </a:xfrm>
          <a:prstGeom prst="rect">
            <a:avLst/>
          </a:prstGeom>
        </p:spPr>
      </p:pic>
      <p:sp>
        <p:nvSpPr>
          <p:cNvPr id="1048809" name="文本框 7"/>
          <p:cNvSpPr txBox="1"/>
          <p:nvPr/>
        </p:nvSpPr>
        <p:spPr>
          <a:xfrm>
            <a:off x="1808603" y="4018529"/>
            <a:ext cx="57630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E</a:t>
            </a:r>
            <a:r>
              <a:rPr lang="x-none" altLang="en-US" sz="54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ʼtiboringiz </a:t>
            </a:r>
            <a:r>
              <a:rPr lang="en-US" altLang="en-US" sz="54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uchun rahmat </a:t>
            </a:r>
            <a:endParaRPr lang="zh-CN" altLang="en-US" sz="54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9" name="矩形 11"/>
          <p:cNvSpPr/>
          <p:nvPr/>
        </p:nvSpPr>
        <p:spPr>
          <a:xfrm>
            <a:off x="520409" y="2072639"/>
            <a:ext cx="194360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6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Reja:</a:t>
            </a:r>
            <a:endParaRPr lang="zh-CN" alt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00" name="文本框 12"/>
          <p:cNvSpPr txBox="1"/>
          <p:nvPr/>
        </p:nvSpPr>
        <p:spPr>
          <a:xfrm>
            <a:off x="4015147" y="876966"/>
            <a:ext cx="56172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1. Raqamlar (0,1,2,3,4,5,6,7,8,9)</a:t>
            </a:r>
            <a:endParaRPr lang="zh-CN" altLang="en-US" sz="32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01" name="文本框 13"/>
          <p:cNvSpPr txBox="1"/>
          <p:nvPr/>
        </p:nvSpPr>
        <p:spPr>
          <a:xfrm>
            <a:off x="4828671" y="2072639"/>
            <a:ext cx="3990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2.  Sonlarni hosil qilish</a:t>
            </a:r>
            <a:endParaRPr lang="zh-CN" altLang="en-US" sz="32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02" name="文本框 14"/>
          <p:cNvSpPr txBox="1"/>
          <p:nvPr/>
        </p:nvSpPr>
        <p:spPr>
          <a:xfrm>
            <a:off x="4325695" y="3600602"/>
            <a:ext cx="46962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3.  100 ichida arifmetik amallar</a:t>
            </a:r>
            <a:endParaRPr lang="zh-CN" altLang="en-US" sz="32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03" name="文本框 15"/>
          <p:cNvSpPr txBox="1"/>
          <p:nvPr/>
        </p:nvSpPr>
        <p:spPr>
          <a:xfrm>
            <a:off x="2824990" y="5128565"/>
            <a:ext cx="6915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4. Qoʻshish, ayirish, koʻpaytirish, boʻlish</a:t>
            </a:r>
            <a:endParaRPr lang="zh-CN" altLang="en-US" sz="32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177" name="图片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643" y="5515721"/>
            <a:ext cx="1166347" cy="757647"/>
          </a:xfrm>
          <a:prstGeom prst="rect">
            <a:avLst/>
          </a:prstGeom>
        </p:spPr>
      </p:pic>
      <p:pic>
        <p:nvPicPr>
          <p:cNvPr id="2097178" name="图片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026" y="5245781"/>
            <a:ext cx="1037188" cy="108001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9" name="图片 32"/>
          <p:cNvPicPr>
            <a:picLocks noChangeAspect="1"/>
          </p:cNvPicPr>
          <p:nvPr/>
        </p:nvPicPr>
        <p:blipFill rotWithShape="1">
          <a:blip r:embed="rId2"/>
          <a:srcRect r="43866" b="35615"/>
          <a:stretch>
            <a:fillRect/>
          </a:stretch>
        </p:blipFill>
        <p:spPr>
          <a:xfrm>
            <a:off x="381428" y="178474"/>
            <a:ext cx="2376060" cy="2107526"/>
          </a:xfrm>
          <a:prstGeom prst="rect">
            <a:avLst/>
          </a:prstGeom>
        </p:spPr>
      </p:pic>
      <p:pic>
        <p:nvPicPr>
          <p:cNvPr id="2097180" name="图片 7"/>
          <p:cNvPicPr>
            <a:picLocks noChangeAspect="1"/>
          </p:cNvPicPr>
          <p:nvPr/>
        </p:nvPicPr>
        <p:blipFill rotWithShape="1">
          <a:blip r:embed="rId2"/>
          <a:srcRect l="54783"/>
          <a:stretch>
            <a:fillRect/>
          </a:stretch>
        </p:blipFill>
        <p:spPr>
          <a:xfrm rot="5400000" flipH="1">
            <a:off x="7398394" y="45395"/>
            <a:ext cx="2355628" cy="2659584"/>
          </a:xfrm>
          <a:prstGeom prst="rect">
            <a:avLst/>
          </a:prstGeom>
        </p:spPr>
      </p:pic>
      <p:pic>
        <p:nvPicPr>
          <p:cNvPr id="2097181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823" y="1571307"/>
            <a:ext cx="4509819" cy="126000"/>
          </a:xfrm>
          <a:prstGeom prst="rect">
            <a:avLst/>
          </a:prstGeom>
        </p:spPr>
      </p:pic>
      <p:sp>
        <p:nvSpPr>
          <p:cNvPr id="1048704" name="矩形 11"/>
          <p:cNvSpPr/>
          <p:nvPr/>
        </p:nvSpPr>
        <p:spPr>
          <a:xfrm>
            <a:off x="1975325" y="-1799479"/>
            <a:ext cx="960923" cy="1273318"/>
          </a:xfrm>
          <a:prstGeom prst="rect">
            <a:avLst/>
          </a:prstGeom>
          <a:solidFill>
            <a:srgbClr val="90C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Calibri" panose="020F0502020204030204" charset="0"/>
            </a:endParaRPr>
          </a:p>
        </p:txBody>
      </p:sp>
      <p:sp>
        <p:nvSpPr>
          <p:cNvPr id="1048705" name="矩形 12"/>
          <p:cNvSpPr/>
          <p:nvPr/>
        </p:nvSpPr>
        <p:spPr>
          <a:xfrm>
            <a:off x="2936247" y="-1799479"/>
            <a:ext cx="960923" cy="1273318"/>
          </a:xfrm>
          <a:prstGeom prst="rect">
            <a:avLst/>
          </a:prstGeom>
          <a:solidFill>
            <a:srgbClr val="F3C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Calibri" panose="020F0502020204030204" charset="0"/>
            </a:endParaRPr>
          </a:p>
        </p:txBody>
      </p:sp>
      <p:sp>
        <p:nvSpPr>
          <p:cNvPr id="1048706" name="矩形: 圆角 2"/>
          <p:cNvSpPr/>
          <p:nvPr/>
        </p:nvSpPr>
        <p:spPr>
          <a:xfrm>
            <a:off x="665999" y="2563010"/>
            <a:ext cx="2688035" cy="3632200"/>
          </a:xfrm>
          <a:prstGeom prst="roundRect">
            <a:avLst>
              <a:gd name="adj" fmla="val 5151"/>
            </a:avLst>
          </a:pr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Calibri" panose="020F0502020204030204" charset="0"/>
            </a:endParaRPr>
          </a:p>
        </p:txBody>
      </p:sp>
      <p:sp>
        <p:nvSpPr>
          <p:cNvPr id="1048707" name="文本框 16"/>
          <p:cNvSpPr txBox="1"/>
          <p:nvPr/>
        </p:nvSpPr>
        <p:spPr>
          <a:xfrm>
            <a:off x="763714" y="3148982"/>
            <a:ext cx="2423220" cy="230255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14000"/>
              </a:lnSpc>
            </a:pPr>
            <a:r>
              <a:rPr lang="en-US" altLang="zh-CN" sz="1400" dirty="0">
                <a:solidFill>
                  <a:srgbClr val="030000"/>
                </a:solidFill>
                <a:latin typeface="Calibri" panose="020F0502020204030204" charset="0"/>
                <a:ea typeface="+mj-ea"/>
                <a:cs typeface="Calibri" panose="020F0502020204030204" charset="0"/>
              </a:rPr>
              <a:t>Raqam – bu sonlarni yozishda ishlatiladigan belgilar bo‘lib, ular orqali miqdor va tartib ifodalanadi. Asosiy raqamlar 0, 1, 2, 3, 4, 5, 6, 7, 8 va 9 dan iborat. </a:t>
            </a:r>
          </a:p>
          <a:p>
            <a:pPr algn="just">
              <a:lnSpc>
                <a:spcPct val="114000"/>
              </a:lnSpc>
            </a:pPr>
            <a:endParaRPr lang="en-US" altLang="zh-CN" sz="1400" dirty="0">
              <a:solidFill>
                <a:srgbClr val="030000"/>
              </a:solidFill>
              <a:latin typeface="Calibri" panose="020F0502020204030204" charset="0"/>
              <a:ea typeface="+mj-ea"/>
              <a:cs typeface="Calibri" panose="020F0502020204030204" charset="0"/>
            </a:endParaRPr>
          </a:p>
          <a:p>
            <a:pPr algn="just">
              <a:lnSpc>
                <a:spcPct val="114000"/>
              </a:lnSpc>
            </a:pPr>
            <a:r>
              <a:rPr lang="en-US" altLang="zh-CN" sz="1400" dirty="0">
                <a:solidFill>
                  <a:srgbClr val="030000"/>
                </a:solidFill>
                <a:latin typeface="Calibri" panose="020F0502020204030204" charset="0"/>
                <a:ea typeface="+mj-ea"/>
                <a:cs typeface="Calibri" panose="020F0502020204030204" charset="0"/>
              </a:rPr>
              <a:t>Raqamlar sonlarni ifodalash uchun asosdir.</a:t>
            </a:r>
          </a:p>
        </p:txBody>
      </p:sp>
      <p:sp>
        <p:nvSpPr>
          <p:cNvPr id="1048708" name="文本框 17"/>
          <p:cNvSpPr txBox="1"/>
          <p:nvPr/>
        </p:nvSpPr>
        <p:spPr>
          <a:xfrm>
            <a:off x="531301" y="623887"/>
            <a:ext cx="85021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Raqamlar haqida umumiy tushuncha</a:t>
            </a:r>
            <a:endParaRPr lang="zh-CN" altLang="en-US" sz="60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182" name="Рисунок 2097181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 rot="21596272">
            <a:off x="3570992" y="2289526"/>
            <a:ext cx="5284814" cy="40273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8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0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3" name="图片 32"/>
          <p:cNvPicPr>
            <a:picLocks noChangeAspect="1"/>
          </p:cNvPicPr>
          <p:nvPr/>
        </p:nvPicPr>
        <p:blipFill rotWithShape="1">
          <a:blip r:embed="rId2"/>
          <a:srcRect r="43866" b="35615"/>
          <a:stretch>
            <a:fillRect/>
          </a:stretch>
        </p:blipFill>
        <p:spPr>
          <a:xfrm>
            <a:off x="381428" y="178474"/>
            <a:ext cx="2376060" cy="2107526"/>
          </a:xfrm>
          <a:prstGeom prst="rect">
            <a:avLst/>
          </a:prstGeom>
        </p:spPr>
      </p:pic>
      <p:sp>
        <p:nvSpPr>
          <p:cNvPr id="1048709" name="文本框 31"/>
          <p:cNvSpPr txBox="1"/>
          <p:nvPr/>
        </p:nvSpPr>
        <p:spPr>
          <a:xfrm>
            <a:off x="826192" y="2084561"/>
            <a:ext cx="82810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Eng kichik raqam 0 dir</a:t>
            </a:r>
            <a:endParaRPr lang="zh-CN" altLang="en-US" sz="60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  <a:p>
            <a:pPr algn="ctr"/>
            <a:endParaRPr lang="zh-CN" altLang="en-US" sz="60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  <a:p>
            <a:pPr algn="ctr"/>
            <a:r>
              <a:rPr lang="en-US" altLang="zh-CN" sz="6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Eng katta raqam esa 9 hisoblanadi</a:t>
            </a:r>
            <a:endParaRPr lang="zh-CN" altLang="en-US" sz="60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184" name="图片 7"/>
          <p:cNvPicPr>
            <a:picLocks noChangeAspect="1"/>
          </p:cNvPicPr>
          <p:nvPr/>
        </p:nvPicPr>
        <p:blipFill rotWithShape="1">
          <a:blip r:embed="rId2"/>
          <a:srcRect l="54783"/>
          <a:stretch>
            <a:fillRect/>
          </a:stretch>
        </p:blipFill>
        <p:spPr>
          <a:xfrm rot="5400000" flipH="1">
            <a:off x="7398394" y="45395"/>
            <a:ext cx="2355628" cy="2659584"/>
          </a:xfrm>
          <a:prstGeom prst="rect">
            <a:avLst/>
          </a:prstGeom>
        </p:spPr>
      </p:pic>
      <p:pic>
        <p:nvPicPr>
          <p:cNvPr id="2097185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823" y="1571307"/>
            <a:ext cx="4509819" cy="126000"/>
          </a:xfrm>
          <a:prstGeom prst="rect">
            <a:avLst/>
          </a:prstGeom>
        </p:spPr>
      </p:pic>
      <p:sp>
        <p:nvSpPr>
          <p:cNvPr id="1048710" name="矩形 11"/>
          <p:cNvSpPr/>
          <p:nvPr/>
        </p:nvSpPr>
        <p:spPr>
          <a:xfrm>
            <a:off x="1975325" y="-1799479"/>
            <a:ext cx="960923" cy="1273318"/>
          </a:xfrm>
          <a:prstGeom prst="rect">
            <a:avLst/>
          </a:prstGeom>
          <a:solidFill>
            <a:srgbClr val="90C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Calibri" panose="020F0502020204030204" charset="0"/>
            </a:endParaRPr>
          </a:p>
        </p:txBody>
      </p:sp>
      <p:sp>
        <p:nvSpPr>
          <p:cNvPr id="1048711" name="矩形 12"/>
          <p:cNvSpPr/>
          <p:nvPr/>
        </p:nvSpPr>
        <p:spPr>
          <a:xfrm>
            <a:off x="2936247" y="-1799479"/>
            <a:ext cx="960923" cy="1273318"/>
          </a:xfrm>
          <a:prstGeom prst="rect">
            <a:avLst/>
          </a:prstGeom>
          <a:solidFill>
            <a:srgbClr val="F3C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Calibri" panose="020F0502020204030204" charset="0"/>
            </a:endParaRPr>
          </a:p>
        </p:txBody>
      </p:sp>
      <p:sp>
        <p:nvSpPr>
          <p:cNvPr id="1048712" name="Freeform 181"/>
          <p:cNvSpPr/>
          <p:nvPr/>
        </p:nvSpPr>
        <p:spPr bwMode="auto">
          <a:xfrm>
            <a:off x="381428" y="5016394"/>
            <a:ext cx="1636223" cy="1153662"/>
          </a:xfrm>
          <a:custGeom>
            <a:avLst/>
            <a:gdLst>
              <a:gd name="T0" fmla="*/ 0 w 988"/>
              <a:gd name="T1" fmla="*/ 566 h 566"/>
              <a:gd name="T2" fmla="*/ 494 w 988"/>
              <a:gd name="T3" fmla="*/ 0 h 566"/>
              <a:gd name="T4" fmla="*/ 988 w 988"/>
              <a:gd name="T5" fmla="*/ 566 h 566"/>
              <a:gd name="T6" fmla="*/ 0 w 988"/>
              <a:gd name="T7" fmla="*/ 566 h 5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88" h="566">
                <a:moveTo>
                  <a:pt x="0" y="566"/>
                </a:moveTo>
                <a:lnTo>
                  <a:pt x="494" y="0"/>
                </a:lnTo>
                <a:lnTo>
                  <a:pt x="988" y="566"/>
                </a:lnTo>
                <a:lnTo>
                  <a:pt x="0" y="566"/>
                </a:lnTo>
                <a:close/>
              </a:path>
            </a:pathLst>
          </a:cu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13" name="Freeform 185"/>
          <p:cNvSpPr/>
          <p:nvPr/>
        </p:nvSpPr>
        <p:spPr bwMode="auto">
          <a:xfrm>
            <a:off x="8039129" y="243417"/>
            <a:ext cx="1636223" cy="1187744"/>
          </a:xfrm>
          <a:custGeom>
            <a:avLst/>
            <a:gdLst>
              <a:gd name="T0" fmla="*/ 0 w 988"/>
              <a:gd name="T1" fmla="*/ 566 h 566"/>
              <a:gd name="T2" fmla="*/ 494 w 988"/>
              <a:gd name="T3" fmla="*/ 0 h 566"/>
              <a:gd name="T4" fmla="*/ 988 w 988"/>
              <a:gd name="T5" fmla="*/ 566 h 566"/>
              <a:gd name="T6" fmla="*/ 0 w 988"/>
              <a:gd name="T7" fmla="*/ 566 h 5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88" h="566">
                <a:moveTo>
                  <a:pt x="0" y="566"/>
                </a:moveTo>
                <a:lnTo>
                  <a:pt x="494" y="0"/>
                </a:lnTo>
                <a:lnTo>
                  <a:pt x="988" y="566"/>
                </a:lnTo>
                <a:lnTo>
                  <a:pt x="0" y="566"/>
                </a:lnTo>
                <a:close/>
              </a:path>
            </a:pathLst>
          </a:cu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14" name="Freeform 186"/>
          <p:cNvSpPr>
            <a:spLocks noEditPoints="1"/>
          </p:cNvSpPr>
          <p:nvPr/>
        </p:nvSpPr>
        <p:spPr bwMode="auto">
          <a:xfrm>
            <a:off x="524886" y="685923"/>
            <a:ext cx="278224" cy="497339"/>
          </a:xfrm>
          <a:custGeom>
            <a:avLst/>
            <a:gdLst>
              <a:gd name="T0" fmla="*/ 22 w 84"/>
              <a:gd name="T1" fmla="*/ 94 h 122"/>
              <a:gd name="T2" fmla="*/ 23 w 84"/>
              <a:gd name="T3" fmla="*/ 100 h 122"/>
              <a:gd name="T4" fmla="*/ 42 w 84"/>
              <a:gd name="T5" fmla="*/ 104 h 122"/>
              <a:gd name="T6" fmla="*/ 60 w 84"/>
              <a:gd name="T7" fmla="*/ 100 h 122"/>
              <a:gd name="T8" fmla="*/ 61 w 84"/>
              <a:gd name="T9" fmla="*/ 94 h 122"/>
              <a:gd name="T10" fmla="*/ 42 w 84"/>
              <a:gd name="T11" fmla="*/ 98 h 122"/>
              <a:gd name="T12" fmla="*/ 22 w 84"/>
              <a:gd name="T13" fmla="*/ 94 h 122"/>
              <a:gd name="T14" fmla="*/ 24 w 84"/>
              <a:gd name="T15" fmla="*/ 106 h 122"/>
              <a:gd name="T16" fmla="*/ 25 w 84"/>
              <a:gd name="T17" fmla="*/ 112 h 122"/>
              <a:gd name="T18" fmla="*/ 31 w 84"/>
              <a:gd name="T19" fmla="*/ 116 h 122"/>
              <a:gd name="T20" fmla="*/ 31 w 84"/>
              <a:gd name="T21" fmla="*/ 119 h 122"/>
              <a:gd name="T22" fmla="*/ 42 w 84"/>
              <a:gd name="T23" fmla="*/ 122 h 122"/>
              <a:gd name="T24" fmla="*/ 52 w 84"/>
              <a:gd name="T25" fmla="*/ 119 h 122"/>
              <a:gd name="T26" fmla="*/ 53 w 84"/>
              <a:gd name="T27" fmla="*/ 116 h 122"/>
              <a:gd name="T28" fmla="*/ 59 w 84"/>
              <a:gd name="T29" fmla="*/ 112 h 122"/>
              <a:gd name="T30" fmla="*/ 59 w 84"/>
              <a:gd name="T31" fmla="*/ 106 h 122"/>
              <a:gd name="T32" fmla="*/ 42 w 84"/>
              <a:gd name="T33" fmla="*/ 109 h 122"/>
              <a:gd name="T34" fmla="*/ 24 w 84"/>
              <a:gd name="T35" fmla="*/ 106 h 122"/>
              <a:gd name="T36" fmla="*/ 42 w 84"/>
              <a:gd name="T37" fmla="*/ 0 h 122"/>
              <a:gd name="T38" fmla="*/ 0 w 84"/>
              <a:gd name="T39" fmla="*/ 42 h 122"/>
              <a:gd name="T40" fmla="*/ 20 w 84"/>
              <a:gd name="T41" fmla="*/ 78 h 122"/>
              <a:gd name="T42" fmla="*/ 22 w 84"/>
              <a:gd name="T43" fmla="*/ 89 h 122"/>
              <a:gd name="T44" fmla="*/ 42 w 84"/>
              <a:gd name="T45" fmla="*/ 93 h 122"/>
              <a:gd name="T46" fmla="*/ 62 w 84"/>
              <a:gd name="T47" fmla="*/ 89 h 122"/>
              <a:gd name="T48" fmla="*/ 63 w 84"/>
              <a:gd name="T49" fmla="*/ 78 h 122"/>
              <a:gd name="T50" fmla="*/ 84 w 84"/>
              <a:gd name="T51" fmla="*/ 42 h 122"/>
              <a:gd name="T52" fmla="*/ 42 w 84"/>
              <a:gd name="T53" fmla="*/ 0 h 122"/>
              <a:gd name="T54" fmla="*/ 57 w 84"/>
              <a:gd name="T55" fmla="*/ 73 h 122"/>
              <a:gd name="T56" fmla="*/ 56 w 84"/>
              <a:gd name="T57" fmla="*/ 83 h 122"/>
              <a:gd name="T58" fmla="*/ 42 w 84"/>
              <a:gd name="T59" fmla="*/ 85 h 122"/>
              <a:gd name="T60" fmla="*/ 27 w 84"/>
              <a:gd name="T61" fmla="*/ 83 h 122"/>
              <a:gd name="T62" fmla="*/ 26 w 84"/>
              <a:gd name="T63" fmla="*/ 73 h 122"/>
              <a:gd name="T64" fmla="*/ 7 w 84"/>
              <a:gd name="T65" fmla="*/ 42 h 122"/>
              <a:gd name="T66" fmla="*/ 42 w 84"/>
              <a:gd name="T67" fmla="*/ 8 h 122"/>
              <a:gd name="T68" fmla="*/ 76 w 84"/>
              <a:gd name="T69" fmla="*/ 42 h 122"/>
              <a:gd name="T70" fmla="*/ 57 w 84"/>
              <a:gd name="T71" fmla="*/ 73 h 122"/>
              <a:gd name="T72" fmla="*/ 42 w 84"/>
              <a:gd name="T73" fmla="*/ 18 h 122"/>
              <a:gd name="T74" fmla="*/ 44 w 84"/>
              <a:gd name="T75" fmla="*/ 15 h 122"/>
              <a:gd name="T76" fmla="*/ 42 w 84"/>
              <a:gd name="T77" fmla="*/ 13 h 122"/>
              <a:gd name="T78" fmla="*/ 13 w 84"/>
              <a:gd name="T79" fmla="*/ 42 h 122"/>
              <a:gd name="T80" fmla="*/ 15 w 84"/>
              <a:gd name="T81" fmla="*/ 44 h 122"/>
              <a:gd name="T82" fmla="*/ 17 w 84"/>
              <a:gd name="T83" fmla="*/ 42 h 122"/>
              <a:gd name="T84" fmla="*/ 42 w 84"/>
              <a:gd name="T85" fmla="*/ 18 h 122"/>
              <a:gd name="T86" fmla="*/ 51 w 84"/>
              <a:gd name="T87" fmla="*/ 58 h 122"/>
              <a:gd name="T88" fmla="*/ 42 w 84"/>
              <a:gd name="T89" fmla="*/ 41 h 122"/>
              <a:gd name="T90" fmla="*/ 32 w 84"/>
              <a:gd name="T91" fmla="*/ 58 h 122"/>
              <a:gd name="T92" fmla="*/ 28 w 84"/>
              <a:gd name="T93" fmla="*/ 49 h 122"/>
              <a:gd name="T94" fmla="*/ 22 w 84"/>
              <a:gd name="T95" fmla="*/ 52 h 122"/>
              <a:gd name="T96" fmla="*/ 32 w 84"/>
              <a:gd name="T97" fmla="*/ 72 h 122"/>
              <a:gd name="T98" fmla="*/ 42 w 84"/>
              <a:gd name="T99" fmla="*/ 55 h 122"/>
              <a:gd name="T100" fmla="*/ 51 w 84"/>
              <a:gd name="T101" fmla="*/ 72 h 122"/>
              <a:gd name="T102" fmla="*/ 61 w 84"/>
              <a:gd name="T103" fmla="*/ 52 h 122"/>
              <a:gd name="T104" fmla="*/ 55 w 84"/>
              <a:gd name="T105" fmla="*/ 49 h 122"/>
              <a:gd name="T106" fmla="*/ 51 w 84"/>
              <a:gd name="T107" fmla="*/ 58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84" h="122">
                <a:moveTo>
                  <a:pt x="22" y="94"/>
                </a:moveTo>
                <a:cubicBezTo>
                  <a:pt x="23" y="100"/>
                  <a:pt x="23" y="100"/>
                  <a:pt x="23" y="100"/>
                </a:cubicBezTo>
                <a:cubicBezTo>
                  <a:pt x="29" y="103"/>
                  <a:pt x="35" y="104"/>
                  <a:pt x="42" y="104"/>
                </a:cubicBezTo>
                <a:cubicBezTo>
                  <a:pt x="48" y="104"/>
                  <a:pt x="55" y="103"/>
                  <a:pt x="60" y="100"/>
                </a:cubicBezTo>
                <a:cubicBezTo>
                  <a:pt x="61" y="94"/>
                  <a:pt x="61" y="94"/>
                  <a:pt x="61" y="94"/>
                </a:cubicBezTo>
                <a:cubicBezTo>
                  <a:pt x="55" y="96"/>
                  <a:pt x="49" y="98"/>
                  <a:pt x="42" y="98"/>
                </a:cubicBezTo>
                <a:cubicBezTo>
                  <a:pt x="35" y="98"/>
                  <a:pt x="28" y="96"/>
                  <a:pt x="22" y="94"/>
                </a:cubicBezTo>
                <a:close/>
                <a:moveTo>
                  <a:pt x="24" y="106"/>
                </a:moveTo>
                <a:cubicBezTo>
                  <a:pt x="25" y="112"/>
                  <a:pt x="25" y="112"/>
                  <a:pt x="25" y="112"/>
                </a:cubicBezTo>
                <a:cubicBezTo>
                  <a:pt x="25" y="112"/>
                  <a:pt x="26" y="114"/>
                  <a:pt x="31" y="116"/>
                </a:cubicBezTo>
                <a:cubicBezTo>
                  <a:pt x="31" y="119"/>
                  <a:pt x="31" y="119"/>
                  <a:pt x="31" y="119"/>
                </a:cubicBezTo>
                <a:cubicBezTo>
                  <a:pt x="31" y="119"/>
                  <a:pt x="33" y="122"/>
                  <a:pt x="42" y="122"/>
                </a:cubicBezTo>
                <a:cubicBezTo>
                  <a:pt x="50" y="122"/>
                  <a:pt x="52" y="119"/>
                  <a:pt x="52" y="119"/>
                </a:cubicBezTo>
                <a:cubicBezTo>
                  <a:pt x="53" y="116"/>
                  <a:pt x="53" y="116"/>
                  <a:pt x="53" y="116"/>
                </a:cubicBezTo>
                <a:cubicBezTo>
                  <a:pt x="57" y="114"/>
                  <a:pt x="59" y="112"/>
                  <a:pt x="59" y="112"/>
                </a:cubicBezTo>
                <a:cubicBezTo>
                  <a:pt x="59" y="106"/>
                  <a:pt x="59" y="106"/>
                  <a:pt x="59" y="106"/>
                </a:cubicBezTo>
                <a:cubicBezTo>
                  <a:pt x="54" y="108"/>
                  <a:pt x="48" y="109"/>
                  <a:pt x="42" y="109"/>
                </a:cubicBezTo>
                <a:cubicBezTo>
                  <a:pt x="35" y="109"/>
                  <a:pt x="29" y="108"/>
                  <a:pt x="24" y="106"/>
                </a:cubicBezTo>
                <a:close/>
                <a:moveTo>
                  <a:pt x="42" y="0"/>
                </a:moveTo>
                <a:cubicBezTo>
                  <a:pt x="19" y="0"/>
                  <a:pt x="0" y="19"/>
                  <a:pt x="0" y="42"/>
                </a:cubicBezTo>
                <a:cubicBezTo>
                  <a:pt x="0" y="57"/>
                  <a:pt x="8" y="71"/>
                  <a:pt x="20" y="78"/>
                </a:cubicBezTo>
                <a:cubicBezTo>
                  <a:pt x="22" y="89"/>
                  <a:pt x="22" y="89"/>
                  <a:pt x="22" y="89"/>
                </a:cubicBezTo>
                <a:cubicBezTo>
                  <a:pt x="27" y="91"/>
                  <a:pt x="34" y="93"/>
                  <a:pt x="42" y="93"/>
                </a:cubicBezTo>
                <a:cubicBezTo>
                  <a:pt x="49" y="93"/>
                  <a:pt x="56" y="91"/>
                  <a:pt x="62" y="89"/>
                </a:cubicBezTo>
                <a:cubicBezTo>
                  <a:pt x="63" y="78"/>
                  <a:pt x="63" y="78"/>
                  <a:pt x="63" y="78"/>
                </a:cubicBezTo>
                <a:cubicBezTo>
                  <a:pt x="75" y="71"/>
                  <a:pt x="84" y="57"/>
                  <a:pt x="84" y="42"/>
                </a:cubicBezTo>
                <a:cubicBezTo>
                  <a:pt x="84" y="19"/>
                  <a:pt x="65" y="0"/>
                  <a:pt x="42" y="0"/>
                </a:cubicBezTo>
                <a:close/>
                <a:moveTo>
                  <a:pt x="57" y="73"/>
                </a:moveTo>
                <a:cubicBezTo>
                  <a:pt x="56" y="83"/>
                  <a:pt x="56" y="83"/>
                  <a:pt x="56" y="83"/>
                </a:cubicBezTo>
                <a:cubicBezTo>
                  <a:pt x="56" y="83"/>
                  <a:pt x="52" y="85"/>
                  <a:pt x="42" y="85"/>
                </a:cubicBezTo>
                <a:cubicBezTo>
                  <a:pt x="31" y="85"/>
                  <a:pt x="27" y="83"/>
                  <a:pt x="27" y="83"/>
                </a:cubicBezTo>
                <a:cubicBezTo>
                  <a:pt x="26" y="73"/>
                  <a:pt x="26" y="73"/>
                  <a:pt x="26" y="73"/>
                </a:cubicBezTo>
                <a:cubicBezTo>
                  <a:pt x="15" y="67"/>
                  <a:pt x="7" y="56"/>
                  <a:pt x="7" y="42"/>
                </a:cubicBezTo>
                <a:cubicBezTo>
                  <a:pt x="7" y="23"/>
                  <a:pt x="23" y="8"/>
                  <a:pt x="42" y="8"/>
                </a:cubicBezTo>
                <a:cubicBezTo>
                  <a:pt x="61" y="8"/>
                  <a:pt x="76" y="23"/>
                  <a:pt x="76" y="42"/>
                </a:cubicBezTo>
                <a:cubicBezTo>
                  <a:pt x="76" y="56"/>
                  <a:pt x="68" y="67"/>
                  <a:pt x="57" y="73"/>
                </a:cubicBezTo>
                <a:close/>
                <a:moveTo>
                  <a:pt x="42" y="18"/>
                </a:moveTo>
                <a:cubicBezTo>
                  <a:pt x="43" y="18"/>
                  <a:pt x="44" y="17"/>
                  <a:pt x="44" y="15"/>
                </a:cubicBezTo>
                <a:cubicBezTo>
                  <a:pt x="44" y="14"/>
                  <a:pt x="43" y="13"/>
                  <a:pt x="42" y="13"/>
                </a:cubicBezTo>
                <a:cubicBezTo>
                  <a:pt x="26" y="13"/>
                  <a:pt x="13" y="26"/>
                  <a:pt x="13" y="42"/>
                </a:cubicBezTo>
                <a:cubicBezTo>
                  <a:pt x="13" y="43"/>
                  <a:pt x="14" y="44"/>
                  <a:pt x="15" y="44"/>
                </a:cubicBezTo>
                <a:cubicBezTo>
                  <a:pt x="16" y="44"/>
                  <a:pt x="17" y="43"/>
                  <a:pt x="17" y="42"/>
                </a:cubicBezTo>
                <a:cubicBezTo>
                  <a:pt x="17" y="29"/>
                  <a:pt x="28" y="18"/>
                  <a:pt x="42" y="18"/>
                </a:cubicBezTo>
                <a:close/>
                <a:moveTo>
                  <a:pt x="51" y="58"/>
                </a:moveTo>
                <a:cubicBezTo>
                  <a:pt x="42" y="41"/>
                  <a:pt x="42" y="41"/>
                  <a:pt x="42" y="41"/>
                </a:cubicBezTo>
                <a:cubicBezTo>
                  <a:pt x="32" y="58"/>
                  <a:pt x="32" y="58"/>
                  <a:pt x="32" y="58"/>
                </a:cubicBezTo>
                <a:cubicBezTo>
                  <a:pt x="28" y="49"/>
                  <a:pt x="28" y="49"/>
                  <a:pt x="28" y="49"/>
                </a:cubicBezTo>
                <a:cubicBezTo>
                  <a:pt x="22" y="52"/>
                  <a:pt x="22" y="52"/>
                  <a:pt x="22" y="52"/>
                </a:cubicBezTo>
                <a:cubicBezTo>
                  <a:pt x="32" y="72"/>
                  <a:pt x="32" y="72"/>
                  <a:pt x="32" y="72"/>
                </a:cubicBezTo>
                <a:cubicBezTo>
                  <a:pt x="42" y="55"/>
                  <a:pt x="42" y="55"/>
                  <a:pt x="42" y="55"/>
                </a:cubicBezTo>
                <a:cubicBezTo>
                  <a:pt x="51" y="72"/>
                  <a:pt x="51" y="72"/>
                  <a:pt x="51" y="72"/>
                </a:cubicBezTo>
                <a:cubicBezTo>
                  <a:pt x="61" y="52"/>
                  <a:pt x="61" y="52"/>
                  <a:pt x="61" y="52"/>
                </a:cubicBezTo>
                <a:cubicBezTo>
                  <a:pt x="55" y="49"/>
                  <a:pt x="55" y="49"/>
                  <a:pt x="55" y="49"/>
                </a:cubicBezTo>
                <a:lnTo>
                  <a:pt x="51" y="58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>
              <a:ea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6" name="图片 32"/>
          <p:cNvPicPr>
            <a:picLocks noChangeAspect="1"/>
          </p:cNvPicPr>
          <p:nvPr/>
        </p:nvPicPr>
        <p:blipFill rotWithShape="1">
          <a:blip r:embed="rId2"/>
          <a:srcRect r="43866" b="35615"/>
          <a:stretch>
            <a:fillRect/>
          </a:stretch>
        </p:blipFill>
        <p:spPr>
          <a:xfrm>
            <a:off x="381428" y="178474"/>
            <a:ext cx="2376060" cy="2107526"/>
          </a:xfrm>
          <a:prstGeom prst="rect">
            <a:avLst/>
          </a:prstGeom>
        </p:spPr>
      </p:pic>
      <p:sp>
        <p:nvSpPr>
          <p:cNvPr id="1048715" name="文本框 31"/>
          <p:cNvSpPr txBox="1"/>
          <p:nvPr/>
        </p:nvSpPr>
        <p:spPr>
          <a:xfrm>
            <a:off x="788195" y="383348"/>
            <a:ext cx="87110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Raqamlarning oʻsib borishi</a:t>
            </a:r>
            <a:endParaRPr lang="zh-CN" altLang="en-US" sz="60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187" name="图片 7"/>
          <p:cNvPicPr>
            <a:picLocks noChangeAspect="1"/>
          </p:cNvPicPr>
          <p:nvPr/>
        </p:nvPicPr>
        <p:blipFill rotWithShape="1">
          <a:blip r:embed="rId2"/>
          <a:srcRect l="54783"/>
          <a:stretch>
            <a:fillRect/>
          </a:stretch>
        </p:blipFill>
        <p:spPr>
          <a:xfrm rot="5400000" flipH="1">
            <a:off x="7398394" y="45395"/>
            <a:ext cx="2355628" cy="2659584"/>
          </a:xfrm>
          <a:prstGeom prst="rect">
            <a:avLst/>
          </a:prstGeom>
        </p:spPr>
      </p:pic>
      <p:pic>
        <p:nvPicPr>
          <p:cNvPr id="2097188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823" y="1571307"/>
            <a:ext cx="4509819" cy="126000"/>
          </a:xfrm>
          <a:prstGeom prst="rect">
            <a:avLst/>
          </a:prstGeom>
        </p:spPr>
      </p:pic>
      <p:sp>
        <p:nvSpPr>
          <p:cNvPr id="1048718" name="Notched Right Arrow 39"/>
          <p:cNvSpPr/>
          <p:nvPr/>
        </p:nvSpPr>
        <p:spPr>
          <a:xfrm>
            <a:off x="1370430" y="2663375"/>
            <a:ext cx="7163348" cy="2225506"/>
          </a:xfrm>
          <a:prstGeom prst="notchedRightArrow">
            <a:avLst>
              <a:gd name="adj1" fmla="val 63793"/>
              <a:gd name="adj2" fmla="val 672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19" name="Oval 40"/>
          <p:cNvSpPr/>
          <p:nvPr/>
        </p:nvSpPr>
        <p:spPr>
          <a:xfrm>
            <a:off x="1862426" y="3004713"/>
            <a:ext cx="1330153" cy="1637106"/>
          </a:xfrm>
          <a:prstGeom prst="ellipse">
            <a:avLst/>
          </a:pr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20" name="Oval 41"/>
          <p:cNvSpPr/>
          <p:nvPr/>
        </p:nvSpPr>
        <p:spPr>
          <a:xfrm>
            <a:off x="3377703" y="2951216"/>
            <a:ext cx="1330153" cy="1637106"/>
          </a:xfrm>
          <a:prstGeom prst="ellipse">
            <a:avLst/>
          </a:pr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21" name="Oval 42"/>
          <p:cNvSpPr/>
          <p:nvPr/>
        </p:nvSpPr>
        <p:spPr>
          <a:xfrm>
            <a:off x="4918164" y="2951216"/>
            <a:ext cx="1330153" cy="1637106"/>
          </a:xfrm>
          <a:prstGeom prst="ellipse">
            <a:avLst/>
          </a:pr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22" name="Oval 43"/>
          <p:cNvSpPr/>
          <p:nvPr/>
        </p:nvSpPr>
        <p:spPr>
          <a:xfrm>
            <a:off x="6473381" y="2951216"/>
            <a:ext cx="1330153" cy="1637106"/>
          </a:xfrm>
          <a:prstGeom prst="ellipse">
            <a:avLst/>
          </a:prstGeom>
          <a:solidFill>
            <a:srgbClr val="F3C900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ea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048723" name="Text Placeholder 3"/>
          <p:cNvSpPr txBox="1"/>
          <p:nvPr/>
        </p:nvSpPr>
        <p:spPr>
          <a:xfrm>
            <a:off x="1315172" y="5360532"/>
            <a:ext cx="5931244" cy="738664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z="4800" b="1" dirty="0">
                <a:solidFill>
                  <a:srgbClr val="030000"/>
                </a:solidFill>
                <a:ea typeface="Calibri" panose="020F0502020204030204" charset="0"/>
                <a:cs typeface="Calibri" panose="020F0502020204030204" charset="0"/>
              </a:rPr>
              <a:t>0&lt;1&lt;2&lt;3&lt;4&lt;5&lt;6&lt;7&lt;8&lt;9</a:t>
            </a:r>
            <a:endParaRPr lang="en-US" sz="1465" b="1" dirty="0">
              <a:solidFill>
                <a:srgbClr val="030000"/>
              </a:solidFill>
              <a:ea typeface="Calibri" panose="020F0502020204030204" charset="0"/>
              <a:cs typeface="Calibri" panose="020F0502020204030204" charset="0"/>
            </a:endParaRPr>
          </a:p>
        </p:txBody>
      </p:sp>
      <p:cxnSp>
        <p:nvCxnSpPr>
          <p:cNvPr id="3145731" name="Straight Connector 52"/>
          <p:cNvCxnSpPr>
            <a:cxnSpLocks/>
          </p:cNvCxnSpPr>
          <p:nvPr/>
        </p:nvCxnSpPr>
        <p:spPr>
          <a:xfrm rot="5400000" flipH="1" flipV="1">
            <a:off x="2220029" y="5012783"/>
            <a:ext cx="599174" cy="169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2" name="Straight Connector 61"/>
          <p:cNvCxnSpPr>
            <a:cxnSpLocks/>
          </p:cNvCxnSpPr>
          <p:nvPr/>
        </p:nvCxnSpPr>
        <p:spPr>
          <a:xfrm rot="5400000" flipH="1" flipV="1">
            <a:off x="3759643" y="5012783"/>
            <a:ext cx="599174" cy="169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3" name="Straight Connector 62"/>
          <p:cNvCxnSpPr>
            <a:cxnSpLocks/>
          </p:cNvCxnSpPr>
          <p:nvPr/>
        </p:nvCxnSpPr>
        <p:spPr>
          <a:xfrm rot="5400000" flipH="1" flipV="1">
            <a:off x="5299257" y="5012784"/>
            <a:ext cx="599174" cy="169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4" name="Straight Connector 63"/>
          <p:cNvCxnSpPr>
            <a:cxnSpLocks/>
          </p:cNvCxnSpPr>
          <p:nvPr/>
        </p:nvCxnSpPr>
        <p:spPr>
          <a:xfrm rot="5400000" flipH="1" flipV="1">
            <a:off x="6838871" y="5012784"/>
            <a:ext cx="599174" cy="169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9" name="图片 32"/>
          <p:cNvPicPr>
            <a:picLocks noChangeAspect="1"/>
          </p:cNvPicPr>
          <p:nvPr/>
        </p:nvPicPr>
        <p:blipFill rotWithShape="1">
          <a:blip r:embed="rId2"/>
          <a:srcRect r="43866" b="35615"/>
          <a:stretch>
            <a:fillRect/>
          </a:stretch>
        </p:blipFill>
        <p:spPr>
          <a:xfrm>
            <a:off x="381428" y="178474"/>
            <a:ext cx="2376060" cy="2107526"/>
          </a:xfrm>
          <a:prstGeom prst="rect">
            <a:avLst/>
          </a:prstGeom>
        </p:spPr>
      </p:pic>
      <p:sp>
        <p:nvSpPr>
          <p:cNvPr id="1048724" name="文本框 31"/>
          <p:cNvSpPr txBox="1"/>
          <p:nvPr/>
        </p:nvSpPr>
        <p:spPr>
          <a:xfrm>
            <a:off x="684693" y="357329"/>
            <a:ext cx="85640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Raqamlardan sonlar hosil boʻladi</a:t>
            </a:r>
            <a:endParaRPr lang="zh-CN" altLang="en-US" sz="48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190" name="图片 7"/>
          <p:cNvPicPr>
            <a:picLocks noChangeAspect="1"/>
          </p:cNvPicPr>
          <p:nvPr/>
        </p:nvPicPr>
        <p:blipFill rotWithShape="1">
          <a:blip r:embed="rId2"/>
          <a:srcRect l="54783"/>
          <a:stretch>
            <a:fillRect/>
          </a:stretch>
        </p:blipFill>
        <p:spPr>
          <a:xfrm rot="5400000" flipH="1">
            <a:off x="7398394" y="45395"/>
            <a:ext cx="2355628" cy="2659584"/>
          </a:xfrm>
          <a:prstGeom prst="rect">
            <a:avLst/>
          </a:prstGeom>
        </p:spPr>
      </p:pic>
      <p:pic>
        <p:nvPicPr>
          <p:cNvPr id="2097191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820" y="1232237"/>
            <a:ext cx="4509819" cy="126000"/>
          </a:xfrm>
          <a:prstGeom prst="rect">
            <a:avLst/>
          </a:prstGeom>
        </p:spPr>
      </p:pic>
      <p:sp>
        <p:nvSpPr>
          <p:cNvPr id="1048727" name="TextBox 1048726"/>
          <p:cNvSpPr txBox="1"/>
          <p:nvPr/>
        </p:nvSpPr>
        <p:spPr>
          <a:xfrm>
            <a:off x="381428" y="1670413"/>
            <a:ext cx="8933781" cy="421653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0000"/>
                </a:solidFill>
              </a:rPr>
              <a:t>Masalan</a:t>
            </a:r>
            <a:r>
              <a:rPr lang="en-US" sz="4000" dirty="0">
                <a:solidFill>
                  <a:srgbClr val="000000"/>
                </a:solidFill>
              </a:rPr>
              <a:t>,  1, 4, 8 </a:t>
            </a:r>
            <a:r>
              <a:rPr lang="en-US" sz="4000" dirty="0" err="1">
                <a:solidFill>
                  <a:srgbClr val="000000"/>
                </a:solidFill>
              </a:rPr>
              <a:t>raqamlardir</a:t>
            </a:r>
            <a:r>
              <a:rPr lang="en-US" sz="4000" dirty="0">
                <a:solidFill>
                  <a:srgbClr val="000000"/>
                </a:solidFill>
              </a:rPr>
              <a:t>. Agar </a:t>
            </a:r>
            <a:r>
              <a:rPr lang="en-US" sz="4000" dirty="0" err="1">
                <a:solidFill>
                  <a:srgbClr val="000000"/>
                </a:solidFill>
              </a:rPr>
              <a:t>ularni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mana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shunday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joylashtirsak</a:t>
            </a:r>
            <a:r>
              <a:rPr lang="en-US" sz="4000" dirty="0">
                <a:solidFill>
                  <a:srgbClr val="000000"/>
                </a:solidFill>
              </a:rPr>
              <a:t>  (  14, 41, 48, 84, 81, 148, 841, 418, 184 </a:t>
            </a:r>
            <a:r>
              <a:rPr lang="en-US" sz="4000" dirty="0" err="1">
                <a:solidFill>
                  <a:srgbClr val="000000"/>
                </a:solidFill>
              </a:rPr>
              <a:t>va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hakozo</a:t>
            </a:r>
            <a:r>
              <a:rPr lang="en-US" sz="4000" dirty="0">
                <a:solidFill>
                  <a:srgbClr val="000000"/>
                </a:solidFill>
              </a:rPr>
              <a:t>) </a:t>
            </a:r>
            <a:r>
              <a:rPr lang="en-US" sz="4000" dirty="0" err="1">
                <a:solidFill>
                  <a:srgbClr val="000000"/>
                </a:solidFill>
              </a:rPr>
              <a:t>sonlarni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hosil</a:t>
            </a:r>
            <a:r>
              <a:rPr lang="en-US" sz="4000" dirty="0">
                <a:solidFill>
                  <a:srgbClr val="000000"/>
                </a:solidFill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qilamiz</a:t>
            </a:r>
            <a:r>
              <a:rPr lang="en-US" sz="4000" dirty="0">
                <a:solidFill>
                  <a:srgbClr val="000000"/>
                </a:solidFill>
              </a:rPr>
              <a:t>. </a:t>
            </a:r>
            <a:endParaRPr lang="x-none" sz="2000">
              <a:solidFill>
                <a:srgbClr val="000000"/>
              </a:solidFill>
            </a:endParaRPr>
          </a:p>
          <a:p>
            <a:r>
              <a:rPr lang="en-US" sz="3600" dirty="0" err="1">
                <a:solidFill>
                  <a:srgbClr val="000000"/>
                </a:solidFill>
              </a:rPr>
              <a:t>Ular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yonma</a:t>
            </a:r>
            <a:r>
              <a:rPr lang="en-US" sz="3600" dirty="0">
                <a:solidFill>
                  <a:srgbClr val="000000"/>
                </a:solidFill>
              </a:rPr>
              <a:t>-yon </a:t>
            </a:r>
            <a:r>
              <a:rPr lang="en-US" sz="3600" dirty="0" err="1">
                <a:solidFill>
                  <a:srgbClr val="000000"/>
                </a:solidFill>
              </a:rPr>
              <a:t>turganda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raqamni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oʻqilgandek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oʻqilmaydi</a:t>
            </a:r>
            <a:r>
              <a:rPr lang="en-US" sz="3600" dirty="0">
                <a:solidFill>
                  <a:srgbClr val="000000"/>
                </a:solidFill>
              </a:rPr>
              <a:t>. </a:t>
            </a:r>
            <a:r>
              <a:rPr lang="en-US" sz="3600" dirty="0" err="1">
                <a:solidFill>
                  <a:srgbClr val="000000"/>
                </a:solidFill>
              </a:rPr>
              <a:t>Masalan</a:t>
            </a:r>
            <a:r>
              <a:rPr lang="en-US" sz="3600" dirty="0">
                <a:solidFill>
                  <a:srgbClr val="000000"/>
                </a:solidFill>
              </a:rPr>
              <a:t>, 14 </a:t>
            </a:r>
            <a:r>
              <a:rPr lang="en-US" sz="3600" dirty="0" err="1">
                <a:solidFill>
                  <a:srgbClr val="000000"/>
                </a:solidFill>
              </a:rPr>
              <a:t>soni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bir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va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toʻrt</a:t>
            </a:r>
            <a:r>
              <a:rPr lang="en-US" sz="3600" dirty="0">
                <a:solidFill>
                  <a:srgbClr val="000000"/>
                </a:solidFill>
              </a:rPr>
              <a:t> deb </a:t>
            </a:r>
            <a:r>
              <a:rPr lang="en-US" sz="3600" dirty="0" err="1">
                <a:solidFill>
                  <a:srgbClr val="000000"/>
                </a:solidFill>
              </a:rPr>
              <a:t>oʻqilmaydi</a:t>
            </a:r>
            <a:r>
              <a:rPr lang="en-US" sz="3600" dirty="0">
                <a:solidFill>
                  <a:srgbClr val="000000"/>
                </a:solidFill>
              </a:rPr>
              <a:t>, </a:t>
            </a:r>
            <a:r>
              <a:rPr lang="en-US" sz="3600" dirty="0" err="1">
                <a:solidFill>
                  <a:srgbClr val="000000"/>
                </a:solidFill>
              </a:rPr>
              <a:t>oʻn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toʻrt</a:t>
            </a:r>
            <a:r>
              <a:rPr lang="en-US" sz="3600" dirty="0">
                <a:solidFill>
                  <a:srgbClr val="000000"/>
                </a:solidFill>
              </a:rPr>
              <a:t> </a:t>
            </a:r>
            <a:r>
              <a:rPr lang="en-US" sz="3600" dirty="0" err="1">
                <a:solidFill>
                  <a:srgbClr val="000000"/>
                </a:solidFill>
              </a:rPr>
              <a:t>deyiladi</a:t>
            </a:r>
            <a:endParaRPr lang="x-none" sz="20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2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080" y="157528"/>
            <a:ext cx="5961646" cy="4610233"/>
          </a:xfrm>
          <a:prstGeom prst="rect">
            <a:avLst/>
          </a:prstGeom>
        </p:spPr>
      </p:pic>
      <p:pic>
        <p:nvPicPr>
          <p:cNvPr id="2097193" name="图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2337083" y="4830936"/>
            <a:ext cx="5412496" cy="151200"/>
          </a:xfrm>
          <a:prstGeom prst="rect">
            <a:avLst/>
          </a:prstGeom>
        </p:spPr>
      </p:pic>
      <p:sp>
        <p:nvSpPr>
          <p:cNvPr id="1048728" name="文本框 31"/>
          <p:cNvSpPr txBox="1"/>
          <p:nvPr/>
        </p:nvSpPr>
        <p:spPr>
          <a:xfrm>
            <a:off x="-655241" y="415403"/>
            <a:ext cx="111971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100 ichida raqamlash metodikasi</a:t>
            </a:r>
            <a:endParaRPr lang="zh-CN" altLang="en-US" sz="48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  <a:p>
            <a:pPr algn="ctr"/>
            <a:r>
              <a:rPr lang="en-US" altLang="zh-CN" sz="5400" b="1" dirty="0">
                <a:solidFill>
                  <a:srgbClr val="030000"/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rPr>
              <a:t>Mavzuni oʻrganish masalalari</a:t>
            </a:r>
            <a:endParaRPr lang="zh-CN" altLang="en-US" sz="6600" b="1" dirty="0">
              <a:solidFill>
                <a:srgbClr val="030000"/>
              </a:solidFill>
              <a:latin typeface="Calibri" panose="020F0502020204030204" charset="0"/>
              <a:ea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2097194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8312" y="2340729"/>
            <a:ext cx="3390012" cy="225652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95" name="图片 32"/>
          <p:cNvPicPr>
            <a:picLocks noChangeAspect="1"/>
          </p:cNvPicPr>
          <p:nvPr/>
        </p:nvPicPr>
        <p:blipFill rotWithShape="1">
          <a:blip r:embed="rId2"/>
          <a:srcRect r="43866" b="35615"/>
          <a:stretch>
            <a:fillRect/>
          </a:stretch>
        </p:blipFill>
        <p:spPr>
          <a:xfrm>
            <a:off x="381428" y="178474"/>
            <a:ext cx="2376060" cy="2107526"/>
          </a:xfrm>
          <a:prstGeom prst="rect">
            <a:avLst/>
          </a:prstGeom>
        </p:spPr>
      </p:pic>
      <p:pic>
        <p:nvPicPr>
          <p:cNvPr id="2097196" name="图片 7"/>
          <p:cNvPicPr>
            <a:picLocks noChangeAspect="1"/>
          </p:cNvPicPr>
          <p:nvPr/>
        </p:nvPicPr>
        <p:blipFill rotWithShape="1">
          <a:blip r:embed="rId2"/>
          <a:srcRect l="54783"/>
          <a:stretch>
            <a:fillRect/>
          </a:stretch>
        </p:blipFill>
        <p:spPr>
          <a:xfrm rot="5400000" flipH="1">
            <a:off x="7398394" y="45395"/>
            <a:ext cx="2355628" cy="2659584"/>
          </a:xfrm>
          <a:prstGeom prst="rect">
            <a:avLst/>
          </a:prstGeom>
        </p:spPr>
      </p:pic>
      <p:pic>
        <p:nvPicPr>
          <p:cNvPr id="2097197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823" y="1571307"/>
            <a:ext cx="4509819" cy="126000"/>
          </a:xfrm>
          <a:prstGeom prst="rect">
            <a:avLst/>
          </a:prstGeom>
        </p:spPr>
      </p:pic>
      <p:sp>
        <p:nvSpPr>
          <p:cNvPr id="1048731" name="Freeform: Shape 19"/>
          <p:cNvSpPr/>
          <p:nvPr/>
        </p:nvSpPr>
        <p:spPr bwMode="auto">
          <a:xfrm>
            <a:off x="2455785" y="4475188"/>
            <a:ext cx="254254" cy="2613082"/>
          </a:xfrm>
          <a:custGeom>
            <a:avLst/>
            <a:gdLst>
              <a:gd name="T0" fmla="*/ 56 w 56"/>
              <a:gd name="T1" fmla="*/ 432 h 469"/>
              <a:gd name="T2" fmla="*/ 56 w 56"/>
              <a:gd name="T3" fmla="*/ 85 h 469"/>
              <a:gd name="T4" fmla="*/ 56 w 56"/>
              <a:gd name="T5" fmla="*/ 36 h 469"/>
              <a:gd name="T6" fmla="*/ 0 w 56"/>
              <a:gd name="T7" fmla="*/ 36 h 469"/>
              <a:gd name="T8" fmla="*/ 0 w 56"/>
              <a:gd name="T9" fmla="*/ 383 h 469"/>
              <a:gd name="T10" fmla="*/ 0 w 56"/>
              <a:gd name="T11" fmla="*/ 432 h 469"/>
              <a:gd name="T12" fmla="*/ 56 w 56"/>
              <a:gd name="T13" fmla="*/ 432 h 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" h="469">
                <a:moveTo>
                  <a:pt x="56" y="432"/>
                </a:moveTo>
                <a:cubicBezTo>
                  <a:pt x="56" y="317"/>
                  <a:pt x="56" y="201"/>
                  <a:pt x="56" y="85"/>
                </a:cubicBezTo>
                <a:cubicBezTo>
                  <a:pt x="56" y="69"/>
                  <a:pt x="56" y="52"/>
                  <a:pt x="56" y="36"/>
                </a:cubicBezTo>
                <a:cubicBezTo>
                  <a:pt x="56" y="0"/>
                  <a:pt x="0" y="0"/>
                  <a:pt x="0" y="36"/>
                </a:cubicBezTo>
                <a:cubicBezTo>
                  <a:pt x="0" y="151"/>
                  <a:pt x="0" y="267"/>
                  <a:pt x="0" y="383"/>
                </a:cubicBezTo>
                <a:cubicBezTo>
                  <a:pt x="0" y="399"/>
                  <a:pt x="0" y="416"/>
                  <a:pt x="0" y="432"/>
                </a:cubicBezTo>
                <a:cubicBezTo>
                  <a:pt x="0" y="469"/>
                  <a:pt x="56" y="469"/>
                  <a:pt x="56" y="432"/>
                </a:cubicBezTo>
                <a:close/>
              </a:path>
            </a:pathLst>
          </a:custGeom>
          <a:solidFill>
            <a:srgbClr val="90C9D5"/>
          </a:solidFill>
          <a:ln w="254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anchor="ctr"/>
          <a:lstStyle/>
          <a:p>
            <a:pPr algn="ctr"/>
            <a:endParaRPr sz="2400">
              <a:ea typeface="Calibri" panose="020F0502020204030204" charset="0"/>
              <a:cs typeface="Calibri" panose="020F0502020204030204" charset="0"/>
              <a:sym typeface="+mn-lt"/>
            </a:endParaRPr>
          </a:p>
        </p:txBody>
      </p:sp>
      <p:sp>
        <p:nvSpPr>
          <p:cNvPr id="1048732" name="Freeform: Shape 21"/>
          <p:cNvSpPr/>
          <p:nvPr/>
        </p:nvSpPr>
        <p:spPr bwMode="auto">
          <a:xfrm>
            <a:off x="1100182" y="5226116"/>
            <a:ext cx="639407" cy="728069"/>
          </a:xfrm>
          <a:custGeom>
            <a:avLst/>
            <a:gdLst/>
            <a:ahLst/>
            <a:cxnLst>
              <a:cxn ang="0">
                <a:pos x="39" y="36"/>
              </a:cxn>
              <a:cxn ang="0">
                <a:pos x="41" y="44"/>
              </a:cxn>
              <a:cxn ang="0">
                <a:pos x="35" y="50"/>
              </a:cxn>
              <a:cxn ang="0">
                <a:pos x="27" y="53"/>
              </a:cxn>
              <a:cxn ang="0">
                <a:pos x="18" y="53"/>
              </a:cxn>
              <a:cxn ang="0">
                <a:pos x="11" y="50"/>
              </a:cxn>
              <a:cxn ang="0">
                <a:pos x="4" y="44"/>
              </a:cxn>
              <a:cxn ang="0">
                <a:pos x="6" y="36"/>
              </a:cxn>
              <a:cxn ang="0">
                <a:pos x="0" y="28"/>
              </a:cxn>
              <a:cxn ang="0">
                <a:pos x="7" y="23"/>
              </a:cxn>
              <a:cxn ang="0">
                <a:pos x="4" y="18"/>
              </a:cxn>
              <a:cxn ang="0">
                <a:pos x="15" y="16"/>
              </a:cxn>
              <a:cxn ang="0">
                <a:pos x="19" y="8"/>
              </a:cxn>
              <a:cxn ang="0">
                <a:pos x="28" y="15"/>
              </a:cxn>
              <a:cxn ang="0">
                <a:pos x="35" y="12"/>
              </a:cxn>
              <a:cxn ang="0">
                <a:pos x="41" y="19"/>
              </a:cxn>
              <a:cxn ang="0">
                <a:pos x="45" y="27"/>
              </a:cxn>
              <a:cxn ang="0">
                <a:pos x="23" y="22"/>
              </a:cxn>
              <a:cxn ang="0">
                <a:pos x="32" y="31"/>
              </a:cxn>
              <a:cxn ang="0">
                <a:pos x="63" y="16"/>
              </a:cxn>
              <a:cxn ang="0">
                <a:pos x="64" y="24"/>
              </a:cxn>
              <a:cxn ang="0">
                <a:pos x="55" y="22"/>
              </a:cxn>
              <a:cxn ang="0">
                <a:pos x="46" y="24"/>
              </a:cxn>
              <a:cxn ang="0">
                <a:pos x="46" y="16"/>
              </a:cxn>
              <a:cxn ang="0">
                <a:pos x="46" y="9"/>
              </a:cxn>
              <a:cxn ang="0">
                <a:pos x="46" y="2"/>
              </a:cxn>
              <a:cxn ang="0">
                <a:pos x="55" y="4"/>
              </a:cxn>
              <a:cxn ang="0">
                <a:pos x="59" y="0"/>
              </a:cxn>
              <a:cxn ang="0">
                <a:pos x="62" y="7"/>
              </a:cxn>
              <a:cxn ang="0">
                <a:pos x="68" y="15"/>
              </a:cxn>
              <a:cxn ang="0">
                <a:pos x="62" y="55"/>
              </a:cxn>
              <a:cxn ang="0">
                <a:pos x="59" y="63"/>
              </a:cxn>
              <a:cxn ang="0">
                <a:pos x="54" y="59"/>
              </a:cxn>
              <a:cxn ang="0">
                <a:pos x="45" y="60"/>
              </a:cxn>
              <a:cxn ang="0">
                <a:pos x="41" y="52"/>
              </a:cxn>
              <a:cxn ang="0">
                <a:pos x="47" y="44"/>
              </a:cxn>
              <a:cxn ang="0">
                <a:pos x="50" y="36"/>
              </a:cxn>
              <a:cxn ang="0">
                <a:pos x="56" y="40"/>
              </a:cxn>
              <a:cxn ang="0">
                <a:pos x="64" y="39"/>
              </a:cxn>
              <a:cxn ang="0">
                <a:pos x="63" y="46"/>
              </a:cxn>
              <a:cxn ang="0">
                <a:pos x="55" y="8"/>
              </a:cxn>
              <a:cxn ang="0">
                <a:pos x="59" y="13"/>
              </a:cxn>
              <a:cxn ang="0">
                <a:pos x="50" y="49"/>
              </a:cxn>
              <a:cxn ang="0">
                <a:pos x="55" y="45"/>
              </a:cxn>
            </a:cxnLst>
            <a:rect l="0" t="0" r="r" b="b"/>
            <a:pathLst>
              <a:path w="68" h="63">
                <a:moveTo>
                  <a:pt x="45" y="35"/>
                </a:moveTo>
                <a:cubicBezTo>
                  <a:pt x="45" y="35"/>
                  <a:pt x="45" y="36"/>
                  <a:pt x="45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9" y="37"/>
                  <a:pt x="38" y="38"/>
                  <a:pt x="38" y="39"/>
                </a:cubicBezTo>
                <a:cubicBezTo>
                  <a:pt x="39" y="41"/>
                  <a:pt x="40" y="42"/>
                  <a:pt x="41" y="43"/>
                </a:cubicBezTo>
                <a:cubicBezTo>
                  <a:pt x="41" y="43"/>
                  <a:pt x="41" y="44"/>
                  <a:pt x="41" y="44"/>
                </a:cubicBezTo>
                <a:cubicBezTo>
                  <a:pt x="41" y="44"/>
                  <a:pt x="41" y="44"/>
                  <a:pt x="41" y="45"/>
                </a:cubicBezTo>
                <a:cubicBezTo>
                  <a:pt x="40" y="46"/>
                  <a:pt x="36" y="50"/>
                  <a:pt x="35" y="50"/>
                </a:cubicBezTo>
                <a:cubicBezTo>
                  <a:pt x="35" y="50"/>
                  <a:pt x="35" y="50"/>
                  <a:pt x="35" y="50"/>
                </a:cubicBezTo>
                <a:cubicBezTo>
                  <a:pt x="31" y="47"/>
                  <a:pt x="31" y="47"/>
                  <a:pt x="31" y="47"/>
                </a:cubicBezTo>
                <a:cubicBezTo>
                  <a:pt x="30" y="47"/>
                  <a:pt x="29" y="47"/>
                  <a:pt x="28" y="48"/>
                </a:cubicBezTo>
                <a:cubicBezTo>
                  <a:pt x="28" y="49"/>
                  <a:pt x="27" y="51"/>
                  <a:pt x="27" y="53"/>
                </a:cubicBezTo>
                <a:cubicBezTo>
                  <a:pt x="27" y="54"/>
                  <a:pt x="26" y="54"/>
                  <a:pt x="26" y="54"/>
                </a:cubicBezTo>
                <a:cubicBezTo>
                  <a:pt x="19" y="54"/>
                  <a:pt x="19" y="54"/>
                  <a:pt x="19" y="54"/>
                </a:cubicBezTo>
                <a:cubicBezTo>
                  <a:pt x="19" y="54"/>
                  <a:pt x="18" y="54"/>
                  <a:pt x="18" y="53"/>
                </a:cubicBezTo>
                <a:cubicBezTo>
                  <a:pt x="17" y="48"/>
                  <a:pt x="17" y="48"/>
                  <a:pt x="17" y="48"/>
                </a:cubicBezTo>
                <a:cubicBezTo>
                  <a:pt x="16" y="47"/>
                  <a:pt x="16" y="47"/>
                  <a:pt x="15" y="47"/>
                </a:cubicBezTo>
                <a:cubicBezTo>
                  <a:pt x="11" y="50"/>
                  <a:pt x="11" y="50"/>
                  <a:pt x="11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10" y="50"/>
                  <a:pt x="9" y="50"/>
                  <a:pt x="9" y="50"/>
                </a:cubicBezTo>
                <a:cubicBezTo>
                  <a:pt x="8" y="49"/>
                  <a:pt x="4" y="45"/>
                  <a:pt x="4" y="44"/>
                </a:cubicBezTo>
                <a:cubicBezTo>
                  <a:pt x="4" y="44"/>
                  <a:pt x="4" y="44"/>
                  <a:pt x="4" y="43"/>
                </a:cubicBezTo>
                <a:cubicBezTo>
                  <a:pt x="5" y="42"/>
                  <a:pt x="6" y="41"/>
                  <a:pt x="7" y="39"/>
                </a:cubicBezTo>
                <a:cubicBezTo>
                  <a:pt x="7" y="38"/>
                  <a:pt x="6" y="37"/>
                  <a:pt x="6" y="36"/>
                </a:cubicBezTo>
                <a:cubicBezTo>
                  <a:pt x="1" y="35"/>
                  <a:pt x="1" y="35"/>
                  <a:pt x="1" y="35"/>
                </a:cubicBezTo>
                <a:cubicBezTo>
                  <a:pt x="0" y="35"/>
                  <a:pt x="0" y="35"/>
                  <a:pt x="0" y="34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7"/>
                  <a:pt x="0" y="27"/>
                  <a:pt x="1" y="27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5"/>
                  <a:pt x="7" y="24"/>
                  <a:pt x="7" y="23"/>
                </a:cubicBezTo>
                <a:cubicBezTo>
                  <a:pt x="6" y="22"/>
                  <a:pt x="5" y="20"/>
                  <a:pt x="4" y="19"/>
                </a:cubicBezTo>
                <a:cubicBezTo>
                  <a:pt x="4" y="19"/>
                  <a:pt x="4" y="19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5" y="17"/>
                  <a:pt x="9" y="12"/>
                  <a:pt x="10" y="12"/>
                </a:cubicBezTo>
                <a:cubicBezTo>
                  <a:pt x="10" y="12"/>
                  <a:pt x="10" y="12"/>
                  <a:pt x="11" y="13"/>
                </a:cubicBezTo>
                <a:cubicBezTo>
                  <a:pt x="15" y="16"/>
                  <a:pt x="15" y="16"/>
                  <a:pt x="15" y="16"/>
                </a:cubicBezTo>
                <a:cubicBezTo>
                  <a:pt x="16" y="15"/>
                  <a:pt x="16" y="15"/>
                  <a:pt x="17" y="15"/>
                </a:cubicBezTo>
                <a:cubicBezTo>
                  <a:pt x="18" y="13"/>
                  <a:pt x="18" y="11"/>
                  <a:pt x="18" y="9"/>
                </a:cubicBezTo>
                <a:cubicBezTo>
                  <a:pt x="18" y="9"/>
                  <a:pt x="19" y="8"/>
                  <a:pt x="19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7" y="9"/>
                  <a:pt x="27" y="9"/>
                </a:cubicBezTo>
                <a:cubicBezTo>
                  <a:pt x="28" y="15"/>
                  <a:pt x="28" y="15"/>
                  <a:pt x="28" y="15"/>
                </a:cubicBezTo>
                <a:cubicBezTo>
                  <a:pt x="29" y="15"/>
                  <a:pt x="30" y="15"/>
                  <a:pt x="31" y="16"/>
                </a:cubicBezTo>
                <a:cubicBezTo>
                  <a:pt x="35" y="13"/>
                  <a:pt x="35" y="13"/>
                  <a:pt x="35" y="13"/>
                </a:cubicBezTo>
                <a:cubicBezTo>
                  <a:pt x="35" y="12"/>
                  <a:pt x="35" y="12"/>
                  <a:pt x="35" y="12"/>
                </a:cubicBezTo>
                <a:cubicBezTo>
                  <a:pt x="36" y="12"/>
                  <a:pt x="36" y="12"/>
                  <a:pt x="36" y="13"/>
                </a:cubicBezTo>
                <a:cubicBezTo>
                  <a:pt x="37" y="13"/>
                  <a:pt x="41" y="17"/>
                  <a:pt x="41" y="18"/>
                </a:cubicBezTo>
                <a:cubicBezTo>
                  <a:pt x="41" y="19"/>
                  <a:pt x="41" y="19"/>
                  <a:pt x="41" y="19"/>
                </a:cubicBezTo>
                <a:cubicBezTo>
                  <a:pt x="40" y="20"/>
                  <a:pt x="39" y="22"/>
                  <a:pt x="38" y="23"/>
                </a:cubicBezTo>
                <a:cubicBezTo>
                  <a:pt x="38" y="24"/>
                  <a:pt x="39" y="25"/>
                  <a:pt x="39" y="26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8"/>
                </a:cubicBezTo>
                <a:lnTo>
                  <a:pt x="45" y="35"/>
                </a:lnTo>
                <a:close/>
                <a:moveTo>
                  <a:pt x="23" y="22"/>
                </a:moveTo>
                <a:cubicBezTo>
                  <a:pt x="18" y="22"/>
                  <a:pt x="13" y="26"/>
                  <a:pt x="13" y="31"/>
                </a:cubicBezTo>
                <a:cubicBezTo>
                  <a:pt x="13" y="36"/>
                  <a:pt x="18" y="40"/>
                  <a:pt x="23" y="40"/>
                </a:cubicBezTo>
                <a:cubicBezTo>
                  <a:pt x="28" y="40"/>
                  <a:pt x="32" y="36"/>
                  <a:pt x="32" y="31"/>
                </a:cubicBezTo>
                <a:cubicBezTo>
                  <a:pt x="32" y="26"/>
                  <a:pt x="28" y="22"/>
                  <a:pt x="23" y="22"/>
                </a:cubicBezTo>
                <a:close/>
                <a:moveTo>
                  <a:pt x="68" y="15"/>
                </a:moveTo>
                <a:cubicBezTo>
                  <a:pt x="68" y="16"/>
                  <a:pt x="64" y="16"/>
                  <a:pt x="63" y="16"/>
                </a:cubicBezTo>
                <a:cubicBezTo>
                  <a:pt x="63" y="17"/>
                  <a:pt x="62" y="18"/>
                  <a:pt x="62" y="18"/>
                </a:cubicBezTo>
                <a:cubicBezTo>
                  <a:pt x="62" y="19"/>
                  <a:pt x="64" y="23"/>
                  <a:pt x="64" y="23"/>
                </a:cubicBezTo>
                <a:cubicBezTo>
                  <a:pt x="64" y="23"/>
                  <a:pt x="64" y="23"/>
                  <a:pt x="64" y="24"/>
                </a:cubicBezTo>
                <a:cubicBezTo>
                  <a:pt x="63" y="24"/>
                  <a:pt x="59" y="26"/>
                  <a:pt x="59" y="26"/>
                </a:cubicBezTo>
                <a:cubicBezTo>
                  <a:pt x="59" y="26"/>
                  <a:pt x="56" y="22"/>
                  <a:pt x="56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4" y="22"/>
                  <a:pt x="54" y="22"/>
                  <a:pt x="54" y="22"/>
                </a:cubicBezTo>
                <a:cubicBezTo>
                  <a:pt x="53" y="22"/>
                  <a:pt x="50" y="26"/>
                  <a:pt x="50" y="26"/>
                </a:cubicBezTo>
                <a:cubicBezTo>
                  <a:pt x="50" y="26"/>
                  <a:pt x="46" y="24"/>
                  <a:pt x="46" y="24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7" y="19"/>
                  <a:pt x="47" y="18"/>
                </a:cubicBezTo>
                <a:cubicBezTo>
                  <a:pt x="47" y="18"/>
                  <a:pt x="46" y="17"/>
                  <a:pt x="46" y="16"/>
                </a:cubicBezTo>
                <a:cubicBezTo>
                  <a:pt x="45" y="16"/>
                  <a:pt x="41" y="16"/>
                  <a:pt x="41" y="15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5" y="9"/>
                  <a:pt x="46" y="9"/>
                </a:cubicBezTo>
                <a:cubicBezTo>
                  <a:pt x="46" y="9"/>
                  <a:pt x="47" y="8"/>
                  <a:pt x="47" y="7"/>
                </a:cubicBezTo>
                <a:cubicBezTo>
                  <a:pt x="47" y="7"/>
                  <a:pt x="45" y="3"/>
                  <a:pt x="45" y="2"/>
                </a:cubicBezTo>
                <a:cubicBezTo>
                  <a:pt x="45" y="2"/>
                  <a:pt x="45" y="2"/>
                  <a:pt x="46" y="2"/>
                </a:cubicBezTo>
                <a:cubicBezTo>
                  <a:pt x="46" y="2"/>
                  <a:pt x="50" y="0"/>
                  <a:pt x="50" y="0"/>
                </a:cubicBezTo>
                <a:cubicBezTo>
                  <a:pt x="50" y="0"/>
                  <a:pt x="53" y="3"/>
                  <a:pt x="54" y="4"/>
                </a:cubicBezTo>
                <a:cubicBezTo>
                  <a:pt x="54" y="4"/>
                  <a:pt x="54" y="4"/>
                  <a:pt x="55" y="4"/>
                </a:cubicBezTo>
                <a:cubicBezTo>
                  <a:pt x="55" y="4"/>
                  <a:pt x="55" y="4"/>
                  <a:pt x="56" y="4"/>
                </a:cubicBezTo>
                <a:cubicBezTo>
                  <a:pt x="57" y="2"/>
                  <a:pt x="58" y="1"/>
                  <a:pt x="59" y="0"/>
                </a:cubicBezTo>
                <a:cubicBezTo>
                  <a:pt x="59" y="0"/>
                  <a:pt x="59" y="0"/>
                  <a:pt x="59" y="0"/>
                </a:cubicBezTo>
                <a:cubicBezTo>
                  <a:pt x="59" y="0"/>
                  <a:pt x="63" y="2"/>
                  <a:pt x="64" y="2"/>
                </a:cubicBezTo>
                <a:cubicBezTo>
                  <a:pt x="64" y="2"/>
                  <a:pt x="64" y="2"/>
                  <a:pt x="64" y="2"/>
                </a:cubicBezTo>
                <a:cubicBezTo>
                  <a:pt x="64" y="3"/>
                  <a:pt x="62" y="7"/>
                  <a:pt x="62" y="7"/>
                </a:cubicBezTo>
                <a:cubicBezTo>
                  <a:pt x="62" y="8"/>
                  <a:pt x="63" y="9"/>
                  <a:pt x="63" y="9"/>
                </a:cubicBezTo>
                <a:cubicBezTo>
                  <a:pt x="64" y="9"/>
                  <a:pt x="68" y="10"/>
                  <a:pt x="68" y="10"/>
                </a:cubicBezTo>
                <a:lnTo>
                  <a:pt x="68" y="15"/>
                </a:lnTo>
                <a:close/>
                <a:moveTo>
                  <a:pt x="68" y="52"/>
                </a:moveTo>
                <a:cubicBezTo>
                  <a:pt x="68" y="52"/>
                  <a:pt x="64" y="53"/>
                  <a:pt x="63" y="53"/>
                </a:cubicBezTo>
                <a:cubicBezTo>
                  <a:pt x="63" y="54"/>
                  <a:pt x="62" y="54"/>
                  <a:pt x="62" y="55"/>
                </a:cubicBezTo>
                <a:cubicBezTo>
                  <a:pt x="62" y="56"/>
                  <a:pt x="64" y="59"/>
                  <a:pt x="64" y="60"/>
                </a:cubicBezTo>
                <a:cubicBezTo>
                  <a:pt x="64" y="60"/>
                  <a:pt x="64" y="60"/>
                  <a:pt x="64" y="60"/>
                </a:cubicBezTo>
                <a:cubicBezTo>
                  <a:pt x="63" y="60"/>
                  <a:pt x="59" y="63"/>
                  <a:pt x="59" y="63"/>
                </a:cubicBezTo>
                <a:cubicBezTo>
                  <a:pt x="59" y="63"/>
                  <a:pt x="56" y="59"/>
                  <a:pt x="56" y="59"/>
                </a:cubicBezTo>
                <a:cubicBezTo>
                  <a:pt x="55" y="59"/>
                  <a:pt x="55" y="59"/>
                  <a:pt x="55" y="59"/>
                </a:cubicBezTo>
                <a:cubicBezTo>
                  <a:pt x="54" y="59"/>
                  <a:pt x="54" y="59"/>
                  <a:pt x="54" y="59"/>
                </a:cubicBezTo>
                <a:cubicBezTo>
                  <a:pt x="53" y="59"/>
                  <a:pt x="50" y="63"/>
                  <a:pt x="50" y="63"/>
                </a:cubicBezTo>
                <a:cubicBezTo>
                  <a:pt x="50" y="63"/>
                  <a:pt x="46" y="60"/>
                  <a:pt x="46" y="60"/>
                </a:cubicBezTo>
                <a:cubicBezTo>
                  <a:pt x="45" y="60"/>
                  <a:pt x="45" y="60"/>
                  <a:pt x="45" y="60"/>
                </a:cubicBezTo>
                <a:cubicBezTo>
                  <a:pt x="45" y="59"/>
                  <a:pt x="47" y="56"/>
                  <a:pt x="47" y="55"/>
                </a:cubicBezTo>
                <a:cubicBezTo>
                  <a:pt x="47" y="54"/>
                  <a:pt x="46" y="54"/>
                  <a:pt x="46" y="53"/>
                </a:cubicBezTo>
                <a:cubicBezTo>
                  <a:pt x="45" y="53"/>
                  <a:pt x="41" y="52"/>
                  <a:pt x="41" y="52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6"/>
                  <a:pt x="45" y="46"/>
                  <a:pt x="46" y="46"/>
                </a:cubicBezTo>
                <a:cubicBezTo>
                  <a:pt x="46" y="45"/>
                  <a:pt x="47" y="45"/>
                  <a:pt x="47" y="44"/>
                </a:cubicBezTo>
                <a:cubicBezTo>
                  <a:pt x="47" y="43"/>
                  <a:pt x="45" y="40"/>
                  <a:pt x="45" y="39"/>
                </a:cubicBezTo>
                <a:cubicBezTo>
                  <a:pt x="45" y="39"/>
                  <a:pt x="45" y="39"/>
                  <a:pt x="46" y="39"/>
                </a:cubicBezTo>
                <a:cubicBezTo>
                  <a:pt x="46" y="39"/>
                  <a:pt x="50" y="36"/>
                  <a:pt x="50" y="36"/>
                </a:cubicBezTo>
                <a:cubicBezTo>
                  <a:pt x="50" y="36"/>
                  <a:pt x="53" y="40"/>
                  <a:pt x="54" y="40"/>
                </a:cubicBezTo>
                <a:cubicBezTo>
                  <a:pt x="54" y="40"/>
                  <a:pt x="54" y="40"/>
                  <a:pt x="55" y="40"/>
                </a:cubicBezTo>
                <a:cubicBezTo>
                  <a:pt x="55" y="40"/>
                  <a:pt x="55" y="40"/>
                  <a:pt x="56" y="40"/>
                </a:cubicBezTo>
                <a:cubicBezTo>
                  <a:pt x="57" y="39"/>
                  <a:pt x="58" y="38"/>
                  <a:pt x="59" y="36"/>
                </a:cubicBezTo>
                <a:cubicBezTo>
                  <a:pt x="59" y="36"/>
                  <a:pt x="59" y="36"/>
                  <a:pt x="59" y="36"/>
                </a:cubicBezTo>
                <a:cubicBezTo>
                  <a:pt x="59" y="36"/>
                  <a:pt x="63" y="39"/>
                  <a:pt x="64" y="39"/>
                </a:cubicBezTo>
                <a:cubicBezTo>
                  <a:pt x="64" y="39"/>
                  <a:pt x="64" y="39"/>
                  <a:pt x="64" y="39"/>
                </a:cubicBezTo>
                <a:cubicBezTo>
                  <a:pt x="64" y="40"/>
                  <a:pt x="62" y="43"/>
                  <a:pt x="62" y="44"/>
                </a:cubicBezTo>
                <a:cubicBezTo>
                  <a:pt x="62" y="45"/>
                  <a:pt x="63" y="45"/>
                  <a:pt x="63" y="46"/>
                </a:cubicBezTo>
                <a:cubicBezTo>
                  <a:pt x="64" y="46"/>
                  <a:pt x="68" y="46"/>
                  <a:pt x="68" y="47"/>
                </a:cubicBezTo>
                <a:lnTo>
                  <a:pt x="68" y="52"/>
                </a:lnTo>
                <a:close/>
                <a:moveTo>
                  <a:pt x="55" y="8"/>
                </a:moveTo>
                <a:cubicBezTo>
                  <a:pt x="52" y="8"/>
                  <a:pt x="50" y="10"/>
                  <a:pt x="50" y="13"/>
                </a:cubicBezTo>
                <a:cubicBezTo>
                  <a:pt x="50" y="15"/>
                  <a:pt x="52" y="17"/>
                  <a:pt x="55" y="17"/>
                </a:cubicBezTo>
                <a:cubicBezTo>
                  <a:pt x="57" y="17"/>
                  <a:pt x="59" y="15"/>
                  <a:pt x="59" y="13"/>
                </a:cubicBezTo>
                <a:cubicBezTo>
                  <a:pt x="59" y="10"/>
                  <a:pt x="57" y="8"/>
                  <a:pt x="55" y="8"/>
                </a:cubicBezTo>
                <a:close/>
                <a:moveTo>
                  <a:pt x="55" y="45"/>
                </a:moveTo>
                <a:cubicBezTo>
                  <a:pt x="52" y="45"/>
                  <a:pt x="50" y="47"/>
                  <a:pt x="50" y="49"/>
                </a:cubicBezTo>
                <a:cubicBezTo>
                  <a:pt x="50" y="52"/>
                  <a:pt x="52" y="54"/>
                  <a:pt x="55" y="54"/>
                </a:cubicBezTo>
                <a:cubicBezTo>
                  <a:pt x="57" y="54"/>
                  <a:pt x="59" y="52"/>
                  <a:pt x="59" y="49"/>
                </a:cubicBezTo>
                <a:cubicBezTo>
                  <a:pt x="59" y="47"/>
                  <a:pt x="57" y="45"/>
                  <a:pt x="55" y="45"/>
                </a:cubicBezTo>
                <a:close/>
              </a:path>
            </a:pathLst>
          </a:custGeom>
          <a:solidFill>
            <a:srgbClr val="F3C900"/>
          </a:solidFill>
          <a:ln w="9525">
            <a:solidFill>
              <a:schemeClr val="tx1">
                <a:lumMod val="85000"/>
                <a:lumOff val="15000"/>
              </a:schemeClr>
            </a:solidFill>
            <a:round/>
          </a:ln>
        </p:spPr>
        <p:txBody>
          <a:bodyPr anchor="ctr"/>
          <a:lstStyle/>
          <a:p>
            <a:pPr algn="ctr"/>
            <a:endParaRPr sz="2400">
              <a:ea typeface="Calibri" panose="020F0502020204030204" charset="0"/>
              <a:cs typeface="Calibri" panose="020F0502020204030204" charset="0"/>
              <a:sym typeface="+mn-lt"/>
            </a:endParaRPr>
          </a:p>
        </p:txBody>
      </p:sp>
      <p:sp>
        <p:nvSpPr>
          <p:cNvPr id="1048733" name="文本框 18"/>
          <p:cNvSpPr txBox="1"/>
          <p:nvPr/>
        </p:nvSpPr>
        <p:spPr>
          <a:xfrm>
            <a:off x="243570" y="1750011"/>
            <a:ext cx="3463509" cy="36009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rPr>
              <a:t>1. Oʻquvchilarni yangi sanoq birligi oʻnliklar bilan tanishtirish.</a:t>
            </a:r>
            <a:endParaRPr lang="en-US" altLang="zh-CN" sz="11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charset="0"/>
              <a:ea typeface="+mj-ea"/>
              <a:cs typeface="Calibri" panose="020F0502020204030204" charset="0"/>
            </a:endParaRPr>
          </a:p>
        </p:txBody>
      </p:sp>
      <p:sp>
        <p:nvSpPr>
          <p:cNvPr id="1048735" name="文本框 24"/>
          <p:cNvSpPr txBox="1"/>
          <p:nvPr/>
        </p:nvSpPr>
        <p:spPr>
          <a:xfrm rot="6400">
            <a:off x="3832850" y="1572234"/>
            <a:ext cx="6167666" cy="43027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en-US" altLang="zh-CN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+mj-ea"/>
                <a:cs typeface="Calibri" panose="020F0502020204030204" charset="0"/>
              </a:rPr>
              <a:t>2. Xonalar boʻyicha tushuncha, ikki xonali sonlar 2 ta raqamdan, birlik va oʻnlikdan iboratligini, bitta oʻnlik esa oʻnta birlikdan iboratligini tushuntirish.</a:t>
            </a:r>
            <a:endParaRPr lang="en-US" altLang="zh-CN" sz="11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charset="0"/>
              <a:ea typeface="+mj-ea"/>
              <a:cs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游ゴシック Light"/>
        <a:font script="Hang" typeface="맑은 고딕"/>
        <a:font script="Hans" typeface="Calibri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Calibri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Calibri"/>
        <a:font script="Hant" typeface="新細明體"/>
        <a:font script="Arab" typeface="Calibri"/>
        <a:font script="Hebr" typeface="Calibri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Calibri"/>
        <a:font script="Laoo" typeface="DokChampa"/>
        <a:font script="Sinh" typeface="Iskoola Pota"/>
        <a:font script="Mong" typeface="Mongolian Baiti"/>
        <a:font script="Viet" typeface="Calibri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Calibri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Calibri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Calibri"/>
        <a:font script="Hant" typeface="新細明體"/>
        <a:font script="Arab" typeface="Calibri"/>
        <a:font script="Hebr" typeface="Calibri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Calibri"/>
        <a:font script="Laoo" typeface="DokChampa"/>
        <a:font script="Sinh" typeface="Iskoola Pota"/>
        <a:font script="Mong" typeface="Mongolian Baiti"/>
        <a:font script="Viet" typeface="Calibri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Calibri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Calibri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Calibri"/>
        <a:font script="Hant" typeface="新細明體"/>
        <a:font script="Arab" typeface="Calibri"/>
        <a:font script="Hebr" typeface="Calibri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Calibri"/>
        <a:font script="Laoo" typeface="DokChampa"/>
        <a:font script="Sinh" typeface="Iskoola Pota"/>
        <a:font script="Mong" typeface="Mongolian Baiti"/>
        <a:font script="Viet" typeface="Calibri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809</Words>
  <Application>Microsoft Office PowerPoint</Application>
  <PresentationFormat>Лист A4 (210x297 мм)</PresentationFormat>
  <Paragraphs>114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admin</cp:lastModifiedBy>
  <cp:revision>6</cp:revision>
  <cp:lastPrinted>2025-06-21T05:13:41Z</cp:lastPrinted>
  <dcterms:created xsi:type="dcterms:W3CDTF">2018-04-18T12:32:00Z</dcterms:created>
  <dcterms:modified xsi:type="dcterms:W3CDTF">2025-10-25T06:32:04Z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2052-11.1.0.8980</vt:lpwstr>
  </property>
  <property fmtid="{D5CDD505-2E9C-101B-9397-08002B2CF9AE}" pid="3" name="ICV">
    <vt:lpwstr>3d5d061f473b4fc68cffa4fe158b6577</vt:lpwstr>
  </property>
</Properties>
</file>