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 embedTrueTypeFonts="1" saveSubsetFonts="1" strictFirstAndLastChar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type="screen16x9" cy="5143500" cx="9144000"/>
  <p:notesSz cx="6858000" cy="9144000"/>
  <p:embeddedFontLst>
    <p:embeddedFont>
      <p:font typeface="Fira Sans Extra Condensed SemiBold" panose="020B0604020202020204" charset="0"/>
      <p:regular r:id="rId14"/>
      <p:bold r:id="rId15"/>
      <p:italic r:id="rId16"/>
      <p:boldItalic r:id="rId17"/>
    </p:embeddedFont>
    <p:embeddedFont>
      <p:font typeface="Fira Sans Extra Condensed" panose="020B0604020202020204" charset="0"/>
      <p:regular r:id="rId18"/>
      <p:bold r:id="rId19"/>
      <p:italic r:id="rId20"/>
      <p:boldItalic r:id="rId21"/>
    </p:embeddedFont>
    <p:embeddedFont>
      <p:font typeface="Fira Sans" panose="020B0604020202020204" charset="0"/>
      <p:regular r:id="rId22"/>
      <p:bold r:id="rId23"/>
      <p:italic r:id="rId24"/>
      <p:boldItalic r:id="rId25"/>
    </p:embeddedFont>
    <p:embeddedFont>
      <p:font typeface="Roboto" panose="020B0604020202020204" charset="0"/>
      <p:regular r:id="rId26"/>
      <p:bold r:id="rId27"/>
      <p:italic r:id="rId28"/>
      <p:boldItalic r:id="rId29"/>
    </p:embeddedFont>
  </p:embeddedFontLst>
  <p:defaultTextStyle>
    <a:defPPr algn="l" lvl="0" marR="0" rtl="0">
      <a:lnSpc>
        <a:spcPct val="100000"/>
      </a:lnSpc>
      <a:spcBef>
        <a:spcPts val="0"/>
      </a:spcBef>
      <a:spcAft>
        <a:spcPts val="0"/>
      </a:spcAft>
    </a:defPPr>
    <a:lvl1pPr algn="l" lvl="0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1pPr>
    <a:lvl2pPr algn="l" lvl="1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2pPr>
    <a:lvl3pPr algn="l" lvl="2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3pPr>
    <a:lvl4pPr algn="l" lvl="3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4pPr>
    <a:lvl5pPr algn="l" lvl="4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5pPr>
    <a:lvl6pPr algn="l" lvl="5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6pPr>
    <a:lvl7pPr algn="l" lvl="6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7pPr>
    <a:lvl8pPr algn="l" lvl="7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8pPr>
    <a:lvl9pPr algn="l" lvl="8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408" y="114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font" Target="fonts/font1.fntdata"/><Relationship Id="rId15" Type="http://schemas.openxmlformats.org/officeDocument/2006/relationships/font" Target="fonts/font2.fntdata"/><Relationship Id="rId16" Type="http://schemas.openxmlformats.org/officeDocument/2006/relationships/font" Target="fonts/font3.fntdata"/><Relationship Id="rId17" Type="http://schemas.openxmlformats.org/officeDocument/2006/relationships/font" Target="fonts/font4.fntdata"/><Relationship Id="rId18" Type="http://schemas.openxmlformats.org/officeDocument/2006/relationships/font" Target="fonts/font5.fntdata"/><Relationship Id="rId19" Type="http://schemas.openxmlformats.org/officeDocument/2006/relationships/font" Target="fonts/font6.fntdata"/><Relationship Id="rId20" Type="http://schemas.openxmlformats.org/officeDocument/2006/relationships/font" Target="fonts/font7.fntdata"/><Relationship Id="rId21" Type="http://schemas.openxmlformats.org/officeDocument/2006/relationships/font" Target="fonts/font8.fntdata"/><Relationship Id="rId22" Type="http://schemas.openxmlformats.org/officeDocument/2006/relationships/font" Target="fonts/font9.fntdata"/><Relationship Id="rId23" Type="http://schemas.openxmlformats.org/officeDocument/2006/relationships/font" Target="fonts/font10.fntdata"/><Relationship Id="rId24" Type="http://schemas.openxmlformats.org/officeDocument/2006/relationships/font" Target="fonts/font11.fntdata"/><Relationship Id="rId25" Type="http://schemas.openxmlformats.org/officeDocument/2006/relationships/font" Target="fonts/font12.fntdata"/><Relationship Id="rId26" Type="http://schemas.openxmlformats.org/officeDocument/2006/relationships/font" Target="fonts/font13.fntdata"/><Relationship Id="rId27" Type="http://schemas.openxmlformats.org/officeDocument/2006/relationships/font" Target="fonts/font14.fntdata"/><Relationship Id="rId28" Type="http://schemas.openxmlformats.org/officeDocument/2006/relationships/font" Target="fonts/font15.fntdata"/><Relationship Id="rId29" Type="http://schemas.openxmlformats.org/officeDocument/2006/relationships/font" Target="fonts/font16.fntdata"/><Relationship Id="rId30" Type="http://schemas.openxmlformats.org/officeDocument/2006/relationships/tableStyles" Target="tableStyles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8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802" name="Google Shape;3;n"/>
          <p:cNvSpPr>
            <a:spLocks noChangeAspect="1" noRot="1" noGrp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9803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  <a:noFill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hlink="hlink" folHlink="folHlink"/>
  <p:notesStyle>
    <a:defPPr algn="l" lvl="0" marR="0" rtl="0">
      <a:lnSpc>
        <a:spcPct val="100000"/>
      </a:lnSpc>
      <a:spcBef>
        <a:spcPts val="0"/>
      </a:spcBef>
      <a:spcAft>
        <a:spcPts val="0"/>
      </a:spcAft>
    </a:defPPr>
    <a:lvl1pPr algn="l" lvl="0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1pPr>
    <a:lvl2pPr algn="l" lvl="1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2pPr>
    <a:lvl3pPr algn="l" lvl="2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3pPr>
    <a:lvl4pPr algn="l" lvl="3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4pPr>
    <a:lvl5pPr algn="l" lvl="4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5pPr>
    <a:lvl6pPr algn="l" lvl="5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6pPr>
    <a:lvl7pPr algn="l" lvl="6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7pPr>
    <a:lvl8pPr algn="l" lvl="7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8pPr>
    <a:lvl9pPr algn="l" lvl="8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7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Google Shape;52;ga502d2014c_3_2157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18" name="Google Shape;53;ga502d2014c_3_2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3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9" name="Google Shape;92;ga4871f8ddf_0_86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850" name="Google Shape;93;ga4871f8ddf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0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0" name="Google Shape;323;ga4871f8ddf_0_134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981" name="Google Shape;324;ga4871f8ddf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4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80" name="Google Shape;474;ga37943ea5b_0_135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9081" name="Google Shape;475;ga37943ea5b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8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18" name="Google Shape;591;ga4871f8ddf_0_422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9119" name="Google Shape;592;ga4871f8ddf_0_4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2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88" name="Google Shape;639;ga502d1fcd9_0_0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9589" name="Google Shape;640;ga502d1fcd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7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623" name="Google Shape;1118;ga4871f8ddf_0_260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9624" name="Google Shape;1119;ga4871f8ddf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66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660" name="Google Shape;1230;ga502d2014c_1_190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9661" name="Google Shape;1231;ga502d2014c_1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1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74" name="Google Shape;1291;ga502d2014c_3_0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9775" name="Google Shape;1292;ga502d2014c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24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8" name="Google Shape;9;p2"/>
          <p:cNvSpPr txBox="1">
            <a:spLocks noGrp="1"/>
          </p:cNvSpPr>
          <p:nvPr>
            <p:ph type="ctrTitle"/>
          </p:nvPr>
        </p:nvSpPr>
        <p:spPr>
          <a:xfrm>
            <a:off x="457200" y="1262450"/>
            <a:ext cx="8229600" cy="12843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algn="r" lvl="0">
              <a:spcBef>
                <a:spcPts val="0"/>
              </a:spcBef>
              <a:spcAft>
                <a:spcPts val="0"/>
              </a:spcAft>
              <a:buSzPts val="5200"/>
              <a:buNone/>
              <a:defRPr sz="3600"/>
            </a:lvl1pPr>
            <a:lvl2pPr algn="ctr"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algn="ctr"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algn="ctr"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algn="ctr"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algn="ctr"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algn="ctr"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algn="ctr"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algn="ctr"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48579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997600" y="2546750"/>
            <a:ext cx="2689200" cy="1051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r" lvl="0" rtl="0"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77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85" name="Google Shape;42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algn="ctr" lv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algn="ctr"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algn="ctr"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algn="ctr"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algn="ctr"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algn="ctr"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algn="ctr"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algn="ctr"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algn="ctr"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49786" name="Google Shape;43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</a:lvl1pPr>
            <a:lvl2pPr algn="ctr"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</a:lvl2pPr>
            <a:lvl3pPr algn="ctr"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</a:lvl3pPr>
            <a:lvl4pPr algn="ctr"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</a:lvl4pPr>
            <a:lvl5pPr algn="ctr"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</a:lvl5pPr>
            <a:lvl6pPr algn="ctr"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</a:lvl6pPr>
            <a:lvl7pPr algn="ctr"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</a:lvl7pPr>
            <a:lvl8pPr algn="ctr"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</a:lvl8pPr>
            <a:lvl9pPr algn="ctr"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</a:lvl9pPr>
          </a:lstStyle>
          <a:p/>
        </p:txBody>
      </p:sp>
      <p:sp>
        <p:nvSpPr>
          <p:cNvPr id="1049787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buNone/>
            </a:lvl1pPr>
            <a:lvl2pPr lvl="1">
              <a:buNone/>
            </a:lvl2pPr>
            <a:lvl3pPr lvl="2">
              <a:buNone/>
            </a:lvl3pPr>
            <a:lvl4pPr lvl="3">
              <a:buNone/>
            </a:lvl4pPr>
            <a:lvl5pPr lvl="4">
              <a:buNone/>
            </a:lvl5pPr>
            <a:lvl6pPr lvl="5">
              <a:buNone/>
            </a:lvl6pPr>
            <a:lvl7pPr lvl="6">
              <a:buNone/>
            </a:lvl7pPr>
            <a:lvl8pPr lvl="7">
              <a:buNone/>
            </a:lvl8pPr>
            <a:lvl9pPr lvl="8">
              <a:buNone/>
            </a:lvl9pPr>
          </a:lstStyle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72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76" name="Google Shape;46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buNone/>
            </a:lvl1pPr>
            <a:lvl2pPr lvl="1">
              <a:buNone/>
            </a:lvl2pPr>
            <a:lvl3pPr lvl="2">
              <a:buNone/>
            </a:lvl3pPr>
            <a:lvl4pPr lvl="3">
              <a:buNone/>
            </a:lvl4pPr>
            <a:lvl5pPr lvl="4">
              <a:buNone/>
            </a:lvl5pPr>
            <a:lvl6pPr lvl="5">
              <a:buNone/>
            </a:lvl6pPr>
            <a:lvl7pPr lvl="6">
              <a:buNone/>
            </a:lvl7pPr>
            <a:lvl8pPr lvl="7">
              <a:buNone/>
            </a:lvl8pPr>
            <a:lvl9pPr lvl="8">
              <a:buNone/>
            </a:lvl9pPr>
          </a:lstStyle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75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81" name="Google Shape;12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algn="ctr"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algn="ctr"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algn="ctr"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algn="ctr"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algn="ctr"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algn="ctr"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algn="ctr"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algn="ctr"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049782" name="Google Shape;13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buNone/>
            </a:lvl1pPr>
            <a:lvl2pPr lvl="1">
              <a:buNone/>
            </a:lvl2pPr>
            <a:lvl3pPr lvl="2">
              <a:buNone/>
            </a:lvl3pPr>
            <a:lvl4pPr lvl="3">
              <a:buNone/>
            </a:lvl4pPr>
            <a:lvl5pPr lvl="4">
              <a:buNone/>
            </a:lvl5pPr>
            <a:lvl6pPr lvl="5">
              <a:buNone/>
            </a:lvl6pPr>
            <a:lvl7pPr lvl="6">
              <a:buNone/>
            </a:lvl7pPr>
            <a:lvl8pPr lvl="7">
              <a:buNone/>
            </a:lvl8pPr>
            <a:lvl9pPr lvl="8">
              <a:buNone/>
            </a:lvl9pPr>
          </a:lstStyle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78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88" name="Google Shape;15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9789" name="Google Shape;16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</a:lvl9pPr>
          </a:lstStyle>
          <a:p/>
        </p:txBody>
      </p:sp>
      <p:sp>
        <p:nvSpPr>
          <p:cNvPr id="1049790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buNone/>
            </a:lvl1pPr>
            <a:lvl2pPr lvl="1">
              <a:buNone/>
            </a:lvl2pPr>
            <a:lvl3pPr lvl="2">
              <a:buNone/>
            </a:lvl3pPr>
            <a:lvl4pPr lvl="3">
              <a:buNone/>
            </a:lvl4pPr>
            <a:lvl5pPr lvl="4">
              <a:buNone/>
            </a:lvl5pPr>
            <a:lvl6pPr lvl="5">
              <a:buNone/>
            </a:lvl6pPr>
            <a:lvl7pPr lvl="6">
              <a:buNone/>
            </a:lvl7pPr>
            <a:lvl8pPr lvl="7">
              <a:buNone/>
            </a:lvl8pPr>
            <a:lvl9pPr lvl="8">
              <a:buNone/>
            </a:lvl9pPr>
          </a:lstStyle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79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91" name="Google Shape;19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9792" name="Google Shape;20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49793" name="Google Shape;21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49794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buNone/>
            </a:lvl1pPr>
            <a:lvl2pPr lvl="1">
              <a:buNone/>
            </a:lvl2pPr>
            <a:lvl3pPr lvl="2">
              <a:buNone/>
            </a:lvl3pPr>
            <a:lvl4pPr lvl="3">
              <a:buNone/>
            </a:lvl4pPr>
            <a:lvl5pPr lvl="4">
              <a:buNone/>
            </a:lvl5pPr>
            <a:lvl6pPr lvl="5">
              <a:buNone/>
            </a:lvl6pPr>
            <a:lvl7pPr lvl="6">
              <a:buNone/>
            </a:lvl7pPr>
            <a:lvl8pPr lvl="7">
              <a:buNone/>
            </a:lvl8pPr>
            <a:lvl9pPr lvl="8">
              <a:buNone/>
            </a:lvl9pPr>
          </a:lstStyle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29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Google Shape;24;p6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4815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Fira Sans Extra Condensed"/>
              <a:buNone/>
              <a:defRPr sz="30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algn="ctr"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Fira Sans Extra Condensed"/>
              <a:buNone/>
              <a:defRPr sz="30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algn="ctr"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Fira Sans Extra Condensed"/>
              <a:buNone/>
              <a:defRPr sz="30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algn="ctr"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Fira Sans Extra Condensed"/>
              <a:buNone/>
              <a:defRPr sz="30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algn="ctr"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Fira Sans Extra Condensed"/>
              <a:buNone/>
              <a:defRPr sz="30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algn="ctr"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Fira Sans Extra Condensed"/>
              <a:buNone/>
              <a:defRPr sz="30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algn="ctr"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Fira Sans Extra Condensed"/>
              <a:buNone/>
              <a:defRPr sz="30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algn="ctr"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Fira Sans Extra Condensed"/>
              <a:buNone/>
              <a:defRPr sz="30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algn="ctr"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Fira Sans Extra Condensed"/>
              <a:buNone/>
              <a:defRPr sz="30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74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78" name="Google Shape;26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49779" name="Google Shape;27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49780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buNone/>
            </a:lvl1pPr>
            <a:lvl2pPr lvl="1">
              <a:buNone/>
            </a:lvl2pPr>
            <a:lvl3pPr lvl="2">
              <a:buNone/>
            </a:lvl3pPr>
            <a:lvl4pPr lvl="3">
              <a:buNone/>
            </a:lvl4pPr>
            <a:lvl5pPr lvl="4">
              <a:buNone/>
            </a:lvl5pPr>
            <a:lvl6pPr lvl="5">
              <a:buNone/>
            </a:lvl6pPr>
            <a:lvl7pPr lvl="6">
              <a:buNone/>
            </a:lvl7pPr>
            <a:lvl8pPr lvl="7">
              <a:buNone/>
            </a:lvl8pPr>
            <a:lvl9pPr lvl="8">
              <a:buNone/>
            </a:lvl9pPr>
          </a:lstStyle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80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95" name="Google Shape;30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049796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buNone/>
            </a:lvl1pPr>
            <a:lvl2pPr lvl="1">
              <a:buNone/>
            </a:lvl2pPr>
            <a:lvl3pPr lvl="2">
              <a:buNone/>
            </a:lvl3pPr>
            <a:lvl4pPr lvl="3">
              <a:buNone/>
            </a:lvl4pPr>
            <a:lvl5pPr lvl="4">
              <a:buNone/>
            </a:lvl5pPr>
            <a:lvl6pPr lvl="5">
              <a:buNone/>
            </a:lvl6pPr>
            <a:lvl7pPr lvl="6">
              <a:buNone/>
            </a:lvl7pPr>
            <a:lvl8pPr lvl="7">
              <a:buNone/>
            </a:lvl8pPr>
            <a:lvl9pPr lvl="8">
              <a:buNone/>
            </a:lvl9pPr>
          </a:lstStyle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8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97" name="Google Shape;33;p9"/>
          <p:cNvSpPr/>
          <p:nvPr/>
        </p:nvSpPr>
        <p:spPr>
          <a:xfrm>
            <a:off x="4572000" y="-125"/>
            <a:ext cx="4572000" cy="5143500"/>
          </a:xfrm>
          <a:prstGeom prst="rect"/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9798" name="Google Shape;34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algn="ctr"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algn="ctr"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algn="ctr"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algn="ctr"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algn="ctr"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algn="ctr"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algn="ctr"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algn="ctr"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algn="ctr"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049799" name="Google Shape;35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algn="ctr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algn="ctr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algn="ctr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algn="ctr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algn="ctr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algn="ctr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algn="ctr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algn="ctr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49800" name="Google Shape;36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</a:lvl9pPr>
          </a:lstStyle>
          <a:p/>
        </p:txBody>
      </p:sp>
      <p:sp>
        <p:nvSpPr>
          <p:cNvPr id="1049801" name="Google Shape;3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buNone/>
            </a:lvl1pPr>
            <a:lvl2pPr lvl="1">
              <a:buNone/>
            </a:lvl2pPr>
            <a:lvl3pPr lvl="2">
              <a:buNone/>
            </a:lvl3pPr>
            <a:lvl4pPr lvl="3">
              <a:buNone/>
            </a:lvl4pPr>
            <a:lvl5pPr lvl="4">
              <a:buNone/>
            </a:lvl5pPr>
            <a:lvl6pPr lvl="5">
              <a:buNone/>
            </a:lvl6pPr>
            <a:lvl7pPr lvl="6">
              <a:buNone/>
            </a:lvl7pPr>
            <a:lvl8pPr lvl="7">
              <a:buNone/>
            </a:lvl8pPr>
            <a:lvl9pPr lvl="8">
              <a:buNone/>
            </a:lvl9pPr>
          </a:lstStyle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76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83" name="Google Shape;39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lvl1pPr>
          </a:lstStyle>
          <a:p/>
        </p:txBody>
      </p:sp>
      <p:sp>
        <p:nvSpPr>
          <p:cNvPr id="1049784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buNone/>
            </a:lvl1pPr>
            <a:lvl2pPr lvl="1">
              <a:buNone/>
            </a:lvl2pPr>
            <a:lvl3pPr lvl="2">
              <a:buNone/>
            </a:lvl3pPr>
            <a:lvl4pPr lvl="3">
              <a:buNone/>
            </a:lvl4pPr>
            <a:lvl5pPr lvl="4">
              <a:buNone/>
            </a:lvl5pPr>
            <a:lvl6pPr lvl="5">
              <a:buNone/>
            </a:lvl6pPr>
            <a:lvl7pPr lvl="6">
              <a:buNone/>
            </a:lvl7pPr>
            <a:lvl8pPr lvl="7">
              <a:buNone/>
            </a:lvl8pPr>
            <a:lvl9pPr lvl="8">
              <a:buNone/>
            </a:lvl9pPr>
          </a:lstStyle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2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/>
          <a:noFill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b="1" sz="2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b="1" sz="2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b="1" sz="2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b="1" sz="2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b="1" sz="2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b="1" sz="2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b="1" sz="2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b="1" sz="2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b="1" sz="2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104857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/>
          <a:noFill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Fira Sans"/>
              <a:buChar char="●"/>
              <a:defRPr sz="1800">
                <a:latin typeface="Fira Sans"/>
                <a:ea typeface="Fira Sans"/>
                <a:cs typeface="Fira Sans"/>
                <a:sym typeface="Fira Sans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Fira Sans"/>
              <a:buChar char="○"/>
              <a:defRPr>
                <a:latin typeface="Fira Sans"/>
                <a:ea typeface="Fira Sans"/>
                <a:cs typeface="Fira Sans"/>
                <a:sym typeface="Fira Sans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Fira Sans"/>
              <a:buChar char="■"/>
              <a:defRPr>
                <a:latin typeface="Fira Sans"/>
                <a:ea typeface="Fira Sans"/>
                <a:cs typeface="Fira Sans"/>
                <a:sym typeface="Fira Sans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Fira Sans"/>
              <a:buChar char="●"/>
              <a:defRPr>
                <a:latin typeface="Fira Sans"/>
                <a:ea typeface="Fira Sans"/>
                <a:cs typeface="Fira Sans"/>
                <a:sym typeface="Fira Sans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Fira Sans"/>
              <a:buChar char="○"/>
              <a:defRPr>
                <a:latin typeface="Fira Sans"/>
                <a:ea typeface="Fira Sans"/>
                <a:cs typeface="Fira Sans"/>
                <a:sym typeface="Fira Sans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Fira Sans"/>
              <a:buChar char="■"/>
              <a:defRPr>
                <a:latin typeface="Fira Sans"/>
                <a:ea typeface="Fira Sans"/>
                <a:cs typeface="Fira Sans"/>
                <a:sym typeface="Fira Sans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Fira Sans"/>
              <a:buChar char="●"/>
              <a:defRPr>
                <a:latin typeface="Fira Sans"/>
                <a:ea typeface="Fira Sans"/>
                <a:cs typeface="Fira Sans"/>
                <a:sym typeface="Fira Sans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Fira Sans"/>
              <a:buChar char="○"/>
              <a:defRPr>
                <a:latin typeface="Fira Sans"/>
                <a:ea typeface="Fira Sans"/>
                <a:cs typeface="Fira Sans"/>
                <a:sym typeface="Fira Sans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Fira Sans"/>
              <a:buChar char="■"/>
              <a:defRPr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algn="l" lvl="0" marR="0" rtl="0">
        <a:lnSpc>
          <a:spcPct val="100000"/>
        </a:lnSpc>
        <a:spcBef>
          <a:spcPts val="0"/>
        </a:spcBef>
        <a:spcAft>
          <a:spcPts val="0"/>
        </a:spcAft>
      </a:defPPr>
      <a:lvl1pPr algn="l" lvl="0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algn="l" lvl="1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algn="l" lvl="2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algn="l" lvl="3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algn="l" lvl="4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algn="l" lvl="5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algn="l" lvl="6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algn="l" lvl="7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algn="l" lvl="8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algn="l" lvl="0" marR="0" rtl="0">
        <a:lnSpc>
          <a:spcPct val="100000"/>
        </a:lnSpc>
        <a:spcBef>
          <a:spcPts val="0"/>
        </a:spcBef>
        <a:spcAft>
          <a:spcPts val="0"/>
        </a:spcAft>
      </a:defPPr>
      <a:lvl1pPr algn="l" lvl="0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algn="l" lvl="1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algn="l" lvl="2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algn="l" lvl="3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algn="l" lvl="4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algn="l" lvl="5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algn="l" lvl="6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algn="l" lvl="7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algn="l" lvl="8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algn="l" lvl="0" marR="0" rtl="0">
        <a:lnSpc>
          <a:spcPct val="100000"/>
        </a:lnSpc>
        <a:spcBef>
          <a:spcPts val="0"/>
        </a:spcBef>
        <a:spcAft>
          <a:spcPts val="0"/>
        </a:spcAft>
      </a:defPPr>
      <a:lvl1pPr algn="l" lvl="0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algn="l" lvl="1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algn="l" lvl="2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algn="l" lvl="3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algn="l" lvl="4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algn="l" lvl="5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algn="l" lvl="6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algn="l" lvl="7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algn="l" lvl="8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Google Shape;56;p15"/>
          <p:cNvSpPr txBox="1">
            <a:spLocks noGrp="1"/>
          </p:cNvSpPr>
          <p:nvPr>
            <p:ph type="ctrTitle"/>
          </p:nvPr>
        </p:nvSpPr>
        <p:spPr>
          <a:xfrm>
            <a:off x="457200" y="411475"/>
            <a:ext cx="8229600" cy="12843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lang="en" smtClean="0"/>
              <a:t>Oʻsimliklar dunyosi mavzusida 2- sinf oʻquvchilari uchun taqdimot</a:t>
            </a:r>
            <a:endParaRPr dirty="0"/>
          </a:p>
        </p:txBody>
      </p:sp>
      <p:sp>
        <p:nvSpPr>
          <p:cNvPr id="1048581" name="Google Shape;57;p15"/>
          <p:cNvSpPr/>
          <p:nvPr/>
        </p:nvSpPr>
        <p:spPr>
          <a:xfrm>
            <a:off x="-714650" y="1486237"/>
            <a:ext cx="7404137" cy="4364501"/>
          </a:xfrm>
          <a:custGeom>
            <a:avLst/>
            <a:ahLst/>
            <a:rect l="l" t="t" r="r" b="b"/>
            <a:pathLst>
              <a:path w="278351" h="164079" extrusionOk="0">
                <a:moveTo>
                  <a:pt x="106302" y="0"/>
                </a:moveTo>
                <a:lnTo>
                  <a:pt x="0" y="61476"/>
                </a:lnTo>
                <a:lnTo>
                  <a:pt x="0" y="65319"/>
                </a:lnTo>
                <a:lnTo>
                  <a:pt x="172048" y="164078"/>
                </a:lnTo>
                <a:lnTo>
                  <a:pt x="278350" y="102602"/>
                </a:lnTo>
                <a:lnTo>
                  <a:pt x="278350" y="98760"/>
                </a:lnTo>
                <a:lnTo>
                  <a:pt x="10630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82" name="Google Shape;58;p15"/>
          <p:cNvSpPr/>
          <p:nvPr/>
        </p:nvSpPr>
        <p:spPr>
          <a:xfrm>
            <a:off x="-714650" y="1486237"/>
            <a:ext cx="7404137" cy="4262278"/>
          </a:xfrm>
          <a:custGeom>
            <a:avLst/>
            <a:ahLst/>
            <a:rect l="l" t="t" r="r" b="b"/>
            <a:pathLst>
              <a:path w="278351" h="160236" extrusionOk="0">
                <a:moveTo>
                  <a:pt x="106302" y="0"/>
                </a:moveTo>
                <a:lnTo>
                  <a:pt x="0" y="61476"/>
                </a:lnTo>
                <a:lnTo>
                  <a:pt x="172048" y="160236"/>
                </a:lnTo>
                <a:lnTo>
                  <a:pt x="278350" y="98760"/>
                </a:lnTo>
                <a:lnTo>
                  <a:pt x="10630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83" name="Google Shape;59;p15"/>
          <p:cNvSpPr/>
          <p:nvPr/>
        </p:nvSpPr>
        <p:spPr>
          <a:xfrm>
            <a:off x="-517833" y="1194775"/>
            <a:ext cx="7044531" cy="4394772"/>
          </a:xfrm>
          <a:custGeom>
            <a:avLst/>
            <a:ahLst/>
            <a:rect l="l" t="t" r="r" b="b"/>
            <a:pathLst>
              <a:path w="264832" h="165217" extrusionOk="0">
                <a:moveTo>
                  <a:pt x="100326" y="0"/>
                </a:moveTo>
                <a:lnTo>
                  <a:pt x="1" y="57634"/>
                </a:lnTo>
                <a:lnTo>
                  <a:pt x="1" y="70726"/>
                </a:lnTo>
                <a:lnTo>
                  <a:pt x="164506" y="165216"/>
                </a:lnTo>
                <a:lnTo>
                  <a:pt x="264832" y="107583"/>
                </a:lnTo>
                <a:lnTo>
                  <a:pt x="264832" y="94491"/>
                </a:lnTo>
                <a:lnTo>
                  <a:pt x="261559" y="91218"/>
                </a:lnTo>
                <a:lnTo>
                  <a:pt x="258144" y="88087"/>
                </a:lnTo>
                <a:lnTo>
                  <a:pt x="254728" y="85098"/>
                </a:lnTo>
                <a:lnTo>
                  <a:pt x="251313" y="82395"/>
                </a:lnTo>
                <a:lnTo>
                  <a:pt x="247755" y="79691"/>
                </a:lnTo>
                <a:lnTo>
                  <a:pt x="244340" y="77129"/>
                </a:lnTo>
                <a:lnTo>
                  <a:pt x="240782" y="74710"/>
                </a:lnTo>
                <a:lnTo>
                  <a:pt x="237367" y="72433"/>
                </a:lnTo>
                <a:lnTo>
                  <a:pt x="233952" y="70299"/>
                </a:lnTo>
                <a:lnTo>
                  <a:pt x="230536" y="68306"/>
                </a:lnTo>
                <a:lnTo>
                  <a:pt x="223848" y="64749"/>
                </a:lnTo>
                <a:lnTo>
                  <a:pt x="217302" y="61618"/>
                </a:lnTo>
                <a:lnTo>
                  <a:pt x="211183" y="58914"/>
                </a:lnTo>
                <a:lnTo>
                  <a:pt x="205490" y="56637"/>
                </a:lnTo>
                <a:lnTo>
                  <a:pt x="200367" y="54645"/>
                </a:lnTo>
                <a:lnTo>
                  <a:pt x="195671" y="53222"/>
                </a:lnTo>
                <a:lnTo>
                  <a:pt x="191829" y="51941"/>
                </a:lnTo>
                <a:lnTo>
                  <a:pt x="186137" y="50518"/>
                </a:lnTo>
                <a:lnTo>
                  <a:pt x="184145" y="50091"/>
                </a:lnTo>
                <a:lnTo>
                  <a:pt x="179306" y="45822"/>
                </a:lnTo>
                <a:lnTo>
                  <a:pt x="174468" y="41838"/>
                </a:lnTo>
                <a:lnTo>
                  <a:pt x="169914" y="38138"/>
                </a:lnTo>
                <a:lnTo>
                  <a:pt x="165503" y="34580"/>
                </a:lnTo>
                <a:lnTo>
                  <a:pt x="161091" y="31307"/>
                </a:lnTo>
                <a:lnTo>
                  <a:pt x="156822" y="28176"/>
                </a:lnTo>
                <a:lnTo>
                  <a:pt x="152837" y="25330"/>
                </a:lnTo>
                <a:lnTo>
                  <a:pt x="148853" y="22627"/>
                </a:lnTo>
                <a:lnTo>
                  <a:pt x="141453" y="17930"/>
                </a:lnTo>
                <a:lnTo>
                  <a:pt x="134480" y="13804"/>
                </a:lnTo>
                <a:lnTo>
                  <a:pt x="128218" y="10388"/>
                </a:lnTo>
                <a:lnTo>
                  <a:pt x="122526" y="7684"/>
                </a:lnTo>
                <a:lnTo>
                  <a:pt x="117403" y="5408"/>
                </a:lnTo>
                <a:lnTo>
                  <a:pt x="112992" y="3558"/>
                </a:lnTo>
                <a:lnTo>
                  <a:pt x="109149" y="2277"/>
                </a:lnTo>
                <a:lnTo>
                  <a:pt x="106019" y="1281"/>
                </a:lnTo>
                <a:lnTo>
                  <a:pt x="103457" y="712"/>
                </a:lnTo>
                <a:lnTo>
                  <a:pt x="101750" y="285"/>
                </a:lnTo>
                <a:lnTo>
                  <a:pt x="100326" y="0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84" name="Google Shape;60;p15"/>
          <p:cNvSpPr/>
          <p:nvPr/>
        </p:nvSpPr>
        <p:spPr>
          <a:xfrm>
            <a:off x="-517833" y="2727841"/>
            <a:ext cx="4375886" cy="2861734"/>
          </a:xfrm>
          <a:custGeom>
            <a:avLst/>
            <a:ahLst/>
            <a:rect l="l" t="t" r="r" b="b"/>
            <a:pathLst>
              <a:path w="164507" h="107584" extrusionOk="0">
                <a:moveTo>
                  <a:pt x="1" y="1"/>
                </a:moveTo>
                <a:lnTo>
                  <a:pt x="1" y="13093"/>
                </a:lnTo>
                <a:lnTo>
                  <a:pt x="164506" y="107583"/>
                </a:lnTo>
                <a:lnTo>
                  <a:pt x="164506" y="94491"/>
                </a:lnTo>
                <a:lnTo>
                  <a:pt x="161233" y="91218"/>
                </a:lnTo>
                <a:lnTo>
                  <a:pt x="157818" y="88087"/>
                </a:lnTo>
                <a:lnTo>
                  <a:pt x="154403" y="85099"/>
                </a:lnTo>
                <a:lnTo>
                  <a:pt x="150987" y="82253"/>
                </a:lnTo>
                <a:lnTo>
                  <a:pt x="147430" y="79691"/>
                </a:lnTo>
                <a:lnTo>
                  <a:pt x="144014" y="77130"/>
                </a:lnTo>
                <a:lnTo>
                  <a:pt x="140457" y="74711"/>
                </a:lnTo>
                <a:lnTo>
                  <a:pt x="137041" y="72434"/>
                </a:lnTo>
                <a:lnTo>
                  <a:pt x="133626" y="70299"/>
                </a:lnTo>
                <a:lnTo>
                  <a:pt x="130211" y="68307"/>
                </a:lnTo>
                <a:lnTo>
                  <a:pt x="123380" y="64749"/>
                </a:lnTo>
                <a:lnTo>
                  <a:pt x="116976" y="61619"/>
                </a:lnTo>
                <a:lnTo>
                  <a:pt x="110857" y="58773"/>
                </a:lnTo>
                <a:lnTo>
                  <a:pt x="105165" y="56496"/>
                </a:lnTo>
                <a:lnTo>
                  <a:pt x="100042" y="54646"/>
                </a:lnTo>
                <a:lnTo>
                  <a:pt x="95346" y="53080"/>
                </a:lnTo>
                <a:lnTo>
                  <a:pt x="91361" y="51942"/>
                </a:lnTo>
                <a:lnTo>
                  <a:pt x="85811" y="50519"/>
                </a:lnTo>
                <a:lnTo>
                  <a:pt x="83819" y="50092"/>
                </a:lnTo>
                <a:lnTo>
                  <a:pt x="78981" y="45823"/>
                </a:lnTo>
                <a:lnTo>
                  <a:pt x="74142" y="41838"/>
                </a:lnTo>
                <a:lnTo>
                  <a:pt x="69588" y="38138"/>
                </a:lnTo>
                <a:lnTo>
                  <a:pt x="65177" y="34581"/>
                </a:lnTo>
                <a:lnTo>
                  <a:pt x="60765" y="31308"/>
                </a:lnTo>
                <a:lnTo>
                  <a:pt x="56496" y="28177"/>
                </a:lnTo>
                <a:lnTo>
                  <a:pt x="52512" y="25331"/>
                </a:lnTo>
                <a:lnTo>
                  <a:pt x="48527" y="22627"/>
                </a:lnTo>
                <a:lnTo>
                  <a:pt x="41127" y="17931"/>
                </a:lnTo>
                <a:lnTo>
                  <a:pt x="34154" y="13804"/>
                </a:lnTo>
                <a:lnTo>
                  <a:pt x="27893" y="10389"/>
                </a:lnTo>
                <a:lnTo>
                  <a:pt x="22201" y="7685"/>
                </a:lnTo>
                <a:lnTo>
                  <a:pt x="17078" y="5408"/>
                </a:lnTo>
                <a:lnTo>
                  <a:pt x="12666" y="3558"/>
                </a:lnTo>
                <a:lnTo>
                  <a:pt x="8824" y="2277"/>
                </a:lnTo>
                <a:lnTo>
                  <a:pt x="5693" y="1281"/>
                </a:lnTo>
                <a:lnTo>
                  <a:pt x="3132" y="570"/>
                </a:lnTo>
                <a:lnTo>
                  <a:pt x="1424" y="285"/>
                </a:lnTo>
                <a:lnTo>
                  <a:pt x="1" y="1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85" name="Google Shape;61;p15"/>
          <p:cNvSpPr/>
          <p:nvPr/>
        </p:nvSpPr>
        <p:spPr>
          <a:xfrm>
            <a:off x="3858106" y="3708255"/>
            <a:ext cx="2668672" cy="1881338"/>
          </a:xfrm>
          <a:custGeom>
            <a:avLst/>
            <a:ahLst/>
            <a:rect l="l" t="t" r="r" b="b"/>
            <a:pathLst>
              <a:path w="100326" h="70727" extrusionOk="0">
                <a:moveTo>
                  <a:pt x="100326" y="1"/>
                </a:moveTo>
                <a:lnTo>
                  <a:pt x="0" y="57634"/>
                </a:lnTo>
                <a:lnTo>
                  <a:pt x="0" y="70726"/>
                </a:lnTo>
                <a:lnTo>
                  <a:pt x="100326" y="13093"/>
                </a:lnTo>
                <a:lnTo>
                  <a:pt x="100326" y="1"/>
                </a:lnTo>
                <a:close/>
              </a:path>
            </a:pathLst>
          </a:custGeom>
          <a:solidFill>
            <a:srgbClr val="E2E2E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86" name="Google Shape;62;p15"/>
          <p:cNvSpPr/>
          <p:nvPr/>
        </p:nvSpPr>
        <p:spPr>
          <a:xfrm>
            <a:off x="1711793" y="2519639"/>
            <a:ext cx="4629464" cy="2055462"/>
          </a:xfrm>
          <a:custGeom>
            <a:avLst/>
            <a:ahLst/>
            <a:rect l="l" t="t" r="r" b="b"/>
            <a:pathLst>
              <a:path w="174040" h="77273" extrusionOk="0">
                <a:moveTo>
                  <a:pt x="106729" y="1"/>
                </a:moveTo>
                <a:lnTo>
                  <a:pt x="102033" y="143"/>
                </a:lnTo>
                <a:lnTo>
                  <a:pt x="100326" y="285"/>
                </a:lnTo>
                <a:lnTo>
                  <a:pt x="0" y="57919"/>
                </a:lnTo>
                <a:lnTo>
                  <a:pt x="854" y="57777"/>
                </a:lnTo>
                <a:lnTo>
                  <a:pt x="3558" y="57634"/>
                </a:lnTo>
                <a:lnTo>
                  <a:pt x="7969" y="57634"/>
                </a:lnTo>
                <a:lnTo>
                  <a:pt x="13519" y="57919"/>
                </a:lnTo>
                <a:lnTo>
                  <a:pt x="16934" y="58061"/>
                </a:lnTo>
                <a:lnTo>
                  <a:pt x="20492" y="58488"/>
                </a:lnTo>
                <a:lnTo>
                  <a:pt x="24334" y="58915"/>
                </a:lnTo>
                <a:lnTo>
                  <a:pt x="28319" y="59627"/>
                </a:lnTo>
                <a:lnTo>
                  <a:pt x="32588" y="60480"/>
                </a:lnTo>
                <a:lnTo>
                  <a:pt x="37000" y="61477"/>
                </a:lnTo>
                <a:lnTo>
                  <a:pt x="41696" y="62757"/>
                </a:lnTo>
                <a:lnTo>
                  <a:pt x="46392" y="64180"/>
                </a:lnTo>
                <a:lnTo>
                  <a:pt x="52369" y="66315"/>
                </a:lnTo>
                <a:lnTo>
                  <a:pt x="55357" y="67596"/>
                </a:lnTo>
                <a:lnTo>
                  <a:pt x="58345" y="68876"/>
                </a:lnTo>
                <a:lnTo>
                  <a:pt x="62188" y="70726"/>
                </a:lnTo>
                <a:lnTo>
                  <a:pt x="66030" y="72719"/>
                </a:lnTo>
                <a:lnTo>
                  <a:pt x="69872" y="74853"/>
                </a:lnTo>
                <a:lnTo>
                  <a:pt x="73714" y="77272"/>
                </a:lnTo>
                <a:lnTo>
                  <a:pt x="174040" y="19639"/>
                </a:lnTo>
                <a:lnTo>
                  <a:pt x="170625" y="17504"/>
                </a:lnTo>
                <a:lnTo>
                  <a:pt x="167352" y="15654"/>
                </a:lnTo>
                <a:lnTo>
                  <a:pt x="163936" y="13804"/>
                </a:lnTo>
                <a:lnTo>
                  <a:pt x="160521" y="12097"/>
                </a:lnTo>
                <a:lnTo>
                  <a:pt x="157106" y="10674"/>
                </a:lnTo>
                <a:lnTo>
                  <a:pt x="153833" y="9251"/>
                </a:lnTo>
                <a:lnTo>
                  <a:pt x="150560" y="7970"/>
                </a:lnTo>
                <a:lnTo>
                  <a:pt x="147286" y="6831"/>
                </a:lnTo>
                <a:lnTo>
                  <a:pt x="144156" y="5835"/>
                </a:lnTo>
                <a:lnTo>
                  <a:pt x="140883" y="4839"/>
                </a:lnTo>
                <a:lnTo>
                  <a:pt x="134906" y="3274"/>
                </a:lnTo>
                <a:lnTo>
                  <a:pt x="129071" y="2135"/>
                </a:lnTo>
                <a:lnTo>
                  <a:pt x="123664" y="1282"/>
                </a:lnTo>
                <a:lnTo>
                  <a:pt x="118683" y="570"/>
                </a:lnTo>
                <a:lnTo>
                  <a:pt x="114129" y="285"/>
                </a:lnTo>
                <a:lnTo>
                  <a:pt x="110145" y="1"/>
                </a:lnTo>
                <a:close/>
              </a:path>
            </a:pathLst>
          </a:custGeom>
          <a:solidFill>
            <a:srgbClr val="E6E7E8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87" name="Google Shape;63;p15"/>
          <p:cNvSpPr/>
          <p:nvPr/>
        </p:nvSpPr>
        <p:spPr>
          <a:xfrm>
            <a:off x="4259347" y="2633196"/>
            <a:ext cx="1767783" cy="511066"/>
          </a:xfrm>
          <a:custGeom>
            <a:avLst/>
            <a:ahLst/>
            <a:rect l="l" t="t" r="r" b="b"/>
            <a:pathLst>
              <a:path w="66458" h="19213" extrusionOk="0">
                <a:moveTo>
                  <a:pt x="4128" y="1"/>
                </a:moveTo>
                <a:lnTo>
                  <a:pt x="1" y="2420"/>
                </a:lnTo>
                <a:lnTo>
                  <a:pt x="4697" y="2420"/>
                </a:lnTo>
                <a:lnTo>
                  <a:pt x="10816" y="2847"/>
                </a:lnTo>
                <a:lnTo>
                  <a:pt x="14231" y="3132"/>
                </a:lnTo>
                <a:lnTo>
                  <a:pt x="17931" y="3559"/>
                </a:lnTo>
                <a:lnTo>
                  <a:pt x="21916" y="4128"/>
                </a:lnTo>
                <a:lnTo>
                  <a:pt x="26043" y="4982"/>
                </a:lnTo>
                <a:lnTo>
                  <a:pt x="30312" y="5978"/>
                </a:lnTo>
                <a:lnTo>
                  <a:pt x="34866" y="7116"/>
                </a:lnTo>
                <a:lnTo>
                  <a:pt x="39562" y="8397"/>
                </a:lnTo>
                <a:lnTo>
                  <a:pt x="44258" y="10105"/>
                </a:lnTo>
                <a:lnTo>
                  <a:pt x="49239" y="11955"/>
                </a:lnTo>
                <a:lnTo>
                  <a:pt x="54077" y="14089"/>
                </a:lnTo>
                <a:lnTo>
                  <a:pt x="59058" y="16508"/>
                </a:lnTo>
                <a:lnTo>
                  <a:pt x="64038" y="19212"/>
                </a:lnTo>
                <a:lnTo>
                  <a:pt x="66458" y="17931"/>
                </a:lnTo>
                <a:lnTo>
                  <a:pt x="61904" y="15228"/>
                </a:lnTo>
                <a:lnTo>
                  <a:pt x="57208" y="12951"/>
                </a:lnTo>
                <a:lnTo>
                  <a:pt x="52654" y="10816"/>
                </a:lnTo>
                <a:lnTo>
                  <a:pt x="48242" y="8966"/>
                </a:lnTo>
                <a:lnTo>
                  <a:pt x="43689" y="7258"/>
                </a:lnTo>
                <a:lnTo>
                  <a:pt x="39419" y="5835"/>
                </a:lnTo>
                <a:lnTo>
                  <a:pt x="35150" y="4697"/>
                </a:lnTo>
                <a:lnTo>
                  <a:pt x="30881" y="3559"/>
                </a:lnTo>
                <a:lnTo>
                  <a:pt x="26897" y="2705"/>
                </a:lnTo>
                <a:lnTo>
                  <a:pt x="23054" y="1993"/>
                </a:lnTo>
                <a:lnTo>
                  <a:pt x="19354" y="1424"/>
                </a:lnTo>
                <a:lnTo>
                  <a:pt x="15797" y="997"/>
                </a:lnTo>
                <a:lnTo>
                  <a:pt x="9535" y="286"/>
                </a:lnTo>
                <a:lnTo>
                  <a:pt x="4128" y="1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88" name="Google Shape;64;p15"/>
          <p:cNvSpPr/>
          <p:nvPr/>
        </p:nvSpPr>
        <p:spPr>
          <a:xfrm>
            <a:off x="3971663" y="2799769"/>
            <a:ext cx="1767783" cy="511039"/>
          </a:xfrm>
          <a:custGeom>
            <a:avLst/>
            <a:ahLst/>
            <a:rect l="l" t="t" r="r" b="b"/>
            <a:pathLst>
              <a:path w="66458" h="19212" extrusionOk="0">
                <a:moveTo>
                  <a:pt x="4127" y="0"/>
                </a:moveTo>
                <a:lnTo>
                  <a:pt x="1" y="2277"/>
                </a:lnTo>
                <a:lnTo>
                  <a:pt x="4697" y="2420"/>
                </a:lnTo>
                <a:lnTo>
                  <a:pt x="10816" y="2704"/>
                </a:lnTo>
                <a:lnTo>
                  <a:pt x="14231" y="3131"/>
                </a:lnTo>
                <a:lnTo>
                  <a:pt x="17931" y="3558"/>
                </a:lnTo>
                <a:lnTo>
                  <a:pt x="21916" y="4127"/>
                </a:lnTo>
                <a:lnTo>
                  <a:pt x="26043" y="4839"/>
                </a:lnTo>
                <a:lnTo>
                  <a:pt x="30454" y="5835"/>
                </a:lnTo>
                <a:lnTo>
                  <a:pt x="34865" y="6973"/>
                </a:lnTo>
                <a:lnTo>
                  <a:pt x="39562" y="8396"/>
                </a:lnTo>
                <a:lnTo>
                  <a:pt x="44258" y="9962"/>
                </a:lnTo>
                <a:lnTo>
                  <a:pt x="49238" y="11812"/>
                </a:lnTo>
                <a:lnTo>
                  <a:pt x="54077" y="13946"/>
                </a:lnTo>
                <a:lnTo>
                  <a:pt x="59057" y="16508"/>
                </a:lnTo>
                <a:lnTo>
                  <a:pt x="64038" y="19212"/>
                </a:lnTo>
                <a:lnTo>
                  <a:pt x="66457" y="17788"/>
                </a:lnTo>
                <a:lnTo>
                  <a:pt x="61904" y="15227"/>
                </a:lnTo>
                <a:lnTo>
                  <a:pt x="57207" y="12808"/>
                </a:lnTo>
                <a:lnTo>
                  <a:pt x="52654" y="10816"/>
                </a:lnTo>
                <a:lnTo>
                  <a:pt x="48242" y="8966"/>
                </a:lnTo>
                <a:lnTo>
                  <a:pt x="43688" y="7258"/>
                </a:lnTo>
                <a:lnTo>
                  <a:pt x="39419" y="5835"/>
                </a:lnTo>
                <a:lnTo>
                  <a:pt x="35008" y="4554"/>
                </a:lnTo>
                <a:lnTo>
                  <a:pt x="30881" y="3558"/>
                </a:lnTo>
                <a:lnTo>
                  <a:pt x="26896" y="2704"/>
                </a:lnTo>
                <a:lnTo>
                  <a:pt x="23054" y="1850"/>
                </a:lnTo>
                <a:lnTo>
                  <a:pt x="19354" y="1281"/>
                </a:lnTo>
                <a:lnTo>
                  <a:pt x="15797" y="854"/>
                </a:lnTo>
                <a:lnTo>
                  <a:pt x="9535" y="285"/>
                </a:lnTo>
                <a:lnTo>
                  <a:pt x="4127" y="0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89" name="Google Shape;65;p15"/>
          <p:cNvSpPr/>
          <p:nvPr/>
        </p:nvSpPr>
        <p:spPr>
          <a:xfrm>
            <a:off x="3683979" y="2962537"/>
            <a:ext cx="1767783" cy="514816"/>
          </a:xfrm>
          <a:custGeom>
            <a:avLst/>
            <a:ahLst/>
            <a:rect l="l" t="t" r="r" b="b"/>
            <a:pathLst>
              <a:path w="66458" h="19354" extrusionOk="0">
                <a:moveTo>
                  <a:pt x="4127" y="0"/>
                </a:moveTo>
                <a:lnTo>
                  <a:pt x="0" y="2420"/>
                </a:lnTo>
                <a:lnTo>
                  <a:pt x="4696" y="2420"/>
                </a:lnTo>
                <a:lnTo>
                  <a:pt x="10816" y="2847"/>
                </a:lnTo>
                <a:lnTo>
                  <a:pt x="14231" y="3131"/>
                </a:lnTo>
                <a:lnTo>
                  <a:pt x="17931" y="3558"/>
                </a:lnTo>
                <a:lnTo>
                  <a:pt x="21915" y="4270"/>
                </a:lnTo>
                <a:lnTo>
                  <a:pt x="26042" y="4981"/>
                </a:lnTo>
                <a:lnTo>
                  <a:pt x="30454" y="5977"/>
                </a:lnTo>
                <a:lnTo>
                  <a:pt x="35008" y="7116"/>
                </a:lnTo>
                <a:lnTo>
                  <a:pt x="39561" y="8396"/>
                </a:lnTo>
                <a:lnTo>
                  <a:pt x="44400" y="10104"/>
                </a:lnTo>
                <a:lnTo>
                  <a:pt x="49238" y="11954"/>
                </a:lnTo>
                <a:lnTo>
                  <a:pt x="54077" y="14089"/>
                </a:lnTo>
                <a:lnTo>
                  <a:pt x="59057" y="16508"/>
                </a:lnTo>
                <a:lnTo>
                  <a:pt x="64038" y="19354"/>
                </a:lnTo>
                <a:lnTo>
                  <a:pt x="66457" y="17931"/>
                </a:lnTo>
                <a:lnTo>
                  <a:pt x="61903" y="15369"/>
                </a:lnTo>
                <a:lnTo>
                  <a:pt x="57207" y="12950"/>
                </a:lnTo>
                <a:lnTo>
                  <a:pt x="52653" y="10816"/>
                </a:lnTo>
                <a:lnTo>
                  <a:pt x="48242" y="8966"/>
                </a:lnTo>
                <a:lnTo>
                  <a:pt x="43688" y="7400"/>
                </a:lnTo>
                <a:lnTo>
                  <a:pt x="39419" y="5977"/>
                </a:lnTo>
                <a:lnTo>
                  <a:pt x="35150" y="4697"/>
                </a:lnTo>
                <a:lnTo>
                  <a:pt x="31023" y="3558"/>
                </a:lnTo>
                <a:lnTo>
                  <a:pt x="26896" y="2704"/>
                </a:lnTo>
                <a:lnTo>
                  <a:pt x="23054" y="1993"/>
                </a:lnTo>
                <a:lnTo>
                  <a:pt x="19354" y="1424"/>
                </a:lnTo>
                <a:lnTo>
                  <a:pt x="15939" y="997"/>
                </a:lnTo>
                <a:lnTo>
                  <a:pt x="9535" y="285"/>
                </a:lnTo>
                <a:lnTo>
                  <a:pt x="4127" y="0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90" name="Google Shape;66;p15"/>
          <p:cNvSpPr/>
          <p:nvPr/>
        </p:nvSpPr>
        <p:spPr>
          <a:xfrm>
            <a:off x="3400072" y="3129083"/>
            <a:ext cx="1767783" cy="511066"/>
          </a:xfrm>
          <a:custGeom>
            <a:avLst/>
            <a:ahLst/>
            <a:rect l="l" t="t" r="r" b="b"/>
            <a:pathLst>
              <a:path w="66458" h="19213" extrusionOk="0">
                <a:moveTo>
                  <a:pt x="4127" y="1"/>
                </a:moveTo>
                <a:lnTo>
                  <a:pt x="0" y="2278"/>
                </a:lnTo>
                <a:lnTo>
                  <a:pt x="4696" y="2278"/>
                </a:lnTo>
                <a:lnTo>
                  <a:pt x="10816" y="2705"/>
                </a:lnTo>
                <a:lnTo>
                  <a:pt x="14231" y="2989"/>
                </a:lnTo>
                <a:lnTo>
                  <a:pt x="17931" y="3416"/>
                </a:lnTo>
                <a:lnTo>
                  <a:pt x="21915" y="4128"/>
                </a:lnTo>
                <a:lnTo>
                  <a:pt x="26042" y="4839"/>
                </a:lnTo>
                <a:lnTo>
                  <a:pt x="30454" y="5835"/>
                </a:lnTo>
                <a:lnTo>
                  <a:pt x="34865" y="6974"/>
                </a:lnTo>
                <a:lnTo>
                  <a:pt x="39561" y="8397"/>
                </a:lnTo>
                <a:lnTo>
                  <a:pt x="44400" y="9962"/>
                </a:lnTo>
                <a:lnTo>
                  <a:pt x="49238" y="11812"/>
                </a:lnTo>
                <a:lnTo>
                  <a:pt x="54077" y="13947"/>
                </a:lnTo>
                <a:lnTo>
                  <a:pt x="59057" y="16366"/>
                </a:lnTo>
                <a:lnTo>
                  <a:pt x="64038" y="19212"/>
                </a:lnTo>
                <a:lnTo>
                  <a:pt x="66457" y="17789"/>
                </a:lnTo>
                <a:lnTo>
                  <a:pt x="61903" y="15228"/>
                </a:lnTo>
                <a:lnTo>
                  <a:pt x="57207" y="12808"/>
                </a:lnTo>
                <a:lnTo>
                  <a:pt x="52654" y="10674"/>
                </a:lnTo>
                <a:lnTo>
                  <a:pt x="48242" y="8824"/>
                </a:lnTo>
                <a:lnTo>
                  <a:pt x="43688" y="7258"/>
                </a:lnTo>
                <a:lnTo>
                  <a:pt x="39419" y="5835"/>
                </a:lnTo>
                <a:lnTo>
                  <a:pt x="35150" y="4555"/>
                </a:lnTo>
                <a:lnTo>
                  <a:pt x="31023" y="3559"/>
                </a:lnTo>
                <a:lnTo>
                  <a:pt x="26896" y="2562"/>
                </a:lnTo>
                <a:lnTo>
                  <a:pt x="23054" y="1851"/>
                </a:lnTo>
                <a:lnTo>
                  <a:pt x="19354" y="1282"/>
                </a:lnTo>
                <a:lnTo>
                  <a:pt x="15939" y="855"/>
                </a:lnTo>
                <a:lnTo>
                  <a:pt x="9535" y="143"/>
                </a:lnTo>
                <a:lnTo>
                  <a:pt x="4127" y="1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91" name="Google Shape;67;p15"/>
          <p:cNvSpPr/>
          <p:nvPr/>
        </p:nvSpPr>
        <p:spPr>
          <a:xfrm>
            <a:off x="3112388" y="3291851"/>
            <a:ext cx="1767756" cy="511066"/>
          </a:xfrm>
          <a:custGeom>
            <a:avLst/>
            <a:ahLst/>
            <a:rect l="l" t="t" r="r" b="b"/>
            <a:pathLst>
              <a:path w="66457" h="19213" extrusionOk="0">
                <a:moveTo>
                  <a:pt x="4127" y="1"/>
                </a:moveTo>
                <a:lnTo>
                  <a:pt x="0" y="2420"/>
                </a:lnTo>
                <a:lnTo>
                  <a:pt x="4696" y="2420"/>
                </a:lnTo>
                <a:lnTo>
                  <a:pt x="10815" y="2847"/>
                </a:lnTo>
                <a:lnTo>
                  <a:pt x="14231" y="3132"/>
                </a:lnTo>
                <a:lnTo>
                  <a:pt x="17931" y="3559"/>
                </a:lnTo>
                <a:lnTo>
                  <a:pt x="21915" y="4128"/>
                </a:lnTo>
                <a:lnTo>
                  <a:pt x="26042" y="4982"/>
                </a:lnTo>
                <a:lnTo>
                  <a:pt x="30454" y="5836"/>
                </a:lnTo>
                <a:lnTo>
                  <a:pt x="34865" y="7116"/>
                </a:lnTo>
                <a:lnTo>
                  <a:pt x="39561" y="8397"/>
                </a:lnTo>
                <a:lnTo>
                  <a:pt x="44400" y="10105"/>
                </a:lnTo>
                <a:lnTo>
                  <a:pt x="49238" y="11955"/>
                </a:lnTo>
                <a:lnTo>
                  <a:pt x="54076" y="14089"/>
                </a:lnTo>
                <a:lnTo>
                  <a:pt x="59057" y="16508"/>
                </a:lnTo>
                <a:lnTo>
                  <a:pt x="64038" y="19212"/>
                </a:lnTo>
                <a:lnTo>
                  <a:pt x="66457" y="17931"/>
                </a:lnTo>
                <a:lnTo>
                  <a:pt x="61761" y="15228"/>
                </a:lnTo>
                <a:lnTo>
                  <a:pt x="57207" y="12951"/>
                </a:lnTo>
                <a:lnTo>
                  <a:pt x="52653" y="10816"/>
                </a:lnTo>
                <a:lnTo>
                  <a:pt x="48242" y="8966"/>
                </a:lnTo>
                <a:lnTo>
                  <a:pt x="43688" y="7259"/>
                </a:lnTo>
                <a:lnTo>
                  <a:pt x="39419" y="5836"/>
                </a:lnTo>
                <a:lnTo>
                  <a:pt x="35150" y="4697"/>
                </a:lnTo>
                <a:lnTo>
                  <a:pt x="30881" y="3559"/>
                </a:lnTo>
                <a:lnTo>
                  <a:pt x="26896" y="2705"/>
                </a:lnTo>
                <a:lnTo>
                  <a:pt x="23054" y="1993"/>
                </a:lnTo>
                <a:lnTo>
                  <a:pt x="19354" y="1424"/>
                </a:lnTo>
                <a:lnTo>
                  <a:pt x="15796" y="855"/>
                </a:lnTo>
                <a:lnTo>
                  <a:pt x="9535" y="286"/>
                </a:lnTo>
                <a:lnTo>
                  <a:pt x="4127" y="1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92" name="Google Shape;68;p15"/>
          <p:cNvSpPr/>
          <p:nvPr/>
        </p:nvSpPr>
        <p:spPr>
          <a:xfrm>
            <a:off x="2809541" y="3466004"/>
            <a:ext cx="1764006" cy="514816"/>
          </a:xfrm>
          <a:custGeom>
            <a:avLst/>
            <a:ahLst/>
            <a:rect l="l" t="t" r="r" b="b"/>
            <a:pathLst>
              <a:path w="66316" h="19354" extrusionOk="0">
                <a:moveTo>
                  <a:pt x="4128" y="0"/>
                </a:moveTo>
                <a:lnTo>
                  <a:pt x="1" y="2419"/>
                </a:lnTo>
                <a:lnTo>
                  <a:pt x="4697" y="2419"/>
                </a:lnTo>
                <a:lnTo>
                  <a:pt x="10816" y="2846"/>
                </a:lnTo>
                <a:lnTo>
                  <a:pt x="14231" y="3131"/>
                </a:lnTo>
                <a:lnTo>
                  <a:pt x="17931" y="3558"/>
                </a:lnTo>
                <a:lnTo>
                  <a:pt x="21916" y="4127"/>
                </a:lnTo>
                <a:lnTo>
                  <a:pt x="26043" y="4981"/>
                </a:lnTo>
                <a:lnTo>
                  <a:pt x="30312" y="5977"/>
                </a:lnTo>
                <a:lnTo>
                  <a:pt x="34866" y="7115"/>
                </a:lnTo>
                <a:lnTo>
                  <a:pt x="39562" y="8396"/>
                </a:lnTo>
                <a:lnTo>
                  <a:pt x="44258" y="10104"/>
                </a:lnTo>
                <a:lnTo>
                  <a:pt x="49096" y="11954"/>
                </a:lnTo>
                <a:lnTo>
                  <a:pt x="54077" y="14088"/>
                </a:lnTo>
                <a:lnTo>
                  <a:pt x="59058" y="16507"/>
                </a:lnTo>
                <a:lnTo>
                  <a:pt x="64038" y="19354"/>
                </a:lnTo>
                <a:lnTo>
                  <a:pt x="66315" y="17930"/>
                </a:lnTo>
                <a:lnTo>
                  <a:pt x="61761" y="15369"/>
                </a:lnTo>
                <a:lnTo>
                  <a:pt x="57208" y="12950"/>
                </a:lnTo>
                <a:lnTo>
                  <a:pt x="52654" y="10815"/>
                </a:lnTo>
                <a:lnTo>
                  <a:pt x="48100" y="8965"/>
                </a:lnTo>
                <a:lnTo>
                  <a:pt x="43689" y="7400"/>
                </a:lnTo>
                <a:lnTo>
                  <a:pt x="39277" y="5835"/>
                </a:lnTo>
                <a:lnTo>
                  <a:pt x="35008" y="4696"/>
                </a:lnTo>
                <a:lnTo>
                  <a:pt x="30881" y="3558"/>
                </a:lnTo>
                <a:lnTo>
                  <a:pt x="26896" y="2704"/>
                </a:lnTo>
                <a:lnTo>
                  <a:pt x="23054" y="1992"/>
                </a:lnTo>
                <a:lnTo>
                  <a:pt x="19354" y="1423"/>
                </a:lnTo>
                <a:lnTo>
                  <a:pt x="15797" y="996"/>
                </a:lnTo>
                <a:lnTo>
                  <a:pt x="9535" y="285"/>
                </a:lnTo>
                <a:lnTo>
                  <a:pt x="4128" y="0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93" name="Google Shape;69;p15"/>
          <p:cNvSpPr/>
          <p:nvPr/>
        </p:nvSpPr>
        <p:spPr>
          <a:xfrm>
            <a:off x="2518080" y="3632550"/>
            <a:ext cx="1767756" cy="514816"/>
          </a:xfrm>
          <a:custGeom>
            <a:avLst/>
            <a:ahLst/>
            <a:rect l="l" t="t" r="r" b="b"/>
            <a:pathLst>
              <a:path w="66457" h="19354" extrusionOk="0">
                <a:moveTo>
                  <a:pt x="4127" y="0"/>
                </a:moveTo>
                <a:lnTo>
                  <a:pt x="0" y="2420"/>
                </a:lnTo>
                <a:lnTo>
                  <a:pt x="4839" y="2420"/>
                </a:lnTo>
                <a:lnTo>
                  <a:pt x="10815" y="2847"/>
                </a:lnTo>
                <a:lnTo>
                  <a:pt x="14231" y="3131"/>
                </a:lnTo>
                <a:lnTo>
                  <a:pt x="17931" y="3558"/>
                </a:lnTo>
                <a:lnTo>
                  <a:pt x="21915" y="4270"/>
                </a:lnTo>
                <a:lnTo>
                  <a:pt x="26042" y="4981"/>
                </a:lnTo>
                <a:lnTo>
                  <a:pt x="30454" y="5977"/>
                </a:lnTo>
                <a:lnTo>
                  <a:pt x="34865" y="7116"/>
                </a:lnTo>
                <a:lnTo>
                  <a:pt x="39561" y="8539"/>
                </a:lnTo>
                <a:lnTo>
                  <a:pt x="44400" y="10104"/>
                </a:lnTo>
                <a:lnTo>
                  <a:pt x="49238" y="11954"/>
                </a:lnTo>
                <a:lnTo>
                  <a:pt x="54076" y="14089"/>
                </a:lnTo>
                <a:lnTo>
                  <a:pt x="59057" y="16508"/>
                </a:lnTo>
                <a:lnTo>
                  <a:pt x="64038" y="19354"/>
                </a:lnTo>
                <a:lnTo>
                  <a:pt x="66457" y="17931"/>
                </a:lnTo>
                <a:lnTo>
                  <a:pt x="61761" y="15369"/>
                </a:lnTo>
                <a:lnTo>
                  <a:pt x="57207" y="12950"/>
                </a:lnTo>
                <a:lnTo>
                  <a:pt x="52653" y="10816"/>
                </a:lnTo>
                <a:lnTo>
                  <a:pt x="48242" y="8966"/>
                </a:lnTo>
                <a:lnTo>
                  <a:pt x="43688" y="7400"/>
                </a:lnTo>
                <a:lnTo>
                  <a:pt x="39419" y="5977"/>
                </a:lnTo>
                <a:lnTo>
                  <a:pt x="35150" y="4697"/>
                </a:lnTo>
                <a:lnTo>
                  <a:pt x="30880" y="3558"/>
                </a:lnTo>
                <a:lnTo>
                  <a:pt x="26896" y="2704"/>
                </a:lnTo>
                <a:lnTo>
                  <a:pt x="23054" y="1993"/>
                </a:lnTo>
                <a:lnTo>
                  <a:pt x="19354" y="1424"/>
                </a:lnTo>
                <a:lnTo>
                  <a:pt x="15938" y="997"/>
                </a:lnTo>
                <a:lnTo>
                  <a:pt x="9535" y="285"/>
                </a:lnTo>
                <a:lnTo>
                  <a:pt x="4127" y="0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94" name="Google Shape;70;p15"/>
          <p:cNvSpPr/>
          <p:nvPr/>
        </p:nvSpPr>
        <p:spPr>
          <a:xfrm>
            <a:off x="2230369" y="3799096"/>
            <a:ext cx="1764006" cy="511066"/>
          </a:xfrm>
          <a:custGeom>
            <a:avLst/>
            <a:ahLst/>
            <a:rect l="l" t="t" r="r" b="b"/>
            <a:pathLst>
              <a:path w="66316" h="19213" extrusionOk="0">
                <a:moveTo>
                  <a:pt x="3985" y="1"/>
                </a:moveTo>
                <a:lnTo>
                  <a:pt x="1" y="2420"/>
                </a:lnTo>
                <a:lnTo>
                  <a:pt x="4697" y="2420"/>
                </a:lnTo>
                <a:lnTo>
                  <a:pt x="10674" y="2847"/>
                </a:lnTo>
                <a:lnTo>
                  <a:pt x="14231" y="3132"/>
                </a:lnTo>
                <a:lnTo>
                  <a:pt x="17931" y="3559"/>
                </a:lnTo>
                <a:lnTo>
                  <a:pt x="21774" y="4128"/>
                </a:lnTo>
                <a:lnTo>
                  <a:pt x="26043" y="4982"/>
                </a:lnTo>
                <a:lnTo>
                  <a:pt x="30312" y="5978"/>
                </a:lnTo>
                <a:lnTo>
                  <a:pt x="34866" y="7116"/>
                </a:lnTo>
                <a:lnTo>
                  <a:pt x="39562" y="8397"/>
                </a:lnTo>
                <a:lnTo>
                  <a:pt x="44258" y="10105"/>
                </a:lnTo>
                <a:lnTo>
                  <a:pt x="49096" y="11955"/>
                </a:lnTo>
                <a:lnTo>
                  <a:pt x="54077" y="14089"/>
                </a:lnTo>
                <a:lnTo>
                  <a:pt x="59058" y="16508"/>
                </a:lnTo>
                <a:lnTo>
                  <a:pt x="64039" y="19212"/>
                </a:lnTo>
                <a:lnTo>
                  <a:pt x="66315" y="17931"/>
                </a:lnTo>
                <a:lnTo>
                  <a:pt x="61762" y="15228"/>
                </a:lnTo>
                <a:lnTo>
                  <a:pt x="57208" y="12951"/>
                </a:lnTo>
                <a:lnTo>
                  <a:pt x="52654" y="10816"/>
                </a:lnTo>
                <a:lnTo>
                  <a:pt x="48100" y="8966"/>
                </a:lnTo>
                <a:lnTo>
                  <a:pt x="43689" y="7401"/>
                </a:lnTo>
                <a:lnTo>
                  <a:pt x="39277" y="5835"/>
                </a:lnTo>
                <a:lnTo>
                  <a:pt x="35008" y="4697"/>
                </a:lnTo>
                <a:lnTo>
                  <a:pt x="30881" y="3559"/>
                </a:lnTo>
                <a:lnTo>
                  <a:pt x="26897" y="2705"/>
                </a:lnTo>
                <a:lnTo>
                  <a:pt x="23054" y="1993"/>
                </a:lnTo>
                <a:lnTo>
                  <a:pt x="19354" y="1424"/>
                </a:lnTo>
                <a:lnTo>
                  <a:pt x="15797" y="997"/>
                </a:lnTo>
                <a:lnTo>
                  <a:pt x="9393" y="285"/>
                </a:lnTo>
                <a:lnTo>
                  <a:pt x="3985" y="1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95" name="Google Shape;71;p15"/>
          <p:cNvSpPr/>
          <p:nvPr/>
        </p:nvSpPr>
        <p:spPr>
          <a:xfrm>
            <a:off x="2041107" y="1365098"/>
            <a:ext cx="2006252" cy="1230250"/>
          </a:xfrm>
          <a:custGeom>
            <a:avLst/>
            <a:ahLst/>
            <a:rect l="l" t="t" r="r" b="b"/>
            <a:pathLst>
              <a:path w="75423" h="46250" extrusionOk="0">
                <a:moveTo>
                  <a:pt x="2989" y="1"/>
                </a:moveTo>
                <a:lnTo>
                  <a:pt x="1" y="1708"/>
                </a:lnTo>
                <a:lnTo>
                  <a:pt x="4697" y="3131"/>
                </a:lnTo>
                <a:lnTo>
                  <a:pt x="7685" y="4270"/>
                </a:lnTo>
                <a:lnTo>
                  <a:pt x="10816" y="5551"/>
                </a:lnTo>
                <a:lnTo>
                  <a:pt x="14373" y="7116"/>
                </a:lnTo>
                <a:lnTo>
                  <a:pt x="18216" y="8824"/>
                </a:lnTo>
                <a:lnTo>
                  <a:pt x="22485" y="10958"/>
                </a:lnTo>
                <a:lnTo>
                  <a:pt x="26896" y="13377"/>
                </a:lnTo>
                <a:lnTo>
                  <a:pt x="31735" y="16081"/>
                </a:lnTo>
                <a:lnTo>
                  <a:pt x="36858" y="19212"/>
                </a:lnTo>
                <a:lnTo>
                  <a:pt x="42123" y="22627"/>
                </a:lnTo>
                <a:lnTo>
                  <a:pt x="47815" y="26469"/>
                </a:lnTo>
                <a:lnTo>
                  <a:pt x="53792" y="30739"/>
                </a:lnTo>
                <a:lnTo>
                  <a:pt x="60054" y="35435"/>
                </a:lnTo>
                <a:lnTo>
                  <a:pt x="66457" y="40700"/>
                </a:lnTo>
                <a:lnTo>
                  <a:pt x="73146" y="46250"/>
                </a:lnTo>
                <a:lnTo>
                  <a:pt x="75423" y="44969"/>
                </a:lnTo>
                <a:lnTo>
                  <a:pt x="69019" y="39562"/>
                </a:lnTo>
                <a:lnTo>
                  <a:pt x="62757" y="34581"/>
                </a:lnTo>
                <a:lnTo>
                  <a:pt x="56781" y="29885"/>
                </a:lnTo>
                <a:lnTo>
                  <a:pt x="50946" y="25758"/>
                </a:lnTo>
                <a:lnTo>
                  <a:pt x="45538" y="21916"/>
                </a:lnTo>
                <a:lnTo>
                  <a:pt x="40273" y="18500"/>
                </a:lnTo>
                <a:lnTo>
                  <a:pt x="35292" y="15370"/>
                </a:lnTo>
                <a:lnTo>
                  <a:pt x="30596" y="12524"/>
                </a:lnTo>
                <a:lnTo>
                  <a:pt x="26185" y="10104"/>
                </a:lnTo>
                <a:lnTo>
                  <a:pt x="21916" y="7970"/>
                </a:lnTo>
                <a:lnTo>
                  <a:pt x="18073" y="5978"/>
                </a:lnTo>
                <a:lnTo>
                  <a:pt x="14516" y="4412"/>
                </a:lnTo>
                <a:lnTo>
                  <a:pt x="11243" y="2989"/>
                </a:lnTo>
                <a:lnTo>
                  <a:pt x="8112" y="1708"/>
                </a:lnTo>
                <a:lnTo>
                  <a:pt x="298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96" name="Google Shape;72;p15"/>
          <p:cNvSpPr/>
          <p:nvPr/>
        </p:nvSpPr>
        <p:spPr>
          <a:xfrm>
            <a:off x="1757200" y="1527866"/>
            <a:ext cx="2006252" cy="1230250"/>
          </a:xfrm>
          <a:custGeom>
            <a:avLst/>
            <a:ahLst/>
            <a:rect l="l" t="t" r="r" b="b"/>
            <a:pathLst>
              <a:path w="75423" h="46250" extrusionOk="0">
                <a:moveTo>
                  <a:pt x="2989" y="1"/>
                </a:moveTo>
                <a:lnTo>
                  <a:pt x="1" y="1709"/>
                </a:lnTo>
                <a:lnTo>
                  <a:pt x="4697" y="3274"/>
                </a:lnTo>
                <a:lnTo>
                  <a:pt x="7685" y="4270"/>
                </a:lnTo>
                <a:lnTo>
                  <a:pt x="10816" y="5551"/>
                </a:lnTo>
                <a:lnTo>
                  <a:pt x="14374" y="7116"/>
                </a:lnTo>
                <a:lnTo>
                  <a:pt x="18216" y="8966"/>
                </a:lnTo>
                <a:lnTo>
                  <a:pt x="22485" y="11101"/>
                </a:lnTo>
                <a:lnTo>
                  <a:pt x="26896" y="13378"/>
                </a:lnTo>
                <a:lnTo>
                  <a:pt x="31735" y="16224"/>
                </a:lnTo>
                <a:lnTo>
                  <a:pt x="36858" y="19212"/>
                </a:lnTo>
                <a:lnTo>
                  <a:pt x="42123" y="22770"/>
                </a:lnTo>
                <a:lnTo>
                  <a:pt x="47815" y="26612"/>
                </a:lnTo>
                <a:lnTo>
                  <a:pt x="53792" y="30881"/>
                </a:lnTo>
                <a:lnTo>
                  <a:pt x="59911" y="35577"/>
                </a:lnTo>
                <a:lnTo>
                  <a:pt x="66457" y="40700"/>
                </a:lnTo>
                <a:lnTo>
                  <a:pt x="73146" y="46250"/>
                </a:lnTo>
                <a:lnTo>
                  <a:pt x="75423" y="45112"/>
                </a:lnTo>
                <a:lnTo>
                  <a:pt x="68877" y="39562"/>
                </a:lnTo>
                <a:lnTo>
                  <a:pt x="62615" y="34581"/>
                </a:lnTo>
                <a:lnTo>
                  <a:pt x="56638" y="30027"/>
                </a:lnTo>
                <a:lnTo>
                  <a:pt x="50946" y="25758"/>
                </a:lnTo>
                <a:lnTo>
                  <a:pt x="45539" y="21916"/>
                </a:lnTo>
                <a:lnTo>
                  <a:pt x="40273" y="18501"/>
                </a:lnTo>
                <a:lnTo>
                  <a:pt x="35293" y="15370"/>
                </a:lnTo>
                <a:lnTo>
                  <a:pt x="30596" y="12666"/>
                </a:lnTo>
                <a:lnTo>
                  <a:pt x="26185" y="10105"/>
                </a:lnTo>
                <a:lnTo>
                  <a:pt x="21916" y="7970"/>
                </a:lnTo>
                <a:lnTo>
                  <a:pt x="18074" y="5978"/>
                </a:lnTo>
                <a:lnTo>
                  <a:pt x="14516" y="4412"/>
                </a:lnTo>
                <a:lnTo>
                  <a:pt x="11101" y="2989"/>
                </a:lnTo>
                <a:lnTo>
                  <a:pt x="8112" y="1709"/>
                </a:lnTo>
                <a:lnTo>
                  <a:pt x="298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97" name="Google Shape;73;p15"/>
          <p:cNvSpPr/>
          <p:nvPr/>
        </p:nvSpPr>
        <p:spPr>
          <a:xfrm>
            <a:off x="1465738" y="1694439"/>
            <a:ext cx="2006252" cy="1230250"/>
          </a:xfrm>
          <a:custGeom>
            <a:avLst/>
            <a:ahLst/>
            <a:rect l="l" t="t" r="r" b="b"/>
            <a:pathLst>
              <a:path w="75423" h="46250" extrusionOk="0">
                <a:moveTo>
                  <a:pt x="2989" y="0"/>
                </a:moveTo>
                <a:lnTo>
                  <a:pt x="0" y="1708"/>
                </a:lnTo>
                <a:lnTo>
                  <a:pt x="4839" y="3273"/>
                </a:lnTo>
                <a:lnTo>
                  <a:pt x="7685" y="4269"/>
                </a:lnTo>
                <a:lnTo>
                  <a:pt x="10815" y="5550"/>
                </a:lnTo>
                <a:lnTo>
                  <a:pt x="14373" y="7116"/>
                </a:lnTo>
                <a:lnTo>
                  <a:pt x="18215" y="8965"/>
                </a:lnTo>
                <a:lnTo>
                  <a:pt x="22484" y="10958"/>
                </a:lnTo>
                <a:lnTo>
                  <a:pt x="26896" y="13377"/>
                </a:lnTo>
                <a:lnTo>
                  <a:pt x="31734" y="16081"/>
                </a:lnTo>
                <a:lnTo>
                  <a:pt x="36857" y="19211"/>
                </a:lnTo>
                <a:lnTo>
                  <a:pt x="42265" y="22627"/>
                </a:lnTo>
                <a:lnTo>
                  <a:pt x="47815" y="26469"/>
                </a:lnTo>
                <a:lnTo>
                  <a:pt x="53792" y="30738"/>
                </a:lnTo>
                <a:lnTo>
                  <a:pt x="60053" y="35434"/>
                </a:lnTo>
                <a:lnTo>
                  <a:pt x="66457" y="40700"/>
                </a:lnTo>
                <a:lnTo>
                  <a:pt x="73288" y="46249"/>
                </a:lnTo>
                <a:lnTo>
                  <a:pt x="75422" y="44969"/>
                </a:lnTo>
                <a:lnTo>
                  <a:pt x="69018" y="39561"/>
                </a:lnTo>
                <a:lnTo>
                  <a:pt x="62757" y="34580"/>
                </a:lnTo>
                <a:lnTo>
                  <a:pt x="56780" y="29884"/>
                </a:lnTo>
                <a:lnTo>
                  <a:pt x="50946" y="25757"/>
                </a:lnTo>
                <a:lnTo>
                  <a:pt x="45538" y="21915"/>
                </a:lnTo>
                <a:lnTo>
                  <a:pt x="40273" y="18500"/>
                </a:lnTo>
                <a:lnTo>
                  <a:pt x="35292" y="15369"/>
                </a:lnTo>
                <a:lnTo>
                  <a:pt x="30596" y="12523"/>
                </a:lnTo>
                <a:lnTo>
                  <a:pt x="26184" y="10104"/>
                </a:lnTo>
                <a:lnTo>
                  <a:pt x="22058" y="7969"/>
                </a:lnTo>
                <a:lnTo>
                  <a:pt x="18073" y="5977"/>
                </a:lnTo>
                <a:lnTo>
                  <a:pt x="14515" y="4412"/>
                </a:lnTo>
                <a:lnTo>
                  <a:pt x="11242" y="2989"/>
                </a:lnTo>
                <a:lnTo>
                  <a:pt x="8112" y="1708"/>
                </a:lnTo>
                <a:lnTo>
                  <a:pt x="298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98" name="Google Shape;74;p15"/>
          <p:cNvSpPr/>
          <p:nvPr/>
        </p:nvSpPr>
        <p:spPr>
          <a:xfrm>
            <a:off x="1181831" y="1857207"/>
            <a:ext cx="2002448" cy="1234027"/>
          </a:xfrm>
          <a:custGeom>
            <a:avLst/>
            <a:ahLst/>
            <a:rect l="l" t="t" r="r" b="b"/>
            <a:pathLst>
              <a:path w="75280" h="46392" extrusionOk="0">
                <a:moveTo>
                  <a:pt x="2846" y="0"/>
                </a:moveTo>
                <a:lnTo>
                  <a:pt x="0" y="1708"/>
                </a:lnTo>
                <a:lnTo>
                  <a:pt x="4696" y="3273"/>
                </a:lnTo>
                <a:lnTo>
                  <a:pt x="7542" y="4412"/>
                </a:lnTo>
                <a:lnTo>
                  <a:pt x="10815" y="5693"/>
                </a:lnTo>
                <a:lnTo>
                  <a:pt x="14373" y="7116"/>
                </a:lnTo>
                <a:lnTo>
                  <a:pt x="18215" y="8966"/>
                </a:lnTo>
                <a:lnTo>
                  <a:pt x="22342" y="11100"/>
                </a:lnTo>
                <a:lnTo>
                  <a:pt x="26896" y="13519"/>
                </a:lnTo>
                <a:lnTo>
                  <a:pt x="31592" y="16223"/>
                </a:lnTo>
                <a:lnTo>
                  <a:pt x="36715" y="19354"/>
                </a:lnTo>
                <a:lnTo>
                  <a:pt x="42123" y="22769"/>
                </a:lnTo>
                <a:lnTo>
                  <a:pt x="47815" y="26611"/>
                </a:lnTo>
                <a:lnTo>
                  <a:pt x="53649" y="30881"/>
                </a:lnTo>
                <a:lnTo>
                  <a:pt x="59911" y="35577"/>
                </a:lnTo>
                <a:lnTo>
                  <a:pt x="66315" y="40700"/>
                </a:lnTo>
                <a:lnTo>
                  <a:pt x="73145" y="46392"/>
                </a:lnTo>
                <a:lnTo>
                  <a:pt x="75280" y="45111"/>
                </a:lnTo>
                <a:lnTo>
                  <a:pt x="68876" y="39703"/>
                </a:lnTo>
                <a:lnTo>
                  <a:pt x="62615" y="34581"/>
                </a:lnTo>
                <a:lnTo>
                  <a:pt x="56638" y="30027"/>
                </a:lnTo>
                <a:lnTo>
                  <a:pt x="50946" y="25758"/>
                </a:lnTo>
                <a:lnTo>
                  <a:pt x="45396" y="22058"/>
                </a:lnTo>
                <a:lnTo>
                  <a:pt x="40130" y="18500"/>
                </a:lnTo>
                <a:lnTo>
                  <a:pt x="35292" y="15512"/>
                </a:lnTo>
                <a:lnTo>
                  <a:pt x="30454" y="12666"/>
                </a:lnTo>
                <a:lnTo>
                  <a:pt x="26042" y="10246"/>
                </a:lnTo>
                <a:lnTo>
                  <a:pt x="21915" y="7969"/>
                </a:lnTo>
                <a:lnTo>
                  <a:pt x="18073" y="6120"/>
                </a:lnTo>
                <a:lnTo>
                  <a:pt x="14373" y="4412"/>
                </a:lnTo>
                <a:lnTo>
                  <a:pt x="11100" y="2989"/>
                </a:lnTo>
                <a:lnTo>
                  <a:pt x="8112" y="1850"/>
                </a:lnTo>
                <a:lnTo>
                  <a:pt x="284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99" name="Google Shape;75;p15"/>
          <p:cNvSpPr/>
          <p:nvPr/>
        </p:nvSpPr>
        <p:spPr>
          <a:xfrm>
            <a:off x="890343" y="2023753"/>
            <a:ext cx="2006252" cy="1234054"/>
          </a:xfrm>
          <a:custGeom>
            <a:avLst/>
            <a:ahLst/>
            <a:rect l="l" t="t" r="r" b="b"/>
            <a:pathLst>
              <a:path w="75423" h="46393" extrusionOk="0">
                <a:moveTo>
                  <a:pt x="2989" y="1"/>
                </a:moveTo>
                <a:lnTo>
                  <a:pt x="1" y="1708"/>
                </a:lnTo>
                <a:lnTo>
                  <a:pt x="4839" y="3274"/>
                </a:lnTo>
                <a:lnTo>
                  <a:pt x="7685" y="4270"/>
                </a:lnTo>
                <a:lnTo>
                  <a:pt x="10958" y="5551"/>
                </a:lnTo>
                <a:lnTo>
                  <a:pt x="14516" y="7116"/>
                </a:lnTo>
                <a:lnTo>
                  <a:pt x="18358" y="8966"/>
                </a:lnTo>
                <a:lnTo>
                  <a:pt x="22485" y="11101"/>
                </a:lnTo>
                <a:lnTo>
                  <a:pt x="27039" y="13520"/>
                </a:lnTo>
                <a:lnTo>
                  <a:pt x="31735" y="16224"/>
                </a:lnTo>
                <a:lnTo>
                  <a:pt x="36858" y="19212"/>
                </a:lnTo>
                <a:lnTo>
                  <a:pt x="42265" y="22770"/>
                </a:lnTo>
                <a:lnTo>
                  <a:pt x="47815" y="26612"/>
                </a:lnTo>
                <a:lnTo>
                  <a:pt x="53792" y="30881"/>
                </a:lnTo>
                <a:lnTo>
                  <a:pt x="60054" y="35577"/>
                </a:lnTo>
                <a:lnTo>
                  <a:pt x="66457" y="40700"/>
                </a:lnTo>
                <a:lnTo>
                  <a:pt x="73146" y="46392"/>
                </a:lnTo>
                <a:lnTo>
                  <a:pt x="75423" y="45112"/>
                </a:lnTo>
                <a:lnTo>
                  <a:pt x="69019" y="39562"/>
                </a:lnTo>
                <a:lnTo>
                  <a:pt x="62758" y="34581"/>
                </a:lnTo>
                <a:lnTo>
                  <a:pt x="56781" y="30027"/>
                </a:lnTo>
                <a:lnTo>
                  <a:pt x="50946" y="25758"/>
                </a:lnTo>
                <a:lnTo>
                  <a:pt x="45539" y="21916"/>
                </a:lnTo>
                <a:lnTo>
                  <a:pt x="40273" y="18500"/>
                </a:lnTo>
                <a:lnTo>
                  <a:pt x="35292" y="15370"/>
                </a:lnTo>
                <a:lnTo>
                  <a:pt x="30596" y="12666"/>
                </a:lnTo>
                <a:lnTo>
                  <a:pt x="26185" y="10104"/>
                </a:lnTo>
                <a:lnTo>
                  <a:pt x="22058" y="7970"/>
                </a:lnTo>
                <a:lnTo>
                  <a:pt x="18073" y="6120"/>
                </a:lnTo>
                <a:lnTo>
                  <a:pt x="14516" y="4412"/>
                </a:lnTo>
                <a:lnTo>
                  <a:pt x="11243" y="2989"/>
                </a:lnTo>
                <a:lnTo>
                  <a:pt x="8254" y="1851"/>
                </a:lnTo>
                <a:lnTo>
                  <a:pt x="298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00" name="Google Shape;76;p15"/>
          <p:cNvSpPr/>
          <p:nvPr/>
        </p:nvSpPr>
        <p:spPr>
          <a:xfrm>
            <a:off x="606436" y="2190325"/>
            <a:ext cx="2002475" cy="1230250"/>
          </a:xfrm>
          <a:custGeom>
            <a:avLst/>
            <a:ahLst/>
            <a:rect l="l" t="t" r="r" b="b"/>
            <a:pathLst>
              <a:path w="75281" h="46250" extrusionOk="0">
                <a:moveTo>
                  <a:pt x="2847" y="0"/>
                </a:moveTo>
                <a:lnTo>
                  <a:pt x="1" y="1566"/>
                </a:lnTo>
                <a:lnTo>
                  <a:pt x="4697" y="3131"/>
                </a:lnTo>
                <a:lnTo>
                  <a:pt x="7543" y="4269"/>
                </a:lnTo>
                <a:lnTo>
                  <a:pt x="10816" y="5550"/>
                </a:lnTo>
                <a:lnTo>
                  <a:pt x="14374" y="7115"/>
                </a:lnTo>
                <a:lnTo>
                  <a:pt x="18216" y="8823"/>
                </a:lnTo>
                <a:lnTo>
                  <a:pt x="22343" y="10958"/>
                </a:lnTo>
                <a:lnTo>
                  <a:pt x="26897" y="13377"/>
                </a:lnTo>
                <a:lnTo>
                  <a:pt x="31735" y="16081"/>
                </a:lnTo>
                <a:lnTo>
                  <a:pt x="36716" y="19211"/>
                </a:lnTo>
                <a:lnTo>
                  <a:pt x="42123" y="22627"/>
                </a:lnTo>
                <a:lnTo>
                  <a:pt x="47815" y="26469"/>
                </a:lnTo>
                <a:lnTo>
                  <a:pt x="53650" y="30738"/>
                </a:lnTo>
                <a:lnTo>
                  <a:pt x="59911" y="35434"/>
                </a:lnTo>
                <a:lnTo>
                  <a:pt x="66315" y="40699"/>
                </a:lnTo>
                <a:lnTo>
                  <a:pt x="73146" y="46249"/>
                </a:lnTo>
                <a:lnTo>
                  <a:pt x="75280" y="44969"/>
                </a:lnTo>
                <a:lnTo>
                  <a:pt x="68877" y="39561"/>
                </a:lnTo>
                <a:lnTo>
                  <a:pt x="62615" y="34580"/>
                </a:lnTo>
                <a:lnTo>
                  <a:pt x="56638" y="29884"/>
                </a:lnTo>
                <a:lnTo>
                  <a:pt x="50946" y="25757"/>
                </a:lnTo>
                <a:lnTo>
                  <a:pt x="45396" y="21915"/>
                </a:lnTo>
                <a:lnTo>
                  <a:pt x="40273" y="18500"/>
                </a:lnTo>
                <a:lnTo>
                  <a:pt x="35293" y="15369"/>
                </a:lnTo>
                <a:lnTo>
                  <a:pt x="30596" y="12523"/>
                </a:lnTo>
                <a:lnTo>
                  <a:pt x="26043" y="10104"/>
                </a:lnTo>
                <a:lnTo>
                  <a:pt x="21916" y="7969"/>
                </a:lnTo>
                <a:lnTo>
                  <a:pt x="18074" y="5977"/>
                </a:lnTo>
                <a:lnTo>
                  <a:pt x="14374" y="4412"/>
                </a:lnTo>
                <a:lnTo>
                  <a:pt x="11101" y="2989"/>
                </a:lnTo>
                <a:lnTo>
                  <a:pt x="8112" y="1708"/>
                </a:lnTo>
                <a:lnTo>
                  <a:pt x="284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01" name="Google Shape;77;p15"/>
          <p:cNvSpPr/>
          <p:nvPr/>
        </p:nvSpPr>
        <p:spPr>
          <a:xfrm>
            <a:off x="318752" y="2353093"/>
            <a:ext cx="2002475" cy="1234027"/>
          </a:xfrm>
          <a:custGeom>
            <a:avLst/>
            <a:ahLst/>
            <a:rect l="l" t="t" r="r" b="b"/>
            <a:pathLst>
              <a:path w="75281" h="46392" extrusionOk="0">
                <a:moveTo>
                  <a:pt x="2847" y="0"/>
                </a:moveTo>
                <a:lnTo>
                  <a:pt x="0" y="1708"/>
                </a:lnTo>
                <a:lnTo>
                  <a:pt x="4697" y="3273"/>
                </a:lnTo>
                <a:lnTo>
                  <a:pt x="7543" y="4269"/>
                </a:lnTo>
                <a:lnTo>
                  <a:pt x="10816" y="5550"/>
                </a:lnTo>
                <a:lnTo>
                  <a:pt x="14373" y="7116"/>
                </a:lnTo>
                <a:lnTo>
                  <a:pt x="18216" y="8966"/>
                </a:lnTo>
                <a:lnTo>
                  <a:pt x="22342" y="11100"/>
                </a:lnTo>
                <a:lnTo>
                  <a:pt x="26896" y="13519"/>
                </a:lnTo>
                <a:lnTo>
                  <a:pt x="31592" y="16223"/>
                </a:lnTo>
                <a:lnTo>
                  <a:pt x="36715" y="19354"/>
                </a:lnTo>
                <a:lnTo>
                  <a:pt x="42123" y="22769"/>
                </a:lnTo>
                <a:lnTo>
                  <a:pt x="47815" y="26611"/>
                </a:lnTo>
                <a:lnTo>
                  <a:pt x="53650" y="30881"/>
                </a:lnTo>
                <a:lnTo>
                  <a:pt x="59911" y="35577"/>
                </a:lnTo>
                <a:lnTo>
                  <a:pt x="66315" y="40700"/>
                </a:lnTo>
                <a:lnTo>
                  <a:pt x="73146" y="46392"/>
                </a:lnTo>
                <a:lnTo>
                  <a:pt x="75280" y="45111"/>
                </a:lnTo>
                <a:lnTo>
                  <a:pt x="68876" y="39561"/>
                </a:lnTo>
                <a:lnTo>
                  <a:pt x="62615" y="34580"/>
                </a:lnTo>
                <a:lnTo>
                  <a:pt x="56638" y="30027"/>
                </a:lnTo>
                <a:lnTo>
                  <a:pt x="50946" y="25758"/>
                </a:lnTo>
                <a:lnTo>
                  <a:pt x="45396" y="22058"/>
                </a:lnTo>
                <a:lnTo>
                  <a:pt x="40131" y="18500"/>
                </a:lnTo>
                <a:lnTo>
                  <a:pt x="35292" y="15369"/>
                </a:lnTo>
                <a:lnTo>
                  <a:pt x="30454" y="12665"/>
                </a:lnTo>
                <a:lnTo>
                  <a:pt x="26042" y="10246"/>
                </a:lnTo>
                <a:lnTo>
                  <a:pt x="21916" y="7969"/>
                </a:lnTo>
                <a:lnTo>
                  <a:pt x="18073" y="6119"/>
                </a:lnTo>
                <a:lnTo>
                  <a:pt x="14373" y="4412"/>
                </a:lnTo>
                <a:lnTo>
                  <a:pt x="11100" y="2989"/>
                </a:lnTo>
                <a:lnTo>
                  <a:pt x="8112" y="1850"/>
                </a:lnTo>
                <a:lnTo>
                  <a:pt x="284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02" name="Google Shape;78;p15"/>
          <p:cNvSpPr/>
          <p:nvPr/>
        </p:nvSpPr>
        <p:spPr>
          <a:xfrm>
            <a:off x="27264" y="2519639"/>
            <a:ext cx="2006252" cy="1234054"/>
          </a:xfrm>
          <a:custGeom>
            <a:avLst/>
            <a:ahLst/>
            <a:rect l="l" t="t" r="r" b="b"/>
            <a:pathLst>
              <a:path w="75423" h="46393" extrusionOk="0">
                <a:moveTo>
                  <a:pt x="2989" y="1"/>
                </a:moveTo>
                <a:lnTo>
                  <a:pt x="1" y="1708"/>
                </a:lnTo>
                <a:lnTo>
                  <a:pt x="4839" y="3274"/>
                </a:lnTo>
                <a:lnTo>
                  <a:pt x="7685" y="4270"/>
                </a:lnTo>
                <a:lnTo>
                  <a:pt x="10958" y="5551"/>
                </a:lnTo>
                <a:lnTo>
                  <a:pt x="14516" y="7116"/>
                </a:lnTo>
                <a:lnTo>
                  <a:pt x="18358" y="8966"/>
                </a:lnTo>
                <a:lnTo>
                  <a:pt x="22485" y="11101"/>
                </a:lnTo>
                <a:lnTo>
                  <a:pt x="27039" y="13520"/>
                </a:lnTo>
                <a:lnTo>
                  <a:pt x="31735" y="16224"/>
                </a:lnTo>
                <a:lnTo>
                  <a:pt x="36858" y="19212"/>
                </a:lnTo>
                <a:lnTo>
                  <a:pt x="42266" y="22770"/>
                </a:lnTo>
                <a:lnTo>
                  <a:pt x="47816" y="26612"/>
                </a:lnTo>
                <a:lnTo>
                  <a:pt x="53793" y="30881"/>
                </a:lnTo>
                <a:lnTo>
                  <a:pt x="60054" y="35577"/>
                </a:lnTo>
                <a:lnTo>
                  <a:pt x="66458" y="40700"/>
                </a:lnTo>
                <a:lnTo>
                  <a:pt x="73146" y="46392"/>
                </a:lnTo>
                <a:lnTo>
                  <a:pt x="75423" y="45111"/>
                </a:lnTo>
                <a:lnTo>
                  <a:pt x="69019" y="39562"/>
                </a:lnTo>
                <a:lnTo>
                  <a:pt x="62758" y="34581"/>
                </a:lnTo>
                <a:lnTo>
                  <a:pt x="56781" y="30027"/>
                </a:lnTo>
                <a:lnTo>
                  <a:pt x="51089" y="25758"/>
                </a:lnTo>
                <a:lnTo>
                  <a:pt x="45539" y="21916"/>
                </a:lnTo>
                <a:lnTo>
                  <a:pt x="40273" y="18500"/>
                </a:lnTo>
                <a:lnTo>
                  <a:pt x="35293" y="15370"/>
                </a:lnTo>
                <a:lnTo>
                  <a:pt x="30597" y="12666"/>
                </a:lnTo>
                <a:lnTo>
                  <a:pt x="26185" y="10104"/>
                </a:lnTo>
                <a:lnTo>
                  <a:pt x="22058" y="7970"/>
                </a:lnTo>
                <a:lnTo>
                  <a:pt x="18216" y="6120"/>
                </a:lnTo>
                <a:lnTo>
                  <a:pt x="14516" y="4412"/>
                </a:lnTo>
                <a:lnTo>
                  <a:pt x="11243" y="2989"/>
                </a:lnTo>
                <a:lnTo>
                  <a:pt x="8255" y="1851"/>
                </a:lnTo>
                <a:lnTo>
                  <a:pt x="298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03" name="Google Shape;79;p15"/>
          <p:cNvSpPr/>
          <p:nvPr/>
        </p:nvSpPr>
        <p:spPr>
          <a:xfrm>
            <a:off x="2116811" y="1985900"/>
            <a:ext cx="1741289" cy="1029633"/>
          </a:xfrm>
          <a:custGeom>
            <a:avLst/>
            <a:ahLst/>
            <a:rect l="l" t="t" r="r" b="b"/>
            <a:pathLst>
              <a:path w="65462" h="38708" extrusionOk="0">
                <a:moveTo>
                  <a:pt x="60623" y="1"/>
                </a:moveTo>
                <a:lnTo>
                  <a:pt x="1" y="34865"/>
                </a:lnTo>
                <a:lnTo>
                  <a:pt x="3985" y="35292"/>
                </a:lnTo>
                <a:lnTo>
                  <a:pt x="4412" y="38708"/>
                </a:lnTo>
                <a:lnTo>
                  <a:pt x="65461" y="3558"/>
                </a:lnTo>
                <a:lnTo>
                  <a:pt x="6062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04" name="Google Shape;80;p15"/>
          <p:cNvSpPr/>
          <p:nvPr/>
        </p:nvSpPr>
        <p:spPr>
          <a:xfrm>
            <a:off x="2945815" y="2917103"/>
            <a:ext cx="2222031" cy="1434671"/>
          </a:xfrm>
          <a:custGeom>
            <a:avLst/>
            <a:ahLst/>
            <a:rect l="l" t="t" r="r" b="b"/>
            <a:pathLst>
              <a:path w="83535" h="53935" extrusionOk="0">
                <a:moveTo>
                  <a:pt x="57065" y="1"/>
                </a:moveTo>
                <a:lnTo>
                  <a:pt x="54362" y="143"/>
                </a:lnTo>
                <a:lnTo>
                  <a:pt x="51800" y="428"/>
                </a:lnTo>
                <a:lnTo>
                  <a:pt x="49381" y="997"/>
                </a:lnTo>
                <a:lnTo>
                  <a:pt x="46962" y="1566"/>
                </a:lnTo>
                <a:lnTo>
                  <a:pt x="44685" y="2278"/>
                </a:lnTo>
                <a:lnTo>
                  <a:pt x="42550" y="2989"/>
                </a:lnTo>
                <a:lnTo>
                  <a:pt x="40700" y="3985"/>
                </a:lnTo>
                <a:lnTo>
                  <a:pt x="38850" y="4981"/>
                </a:lnTo>
                <a:lnTo>
                  <a:pt x="37143" y="6120"/>
                </a:lnTo>
                <a:lnTo>
                  <a:pt x="35719" y="7401"/>
                </a:lnTo>
                <a:lnTo>
                  <a:pt x="34439" y="8681"/>
                </a:lnTo>
                <a:lnTo>
                  <a:pt x="33443" y="9962"/>
                </a:lnTo>
                <a:lnTo>
                  <a:pt x="32589" y="11385"/>
                </a:lnTo>
                <a:lnTo>
                  <a:pt x="32019" y="12951"/>
                </a:lnTo>
                <a:lnTo>
                  <a:pt x="31593" y="14374"/>
                </a:lnTo>
                <a:lnTo>
                  <a:pt x="31593" y="15939"/>
                </a:lnTo>
                <a:lnTo>
                  <a:pt x="31735" y="20493"/>
                </a:lnTo>
                <a:lnTo>
                  <a:pt x="31735" y="21773"/>
                </a:lnTo>
                <a:lnTo>
                  <a:pt x="32019" y="22912"/>
                </a:lnTo>
                <a:lnTo>
                  <a:pt x="32446" y="23908"/>
                </a:lnTo>
                <a:lnTo>
                  <a:pt x="33016" y="25046"/>
                </a:lnTo>
                <a:lnTo>
                  <a:pt x="33727" y="26043"/>
                </a:lnTo>
                <a:lnTo>
                  <a:pt x="34439" y="27039"/>
                </a:lnTo>
                <a:lnTo>
                  <a:pt x="35435" y="28035"/>
                </a:lnTo>
                <a:lnTo>
                  <a:pt x="36431" y="29031"/>
                </a:lnTo>
                <a:lnTo>
                  <a:pt x="31023" y="32304"/>
                </a:lnTo>
                <a:lnTo>
                  <a:pt x="29885" y="32019"/>
                </a:lnTo>
                <a:lnTo>
                  <a:pt x="28320" y="32019"/>
                </a:lnTo>
                <a:lnTo>
                  <a:pt x="27750" y="32304"/>
                </a:lnTo>
                <a:lnTo>
                  <a:pt x="27466" y="32304"/>
                </a:lnTo>
                <a:lnTo>
                  <a:pt x="27323" y="32446"/>
                </a:lnTo>
                <a:lnTo>
                  <a:pt x="27181" y="32589"/>
                </a:lnTo>
                <a:lnTo>
                  <a:pt x="1" y="49238"/>
                </a:lnTo>
                <a:lnTo>
                  <a:pt x="5978" y="51373"/>
                </a:lnTo>
                <a:lnTo>
                  <a:pt x="8966" y="52654"/>
                </a:lnTo>
                <a:lnTo>
                  <a:pt x="11954" y="53934"/>
                </a:lnTo>
                <a:lnTo>
                  <a:pt x="32162" y="41554"/>
                </a:lnTo>
                <a:lnTo>
                  <a:pt x="32731" y="41127"/>
                </a:lnTo>
                <a:lnTo>
                  <a:pt x="33443" y="40415"/>
                </a:lnTo>
                <a:lnTo>
                  <a:pt x="34012" y="39562"/>
                </a:lnTo>
                <a:lnTo>
                  <a:pt x="34154" y="38423"/>
                </a:lnTo>
                <a:lnTo>
                  <a:pt x="34296" y="37285"/>
                </a:lnTo>
                <a:lnTo>
                  <a:pt x="41412" y="32731"/>
                </a:lnTo>
                <a:lnTo>
                  <a:pt x="41839" y="32589"/>
                </a:lnTo>
                <a:lnTo>
                  <a:pt x="42123" y="32162"/>
                </a:lnTo>
                <a:lnTo>
                  <a:pt x="43831" y="32873"/>
                </a:lnTo>
                <a:lnTo>
                  <a:pt x="45681" y="33442"/>
                </a:lnTo>
                <a:lnTo>
                  <a:pt x="47531" y="34012"/>
                </a:lnTo>
                <a:lnTo>
                  <a:pt x="49523" y="34296"/>
                </a:lnTo>
                <a:lnTo>
                  <a:pt x="51515" y="34723"/>
                </a:lnTo>
                <a:lnTo>
                  <a:pt x="53650" y="34866"/>
                </a:lnTo>
                <a:lnTo>
                  <a:pt x="55785" y="35008"/>
                </a:lnTo>
                <a:lnTo>
                  <a:pt x="58061" y="35008"/>
                </a:lnTo>
                <a:lnTo>
                  <a:pt x="60623" y="34866"/>
                </a:lnTo>
                <a:lnTo>
                  <a:pt x="63042" y="34581"/>
                </a:lnTo>
                <a:lnTo>
                  <a:pt x="65461" y="34154"/>
                </a:lnTo>
                <a:lnTo>
                  <a:pt x="67881" y="33585"/>
                </a:lnTo>
                <a:lnTo>
                  <a:pt x="70015" y="32873"/>
                </a:lnTo>
                <a:lnTo>
                  <a:pt x="72150" y="32019"/>
                </a:lnTo>
                <a:lnTo>
                  <a:pt x="74000" y="31166"/>
                </a:lnTo>
                <a:lnTo>
                  <a:pt x="75850" y="30169"/>
                </a:lnTo>
                <a:lnTo>
                  <a:pt x="77415" y="29173"/>
                </a:lnTo>
                <a:lnTo>
                  <a:pt x="78980" y="28035"/>
                </a:lnTo>
                <a:lnTo>
                  <a:pt x="80261" y="26754"/>
                </a:lnTo>
                <a:lnTo>
                  <a:pt x="81257" y="25473"/>
                </a:lnTo>
                <a:lnTo>
                  <a:pt x="82253" y="24050"/>
                </a:lnTo>
                <a:lnTo>
                  <a:pt x="82823" y="22627"/>
                </a:lnTo>
                <a:lnTo>
                  <a:pt x="83250" y="21204"/>
                </a:lnTo>
                <a:lnTo>
                  <a:pt x="83534" y="19781"/>
                </a:lnTo>
                <a:lnTo>
                  <a:pt x="83534" y="19070"/>
                </a:lnTo>
                <a:lnTo>
                  <a:pt x="83392" y="14516"/>
                </a:lnTo>
                <a:lnTo>
                  <a:pt x="83392" y="14231"/>
                </a:lnTo>
                <a:lnTo>
                  <a:pt x="83107" y="12808"/>
                </a:lnTo>
                <a:lnTo>
                  <a:pt x="82680" y="11243"/>
                </a:lnTo>
                <a:lnTo>
                  <a:pt x="81969" y="9820"/>
                </a:lnTo>
                <a:lnTo>
                  <a:pt x="81115" y="8539"/>
                </a:lnTo>
                <a:lnTo>
                  <a:pt x="79977" y="7258"/>
                </a:lnTo>
                <a:lnTo>
                  <a:pt x="78553" y="5978"/>
                </a:lnTo>
                <a:lnTo>
                  <a:pt x="76988" y="4839"/>
                </a:lnTo>
                <a:lnTo>
                  <a:pt x="75423" y="3843"/>
                </a:lnTo>
                <a:lnTo>
                  <a:pt x="73430" y="2989"/>
                </a:lnTo>
                <a:lnTo>
                  <a:pt x="71438" y="2135"/>
                </a:lnTo>
                <a:lnTo>
                  <a:pt x="69304" y="1424"/>
                </a:lnTo>
                <a:lnTo>
                  <a:pt x="67027" y="855"/>
                </a:lnTo>
                <a:lnTo>
                  <a:pt x="64750" y="428"/>
                </a:lnTo>
                <a:lnTo>
                  <a:pt x="62188" y="143"/>
                </a:lnTo>
                <a:lnTo>
                  <a:pt x="59627" y="1"/>
                </a:lnTo>
                <a:close/>
              </a:path>
            </a:pathLst>
          </a:custGeom>
          <a:solidFill>
            <a:srgbClr val="000000">
              <a:alpha val="18440"/>
            </a:srgbClr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05" name="Google Shape;81;p15"/>
          <p:cNvSpPr/>
          <p:nvPr/>
        </p:nvSpPr>
        <p:spPr>
          <a:xfrm>
            <a:off x="3706696" y="2462873"/>
            <a:ext cx="1438448" cy="938767"/>
          </a:xfrm>
          <a:custGeom>
            <a:avLst/>
            <a:ahLst/>
            <a:rect l="l" t="t" r="r" b="b"/>
            <a:pathLst>
              <a:path w="54077" h="35292" extrusionOk="0">
                <a:moveTo>
                  <a:pt x="26611" y="6119"/>
                </a:moveTo>
                <a:lnTo>
                  <a:pt x="30027" y="6262"/>
                </a:lnTo>
                <a:lnTo>
                  <a:pt x="33300" y="6546"/>
                </a:lnTo>
                <a:lnTo>
                  <a:pt x="36430" y="7115"/>
                </a:lnTo>
                <a:lnTo>
                  <a:pt x="39277" y="7969"/>
                </a:lnTo>
                <a:lnTo>
                  <a:pt x="41838" y="9108"/>
                </a:lnTo>
                <a:lnTo>
                  <a:pt x="44115" y="10388"/>
                </a:lnTo>
                <a:lnTo>
                  <a:pt x="45111" y="11100"/>
                </a:lnTo>
                <a:lnTo>
                  <a:pt x="46107" y="11812"/>
                </a:lnTo>
                <a:lnTo>
                  <a:pt x="46961" y="12665"/>
                </a:lnTo>
                <a:lnTo>
                  <a:pt x="47673" y="13519"/>
                </a:lnTo>
                <a:lnTo>
                  <a:pt x="48526" y="14800"/>
                </a:lnTo>
                <a:lnTo>
                  <a:pt x="49238" y="16081"/>
                </a:lnTo>
                <a:lnTo>
                  <a:pt x="49523" y="17361"/>
                </a:lnTo>
                <a:lnTo>
                  <a:pt x="49807" y="18784"/>
                </a:lnTo>
                <a:lnTo>
                  <a:pt x="49665" y="20208"/>
                </a:lnTo>
                <a:lnTo>
                  <a:pt x="49380" y="21346"/>
                </a:lnTo>
                <a:lnTo>
                  <a:pt x="48811" y="22484"/>
                </a:lnTo>
                <a:lnTo>
                  <a:pt x="48100" y="23481"/>
                </a:lnTo>
                <a:lnTo>
                  <a:pt x="47246" y="24477"/>
                </a:lnTo>
                <a:lnTo>
                  <a:pt x="46107" y="25330"/>
                </a:lnTo>
                <a:lnTo>
                  <a:pt x="44826" y="26042"/>
                </a:lnTo>
                <a:lnTo>
                  <a:pt x="43403" y="26754"/>
                </a:lnTo>
                <a:lnTo>
                  <a:pt x="41838" y="27323"/>
                </a:lnTo>
                <a:lnTo>
                  <a:pt x="40130" y="27892"/>
                </a:lnTo>
                <a:lnTo>
                  <a:pt x="38280" y="28319"/>
                </a:lnTo>
                <a:lnTo>
                  <a:pt x="36288" y="28604"/>
                </a:lnTo>
                <a:lnTo>
                  <a:pt x="32019" y="29173"/>
                </a:lnTo>
                <a:lnTo>
                  <a:pt x="27465" y="29457"/>
                </a:lnTo>
                <a:lnTo>
                  <a:pt x="22911" y="29457"/>
                </a:lnTo>
                <a:lnTo>
                  <a:pt x="18642" y="29173"/>
                </a:lnTo>
                <a:lnTo>
                  <a:pt x="16508" y="28888"/>
                </a:lnTo>
                <a:lnTo>
                  <a:pt x="14658" y="28604"/>
                </a:lnTo>
                <a:lnTo>
                  <a:pt x="12950" y="28177"/>
                </a:lnTo>
                <a:lnTo>
                  <a:pt x="11242" y="27607"/>
                </a:lnTo>
                <a:lnTo>
                  <a:pt x="9819" y="27038"/>
                </a:lnTo>
                <a:lnTo>
                  <a:pt x="8396" y="26469"/>
                </a:lnTo>
                <a:lnTo>
                  <a:pt x="7258" y="25615"/>
                </a:lnTo>
                <a:lnTo>
                  <a:pt x="6262" y="24761"/>
                </a:lnTo>
                <a:lnTo>
                  <a:pt x="5550" y="23765"/>
                </a:lnTo>
                <a:lnTo>
                  <a:pt x="4839" y="22627"/>
                </a:lnTo>
                <a:lnTo>
                  <a:pt x="4554" y="21488"/>
                </a:lnTo>
                <a:lnTo>
                  <a:pt x="4412" y="20208"/>
                </a:lnTo>
                <a:lnTo>
                  <a:pt x="4412" y="18784"/>
                </a:lnTo>
                <a:lnTo>
                  <a:pt x="4696" y="17361"/>
                </a:lnTo>
                <a:lnTo>
                  <a:pt x="5265" y="16081"/>
                </a:lnTo>
                <a:lnTo>
                  <a:pt x="6119" y="14658"/>
                </a:lnTo>
                <a:lnTo>
                  <a:pt x="6831" y="13804"/>
                </a:lnTo>
                <a:lnTo>
                  <a:pt x="7542" y="12950"/>
                </a:lnTo>
                <a:lnTo>
                  <a:pt x="8539" y="12238"/>
                </a:lnTo>
                <a:lnTo>
                  <a:pt x="9392" y="11385"/>
                </a:lnTo>
                <a:lnTo>
                  <a:pt x="11669" y="9962"/>
                </a:lnTo>
                <a:lnTo>
                  <a:pt x="14231" y="8823"/>
                </a:lnTo>
                <a:lnTo>
                  <a:pt x="16935" y="7685"/>
                </a:lnTo>
                <a:lnTo>
                  <a:pt x="20065" y="6973"/>
                </a:lnTo>
                <a:lnTo>
                  <a:pt x="23196" y="6404"/>
                </a:lnTo>
                <a:lnTo>
                  <a:pt x="26611" y="6119"/>
                </a:lnTo>
                <a:close/>
                <a:moveTo>
                  <a:pt x="26611" y="0"/>
                </a:moveTo>
                <a:lnTo>
                  <a:pt x="24192" y="285"/>
                </a:lnTo>
                <a:lnTo>
                  <a:pt x="21915" y="712"/>
                </a:lnTo>
                <a:lnTo>
                  <a:pt x="19496" y="1566"/>
                </a:lnTo>
                <a:lnTo>
                  <a:pt x="17219" y="2562"/>
                </a:lnTo>
                <a:lnTo>
                  <a:pt x="14942" y="3700"/>
                </a:lnTo>
                <a:lnTo>
                  <a:pt x="12808" y="4981"/>
                </a:lnTo>
                <a:lnTo>
                  <a:pt x="10673" y="6404"/>
                </a:lnTo>
                <a:lnTo>
                  <a:pt x="8681" y="7827"/>
                </a:lnTo>
                <a:lnTo>
                  <a:pt x="5265" y="10673"/>
                </a:lnTo>
                <a:lnTo>
                  <a:pt x="2419" y="13092"/>
                </a:lnTo>
                <a:lnTo>
                  <a:pt x="0" y="15511"/>
                </a:lnTo>
                <a:lnTo>
                  <a:pt x="0" y="20350"/>
                </a:lnTo>
                <a:lnTo>
                  <a:pt x="142" y="21488"/>
                </a:lnTo>
                <a:lnTo>
                  <a:pt x="427" y="22627"/>
                </a:lnTo>
                <a:lnTo>
                  <a:pt x="996" y="24050"/>
                </a:lnTo>
                <a:lnTo>
                  <a:pt x="1708" y="25330"/>
                </a:lnTo>
                <a:lnTo>
                  <a:pt x="2562" y="26611"/>
                </a:lnTo>
                <a:lnTo>
                  <a:pt x="3700" y="27892"/>
                </a:lnTo>
                <a:lnTo>
                  <a:pt x="4981" y="29030"/>
                </a:lnTo>
                <a:lnTo>
                  <a:pt x="6404" y="30027"/>
                </a:lnTo>
                <a:lnTo>
                  <a:pt x="7969" y="31023"/>
                </a:lnTo>
                <a:lnTo>
                  <a:pt x="9677" y="32019"/>
                </a:lnTo>
                <a:lnTo>
                  <a:pt x="11527" y="32730"/>
                </a:lnTo>
                <a:lnTo>
                  <a:pt x="13519" y="33442"/>
                </a:lnTo>
                <a:lnTo>
                  <a:pt x="15654" y="34011"/>
                </a:lnTo>
                <a:lnTo>
                  <a:pt x="17931" y="34580"/>
                </a:lnTo>
                <a:lnTo>
                  <a:pt x="20208" y="35007"/>
                </a:lnTo>
                <a:lnTo>
                  <a:pt x="22484" y="35150"/>
                </a:lnTo>
                <a:lnTo>
                  <a:pt x="25046" y="35292"/>
                </a:lnTo>
                <a:lnTo>
                  <a:pt x="27465" y="35292"/>
                </a:lnTo>
                <a:lnTo>
                  <a:pt x="30027" y="35150"/>
                </a:lnTo>
                <a:lnTo>
                  <a:pt x="32446" y="34865"/>
                </a:lnTo>
                <a:lnTo>
                  <a:pt x="34865" y="34580"/>
                </a:lnTo>
                <a:lnTo>
                  <a:pt x="37142" y="34011"/>
                </a:lnTo>
                <a:lnTo>
                  <a:pt x="39277" y="33442"/>
                </a:lnTo>
                <a:lnTo>
                  <a:pt x="41269" y="32730"/>
                </a:lnTo>
                <a:lnTo>
                  <a:pt x="43261" y="31877"/>
                </a:lnTo>
                <a:lnTo>
                  <a:pt x="45111" y="30880"/>
                </a:lnTo>
                <a:lnTo>
                  <a:pt x="46819" y="29884"/>
                </a:lnTo>
                <a:lnTo>
                  <a:pt x="48242" y="28888"/>
                </a:lnTo>
                <a:lnTo>
                  <a:pt x="49665" y="27750"/>
                </a:lnTo>
                <a:lnTo>
                  <a:pt x="50946" y="26469"/>
                </a:lnTo>
                <a:lnTo>
                  <a:pt x="51942" y="25188"/>
                </a:lnTo>
                <a:lnTo>
                  <a:pt x="52796" y="23907"/>
                </a:lnTo>
                <a:lnTo>
                  <a:pt x="53365" y="22484"/>
                </a:lnTo>
                <a:lnTo>
                  <a:pt x="53792" y="21061"/>
                </a:lnTo>
                <a:lnTo>
                  <a:pt x="53934" y="19638"/>
                </a:lnTo>
                <a:lnTo>
                  <a:pt x="53934" y="17219"/>
                </a:lnTo>
                <a:lnTo>
                  <a:pt x="54076" y="13804"/>
                </a:lnTo>
                <a:lnTo>
                  <a:pt x="53649" y="13235"/>
                </a:lnTo>
                <a:lnTo>
                  <a:pt x="52653" y="11669"/>
                </a:lnTo>
                <a:lnTo>
                  <a:pt x="51799" y="10531"/>
                </a:lnTo>
                <a:lnTo>
                  <a:pt x="50661" y="9392"/>
                </a:lnTo>
                <a:lnTo>
                  <a:pt x="49380" y="8112"/>
                </a:lnTo>
                <a:lnTo>
                  <a:pt x="47957" y="6831"/>
                </a:lnTo>
                <a:lnTo>
                  <a:pt x="46250" y="5550"/>
                </a:lnTo>
                <a:lnTo>
                  <a:pt x="44257" y="4269"/>
                </a:lnTo>
                <a:lnTo>
                  <a:pt x="41980" y="3131"/>
                </a:lnTo>
                <a:lnTo>
                  <a:pt x="39419" y="2135"/>
                </a:lnTo>
                <a:lnTo>
                  <a:pt x="36715" y="1139"/>
                </a:lnTo>
                <a:lnTo>
                  <a:pt x="33584" y="569"/>
                </a:lnTo>
                <a:lnTo>
                  <a:pt x="30311" y="142"/>
                </a:lnTo>
                <a:lnTo>
                  <a:pt x="26611" y="0"/>
                </a:lnTo>
                <a:close/>
              </a:path>
            </a:pathLst>
          </a:custGeom>
          <a:solidFill>
            <a:srgbClr val="146B7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06" name="Google Shape;82;p15"/>
          <p:cNvSpPr/>
          <p:nvPr/>
        </p:nvSpPr>
        <p:spPr>
          <a:xfrm>
            <a:off x="3733190" y="2462873"/>
            <a:ext cx="1366522" cy="408842"/>
          </a:xfrm>
          <a:custGeom>
            <a:avLst/>
            <a:ahLst/>
            <a:rect l="l" t="t" r="r" b="b"/>
            <a:pathLst>
              <a:path w="51373" h="15370" extrusionOk="0">
                <a:moveTo>
                  <a:pt x="25188" y="0"/>
                </a:moveTo>
                <a:lnTo>
                  <a:pt x="7543" y="4412"/>
                </a:lnTo>
                <a:lnTo>
                  <a:pt x="1423" y="10815"/>
                </a:lnTo>
                <a:lnTo>
                  <a:pt x="0" y="14658"/>
                </a:lnTo>
                <a:lnTo>
                  <a:pt x="2562" y="15369"/>
                </a:lnTo>
                <a:lnTo>
                  <a:pt x="2704" y="14800"/>
                </a:lnTo>
                <a:lnTo>
                  <a:pt x="3273" y="13377"/>
                </a:lnTo>
                <a:lnTo>
                  <a:pt x="3700" y="12523"/>
                </a:lnTo>
                <a:lnTo>
                  <a:pt x="4412" y="11385"/>
                </a:lnTo>
                <a:lnTo>
                  <a:pt x="5266" y="10246"/>
                </a:lnTo>
                <a:lnTo>
                  <a:pt x="6262" y="9108"/>
                </a:lnTo>
                <a:lnTo>
                  <a:pt x="7543" y="7969"/>
                </a:lnTo>
                <a:lnTo>
                  <a:pt x="9108" y="6831"/>
                </a:lnTo>
                <a:lnTo>
                  <a:pt x="10958" y="5692"/>
                </a:lnTo>
                <a:lnTo>
                  <a:pt x="13092" y="4696"/>
                </a:lnTo>
                <a:lnTo>
                  <a:pt x="15654" y="3842"/>
                </a:lnTo>
                <a:lnTo>
                  <a:pt x="18500" y="3131"/>
                </a:lnTo>
                <a:lnTo>
                  <a:pt x="21631" y="2704"/>
                </a:lnTo>
                <a:lnTo>
                  <a:pt x="25331" y="2419"/>
                </a:lnTo>
                <a:lnTo>
                  <a:pt x="28888" y="2419"/>
                </a:lnTo>
                <a:lnTo>
                  <a:pt x="32161" y="2704"/>
                </a:lnTo>
                <a:lnTo>
                  <a:pt x="35008" y="3273"/>
                </a:lnTo>
                <a:lnTo>
                  <a:pt x="37569" y="3985"/>
                </a:lnTo>
                <a:lnTo>
                  <a:pt x="39846" y="4839"/>
                </a:lnTo>
                <a:lnTo>
                  <a:pt x="41696" y="5835"/>
                </a:lnTo>
                <a:lnTo>
                  <a:pt x="43261" y="6831"/>
                </a:lnTo>
                <a:lnTo>
                  <a:pt x="44684" y="7969"/>
                </a:lnTo>
                <a:lnTo>
                  <a:pt x="45823" y="9108"/>
                </a:lnTo>
                <a:lnTo>
                  <a:pt x="46677" y="10246"/>
                </a:lnTo>
                <a:lnTo>
                  <a:pt x="47388" y="11242"/>
                </a:lnTo>
                <a:lnTo>
                  <a:pt x="47957" y="12096"/>
                </a:lnTo>
                <a:lnTo>
                  <a:pt x="48527" y="13519"/>
                </a:lnTo>
                <a:lnTo>
                  <a:pt x="48811" y="13946"/>
                </a:lnTo>
                <a:lnTo>
                  <a:pt x="51373" y="13092"/>
                </a:lnTo>
                <a:lnTo>
                  <a:pt x="49665" y="9392"/>
                </a:lnTo>
                <a:lnTo>
                  <a:pt x="43119" y="3416"/>
                </a:lnTo>
                <a:lnTo>
                  <a:pt x="25188" y="0"/>
                </a:lnTo>
                <a:close/>
              </a:path>
            </a:pathLst>
          </a:custGeom>
          <a:solidFill>
            <a:srgbClr val="1EA2C4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07" name="Google Shape;83;p15"/>
          <p:cNvSpPr/>
          <p:nvPr/>
        </p:nvSpPr>
        <p:spPr>
          <a:xfrm>
            <a:off x="3706696" y="2432575"/>
            <a:ext cx="1438448" cy="840374"/>
          </a:xfrm>
          <a:custGeom>
            <a:avLst/>
            <a:ahLst/>
            <a:rect l="l" t="t" r="r" b="b"/>
            <a:pathLst>
              <a:path w="54077" h="31593" extrusionOk="0">
                <a:moveTo>
                  <a:pt x="26611" y="2420"/>
                </a:moveTo>
                <a:lnTo>
                  <a:pt x="30027" y="2562"/>
                </a:lnTo>
                <a:lnTo>
                  <a:pt x="33300" y="2847"/>
                </a:lnTo>
                <a:lnTo>
                  <a:pt x="36430" y="3416"/>
                </a:lnTo>
                <a:lnTo>
                  <a:pt x="39277" y="4270"/>
                </a:lnTo>
                <a:lnTo>
                  <a:pt x="41838" y="5408"/>
                </a:lnTo>
                <a:lnTo>
                  <a:pt x="44115" y="6689"/>
                </a:lnTo>
                <a:lnTo>
                  <a:pt x="45111" y="7401"/>
                </a:lnTo>
                <a:lnTo>
                  <a:pt x="46107" y="8112"/>
                </a:lnTo>
                <a:lnTo>
                  <a:pt x="46961" y="8966"/>
                </a:lnTo>
                <a:lnTo>
                  <a:pt x="47673" y="9820"/>
                </a:lnTo>
                <a:lnTo>
                  <a:pt x="48526" y="11101"/>
                </a:lnTo>
                <a:lnTo>
                  <a:pt x="49238" y="12381"/>
                </a:lnTo>
                <a:lnTo>
                  <a:pt x="49523" y="13662"/>
                </a:lnTo>
                <a:lnTo>
                  <a:pt x="49807" y="15085"/>
                </a:lnTo>
                <a:lnTo>
                  <a:pt x="49665" y="16508"/>
                </a:lnTo>
                <a:lnTo>
                  <a:pt x="49380" y="17789"/>
                </a:lnTo>
                <a:lnTo>
                  <a:pt x="48811" y="19070"/>
                </a:lnTo>
                <a:lnTo>
                  <a:pt x="48100" y="20350"/>
                </a:lnTo>
                <a:lnTo>
                  <a:pt x="47246" y="21489"/>
                </a:lnTo>
                <a:lnTo>
                  <a:pt x="46107" y="22627"/>
                </a:lnTo>
                <a:lnTo>
                  <a:pt x="44826" y="23766"/>
                </a:lnTo>
                <a:lnTo>
                  <a:pt x="43403" y="24762"/>
                </a:lnTo>
                <a:lnTo>
                  <a:pt x="41838" y="25616"/>
                </a:lnTo>
                <a:lnTo>
                  <a:pt x="40130" y="26469"/>
                </a:lnTo>
                <a:lnTo>
                  <a:pt x="38280" y="27181"/>
                </a:lnTo>
                <a:lnTo>
                  <a:pt x="36288" y="27750"/>
                </a:lnTo>
                <a:lnTo>
                  <a:pt x="34154" y="28319"/>
                </a:lnTo>
                <a:lnTo>
                  <a:pt x="32019" y="28746"/>
                </a:lnTo>
                <a:lnTo>
                  <a:pt x="29742" y="29031"/>
                </a:lnTo>
                <a:lnTo>
                  <a:pt x="27465" y="29173"/>
                </a:lnTo>
                <a:lnTo>
                  <a:pt x="25046" y="29173"/>
                </a:lnTo>
                <a:lnTo>
                  <a:pt x="22911" y="29031"/>
                </a:lnTo>
                <a:lnTo>
                  <a:pt x="20634" y="28746"/>
                </a:lnTo>
                <a:lnTo>
                  <a:pt x="18642" y="28319"/>
                </a:lnTo>
                <a:lnTo>
                  <a:pt x="16508" y="27893"/>
                </a:lnTo>
                <a:lnTo>
                  <a:pt x="14658" y="27181"/>
                </a:lnTo>
                <a:lnTo>
                  <a:pt x="12950" y="26469"/>
                </a:lnTo>
                <a:lnTo>
                  <a:pt x="11242" y="25616"/>
                </a:lnTo>
                <a:lnTo>
                  <a:pt x="9819" y="24762"/>
                </a:lnTo>
                <a:lnTo>
                  <a:pt x="8396" y="23766"/>
                </a:lnTo>
                <a:lnTo>
                  <a:pt x="7258" y="22770"/>
                </a:lnTo>
                <a:lnTo>
                  <a:pt x="6262" y="21631"/>
                </a:lnTo>
                <a:lnTo>
                  <a:pt x="5550" y="20350"/>
                </a:lnTo>
                <a:lnTo>
                  <a:pt x="4839" y="19070"/>
                </a:lnTo>
                <a:lnTo>
                  <a:pt x="4554" y="17789"/>
                </a:lnTo>
                <a:lnTo>
                  <a:pt x="4412" y="16508"/>
                </a:lnTo>
                <a:lnTo>
                  <a:pt x="4412" y="15085"/>
                </a:lnTo>
                <a:lnTo>
                  <a:pt x="4696" y="13662"/>
                </a:lnTo>
                <a:lnTo>
                  <a:pt x="5265" y="12381"/>
                </a:lnTo>
                <a:lnTo>
                  <a:pt x="6119" y="10958"/>
                </a:lnTo>
                <a:lnTo>
                  <a:pt x="6831" y="10104"/>
                </a:lnTo>
                <a:lnTo>
                  <a:pt x="7542" y="9251"/>
                </a:lnTo>
                <a:lnTo>
                  <a:pt x="8539" y="8539"/>
                </a:lnTo>
                <a:lnTo>
                  <a:pt x="9392" y="7685"/>
                </a:lnTo>
                <a:lnTo>
                  <a:pt x="11669" y="6262"/>
                </a:lnTo>
                <a:lnTo>
                  <a:pt x="14231" y="5124"/>
                </a:lnTo>
                <a:lnTo>
                  <a:pt x="16935" y="3985"/>
                </a:lnTo>
                <a:lnTo>
                  <a:pt x="20065" y="3274"/>
                </a:lnTo>
                <a:lnTo>
                  <a:pt x="23196" y="2705"/>
                </a:lnTo>
                <a:lnTo>
                  <a:pt x="26611" y="2420"/>
                </a:lnTo>
                <a:close/>
                <a:moveTo>
                  <a:pt x="26611" y="1"/>
                </a:moveTo>
                <a:lnTo>
                  <a:pt x="23765" y="143"/>
                </a:lnTo>
                <a:lnTo>
                  <a:pt x="21204" y="428"/>
                </a:lnTo>
                <a:lnTo>
                  <a:pt x="18642" y="855"/>
                </a:lnTo>
                <a:lnTo>
                  <a:pt x="16081" y="1566"/>
                </a:lnTo>
                <a:lnTo>
                  <a:pt x="13804" y="2278"/>
                </a:lnTo>
                <a:lnTo>
                  <a:pt x="11527" y="3131"/>
                </a:lnTo>
                <a:lnTo>
                  <a:pt x="9535" y="4128"/>
                </a:lnTo>
                <a:lnTo>
                  <a:pt x="7685" y="5124"/>
                </a:lnTo>
                <a:lnTo>
                  <a:pt x="5977" y="6404"/>
                </a:lnTo>
                <a:lnTo>
                  <a:pt x="4412" y="7543"/>
                </a:lnTo>
                <a:lnTo>
                  <a:pt x="3131" y="8966"/>
                </a:lnTo>
                <a:lnTo>
                  <a:pt x="1992" y="10389"/>
                </a:lnTo>
                <a:lnTo>
                  <a:pt x="1139" y="11812"/>
                </a:lnTo>
                <a:lnTo>
                  <a:pt x="569" y="13377"/>
                </a:lnTo>
                <a:lnTo>
                  <a:pt x="142" y="14943"/>
                </a:lnTo>
                <a:lnTo>
                  <a:pt x="0" y="16650"/>
                </a:lnTo>
                <a:lnTo>
                  <a:pt x="142" y="17789"/>
                </a:lnTo>
                <a:lnTo>
                  <a:pt x="427" y="18927"/>
                </a:lnTo>
                <a:lnTo>
                  <a:pt x="996" y="20350"/>
                </a:lnTo>
                <a:lnTo>
                  <a:pt x="1708" y="21631"/>
                </a:lnTo>
                <a:lnTo>
                  <a:pt x="2562" y="22912"/>
                </a:lnTo>
                <a:lnTo>
                  <a:pt x="3700" y="24193"/>
                </a:lnTo>
                <a:lnTo>
                  <a:pt x="4981" y="25331"/>
                </a:lnTo>
                <a:lnTo>
                  <a:pt x="6404" y="26327"/>
                </a:lnTo>
                <a:lnTo>
                  <a:pt x="7969" y="27323"/>
                </a:lnTo>
                <a:lnTo>
                  <a:pt x="9677" y="28319"/>
                </a:lnTo>
                <a:lnTo>
                  <a:pt x="11527" y="29031"/>
                </a:lnTo>
                <a:lnTo>
                  <a:pt x="13519" y="29743"/>
                </a:lnTo>
                <a:lnTo>
                  <a:pt x="15654" y="30454"/>
                </a:lnTo>
                <a:lnTo>
                  <a:pt x="17931" y="30881"/>
                </a:lnTo>
                <a:lnTo>
                  <a:pt x="20208" y="31308"/>
                </a:lnTo>
                <a:lnTo>
                  <a:pt x="22484" y="31450"/>
                </a:lnTo>
                <a:lnTo>
                  <a:pt x="25046" y="31592"/>
                </a:lnTo>
                <a:lnTo>
                  <a:pt x="27465" y="31592"/>
                </a:lnTo>
                <a:lnTo>
                  <a:pt x="30027" y="31450"/>
                </a:lnTo>
                <a:lnTo>
                  <a:pt x="32446" y="31166"/>
                </a:lnTo>
                <a:lnTo>
                  <a:pt x="34865" y="30881"/>
                </a:lnTo>
                <a:lnTo>
                  <a:pt x="37142" y="30312"/>
                </a:lnTo>
                <a:lnTo>
                  <a:pt x="39277" y="29743"/>
                </a:lnTo>
                <a:lnTo>
                  <a:pt x="41269" y="29031"/>
                </a:lnTo>
                <a:lnTo>
                  <a:pt x="43261" y="28177"/>
                </a:lnTo>
                <a:lnTo>
                  <a:pt x="45111" y="27181"/>
                </a:lnTo>
                <a:lnTo>
                  <a:pt x="46819" y="26185"/>
                </a:lnTo>
                <a:lnTo>
                  <a:pt x="48242" y="25189"/>
                </a:lnTo>
                <a:lnTo>
                  <a:pt x="49665" y="24050"/>
                </a:lnTo>
                <a:lnTo>
                  <a:pt x="50946" y="22770"/>
                </a:lnTo>
                <a:lnTo>
                  <a:pt x="51942" y="21489"/>
                </a:lnTo>
                <a:lnTo>
                  <a:pt x="52796" y="20208"/>
                </a:lnTo>
                <a:lnTo>
                  <a:pt x="53365" y="18785"/>
                </a:lnTo>
                <a:lnTo>
                  <a:pt x="53792" y="17362"/>
                </a:lnTo>
                <a:lnTo>
                  <a:pt x="53934" y="16224"/>
                </a:lnTo>
                <a:lnTo>
                  <a:pt x="54076" y="14943"/>
                </a:lnTo>
                <a:lnTo>
                  <a:pt x="53792" y="13377"/>
                </a:lnTo>
                <a:lnTo>
                  <a:pt x="53365" y="11812"/>
                </a:lnTo>
                <a:lnTo>
                  <a:pt x="52653" y="10389"/>
                </a:lnTo>
                <a:lnTo>
                  <a:pt x="51799" y="8966"/>
                </a:lnTo>
                <a:lnTo>
                  <a:pt x="50519" y="7543"/>
                </a:lnTo>
                <a:lnTo>
                  <a:pt x="49238" y="6262"/>
                </a:lnTo>
                <a:lnTo>
                  <a:pt x="47530" y="5124"/>
                </a:lnTo>
                <a:lnTo>
                  <a:pt x="45823" y="3985"/>
                </a:lnTo>
                <a:lnTo>
                  <a:pt x="43830" y="3131"/>
                </a:lnTo>
                <a:lnTo>
                  <a:pt x="41696" y="2278"/>
                </a:lnTo>
                <a:lnTo>
                  <a:pt x="39561" y="1566"/>
                </a:lnTo>
                <a:lnTo>
                  <a:pt x="37142" y="855"/>
                </a:lnTo>
                <a:lnTo>
                  <a:pt x="34580" y="428"/>
                </a:lnTo>
                <a:lnTo>
                  <a:pt x="32019" y="143"/>
                </a:lnTo>
                <a:lnTo>
                  <a:pt x="29315" y="1"/>
                </a:lnTo>
                <a:close/>
              </a:path>
            </a:pathLst>
          </a:custGeom>
          <a:solidFill>
            <a:srgbClr val="81C5E8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08" name="Google Shape;84;p15"/>
          <p:cNvSpPr/>
          <p:nvPr/>
        </p:nvSpPr>
        <p:spPr>
          <a:xfrm>
            <a:off x="3706696" y="2432575"/>
            <a:ext cx="1438448" cy="840374"/>
          </a:xfrm>
          <a:custGeom>
            <a:avLst/>
            <a:ahLst/>
            <a:rect l="l" t="t" r="r" b="b"/>
            <a:pathLst>
              <a:path w="54077" h="31593" extrusionOk="0">
                <a:moveTo>
                  <a:pt x="26611" y="2420"/>
                </a:moveTo>
                <a:lnTo>
                  <a:pt x="30027" y="2562"/>
                </a:lnTo>
                <a:lnTo>
                  <a:pt x="33300" y="2847"/>
                </a:lnTo>
                <a:lnTo>
                  <a:pt x="36430" y="3416"/>
                </a:lnTo>
                <a:lnTo>
                  <a:pt x="39277" y="4270"/>
                </a:lnTo>
                <a:lnTo>
                  <a:pt x="41838" y="5408"/>
                </a:lnTo>
                <a:lnTo>
                  <a:pt x="44115" y="6689"/>
                </a:lnTo>
                <a:lnTo>
                  <a:pt x="45111" y="7401"/>
                </a:lnTo>
                <a:lnTo>
                  <a:pt x="46107" y="8112"/>
                </a:lnTo>
                <a:lnTo>
                  <a:pt x="46961" y="8966"/>
                </a:lnTo>
                <a:lnTo>
                  <a:pt x="47673" y="9820"/>
                </a:lnTo>
                <a:lnTo>
                  <a:pt x="48526" y="11101"/>
                </a:lnTo>
                <a:lnTo>
                  <a:pt x="49238" y="12381"/>
                </a:lnTo>
                <a:lnTo>
                  <a:pt x="49523" y="13662"/>
                </a:lnTo>
                <a:lnTo>
                  <a:pt x="49807" y="15085"/>
                </a:lnTo>
                <a:lnTo>
                  <a:pt x="49665" y="16508"/>
                </a:lnTo>
                <a:lnTo>
                  <a:pt x="49380" y="17789"/>
                </a:lnTo>
                <a:lnTo>
                  <a:pt x="48811" y="19070"/>
                </a:lnTo>
                <a:lnTo>
                  <a:pt x="48100" y="20350"/>
                </a:lnTo>
                <a:lnTo>
                  <a:pt x="47246" y="21489"/>
                </a:lnTo>
                <a:lnTo>
                  <a:pt x="46107" y="22627"/>
                </a:lnTo>
                <a:lnTo>
                  <a:pt x="44826" y="23766"/>
                </a:lnTo>
                <a:lnTo>
                  <a:pt x="43403" y="24762"/>
                </a:lnTo>
                <a:lnTo>
                  <a:pt x="41838" y="25616"/>
                </a:lnTo>
                <a:lnTo>
                  <a:pt x="40130" y="26469"/>
                </a:lnTo>
                <a:lnTo>
                  <a:pt x="38280" y="27181"/>
                </a:lnTo>
                <a:lnTo>
                  <a:pt x="36288" y="27750"/>
                </a:lnTo>
                <a:lnTo>
                  <a:pt x="34154" y="28319"/>
                </a:lnTo>
                <a:lnTo>
                  <a:pt x="32019" y="28746"/>
                </a:lnTo>
                <a:lnTo>
                  <a:pt x="29742" y="29031"/>
                </a:lnTo>
                <a:lnTo>
                  <a:pt x="27465" y="29173"/>
                </a:lnTo>
                <a:lnTo>
                  <a:pt x="25046" y="29173"/>
                </a:lnTo>
                <a:lnTo>
                  <a:pt x="22911" y="29031"/>
                </a:lnTo>
                <a:lnTo>
                  <a:pt x="20634" y="28746"/>
                </a:lnTo>
                <a:lnTo>
                  <a:pt x="18642" y="28319"/>
                </a:lnTo>
                <a:lnTo>
                  <a:pt x="16508" y="27893"/>
                </a:lnTo>
                <a:lnTo>
                  <a:pt x="14658" y="27181"/>
                </a:lnTo>
                <a:lnTo>
                  <a:pt x="12950" y="26469"/>
                </a:lnTo>
                <a:lnTo>
                  <a:pt x="11242" y="25616"/>
                </a:lnTo>
                <a:lnTo>
                  <a:pt x="9819" y="24762"/>
                </a:lnTo>
                <a:lnTo>
                  <a:pt x="8396" y="23766"/>
                </a:lnTo>
                <a:lnTo>
                  <a:pt x="7258" y="22770"/>
                </a:lnTo>
                <a:lnTo>
                  <a:pt x="6262" y="21631"/>
                </a:lnTo>
                <a:lnTo>
                  <a:pt x="5550" y="20350"/>
                </a:lnTo>
                <a:lnTo>
                  <a:pt x="4839" y="19070"/>
                </a:lnTo>
                <a:lnTo>
                  <a:pt x="4554" y="17789"/>
                </a:lnTo>
                <a:lnTo>
                  <a:pt x="4412" y="16508"/>
                </a:lnTo>
                <a:lnTo>
                  <a:pt x="4412" y="15085"/>
                </a:lnTo>
                <a:lnTo>
                  <a:pt x="4696" y="13662"/>
                </a:lnTo>
                <a:lnTo>
                  <a:pt x="5265" y="12381"/>
                </a:lnTo>
                <a:lnTo>
                  <a:pt x="6119" y="10958"/>
                </a:lnTo>
                <a:lnTo>
                  <a:pt x="6831" y="10104"/>
                </a:lnTo>
                <a:lnTo>
                  <a:pt x="7542" y="9251"/>
                </a:lnTo>
                <a:lnTo>
                  <a:pt x="8539" y="8539"/>
                </a:lnTo>
                <a:lnTo>
                  <a:pt x="9392" y="7685"/>
                </a:lnTo>
                <a:lnTo>
                  <a:pt x="11669" y="6262"/>
                </a:lnTo>
                <a:lnTo>
                  <a:pt x="14231" y="5124"/>
                </a:lnTo>
                <a:lnTo>
                  <a:pt x="16935" y="3985"/>
                </a:lnTo>
                <a:lnTo>
                  <a:pt x="20065" y="3274"/>
                </a:lnTo>
                <a:lnTo>
                  <a:pt x="23196" y="2705"/>
                </a:lnTo>
                <a:lnTo>
                  <a:pt x="26611" y="2420"/>
                </a:lnTo>
                <a:close/>
                <a:moveTo>
                  <a:pt x="26611" y="1"/>
                </a:moveTo>
                <a:lnTo>
                  <a:pt x="23765" y="143"/>
                </a:lnTo>
                <a:lnTo>
                  <a:pt x="21204" y="428"/>
                </a:lnTo>
                <a:lnTo>
                  <a:pt x="18642" y="855"/>
                </a:lnTo>
                <a:lnTo>
                  <a:pt x="16081" y="1566"/>
                </a:lnTo>
                <a:lnTo>
                  <a:pt x="13804" y="2278"/>
                </a:lnTo>
                <a:lnTo>
                  <a:pt x="11527" y="3131"/>
                </a:lnTo>
                <a:lnTo>
                  <a:pt x="9535" y="4128"/>
                </a:lnTo>
                <a:lnTo>
                  <a:pt x="7685" y="5124"/>
                </a:lnTo>
                <a:lnTo>
                  <a:pt x="5977" y="6404"/>
                </a:lnTo>
                <a:lnTo>
                  <a:pt x="4412" y="7543"/>
                </a:lnTo>
                <a:lnTo>
                  <a:pt x="3131" y="8966"/>
                </a:lnTo>
                <a:lnTo>
                  <a:pt x="1992" y="10389"/>
                </a:lnTo>
                <a:lnTo>
                  <a:pt x="1139" y="11812"/>
                </a:lnTo>
                <a:lnTo>
                  <a:pt x="569" y="13377"/>
                </a:lnTo>
                <a:lnTo>
                  <a:pt x="142" y="14943"/>
                </a:lnTo>
                <a:lnTo>
                  <a:pt x="0" y="16650"/>
                </a:lnTo>
                <a:lnTo>
                  <a:pt x="142" y="17789"/>
                </a:lnTo>
                <a:lnTo>
                  <a:pt x="427" y="18927"/>
                </a:lnTo>
                <a:lnTo>
                  <a:pt x="996" y="20350"/>
                </a:lnTo>
                <a:lnTo>
                  <a:pt x="1708" y="21631"/>
                </a:lnTo>
                <a:lnTo>
                  <a:pt x="2562" y="22912"/>
                </a:lnTo>
                <a:lnTo>
                  <a:pt x="3700" y="24193"/>
                </a:lnTo>
                <a:lnTo>
                  <a:pt x="4981" y="25331"/>
                </a:lnTo>
                <a:lnTo>
                  <a:pt x="6404" y="26327"/>
                </a:lnTo>
                <a:lnTo>
                  <a:pt x="7969" y="27323"/>
                </a:lnTo>
                <a:lnTo>
                  <a:pt x="9677" y="28319"/>
                </a:lnTo>
                <a:lnTo>
                  <a:pt x="11527" y="29031"/>
                </a:lnTo>
                <a:lnTo>
                  <a:pt x="13519" y="29743"/>
                </a:lnTo>
                <a:lnTo>
                  <a:pt x="15654" y="30454"/>
                </a:lnTo>
                <a:lnTo>
                  <a:pt x="17931" y="30881"/>
                </a:lnTo>
                <a:lnTo>
                  <a:pt x="20208" y="31308"/>
                </a:lnTo>
                <a:lnTo>
                  <a:pt x="22484" y="31450"/>
                </a:lnTo>
                <a:lnTo>
                  <a:pt x="25046" y="31592"/>
                </a:lnTo>
                <a:lnTo>
                  <a:pt x="27465" y="31592"/>
                </a:lnTo>
                <a:lnTo>
                  <a:pt x="30027" y="31450"/>
                </a:lnTo>
                <a:lnTo>
                  <a:pt x="32446" y="31166"/>
                </a:lnTo>
                <a:lnTo>
                  <a:pt x="34865" y="30881"/>
                </a:lnTo>
                <a:lnTo>
                  <a:pt x="37142" y="30312"/>
                </a:lnTo>
                <a:lnTo>
                  <a:pt x="39277" y="29743"/>
                </a:lnTo>
                <a:lnTo>
                  <a:pt x="41269" y="29031"/>
                </a:lnTo>
                <a:lnTo>
                  <a:pt x="43261" y="28177"/>
                </a:lnTo>
                <a:lnTo>
                  <a:pt x="45111" y="27181"/>
                </a:lnTo>
                <a:lnTo>
                  <a:pt x="46819" y="26185"/>
                </a:lnTo>
                <a:lnTo>
                  <a:pt x="48242" y="25189"/>
                </a:lnTo>
                <a:lnTo>
                  <a:pt x="49665" y="24050"/>
                </a:lnTo>
                <a:lnTo>
                  <a:pt x="50946" y="22770"/>
                </a:lnTo>
                <a:lnTo>
                  <a:pt x="51942" y="21489"/>
                </a:lnTo>
                <a:lnTo>
                  <a:pt x="52796" y="20208"/>
                </a:lnTo>
                <a:lnTo>
                  <a:pt x="53365" y="18785"/>
                </a:lnTo>
                <a:lnTo>
                  <a:pt x="53792" y="17362"/>
                </a:lnTo>
                <a:lnTo>
                  <a:pt x="53934" y="16224"/>
                </a:lnTo>
                <a:lnTo>
                  <a:pt x="54076" y="14943"/>
                </a:lnTo>
                <a:lnTo>
                  <a:pt x="53792" y="13377"/>
                </a:lnTo>
                <a:lnTo>
                  <a:pt x="53365" y="11812"/>
                </a:lnTo>
                <a:lnTo>
                  <a:pt x="52653" y="10389"/>
                </a:lnTo>
                <a:lnTo>
                  <a:pt x="51799" y="8966"/>
                </a:lnTo>
                <a:lnTo>
                  <a:pt x="50519" y="7543"/>
                </a:lnTo>
                <a:lnTo>
                  <a:pt x="49238" y="6262"/>
                </a:lnTo>
                <a:lnTo>
                  <a:pt x="47530" y="5124"/>
                </a:lnTo>
                <a:lnTo>
                  <a:pt x="45823" y="3985"/>
                </a:lnTo>
                <a:lnTo>
                  <a:pt x="43830" y="3131"/>
                </a:lnTo>
                <a:lnTo>
                  <a:pt x="41696" y="2278"/>
                </a:lnTo>
                <a:lnTo>
                  <a:pt x="39561" y="1566"/>
                </a:lnTo>
                <a:lnTo>
                  <a:pt x="37142" y="855"/>
                </a:lnTo>
                <a:lnTo>
                  <a:pt x="34580" y="428"/>
                </a:lnTo>
                <a:lnTo>
                  <a:pt x="32019" y="143"/>
                </a:lnTo>
                <a:lnTo>
                  <a:pt x="2931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09" name="Google Shape;85;p15"/>
          <p:cNvSpPr/>
          <p:nvPr/>
        </p:nvSpPr>
        <p:spPr>
          <a:xfrm>
            <a:off x="3623409" y="3185875"/>
            <a:ext cx="393707" cy="321780"/>
          </a:xfrm>
          <a:custGeom>
            <a:avLst/>
            <a:ahLst/>
            <a:rect l="l" t="t" r="r" b="b"/>
            <a:pathLst>
              <a:path w="14801" h="12097" extrusionOk="0">
                <a:moveTo>
                  <a:pt x="11527" y="0"/>
                </a:moveTo>
                <a:lnTo>
                  <a:pt x="10816" y="143"/>
                </a:lnTo>
                <a:lnTo>
                  <a:pt x="10816" y="285"/>
                </a:lnTo>
                <a:lnTo>
                  <a:pt x="10673" y="285"/>
                </a:lnTo>
                <a:lnTo>
                  <a:pt x="10531" y="427"/>
                </a:lnTo>
                <a:lnTo>
                  <a:pt x="0" y="6973"/>
                </a:lnTo>
                <a:lnTo>
                  <a:pt x="427" y="7685"/>
                </a:lnTo>
                <a:lnTo>
                  <a:pt x="427" y="7827"/>
                </a:lnTo>
                <a:lnTo>
                  <a:pt x="2847" y="11243"/>
                </a:lnTo>
                <a:lnTo>
                  <a:pt x="3416" y="12096"/>
                </a:lnTo>
                <a:lnTo>
                  <a:pt x="13519" y="5693"/>
                </a:lnTo>
                <a:lnTo>
                  <a:pt x="13946" y="5550"/>
                </a:lnTo>
                <a:lnTo>
                  <a:pt x="14373" y="5123"/>
                </a:lnTo>
                <a:lnTo>
                  <a:pt x="14658" y="4554"/>
                </a:lnTo>
                <a:lnTo>
                  <a:pt x="14800" y="3843"/>
                </a:lnTo>
                <a:lnTo>
                  <a:pt x="14800" y="2847"/>
                </a:lnTo>
                <a:lnTo>
                  <a:pt x="14373" y="1850"/>
                </a:lnTo>
                <a:lnTo>
                  <a:pt x="14089" y="1281"/>
                </a:lnTo>
                <a:lnTo>
                  <a:pt x="13662" y="854"/>
                </a:lnTo>
                <a:lnTo>
                  <a:pt x="13235" y="427"/>
                </a:lnTo>
                <a:lnTo>
                  <a:pt x="12666" y="143"/>
                </a:lnTo>
                <a:lnTo>
                  <a:pt x="12096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10" name="Google Shape;86;p15"/>
          <p:cNvSpPr/>
          <p:nvPr/>
        </p:nvSpPr>
        <p:spPr>
          <a:xfrm>
            <a:off x="3623409" y="3185875"/>
            <a:ext cx="336916" cy="208225"/>
          </a:xfrm>
          <a:custGeom>
            <a:avLst/>
            <a:ahLst/>
            <a:rect l="l" t="t" r="r" b="b"/>
            <a:pathLst>
              <a:path w="12666" h="7828" extrusionOk="0">
                <a:moveTo>
                  <a:pt x="11527" y="0"/>
                </a:moveTo>
                <a:lnTo>
                  <a:pt x="10816" y="143"/>
                </a:lnTo>
                <a:lnTo>
                  <a:pt x="10816" y="285"/>
                </a:lnTo>
                <a:lnTo>
                  <a:pt x="10673" y="285"/>
                </a:lnTo>
                <a:lnTo>
                  <a:pt x="10531" y="427"/>
                </a:lnTo>
                <a:lnTo>
                  <a:pt x="0" y="6973"/>
                </a:lnTo>
                <a:lnTo>
                  <a:pt x="427" y="7685"/>
                </a:lnTo>
                <a:lnTo>
                  <a:pt x="427" y="7827"/>
                </a:lnTo>
                <a:lnTo>
                  <a:pt x="12666" y="143"/>
                </a:lnTo>
                <a:lnTo>
                  <a:pt x="12096" y="0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11" name="Google Shape;87;p15"/>
          <p:cNvSpPr/>
          <p:nvPr/>
        </p:nvSpPr>
        <p:spPr>
          <a:xfrm>
            <a:off x="3699114" y="3288074"/>
            <a:ext cx="318003" cy="219583"/>
          </a:xfrm>
          <a:custGeom>
            <a:avLst/>
            <a:ahLst/>
            <a:rect l="l" t="t" r="r" b="b"/>
            <a:pathLst>
              <a:path w="11955" h="8255" extrusionOk="0">
                <a:moveTo>
                  <a:pt x="11954" y="1"/>
                </a:moveTo>
                <a:lnTo>
                  <a:pt x="1" y="7401"/>
                </a:lnTo>
                <a:lnTo>
                  <a:pt x="570" y="8254"/>
                </a:lnTo>
                <a:lnTo>
                  <a:pt x="10673" y="1851"/>
                </a:lnTo>
                <a:lnTo>
                  <a:pt x="11100" y="1708"/>
                </a:lnTo>
                <a:lnTo>
                  <a:pt x="11527" y="1281"/>
                </a:lnTo>
                <a:lnTo>
                  <a:pt x="11812" y="712"/>
                </a:lnTo>
                <a:lnTo>
                  <a:pt x="11954" y="1"/>
                </a:lnTo>
                <a:close/>
              </a:path>
            </a:pathLst>
          </a:custGeom>
          <a:solidFill>
            <a:srgbClr val="B7B7B7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12" name="Google Shape;88;p15"/>
          <p:cNvSpPr/>
          <p:nvPr/>
        </p:nvSpPr>
        <p:spPr>
          <a:xfrm>
            <a:off x="2764134" y="3314568"/>
            <a:ext cx="1018275" cy="776028"/>
          </a:xfrm>
          <a:custGeom>
            <a:avLst/>
            <a:ahLst/>
            <a:rect l="l" t="t" r="r" b="b"/>
            <a:pathLst>
              <a:path w="38281" h="29174" extrusionOk="0">
                <a:moveTo>
                  <a:pt x="32588" y="1"/>
                </a:moveTo>
                <a:lnTo>
                  <a:pt x="32019" y="143"/>
                </a:lnTo>
                <a:lnTo>
                  <a:pt x="31450" y="428"/>
                </a:lnTo>
                <a:lnTo>
                  <a:pt x="31307" y="428"/>
                </a:lnTo>
                <a:lnTo>
                  <a:pt x="31023" y="570"/>
                </a:lnTo>
                <a:lnTo>
                  <a:pt x="31023" y="712"/>
                </a:lnTo>
                <a:lnTo>
                  <a:pt x="30880" y="712"/>
                </a:lnTo>
                <a:lnTo>
                  <a:pt x="0" y="19924"/>
                </a:lnTo>
                <a:lnTo>
                  <a:pt x="1423" y="22485"/>
                </a:lnTo>
                <a:lnTo>
                  <a:pt x="5265" y="29173"/>
                </a:lnTo>
                <a:lnTo>
                  <a:pt x="36146" y="10104"/>
                </a:lnTo>
                <a:lnTo>
                  <a:pt x="36715" y="9678"/>
                </a:lnTo>
                <a:lnTo>
                  <a:pt x="37426" y="8966"/>
                </a:lnTo>
                <a:lnTo>
                  <a:pt x="37996" y="7970"/>
                </a:lnTo>
                <a:lnTo>
                  <a:pt x="38280" y="6974"/>
                </a:lnTo>
                <a:lnTo>
                  <a:pt x="38280" y="5693"/>
                </a:lnTo>
                <a:lnTo>
                  <a:pt x="38138" y="4555"/>
                </a:lnTo>
                <a:lnTo>
                  <a:pt x="37711" y="3416"/>
                </a:lnTo>
                <a:lnTo>
                  <a:pt x="37142" y="2562"/>
                </a:lnTo>
                <a:lnTo>
                  <a:pt x="36573" y="1851"/>
                </a:lnTo>
                <a:lnTo>
                  <a:pt x="35719" y="997"/>
                </a:lnTo>
                <a:lnTo>
                  <a:pt x="34723" y="428"/>
                </a:lnTo>
                <a:lnTo>
                  <a:pt x="33726" y="143"/>
                </a:lnTo>
                <a:lnTo>
                  <a:pt x="32588" y="1"/>
                </a:lnTo>
                <a:close/>
              </a:path>
            </a:pathLst>
          </a:custGeom>
          <a:solidFill>
            <a:srgbClr val="146B7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13" name="Google Shape;89;p15"/>
          <p:cNvSpPr/>
          <p:nvPr/>
        </p:nvSpPr>
        <p:spPr>
          <a:xfrm>
            <a:off x="2764134" y="3314568"/>
            <a:ext cx="972842" cy="598128"/>
          </a:xfrm>
          <a:custGeom>
            <a:avLst/>
            <a:ahLst/>
            <a:rect l="l" t="t" r="r" b="b"/>
            <a:pathLst>
              <a:path w="36573" h="22486" extrusionOk="0">
                <a:moveTo>
                  <a:pt x="32588" y="1"/>
                </a:moveTo>
                <a:lnTo>
                  <a:pt x="32019" y="143"/>
                </a:lnTo>
                <a:lnTo>
                  <a:pt x="31450" y="428"/>
                </a:lnTo>
                <a:lnTo>
                  <a:pt x="31307" y="428"/>
                </a:lnTo>
                <a:lnTo>
                  <a:pt x="31023" y="570"/>
                </a:lnTo>
                <a:lnTo>
                  <a:pt x="31023" y="712"/>
                </a:lnTo>
                <a:lnTo>
                  <a:pt x="30880" y="712"/>
                </a:lnTo>
                <a:lnTo>
                  <a:pt x="0" y="19924"/>
                </a:lnTo>
                <a:lnTo>
                  <a:pt x="1423" y="22485"/>
                </a:lnTo>
                <a:lnTo>
                  <a:pt x="5123" y="21347"/>
                </a:lnTo>
                <a:lnTo>
                  <a:pt x="36573" y="1851"/>
                </a:lnTo>
                <a:lnTo>
                  <a:pt x="35719" y="997"/>
                </a:lnTo>
                <a:lnTo>
                  <a:pt x="34723" y="428"/>
                </a:lnTo>
                <a:lnTo>
                  <a:pt x="33726" y="143"/>
                </a:lnTo>
                <a:lnTo>
                  <a:pt x="3258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14" name="Google Shape;90;p15"/>
          <p:cNvSpPr/>
          <p:nvPr/>
        </p:nvSpPr>
        <p:spPr>
          <a:xfrm>
            <a:off x="2703565" y="3833171"/>
            <a:ext cx="242273" cy="276347"/>
          </a:xfrm>
          <a:custGeom>
            <a:avLst/>
            <a:ahLst/>
            <a:rect l="l" t="t" r="r" b="b"/>
            <a:pathLst>
              <a:path w="9108" h="10389" extrusionOk="0">
                <a:moveTo>
                  <a:pt x="3415" y="1"/>
                </a:moveTo>
                <a:lnTo>
                  <a:pt x="2846" y="143"/>
                </a:lnTo>
                <a:lnTo>
                  <a:pt x="2277" y="428"/>
                </a:lnTo>
                <a:lnTo>
                  <a:pt x="1992" y="428"/>
                </a:lnTo>
                <a:lnTo>
                  <a:pt x="1850" y="570"/>
                </a:lnTo>
                <a:lnTo>
                  <a:pt x="1708" y="712"/>
                </a:lnTo>
                <a:lnTo>
                  <a:pt x="1139" y="1139"/>
                </a:lnTo>
                <a:lnTo>
                  <a:pt x="712" y="1851"/>
                </a:lnTo>
                <a:lnTo>
                  <a:pt x="285" y="2562"/>
                </a:lnTo>
                <a:lnTo>
                  <a:pt x="142" y="3416"/>
                </a:lnTo>
                <a:lnTo>
                  <a:pt x="0" y="4270"/>
                </a:lnTo>
                <a:lnTo>
                  <a:pt x="142" y="5266"/>
                </a:lnTo>
                <a:lnTo>
                  <a:pt x="285" y="6120"/>
                </a:lnTo>
                <a:lnTo>
                  <a:pt x="712" y="7116"/>
                </a:lnTo>
                <a:lnTo>
                  <a:pt x="1281" y="7970"/>
                </a:lnTo>
                <a:lnTo>
                  <a:pt x="1850" y="8824"/>
                </a:lnTo>
                <a:lnTo>
                  <a:pt x="2704" y="9393"/>
                </a:lnTo>
                <a:lnTo>
                  <a:pt x="3415" y="9962"/>
                </a:lnTo>
                <a:lnTo>
                  <a:pt x="4269" y="10247"/>
                </a:lnTo>
                <a:lnTo>
                  <a:pt x="5123" y="10389"/>
                </a:lnTo>
                <a:lnTo>
                  <a:pt x="5977" y="10389"/>
                </a:lnTo>
                <a:lnTo>
                  <a:pt x="6831" y="10104"/>
                </a:lnTo>
                <a:lnTo>
                  <a:pt x="7542" y="9677"/>
                </a:lnTo>
                <a:lnTo>
                  <a:pt x="8254" y="8824"/>
                </a:lnTo>
                <a:lnTo>
                  <a:pt x="8681" y="7970"/>
                </a:lnTo>
                <a:lnTo>
                  <a:pt x="8965" y="6831"/>
                </a:lnTo>
                <a:lnTo>
                  <a:pt x="9108" y="5693"/>
                </a:lnTo>
                <a:lnTo>
                  <a:pt x="8823" y="4554"/>
                </a:lnTo>
                <a:lnTo>
                  <a:pt x="8396" y="3416"/>
                </a:lnTo>
                <a:lnTo>
                  <a:pt x="7969" y="2562"/>
                </a:lnTo>
                <a:lnTo>
                  <a:pt x="7400" y="1851"/>
                </a:lnTo>
                <a:lnTo>
                  <a:pt x="6831" y="1281"/>
                </a:lnTo>
                <a:lnTo>
                  <a:pt x="6262" y="854"/>
                </a:lnTo>
                <a:lnTo>
                  <a:pt x="5550" y="428"/>
                </a:lnTo>
                <a:lnTo>
                  <a:pt x="4839" y="143"/>
                </a:lnTo>
                <a:lnTo>
                  <a:pt x="4127" y="1"/>
                </a:lnTo>
                <a:close/>
              </a:path>
            </a:pathLst>
          </a:custGeom>
          <a:solidFill>
            <a:srgbClr val="125A66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7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662" name="Google Shape;1294;p24"/>
          <p:cNvSpPr/>
          <p:nvPr/>
        </p:nvSpPr>
        <p:spPr>
          <a:xfrm>
            <a:off x="3087800" y="1366550"/>
            <a:ext cx="2968200" cy="2968200"/>
          </a:xfrm>
          <a:prstGeom prst="ellipse"/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9663" name="Google Shape;1295;p24"/>
          <p:cNvSpPr/>
          <p:nvPr/>
        </p:nvSpPr>
        <p:spPr>
          <a:xfrm>
            <a:off x="187569" y="939661"/>
            <a:ext cx="2492484" cy="1668092"/>
          </a:xfrm>
          <a:prstGeom prst="roundRect">
            <a:avLst>
              <a:gd name="adj" fmla="val 0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9664" name="Google Shape;1296;p24"/>
          <p:cNvSpPr/>
          <p:nvPr/>
        </p:nvSpPr>
        <p:spPr>
          <a:xfrm>
            <a:off x="187569" y="3258956"/>
            <a:ext cx="2492381" cy="1739764"/>
          </a:xfrm>
          <a:prstGeom prst="roundRect">
            <a:avLst>
              <a:gd name="adj" fmla="val 0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9665" name="Google Shape;1297;p24"/>
          <p:cNvSpPr/>
          <p:nvPr/>
        </p:nvSpPr>
        <p:spPr>
          <a:xfrm>
            <a:off x="6265354" y="2070088"/>
            <a:ext cx="2780172" cy="1746420"/>
          </a:xfrm>
          <a:prstGeom prst="roundRect">
            <a:avLst>
              <a:gd name="adj" fmla="val 0"/>
            </a:avLst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cxnSp>
        <p:nvCxnSpPr>
          <p:cNvPr id="3145731" name="Google Shape;1299;p24"/>
          <p:cNvCxnSpPr>
            <a:cxnSpLocks/>
            <a:stCxn id="1049663" idx="3"/>
            <a:endCxn id="1049662" idx="1"/>
          </p:cNvCxnSpPr>
          <p:nvPr/>
        </p:nvCxnSpPr>
        <p:spPr>
          <a:xfrm>
            <a:off x="2680053" y="1773707"/>
            <a:ext cx="842430" cy="27526"/>
          </a:xfrm>
          <a:prstGeom prst="bentConnector4">
            <a:avLst>
              <a:gd name="adj1" fmla="val 24201"/>
              <a:gd name="adj2" fmla="val -1662922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45732" name="Google Shape;1300;p24"/>
          <p:cNvCxnSpPr>
            <a:cxnSpLocks/>
            <a:stCxn id="1049664" idx="3"/>
            <a:endCxn id="1049662" idx="3"/>
          </p:cNvCxnSpPr>
          <p:nvPr/>
        </p:nvCxnSpPr>
        <p:spPr>
          <a:xfrm flipV="1">
            <a:off x="2679950" y="3900067"/>
            <a:ext cx="842533" cy="228771"/>
          </a:xfrm>
          <a:prstGeom prst="bentConnector4">
            <a:avLst>
              <a:gd name="adj1" fmla="val 24204"/>
              <a:gd name="adj2" fmla="val 75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45733" name="Google Shape;1301;p24"/>
          <p:cNvCxnSpPr>
            <a:cxnSpLocks/>
            <a:stCxn id="1049665" idx="1"/>
            <a:endCxn id="1049662" idx="7"/>
          </p:cNvCxnSpPr>
          <p:nvPr/>
        </p:nvCxnSpPr>
        <p:spPr>
          <a:xfrm rot="10800000">
            <a:off x="5621318" y="1801234"/>
            <a:ext cx="644037" cy="1142065"/>
          </a:xfrm>
          <a:prstGeom prst="bentConnector4">
            <a:avLst>
              <a:gd name="adj1" fmla="val 16253"/>
              <a:gd name="adj2" fmla="val 99486"/>
            </a:avLst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49666" name="Google Shape;1303;p24"/>
          <p:cNvSpPr/>
          <p:nvPr/>
        </p:nvSpPr>
        <p:spPr>
          <a:xfrm>
            <a:off x="6286511" y="2688253"/>
            <a:ext cx="481200" cy="481200"/>
          </a:xfrm>
          <a:prstGeom prst="ellipse"/>
          <a:solidFill>
            <a:schemeClr val="accen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dirty="0" sz="1200" lang="en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</a:t>
            </a:r>
            <a:endParaRPr b="1" dirty="0" sz="200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49667" name="Google Shape;1305;p24"/>
          <p:cNvSpPr/>
          <p:nvPr/>
        </p:nvSpPr>
        <p:spPr>
          <a:xfrm>
            <a:off x="2186764" y="1421050"/>
            <a:ext cx="481200" cy="481200"/>
          </a:xfrm>
          <a:prstGeom prst="ellipse"/>
          <a:solidFill>
            <a:schemeClr val="accent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sz="1200" lang="en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1</a:t>
            </a:r>
            <a:endParaRPr b="1" sz="200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49668" name="Google Shape;1306;p24"/>
          <p:cNvSpPr/>
          <p:nvPr/>
        </p:nvSpPr>
        <p:spPr>
          <a:xfrm>
            <a:off x="2176394" y="3895147"/>
            <a:ext cx="481200" cy="481200"/>
          </a:xfrm>
          <a:prstGeom prst="ellipse"/>
          <a:solidFill>
            <a:schemeClr val="accent5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sz="1200" lang="en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3</a:t>
            </a:r>
            <a:endParaRPr b="1" sz="200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49669" name="Google Shape;1307;p24"/>
          <p:cNvSpPr txBox="1"/>
          <p:nvPr/>
        </p:nvSpPr>
        <p:spPr>
          <a:xfrm>
            <a:off x="243840" y="3305642"/>
            <a:ext cx="1907690" cy="1646186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1200" lang="en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Oʻsimliklar dunyosi juda rang-barang va noodatiydir. Ular bizning hayotimiz uchun muhim, havo tozalaydi va oziq-ovqat beradi.</a:t>
            </a:r>
            <a:endParaRPr dirty="0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9670" name="Google Shape;1308;p24"/>
          <p:cNvSpPr txBox="1">
            <a:spLocks noGrp="1"/>
          </p:cNvSpPr>
          <p:nvPr>
            <p:ph type="title"/>
          </p:nvPr>
        </p:nvSpPr>
        <p:spPr>
          <a:xfrm>
            <a:off x="457100" y="182512"/>
            <a:ext cx="8229600" cy="4815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1200" lang="en" smtClean="0">
                <a:solidFill>
                  <a:schemeClr val="dk1"/>
                </a:solidFill>
              </a:rPr>
              <a:t>Xulosa va savol-javob</a:t>
            </a:r>
            <a:endParaRPr dirty="0" sz="1800">
              <a:solidFill>
                <a:schemeClr val="dk1"/>
              </a:solidFill>
            </a:endParaRPr>
          </a:p>
        </p:txBody>
      </p:sp>
      <p:grpSp>
        <p:nvGrpSpPr>
          <p:cNvPr id="68" name="Google Shape;1309;p24"/>
          <p:cNvGrpSpPr/>
          <p:nvPr/>
        </p:nvGrpSpPr>
        <p:grpSpPr>
          <a:xfrm>
            <a:off x="3175899" y="1686644"/>
            <a:ext cx="2792109" cy="2302498"/>
            <a:chOff x="4311600" y="3232600"/>
            <a:chExt cx="1656350" cy="1365900"/>
          </a:xfrm>
        </p:grpSpPr>
        <p:sp>
          <p:nvSpPr>
            <p:cNvPr id="1049671" name="Google Shape;1310;p24"/>
            <p:cNvSpPr/>
            <p:nvPr/>
          </p:nvSpPr>
          <p:spPr>
            <a:xfrm>
              <a:off x="5663750" y="3500475"/>
              <a:ext cx="198300" cy="264600"/>
            </a:xfrm>
            <a:prstGeom prst="ellipse"/>
            <a:solidFill>
              <a:schemeClr val="dk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69" name="Google Shape;1311;p24"/>
            <p:cNvGrpSpPr/>
            <p:nvPr/>
          </p:nvGrpSpPr>
          <p:grpSpPr>
            <a:xfrm>
              <a:off x="4311600" y="3232600"/>
              <a:ext cx="1127796" cy="1340385"/>
              <a:chOff x="4311600" y="3232600"/>
              <a:chExt cx="1127796" cy="1340385"/>
            </a:xfrm>
          </p:grpSpPr>
          <p:sp>
            <p:nvSpPr>
              <p:cNvPr id="1049672" name="Google Shape;1312;p24"/>
              <p:cNvSpPr/>
              <p:nvPr/>
            </p:nvSpPr>
            <p:spPr>
              <a:xfrm>
                <a:off x="4988043" y="4313787"/>
                <a:ext cx="451353" cy="259198"/>
              </a:xfrm>
              <a:custGeom>
                <a:avLst/>
                <a:ahLst/>
                <a:rect l="l" t="t" r="r" b="b"/>
                <a:pathLst>
                  <a:path w="23179" h="13311" extrusionOk="0">
                    <a:moveTo>
                      <a:pt x="21694" y="0"/>
                    </a:moveTo>
                    <a:cubicBezTo>
                      <a:pt x="21532" y="0"/>
                      <a:pt x="21370" y="36"/>
                      <a:pt x="21247" y="107"/>
                    </a:cubicBezTo>
                    <a:lnTo>
                      <a:pt x="247" y="12228"/>
                    </a:lnTo>
                    <a:cubicBezTo>
                      <a:pt x="1" y="12371"/>
                      <a:pt x="1" y="12604"/>
                      <a:pt x="247" y="12747"/>
                    </a:cubicBezTo>
                    <a:lnTo>
                      <a:pt x="1036" y="13203"/>
                    </a:lnTo>
                    <a:cubicBezTo>
                      <a:pt x="1159" y="13275"/>
                      <a:pt x="1321" y="13310"/>
                      <a:pt x="1483" y="13310"/>
                    </a:cubicBezTo>
                    <a:cubicBezTo>
                      <a:pt x="1646" y="13310"/>
                      <a:pt x="1809" y="13275"/>
                      <a:pt x="1934" y="13203"/>
                    </a:cubicBezTo>
                    <a:lnTo>
                      <a:pt x="22930" y="1078"/>
                    </a:lnTo>
                    <a:cubicBezTo>
                      <a:pt x="23179" y="935"/>
                      <a:pt x="23179" y="703"/>
                      <a:pt x="22930" y="559"/>
                    </a:cubicBezTo>
                    <a:lnTo>
                      <a:pt x="22145" y="107"/>
                    </a:lnTo>
                    <a:cubicBezTo>
                      <a:pt x="22020" y="36"/>
                      <a:pt x="21857" y="0"/>
                      <a:pt x="21694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73" name="Google Shape;1313;p24"/>
              <p:cNvSpPr/>
              <p:nvPr/>
            </p:nvSpPr>
            <p:spPr>
              <a:xfrm>
                <a:off x="4340944" y="3380858"/>
                <a:ext cx="734542" cy="1060725"/>
              </a:xfrm>
              <a:custGeom>
                <a:avLst/>
                <a:ahLst/>
                <a:rect l="l" t="t" r="r" b="b"/>
                <a:pathLst>
                  <a:path w="37722" h="54473" extrusionOk="0">
                    <a:moveTo>
                      <a:pt x="36880" y="1"/>
                    </a:moveTo>
                    <a:cubicBezTo>
                      <a:pt x="36815" y="1"/>
                      <a:pt x="36749" y="15"/>
                      <a:pt x="36700" y="43"/>
                    </a:cubicBezTo>
                    <a:lnTo>
                      <a:pt x="10156" y="15853"/>
                    </a:lnTo>
                    <a:lnTo>
                      <a:pt x="9417" y="13721"/>
                    </a:lnTo>
                    <a:cubicBezTo>
                      <a:pt x="9404" y="13668"/>
                      <a:pt x="9364" y="13604"/>
                      <a:pt x="9314" y="13551"/>
                    </a:cubicBezTo>
                    <a:cubicBezTo>
                      <a:pt x="9271" y="13498"/>
                      <a:pt x="9221" y="13452"/>
                      <a:pt x="9171" y="13424"/>
                    </a:cubicBezTo>
                    <a:lnTo>
                      <a:pt x="9111" y="13389"/>
                    </a:lnTo>
                    <a:cubicBezTo>
                      <a:pt x="9024" y="13337"/>
                      <a:pt x="8541" y="13134"/>
                      <a:pt x="8377" y="13134"/>
                    </a:cubicBezTo>
                    <a:cubicBezTo>
                      <a:pt x="8360" y="13134"/>
                      <a:pt x="8346" y="13137"/>
                      <a:pt x="8336" y="13142"/>
                    </a:cubicBezTo>
                    <a:lnTo>
                      <a:pt x="180" y="17852"/>
                    </a:lnTo>
                    <a:cubicBezTo>
                      <a:pt x="130" y="17882"/>
                      <a:pt x="83" y="17932"/>
                      <a:pt x="50" y="17985"/>
                    </a:cubicBezTo>
                    <a:cubicBezTo>
                      <a:pt x="20" y="18042"/>
                      <a:pt x="0" y="18105"/>
                      <a:pt x="0" y="18162"/>
                    </a:cubicBezTo>
                    <a:lnTo>
                      <a:pt x="0" y="52952"/>
                    </a:lnTo>
                    <a:cubicBezTo>
                      <a:pt x="0" y="53525"/>
                      <a:pt x="376" y="54206"/>
                      <a:pt x="842" y="54472"/>
                    </a:cubicBezTo>
                    <a:lnTo>
                      <a:pt x="1943" y="53837"/>
                    </a:lnTo>
                    <a:lnTo>
                      <a:pt x="37721" y="33183"/>
                    </a:lnTo>
                    <a:lnTo>
                      <a:pt x="37721" y="31118"/>
                    </a:lnTo>
                    <a:lnTo>
                      <a:pt x="37718" y="7900"/>
                    </a:lnTo>
                    <a:lnTo>
                      <a:pt x="37718" y="635"/>
                    </a:lnTo>
                    <a:cubicBezTo>
                      <a:pt x="37718" y="575"/>
                      <a:pt x="37701" y="511"/>
                      <a:pt x="37668" y="456"/>
                    </a:cubicBezTo>
                    <a:cubicBezTo>
                      <a:pt x="37635" y="399"/>
                      <a:pt x="37591" y="352"/>
                      <a:pt x="37542" y="322"/>
                    </a:cubicBezTo>
                    <a:lnTo>
                      <a:pt x="37046" y="36"/>
                    </a:lnTo>
                    <a:cubicBezTo>
                      <a:pt x="37000" y="12"/>
                      <a:pt x="36940" y="1"/>
                      <a:pt x="36880" y="1"/>
                    </a:cubicBezTo>
                    <a:close/>
                  </a:path>
                </a:pathLst>
              </a:custGeom>
              <a:solidFill>
                <a:srgbClr val="146F87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74" name="Google Shape;1314;p24"/>
              <p:cNvSpPr/>
              <p:nvPr/>
            </p:nvSpPr>
            <p:spPr>
              <a:xfrm>
                <a:off x="4357319" y="3389717"/>
                <a:ext cx="718165" cy="1051866"/>
              </a:xfrm>
              <a:custGeom>
                <a:avLst/>
                <a:ahLst/>
                <a:rect l="l" t="t" r="r" b="b"/>
                <a:pathLst>
                  <a:path w="36881" h="54018" extrusionOk="0">
                    <a:moveTo>
                      <a:pt x="36827" y="1"/>
                    </a:moveTo>
                    <a:lnTo>
                      <a:pt x="9458" y="15804"/>
                    </a:lnTo>
                    <a:lnTo>
                      <a:pt x="9315" y="15398"/>
                    </a:lnTo>
                    <a:lnTo>
                      <a:pt x="8576" y="13266"/>
                    </a:lnTo>
                    <a:cubicBezTo>
                      <a:pt x="8563" y="13213"/>
                      <a:pt x="8523" y="13149"/>
                      <a:pt x="8473" y="13096"/>
                    </a:cubicBezTo>
                    <a:lnTo>
                      <a:pt x="1" y="17986"/>
                    </a:lnTo>
                    <a:lnTo>
                      <a:pt x="1" y="54017"/>
                    </a:lnTo>
                    <a:lnTo>
                      <a:pt x="36880" y="32728"/>
                    </a:lnTo>
                    <a:lnTo>
                      <a:pt x="36877" y="180"/>
                    </a:lnTo>
                    <a:cubicBezTo>
                      <a:pt x="36877" y="120"/>
                      <a:pt x="36860" y="56"/>
                      <a:pt x="3682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75" name="Google Shape;1315;p24"/>
              <p:cNvSpPr/>
              <p:nvPr/>
            </p:nvSpPr>
            <p:spPr>
              <a:xfrm>
                <a:off x="4341898" y="3635976"/>
                <a:ext cx="180432" cy="103983"/>
              </a:xfrm>
              <a:custGeom>
                <a:avLst/>
                <a:ahLst/>
                <a:rect l="l" t="t" r="r" b="b"/>
                <a:pathLst>
                  <a:path w="9266" h="5340" extrusionOk="0">
                    <a:moveTo>
                      <a:pt x="8460" y="1"/>
                    </a:moveTo>
                    <a:cubicBezTo>
                      <a:pt x="8397" y="1"/>
                      <a:pt x="8335" y="14"/>
                      <a:pt x="8287" y="40"/>
                    </a:cubicBezTo>
                    <a:lnTo>
                      <a:pt x="131" y="4750"/>
                    </a:lnTo>
                    <a:cubicBezTo>
                      <a:pt x="81" y="4780"/>
                      <a:pt x="34" y="4830"/>
                      <a:pt x="1" y="4883"/>
                    </a:cubicBezTo>
                    <a:lnTo>
                      <a:pt x="793" y="5339"/>
                    </a:lnTo>
                    <a:lnTo>
                      <a:pt x="9265" y="449"/>
                    </a:lnTo>
                    <a:cubicBezTo>
                      <a:pt x="9222" y="396"/>
                      <a:pt x="9172" y="350"/>
                      <a:pt x="9122" y="322"/>
                    </a:cubicBezTo>
                    <a:lnTo>
                      <a:pt x="8640" y="43"/>
                    </a:lnTo>
                    <a:cubicBezTo>
                      <a:pt x="8591" y="15"/>
                      <a:pt x="8525" y="1"/>
                      <a:pt x="8460" y="1"/>
                    </a:cubicBezTo>
                    <a:close/>
                  </a:path>
                </a:pathLst>
              </a:custGeom>
              <a:solidFill>
                <a:srgbClr val="1B95B5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76" name="Google Shape;1316;p24"/>
              <p:cNvSpPr/>
              <p:nvPr/>
            </p:nvSpPr>
            <p:spPr>
              <a:xfrm>
                <a:off x="4538678" y="3380858"/>
                <a:ext cx="535747" cy="316603"/>
              </a:xfrm>
              <a:custGeom>
                <a:avLst/>
                <a:ahLst/>
                <a:rect l="l" t="t" r="r" b="b"/>
                <a:pathLst>
                  <a:path w="27513" h="16259" extrusionOk="0">
                    <a:moveTo>
                      <a:pt x="26725" y="1"/>
                    </a:moveTo>
                    <a:cubicBezTo>
                      <a:pt x="26660" y="1"/>
                      <a:pt x="26594" y="15"/>
                      <a:pt x="26545" y="43"/>
                    </a:cubicBezTo>
                    <a:lnTo>
                      <a:pt x="1" y="15853"/>
                    </a:lnTo>
                    <a:lnTo>
                      <a:pt x="144" y="16259"/>
                    </a:lnTo>
                    <a:lnTo>
                      <a:pt x="27513" y="456"/>
                    </a:lnTo>
                    <a:cubicBezTo>
                      <a:pt x="27480" y="399"/>
                      <a:pt x="27436" y="352"/>
                      <a:pt x="27387" y="322"/>
                    </a:cubicBezTo>
                    <a:lnTo>
                      <a:pt x="26891" y="36"/>
                    </a:lnTo>
                    <a:cubicBezTo>
                      <a:pt x="26845" y="12"/>
                      <a:pt x="26785" y="1"/>
                      <a:pt x="26725" y="1"/>
                    </a:cubicBezTo>
                    <a:close/>
                  </a:path>
                </a:pathLst>
              </a:custGeom>
              <a:solidFill>
                <a:srgbClr val="1B95B5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77" name="Google Shape;1317;p24"/>
              <p:cNvSpPr/>
              <p:nvPr/>
            </p:nvSpPr>
            <p:spPr>
              <a:xfrm>
                <a:off x="4570494" y="3232600"/>
                <a:ext cx="424909" cy="925372"/>
              </a:xfrm>
              <a:custGeom>
                <a:avLst/>
                <a:ahLst/>
                <a:rect l="l" t="t" r="r" b="b"/>
                <a:pathLst>
                  <a:path w="21821" h="47522" extrusionOk="0">
                    <a:moveTo>
                      <a:pt x="21067" y="1"/>
                    </a:moveTo>
                    <a:cubicBezTo>
                      <a:pt x="20917" y="1"/>
                      <a:pt x="20765" y="35"/>
                      <a:pt x="20647" y="102"/>
                    </a:cubicBezTo>
                    <a:lnTo>
                      <a:pt x="409" y="11775"/>
                    </a:lnTo>
                    <a:cubicBezTo>
                      <a:pt x="183" y="11905"/>
                      <a:pt x="0" y="12221"/>
                      <a:pt x="0" y="12480"/>
                    </a:cubicBezTo>
                    <a:lnTo>
                      <a:pt x="0" y="46745"/>
                    </a:lnTo>
                    <a:cubicBezTo>
                      <a:pt x="0" y="47004"/>
                      <a:pt x="173" y="47314"/>
                      <a:pt x="383" y="47434"/>
                    </a:cubicBezTo>
                    <a:cubicBezTo>
                      <a:pt x="485" y="47493"/>
                      <a:pt x="619" y="47522"/>
                      <a:pt x="756" y="47522"/>
                    </a:cubicBezTo>
                    <a:cubicBezTo>
                      <a:pt x="905" y="47522"/>
                      <a:pt x="1056" y="47488"/>
                      <a:pt x="1174" y="47420"/>
                    </a:cubicBezTo>
                    <a:lnTo>
                      <a:pt x="21411" y="35748"/>
                    </a:lnTo>
                    <a:cubicBezTo>
                      <a:pt x="21638" y="35618"/>
                      <a:pt x="21821" y="35302"/>
                      <a:pt x="21821" y="35043"/>
                    </a:cubicBezTo>
                    <a:lnTo>
                      <a:pt x="21821" y="778"/>
                    </a:lnTo>
                    <a:cubicBezTo>
                      <a:pt x="21821" y="518"/>
                      <a:pt x="21648" y="209"/>
                      <a:pt x="21439" y="86"/>
                    </a:cubicBezTo>
                    <a:cubicBezTo>
                      <a:pt x="21337" y="29"/>
                      <a:pt x="21203" y="1"/>
                      <a:pt x="21067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78" name="Google Shape;1318;p24"/>
              <p:cNvSpPr/>
              <p:nvPr/>
            </p:nvSpPr>
            <p:spPr>
              <a:xfrm>
                <a:off x="4585390" y="3242063"/>
                <a:ext cx="410013" cy="915013"/>
              </a:xfrm>
              <a:custGeom>
                <a:avLst/>
                <a:ahLst/>
                <a:rect l="l" t="t" r="r" b="b"/>
                <a:pathLst>
                  <a:path w="21056" h="46990" extrusionOk="0">
                    <a:moveTo>
                      <a:pt x="20829" y="0"/>
                    </a:moveTo>
                    <a:cubicBezTo>
                      <a:pt x="20774" y="0"/>
                      <a:pt x="20712" y="18"/>
                      <a:pt x="20646" y="55"/>
                    </a:cubicBezTo>
                    <a:lnTo>
                      <a:pt x="409" y="11731"/>
                    </a:lnTo>
                    <a:cubicBezTo>
                      <a:pt x="183" y="11861"/>
                      <a:pt x="0" y="12177"/>
                      <a:pt x="0" y="12437"/>
                    </a:cubicBezTo>
                    <a:lnTo>
                      <a:pt x="0" y="46698"/>
                    </a:lnTo>
                    <a:cubicBezTo>
                      <a:pt x="0" y="46882"/>
                      <a:pt x="92" y="46990"/>
                      <a:pt x="227" y="46990"/>
                    </a:cubicBezTo>
                    <a:cubicBezTo>
                      <a:pt x="282" y="46990"/>
                      <a:pt x="343" y="46972"/>
                      <a:pt x="409" y="46934"/>
                    </a:cubicBezTo>
                    <a:lnTo>
                      <a:pt x="20646" y="35262"/>
                    </a:lnTo>
                    <a:cubicBezTo>
                      <a:pt x="20873" y="35132"/>
                      <a:pt x="21056" y="34816"/>
                      <a:pt x="21056" y="34557"/>
                    </a:cubicBezTo>
                    <a:lnTo>
                      <a:pt x="21056" y="292"/>
                    </a:lnTo>
                    <a:cubicBezTo>
                      <a:pt x="21056" y="107"/>
                      <a:pt x="20964" y="0"/>
                      <a:pt x="20829" y="0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79" name="Google Shape;1319;p24"/>
              <p:cNvSpPr/>
              <p:nvPr/>
            </p:nvSpPr>
            <p:spPr>
              <a:xfrm>
                <a:off x="4629474" y="3324156"/>
                <a:ext cx="311657" cy="192700"/>
              </a:xfrm>
              <a:custGeom>
                <a:avLst/>
                <a:ahLst/>
                <a:rect l="l" t="t" r="r" b="b"/>
                <a:pathLst>
                  <a:path w="16005" h="9896" extrusionOk="0">
                    <a:moveTo>
                      <a:pt x="15805" y="1"/>
                    </a:moveTo>
                    <a:cubicBezTo>
                      <a:pt x="15757" y="1"/>
                      <a:pt x="15702" y="17"/>
                      <a:pt x="15645" y="50"/>
                    </a:cubicBezTo>
                    <a:lnTo>
                      <a:pt x="360" y="8876"/>
                    </a:lnTo>
                    <a:cubicBezTo>
                      <a:pt x="165" y="8989"/>
                      <a:pt x="1" y="9268"/>
                      <a:pt x="1" y="9498"/>
                    </a:cubicBezTo>
                    <a:lnTo>
                      <a:pt x="1" y="9641"/>
                    </a:lnTo>
                    <a:cubicBezTo>
                      <a:pt x="1" y="9801"/>
                      <a:pt x="84" y="9895"/>
                      <a:pt x="202" y="9895"/>
                    </a:cubicBezTo>
                    <a:cubicBezTo>
                      <a:pt x="250" y="9895"/>
                      <a:pt x="304" y="9880"/>
                      <a:pt x="360" y="9847"/>
                    </a:cubicBezTo>
                    <a:lnTo>
                      <a:pt x="15645" y="1022"/>
                    </a:lnTo>
                    <a:cubicBezTo>
                      <a:pt x="15841" y="909"/>
                      <a:pt x="16004" y="629"/>
                      <a:pt x="16004" y="400"/>
                    </a:cubicBezTo>
                    <a:lnTo>
                      <a:pt x="16004" y="257"/>
                    </a:lnTo>
                    <a:cubicBezTo>
                      <a:pt x="16004" y="95"/>
                      <a:pt x="15923" y="1"/>
                      <a:pt x="15805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80" name="Google Shape;1320;p24"/>
              <p:cNvSpPr/>
              <p:nvPr/>
            </p:nvSpPr>
            <p:spPr>
              <a:xfrm>
                <a:off x="4629474" y="3371472"/>
                <a:ext cx="311657" cy="192661"/>
              </a:xfrm>
              <a:custGeom>
                <a:avLst/>
                <a:ahLst/>
                <a:rect l="l" t="t" r="r" b="b"/>
                <a:pathLst>
                  <a:path w="16005" h="9894" extrusionOk="0">
                    <a:moveTo>
                      <a:pt x="15805" y="0"/>
                    </a:moveTo>
                    <a:cubicBezTo>
                      <a:pt x="15757" y="0"/>
                      <a:pt x="15702" y="16"/>
                      <a:pt x="15645" y="49"/>
                    </a:cubicBezTo>
                    <a:lnTo>
                      <a:pt x="360" y="8874"/>
                    </a:lnTo>
                    <a:cubicBezTo>
                      <a:pt x="165" y="8987"/>
                      <a:pt x="1" y="9267"/>
                      <a:pt x="1" y="9496"/>
                    </a:cubicBezTo>
                    <a:lnTo>
                      <a:pt x="1" y="9639"/>
                    </a:lnTo>
                    <a:cubicBezTo>
                      <a:pt x="1" y="9800"/>
                      <a:pt x="84" y="9894"/>
                      <a:pt x="202" y="9894"/>
                    </a:cubicBezTo>
                    <a:cubicBezTo>
                      <a:pt x="250" y="9894"/>
                      <a:pt x="304" y="9878"/>
                      <a:pt x="360" y="9845"/>
                    </a:cubicBezTo>
                    <a:lnTo>
                      <a:pt x="15645" y="1021"/>
                    </a:lnTo>
                    <a:cubicBezTo>
                      <a:pt x="15841" y="907"/>
                      <a:pt x="16004" y="628"/>
                      <a:pt x="16004" y="399"/>
                    </a:cubicBezTo>
                    <a:lnTo>
                      <a:pt x="16004" y="255"/>
                    </a:lnTo>
                    <a:cubicBezTo>
                      <a:pt x="16004" y="93"/>
                      <a:pt x="15923" y="0"/>
                      <a:pt x="15805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81" name="Google Shape;1321;p24"/>
              <p:cNvSpPr/>
              <p:nvPr/>
            </p:nvSpPr>
            <p:spPr>
              <a:xfrm>
                <a:off x="4629474" y="3418750"/>
                <a:ext cx="311657" cy="192661"/>
              </a:xfrm>
              <a:custGeom>
                <a:avLst/>
                <a:ahLst/>
                <a:rect l="l" t="t" r="r" b="b"/>
                <a:pathLst>
                  <a:path w="16005" h="9894" extrusionOk="0">
                    <a:moveTo>
                      <a:pt x="15805" y="1"/>
                    </a:moveTo>
                    <a:cubicBezTo>
                      <a:pt x="15757" y="1"/>
                      <a:pt x="15702" y="16"/>
                      <a:pt x="15645" y="50"/>
                    </a:cubicBezTo>
                    <a:lnTo>
                      <a:pt x="360" y="8874"/>
                    </a:lnTo>
                    <a:cubicBezTo>
                      <a:pt x="165" y="8988"/>
                      <a:pt x="1" y="9267"/>
                      <a:pt x="1" y="9496"/>
                    </a:cubicBezTo>
                    <a:lnTo>
                      <a:pt x="1" y="9639"/>
                    </a:lnTo>
                    <a:cubicBezTo>
                      <a:pt x="1" y="9800"/>
                      <a:pt x="84" y="9894"/>
                      <a:pt x="202" y="9894"/>
                    </a:cubicBezTo>
                    <a:cubicBezTo>
                      <a:pt x="250" y="9894"/>
                      <a:pt x="304" y="9878"/>
                      <a:pt x="360" y="9846"/>
                    </a:cubicBezTo>
                    <a:lnTo>
                      <a:pt x="15645" y="1020"/>
                    </a:lnTo>
                    <a:cubicBezTo>
                      <a:pt x="15841" y="908"/>
                      <a:pt x="16004" y="628"/>
                      <a:pt x="16004" y="398"/>
                    </a:cubicBezTo>
                    <a:lnTo>
                      <a:pt x="16004" y="256"/>
                    </a:lnTo>
                    <a:cubicBezTo>
                      <a:pt x="16004" y="93"/>
                      <a:pt x="15923" y="1"/>
                      <a:pt x="15805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82" name="Google Shape;1322;p24"/>
              <p:cNvSpPr/>
              <p:nvPr/>
            </p:nvSpPr>
            <p:spPr>
              <a:xfrm>
                <a:off x="4629474" y="3466027"/>
                <a:ext cx="311657" cy="192680"/>
              </a:xfrm>
              <a:custGeom>
                <a:avLst/>
                <a:ahLst/>
                <a:rect l="l" t="t" r="r" b="b"/>
                <a:pathLst>
                  <a:path w="16005" h="9895" extrusionOk="0">
                    <a:moveTo>
                      <a:pt x="15805" y="1"/>
                    </a:moveTo>
                    <a:cubicBezTo>
                      <a:pt x="15757" y="1"/>
                      <a:pt x="15702" y="16"/>
                      <a:pt x="15645" y="49"/>
                    </a:cubicBezTo>
                    <a:lnTo>
                      <a:pt x="360" y="8875"/>
                    </a:lnTo>
                    <a:cubicBezTo>
                      <a:pt x="165" y="8987"/>
                      <a:pt x="1" y="9267"/>
                      <a:pt x="1" y="9497"/>
                    </a:cubicBezTo>
                    <a:lnTo>
                      <a:pt x="1" y="9640"/>
                    </a:lnTo>
                    <a:cubicBezTo>
                      <a:pt x="1" y="9802"/>
                      <a:pt x="83" y="9894"/>
                      <a:pt x="200" y="9894"/>
                    </a:cubicBezTo>
                    <a:cubicBezTo>
                      <a:pt x="249" y="9894"/>
                      <a:pt x="303" y="9879"/>
                      <a:pt x="360" y="9846"/>
                    </a:cubicBezTo>
                    <a:lnTo>
                      <a:pt x="15645" y="1021"/>
                    </a:lnTo>
                    <a:cubicBezTo>
                      <a:pt x="15841" y="907"/>
                      <a:pt x="16004" y="628"/>
                      <a:pt x="16004" y="399"/>
                    </a:cubicBezTo>
                    <a:lnTo>
                      <a:pt x="16004" y="256"/>
                    </a:lnTo>
                    <a:cubicBezTo>
                      <a:pt x="16004" y="93"/>
                      <a:pt x="15922" y="1"/>
                      <a:pt x="15805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83" name="Google Shape;1323;p24"/>
              <p:cNvSpPr/>
              <p:nvPr/>
            </p:nvSpPr>
            <p:spPr>
              <a:xfrm>
                <a:off x="4629474" y="3513304"/>
                <a:ext cx="311657" cy="192680"/>
              </a:xfrm>
              <a:custGeom>
                <a:avLst/>
                <a:ahLst/>
                <a:rect l="l" t="t" r="r" b="b"/>
                <a:pathLst>
                  <a:path w="16005" h="9895" extrusionOk="0">
                    <a:moveTo>
                      <a:pt x="15805" y="1"/>
                    </a:moveTo>
                    <a:cubicBezTo>
                      <a:pt x="15757" y="1"/>
                      <a:pt x="15702" y="17"/>
                      <a:pt x="15645" y="50"/>
                    </a:cubicBezTo>
                    <a:lnTo>
                      <a:pt x="360" y="8875"/>
                    </a:lnTo>
                    <a:cubicBezTo>
                      <a:pt x="165" y="8988"/>
                      <a:pt x="1" y="9267"/>
                      <a:pt x="1" y="9496"/>
                    </a:cubicBezTo>
                    <a:lnTo>
                      <a:pt x="1" y="9640"/>
                    </a:lnTo>
                    <a:cubicBezTo>
                      <a:pt x="1" y="9802"/>
                      <a:pt x="83" y="9895"/>
                      <a:pt x="200" y="9895"/>
                    </a:cubicBezTo>
                    <a:cubicBezTo>
                      <a:pt x="249" y="9895"/>
                      <a:pt x="303" y="9879"/>
                      <a:pt x="360" y="9846"/>
                    </a:cubicBezTo>
                    <a:lnTo>
                      <a:pt x="15645" y="1021"/>
                    </a:lnTo>
                    <a:cubicBezTo>
                      <a:pt x="15841" y="908"/>
                      <a:pt x="16004" y="629"/>
                      <a:pt x="16004" y="399"/>
                    </a:cubicBezTo>
                    <a:lnTo>
                      <a:pt x="16004" y="256"/>
                    </a:lnTo>
                    <a:cubicBezTo>
                      <a:pt x="16004" y="94"/>
                      <a:pt x="15923" y="1"/>
                      <a:pt x="15805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84" name="Google Shape;1324;p24"/>
              <p:cNvSpPr/>
              <p:nvPr/>
            </p:nvSpPr>
            <p:spPr>
              <a:xfrm>
                <a:off x="4629474" y="3560932"/>
                <a:ext cx="311657" cy="192680"/>
              </a:xfrm>
              <a:custGeom>
                <a:avLst/>
                <a:ahLst/>
                <a:rect l="l" t="t" r="r" b="b"/>
                <a:pathLst>
                  <a:path w="16005" h="9895" extrusionOk="0">
                    <a:moveTo>
                      <a:pt x="15803" y="1"/>
                    </a:moveTo>
                    <a:cubicBezTo>
                      <a:pt x="15755" y="1"/>
                      <a:pt x="15702" y="16"/>
                      <a:pt x="15645" y="49"/>
                    </a:cubicBezTo>
                    <a:lnTo>
                      <a:pt x="360" y="8874"/>
                    </a:lnTo>
                    <a:cubicBezTo>
                      <a:pt x="165" y="8986"/>
                      <a:pt x="1" y="9266"/>
                      <a:pt x="1" y="9496"/>
                    </a:cubicBezTo>
                    <a:lnTo>
                      <a:pt x="1" y="9639"/>
                    </a:lnTo>
                    <a:cubicBezTo>
                      <a:pt x="1" y="9801"/>
                      <a:pt x="83" y="9895"/>
                      <a:pt x="200" y="9895"/>
                    </a:cubicBezTo>
                    <a:cubicBezTo>
                      <a:pt x="248" y="9895"/>
                      <a:pt x="303" y="9879"/>
                      <a:pt x="360" y="9845"/>
                    </a:cubicBezTo>
                    <a:lnTo>
                      <a:pt x="15645" y="1023"/>
                    </a:lnTo>
                    <a:cubicBezTo>
                      <a:pt x="15841" y="907"/>
                      <a:pt x="16004" y="631"/>
                      <a:pt x="16004" y="401"/>
                    </a:cubicBezTo>
                    <a:lnTo>
                      <a:pt x="16004" y="258"/>
                    </a:lnTo>
                    <a:cubicBezTo>
                      <a:pt x="16004" y="95"/>
                      <a:pt x="15922" y="1"/>
                      <a:pt x="15803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85" name="Google Shape;1325;p24"/>
              <p:cNvSpPr/>
              <p:nvPr/>
            </p:nvSpPr>
            <p:spPr>
              <a:xfrm>
                <a:off x="4629474" y="3608210"/>
                <a:ext cx="311657" cy="192700"/>
              </a:xfrm>
              <a:custGeom>
                <a:avLst/>
                <a:ahLst/>
                <a:rect l="l" t="t" r="r" b="b"/>
                <a:pathLst>
                  <a:path w="16005" h="9896" extrusionOk="0">
                    <a:moveTo>
                      <a:pt x="15803" y="1"/>
                    </a:moveTo>
                    <a:cubicBezTo>
                      <a:pt x="15755" y="1"/>
                      <a:pt x="15702" y="16"/>
                      <a:pt x="15645" y="49"/>
                    </a:cubicBezTo>
                    <a:lnTo>
                      <a:pt x="360" y="8874"/>
                    </a:lnTo>
                    <a:cubicBezTo>
                      <a:pt x="165" y="8987"/>
                      <a:pt x="1" y="9266"/>
                      <a:pt x="1" y="9496"/>
                    </a:cubicBezTo>
                    <a:lnTo>
                      <a:pt x="1" y="9639"/>
                    </a:lnTo>
                    <a:cubicBezTo>
                      <a:pt x="1" y="9801"/>
                      <a:pt x="83" y="9895"/>
                      <a:pt x="200" y="9895"/>
                    </a:cubicBezTo>
                    <a:cubicBezTo>
                      <a:pt x="248" y="9895"/>
                      <a:pt x="303" y="9879"/>
                      <a:pt x="360" y="9845"/>
                    </a:cubicBezTo>
                    <a:lnTo>
                      <a:pt x="15645" y="1024"/>
                    </a:lnTo>
                    <a:cubicBezTo>
                      <a:pt x="15841" y="907"/>
                      <a:pt x="16004" y="631"/>
                      <a:pt x="16004" y="402"/>
                    </a:cubicBezTo>
                    <a:lnTo>
                      <a:pt x="16004" y="259"/>
                    </a:lnTo>
                    <a:cubicBezTo>
                      <a:pt x="16004" y="95"/>
                      <a:pt x="15922" y="1"/>
                      <a:pt x="15803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86" name="Google Shape;1326;p24"/>
              <p:cNvSpPr/>
              <p:nvPr/>
            </p:nvSpPr>
            <p:spPr>
              <a:xfrm>
                <a:off x="4629474" y="3655506"/>
                <a:ext cx="311657" cy="192680"/>
              </a:xfrm>
              <a:custGeom>
                <a:avLst/>
                <a:ahLst/>
                <a:rect l="l" t="t" r="r" b="b"/>
                <a:pathLst>
                  <a:path w="16005" h="9895" extrusionOk="0">
                    <a:moveTo>
                      <a:pt x="15803" y="0"/>
                    </a:moveTo>
                    <a:cubicBezTo>
                      <a:pt x="15755" y="0"/>
                      <a:pt x="15702" y="16"/>
                      <a:pt x="15645" y="48"/>
                    </a:cubicBezTo>
                    <a:lnTo>
                      <a:pt x="360" y="8873"/>
                    </a:lnTo>
                    <a:cubicBezTo>
                      <a:pt x="165" y="8990"/>
                      <a:pt x="1" y="9266"/>
                      <a:pt x="1" y="9495"/>
                    </a:cubicBezTo>
                    <a:lnTo>
                      <a:pt x="1" y="9638"/>
                    </a:lnTo>
                    <a:cubicBezTo>
                      <a:pt x="1" y="9801"/>
                      <a:pt x="83" y="9895"/>
                      <a:pt x="200" y="9895"/>
                    </a:cubicBezTo>
                    <a:cubicBezTo>
                      <a:pt x="248" y="9895"/>
                      <a:pt x="303" y="9879"/>
                      <a:pt x="360" y="9845"/>
                    </a:cubicBezTo>
                    <a:lnTo>
                      <a:pt x="15645" y="1023"/>
                    </a:lnTo>
                    <a:cubicBezTo>
                      <a:pt x="15841" y="907"/>
                      <a:pt x="16004" y="630"/>
                      <a:pt x="16004" y="401"/>
                    </a:cubicBezTo>
                    <a:lnTo>
                      <a:pt x="16004" y="257"/>
                    </a:lnTo>
                    <a:cubicBezTo>
                      <a:pt x="16004" y="94"/>
                      <a:pt x="15922" y="0"/>
                      <a:pt x="15803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87" name="Google Shape;1327;p24"/>
              <p:cNvSpPr/>
              <p:nvPr/>
            </p:nvSpPr>
            <p:spPr>
              <a:xfrm>
                <a:off x="4629474" y="3702784"/>
                <a:ext cx="311657" cy="192680"/>
              </a:xfrm>
              <a:custGeom>
                <a:avLst/>
                <a:ahLst/>
                <a:rect l="l" t="t" r="r" b="b"/>
                <a:pathLst>
                  <a:path w="16005" h="9895" extrusionOk="0">
                    <a:moveTo>
                      <a:pt x="15803" y="1"/>
                    </a:moveTo>
                    <a:cubicBezTo>
                      <a:pt x="15755" y="1"/>
                      <a:pt x="15702" y="16"/>
                      <a:pt x="15645" y="49"/>
                    </a:cubicBezTo>
                    <a:lnTo>
                      <a:pt x="360" y="8874"/>
                    </a:lnTo>
                    <a:cubicBezTo>
                      <a:pt x="165" y="8990"/>
                      <a:pt x="1" y="9266"/>
                      <a:pt x="1" y="9496"/>
                    </a:cubicBezTo>
                    <a:lnTo>
                      <a:pt x="1" y="9638"/>
                    </a:lnTo>
                    <a:cubicBezTo>
                      <a:pt x="1" y="9801"/>
                      <a:pt x="83" y="9895"/>
                      <a:pt x="200" y="9895"/>
                    </a:cubicBezTo>
                    <a:cubicBezTo>
                      <a:pt x="248" y="9895"/>
                      <a:pt x="303" y="9879"/>
                      <a:pt x="360" y="9844"/>
                    </a:cubicBezTo>
                    <a:lnTo>
                      <a:pt x="15645" y="1023"/>
                    </a:lnTo>
                    <a:cubicBezTo>
                      <a:pt x="15841" y="907"/>
                      <a:pt x="16004" y="631"/>
                      <a:pt x="16004" y="401"/>
                    </a:cubicBezTo>
                    <a:lnTo>
                      <a:pt x="16004" y="258"/>
                    </a:lnTo>
                    <a:cubicBezTo>
                      <a:pt x="16004" y="95"/>
                      <a:pt x="15922" y="1"/>
                      <a:pt x="15803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88" name="Google Shape;1328;p24"/>
              <p:cNvSpPr/>
              <p:nvPr/>
            </p:nvSpPr>
            <p:spPr>
              <a:xfrm>
                <a:off x="4629474" y="3750061"/>
                <a:ext cx="311657" cy="192700"/>
              </a:xfrm>
              <a:custGeom>
                <a:avLst/>
                <a:ahLst/>
                <a:rect l="l" t="t" r="r" b="b"/>
                <a:pathLst>
                  <a:path w="16005" h="9896" extrusionOk="0">
                    <a:moveTo>
                      <a:pt x="15803" y="1"/>
                    </a:moveTo>
                    <a:cubicBezTo>
                      <a:pt x="15755" y="1"/>
                      <a:pt x="15702" y="16"/>
                      <a:pt x="15645" y="49"/>
                    </a:cubicBezTo>
                    <a:lnTo>
                      <a:pt x="360" y="8873"/>
                    </a:lnTo>
                    <a:cubicBezTo>
                      <a:pt x="165" y="8990"/>
                      <a:pt x="1" y="9266"/>
                      <a:pt x="1" y="9496"/>
                    </a:cubicBezTo>
                    <a:lnTo>
                      <a:pt x="1" y="9639"/>
                    </a:lnTo>
                    <a:cubicBezTo>
                      <a:pt x="1" y="9801"/>
                      <a:pt x="83" y="9895"/>
                      <a:pt x="200" y="9895"/>
                    </a:cubicBezTo>
                    <a:cubicBezTo>
                      <a:pt x="248" y="9895"/>
                      <a:pt x="303" y="9879"/>
                      <a:pt x="360" y="9845"/>
                    </a:cubicBezTo>
                    <a:lnTo>
                      <a:pt x="15645" y="1023"/>
                    </a:lnTo>
                    <a:cubicBezTo>
                      <a:pt x="15841" y="907"/>
                      <a:pt x="16004" y="631"/>
                      <a:pt x="16004" y="401"/>
                    </a:cubicBezTo>
                    <a:lnTo>
                      <a:pt x="16004" y="259"/>
                    </a:lnTo>
                    <a:cubicBezTo>
                      <a:pt x="16004" y="95"/>
                      <a:pt x="15922" y="1"/>
                      <a:pt x="15803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89" name="Google Shape;1329;p24"/>
              <p:cNvSpPr/>
              <p:nvPr/>
            </p:nvSpPr>
            <p:spPr>
              <a:xfrm>
                <a:off x="4629474" y="3797572"/>
                <a:ext cx="311657" cy="192680"/>
              </a:xfrm>
              <a:custGeom>
                <a:avLst/>
                <a:ahLst/>
                <a:rect l="l" t="t" r="r" b="b"/>
                <a:pathLst>
                  <a:path w="16005" h="9895" extrusionOk="0">
                    <a:moveTo>
                      <a:pt x="15806" y="0"/>
                    </a:moveTo>
                    <a:cubicBezTo>
                      <a:pt x="15757" y="0"/>
                      <a:pt x="15703" y="16"/>
                      <a:pt x="15645" y="51"/>
                    </a:cubicBezTo>
                    <a:lnTo>
                      <a:pt x="360" y="8872"/>
                    </a:lnTo>
                    <a:cubicBezTo>
                      <a:pt x="165" y="8988"/>
                      <a:pt x="1" y="9267"/>
                      <a:pt x="1" y="9494"/>
                    </a:cubicBezTo>
                    <a:lnTo>
                      <a:pt x="1" y="9637"/>
                    </a:lnTo>
                    <a:cubicBezTo>
                      <a:pt x="1" y="9800"/>
                      <a:pt x="84" y="9894"/>
                      <a:pt x="202" y="9894"/>
                    </a:cubicBezTo>
                    <a:cubicBezTo>
                      <a:pt x="250" y="9894"/>
                      <a:pt x="304" y="9879"/>
                      <a:pt x="360" y="9846"/>
                    </a:cubicBezTo>
                    <a:lnTo>
                      <a:pt x="15645" y="1021"/>
                    </a:lnTo>
                    <a:cubicBezTo>
                      <a:pt x="15841" y="909"/>
                      <a:pt x="16004" y="629"/>
                      <a:pt x="16004" y="400"/>
                    </a:cubicBezTo>
                    <a:lnTo>
                      <a:pt x="16004" y="257"/>
                    </a:lnTo>
                    <a:cubicBezTo>
                      <a:pt x="16004" y="94"/>
                      <a:pt x="15923" y="0"/>
                      <a:pt x="15806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90" name="Google Shape;1330;p24"/>
              <p:cNvSpPr/>
              <p:nvPr/>
            </p:nvSpPr>
            <p:spPr>
              <a:xfrm>
                <a:off x="4629474" y="3844849"/>
                <a:ext cx="311657" cy="192680"/>
              </a:xfrm>
              <a:custGeom>
                <a:avLst/>
                <a:ahLst/>
                <a:rect l="l" t="t" r="r" b="b"/>
                <a:pathLst>
                  <a:path w="16005" h="9895" extrusionOk="0">
                    <a:moveTo>
                      <a:pt x="15805" y="0"/>
                    </a:moveTo>
                    <a:cubicBezTo>
                      <a:pt x="15757" y="0"/>
                      <a:pt x="15702" y="16"/>
                      <a:pt x="15645" y="50"/>
                    </a:cubicBezTo>
                    <a:lnTo>
                      <a:pt x="360" y="8872"/>
                    </a:lnTo>
                    <a:cubicBezTo>
                      <a:pt x="165" y="8989"/>
                      <a:pt x="1" y="9268"/>
                      <a:pt x="1" y="9494"/>
                    </a:cubicBezTo>
                    <a:lnTo>
                      <a:pt x="1" y="9638"/>
                    </a:lnTo>
                    <a:cubicBezTo>
                      <a:pt x="1" y="9801"/>
                      <a:pt x="84" y="9895"/>
                      <a:pt x="202" y="9895"/>
                    </a:cubicBezTo>
                    <a:cubicBezTo>
                      <a:pt x="250" y="9895"/>
                      <a:pt x="304" y="9879"/>
                      <a:pt x="360" y="9847"/>
                    </a:cubicBezTo>
                    <a:lnTo>
                      <a:pt x="15645" y="1022"/>
                    </a:lnTo>
                    <a:cubicBezTo>
                      <a:pt x="15841" y="909"/>
                      <a:pt x="16004" y="629"/>
                      <a:pt x="16004" y="400"/>
                    </a:cubicBezTo>
                    <a:lnTo>
                      <a:pt x="16004" y="257"/>
                    </a:lnTo>
                    <a:cubicBezTo>
                      <a:pt x="16004" y="95"/>
                      <a:pt x="15923" y="0"/>
                      <a:pt x="15805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91" name="Google Shape;1331;p24"/>
              <p:cNvSpPr/>
              <p:nvPr/>
            </p:nvSpPr>
            <p:spPr>
              <a:xfrm>
                <a:off x="4629474" y="3892127"/>
                <a:ext cx="311657" cy="192700"/>
              </a:xfrm>
              <a:custGeom>
                <a:avLst/>
                <a:ahLst/>
                <a:rect l="l" t="t" r="r" b="b"/>
                <a:pathLst>
                  <a:path w="16005" h="9896" extrusionOk="0">
                    <a:moveTo>
                      <a:pt x="15806" y="1"/>
                    </a:moveTo>
                    <a:cubicBezTo>
                      <a:pt x="15757" y="1"/>
                      <a:pt x="15702" y="17"/>
                      <a:pt x="15645" y="51"/>
                    </a:cubicBezTo>
                    <a:lnTo>
                      <a:pt x="360" y="8872"/>
                    </a:lnTo>
                    <a:cubicBezTo>
                      <a:pt x="165" y="8989"/>
                      <a:pt x="1" y="9268"/>
                      <a:pt x="1" y="9494"/>
                    </a:cubicBezTo>
                    <a:lnTo>
                      <a:pt x="1" y="9637"/>
                    </a:lnTo>
                    <a:cubicBezTo>
                      <a:pt x="1" y="9801"/>
                      <a:pt x="84" y="9895"/>
                      <a:pt x="202" y="9895"/>
                    </a:cubicBezTo>
                    <a:cubicBezTo>
                      <a:pt x="250" y="9895"/>
                      <a:pt x="304" y="9880"/>
                      <a:pt x="360" y="9847"/>
                    </a:cubicBezTo>
                    <a:lnTo>
                      <a:pt x="15645" y="1023"/>
                    </a:lnTo>
                    <a:cubicBezTo>
                      <a:pt x="15841" y="909"/>
                      <a:pt x="16004" y="630"/>
                      <a:pt x="16004" y="400"/>
                    </a:cubicBezTo>
                    <a:lnTo>
                      <a:pt x="16004" y="257"/>
                    </a:lnTo>
                    <a:cubicBezTo>
                      <a:pt x="16004" y="95"/>
                      <a:pt x="15923" y="1"/>
                      <a:pt x="15806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92" name="Google Shape;1332;p24"/>
              <p:cNvSpPr/>
              <p:nvPr/>
            </p:nvSpPr>
            <p:spPr>
              <a:xfrm>
                <a:off x="4570553" y="3467760"/>
                <a:ext cx="21790" cy="690222"/>
              </a:xfrm>
              <a:custGeom>
                <a:avLst/>
                <a:ahLst/>
                <a:rect l="l" t="t" r="r" b="b"/>
                <a:pathLst>
                  <a:path w="1119" h="35446" extrusionOk="0">
                    <a:moveTo>
                      <a:pt x="117" y="0"/>
                    </a:moveTo>
                    <a:cubicBezTo>
                      <a:pt x="44" y="130"/>
                      <a:pt x="0" y="273"/>
                      <a:pt x="0" y="403"/>
                    </a:cubicBezTo>
                    <a:lnTo>
                      <a:pt x="0" y="34668"/>
                    </a:lnTo>
                    <a:cubicBezTo>
                      <a:pt x="0" y="34927"/>
                      <a:pt x="170" y="35234"/>
                      <a:pt x="380" y="35357"/>
                    </a:cubicBezTo>
                    <a:cubicBezTo>
                      <a:pt x="481" y="35417"/>
                      <a:pt x="614" y="35446"/>
                      <a:pt x="750" y="35446"/>
                    </a:cubicBezTo>
                    <a:cubicBezTo>
                      <a:pt x="878" y="35446"/>
                      <a:pt x="1008" y="35420"/>
                      <a:pt x="1118" y="35370"/>
                    </a:cubicBezTo>
                    <a:lnTo>
                      <a:pt x="1118" y="35370"/>
                    </a:lnTo>
                    <a:cubicBezTo>
                      <a:pt x="1072" y="35390"/>
                      <a:pt x="1029" y="35399"/>
                      <a:pt x="989" y="35399"/>
                    </a:cubicBezTo>
                    <a:cubicBezTo>
                      <a:pt x="855" y="35399"/>
                      <a:pt x="762" y="35292"/>
                      <a:pt x="762" y="35107"/>
                    </a:cubicBezTo>
                    <a:lnTo>
                      <a:pt x="762" y="842"/>
                    </a:lnTo>
                    <a:cubicBezTo>
                      <a:pt x="762" y="715"/>
                      <a:pt x="808" y="569"/>
                      <a:pt x="882" y="443"/>
                    </a:cubicBez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93" name="Google Shape;1333;p24"/>
              <p:cNvSpPr/>
              <p:nvPr/>
            </p:nvSpPr>
            <p:spPr>
              <a:xfrm>
                <a:off x="4626319" y="3264222"/>
                <a:ext cx="424851" cy="925431"/>
              </a:xfrm>
              <a:custGeom>
                <a:avLst/>
                <a:ahLst/>
                <a:rect l="l" t="t" r="r" b="b"/>
                <a:pathLst>
                  <a:path w="21818" h="47525" extrusionOk="0">
                    <a:moveTo>
                      <a:pt x="21063" y="0"/>
                    </a:moveTo>
                    <a:cubicBezTo>
                      <a:pt x="20915" y="0"/>
                      <a:pt x="20763" y="34"/>
                      <a:pt x="20647" y="102"/>
                    </a:cubicBezTo>
                    <a:lnTo>
                      <a:pt x="406" y="11778"/>
                    </a:lnTo>
                    <a:cubicBezTo>
                      <a:pt x="183" y="11907"/>
                      <a:pt x="0" y="12223"/>
                      <a:pt x="0" y="12483"/>
                    </a:cubicBezTo>
                    <a:lnTo>
                      <a:pt x="0" y="46745"/>
                    </a:lnTo>
                    <a:cubicBezTo>
                      <a:pt x="0" y="47004"/>
                      <a:pt x="170" y="47313"/>
                      <a:pt x="382" y="47436"/>
                    </a:cubicBezTo>
                    <a:cubicBezTo>
                      <a:pt x="483" y="47495"/>
                      <a:pt x="617" y="47525"/>
                      <a:pt x="754" y="47525"/>
                    </a:cubicBezTo>
                    <a:cubicBezTo>
                      <a:pt x="902" y="47525"/>
                      <a:pt x="1054" y="47490"/>
                      <a:pt x="1171" y="47423"/>
                    </a:cubicBezTo>
                    <a:lnTo>
                      <a:pt x="21412" y="35748"/>
                    </a:lnTo>
                    <a:cubicBezTo>
                      <a:pt x="21635" y="35617"/>
                      <a:pt x="21818" y="35301"/>
                      <a:pt x="21818" y="35042"/>
                    </a:cubicBezTo>
                    <a:lnTo>
                      <a:pt x="21818" y="781"/>
                    </a:lnTo>
                    <a:cubicBezTo>
                      <a:pt x="21818" y="521"/>
                      <a:pt x="21648" y="211"/>
                      <a:pt x="21435" y="88"/>
                    </a:cubicBezTo>
                    <a:cubicBezTo>
                      <a:pt x="21335" y="29"/>
                      <a:pt x="21200" y="0"/>
                      <a:pt x="21063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94" name="Google Shape;1334;p24"/>
              <p:cNvSpPr/>
              <p:nvPr/>
            </p:nvSpPr>
            <p:spPr>
              <a:xfrm>
                <a:off x="4641137" y="3273724"/>
                <a:ext cx="410032" cy="915032"/>
              </a:xfrm>
              <a:custGeom>
                <a:avLst/>
                <a:ahLst/>
                <a:rect l="l" t="t" r="r" b="b"/>
                <a:pathLst>
                  <a:path w="21057" h="46991" extrusionOk="0">
                    <a:moveTo>
                      <a:pt x="20831" y="1"/>
                    </a:moveTo>
                    <a:cubicBezTo>
                      <a:pt x="20777" y="1"/>
                      <a:pt x="20715" y="19"/>
                      <a:pt x="20651" y="56"/>
                    </a:cubicBezTo>
                    <a:lnTo>
                      <a:pt x="410" y="11729"/>
                    </a:lnTo>
                    <a:cubicBezTo>
                      <a:pt x="184" y="11858"/>
                      <a:pt x="1" y="12174"/>
                      <a:pt x="1" y="12434"/>
                    </a:cubicBezTo>
                    <a:lnTo>
                      <a:pt x="1" y="46699"/>
                    </a:lnTo>
                    <a:cubicBezTo>
                      <a:pt x="1" y="46883"/>
                      <a:pt x="93" y="46990"/>
                      <a:pt x="228" y="46990"/>
                    </a:cubicBezTo>
                    <a:cubicBezTo>
                      <a:pt x="283" y="46990"/>
                      <a:pt x="345" y="46973"/>
                      <a:pt x="410" y="46935"/>
                    </a:cubicBezTo>
                    <a:lnTo>
                      <a:pt x="20651" y="35260"/>
                    </a:lnTo>
                    <a:cubicBezTo>
                      <a:pt x="20874" y="35129"/>
                      <a:pt x="21057" y="34813"/>
                      <a:pt x="21057" y="34554"/>
                    </a:cubicBezTo>
                    <a:lnTo>
                      <a:pt x="21057" y="293"/>
                    </a:lnTo>
                    <a:cubicBezTo>
                      <a:pt x="21057" y="108"/>
                      <a:pt x="20964" y="1"/>
                      <a:pt x="20831" y="1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95" name="Google Shape;1335;p24"/>
              <p:cNvSpPr/>
              <p:nvPr/>
            </p:nvSpPr>
            <p:spPr>
              <a:xfrm>
                <a:off x="4685318" y="3355837"/>
                <a:ext cx="311579" cy="192680"/>
              </a:xfrm>
              <a:custGeom>
                <a:avLst/>
                <a:ahLst/>
                <a:rect l="l" t="t" r="r" b="b"/>
                <a:pathLst>
                  <a:path w="16001" h="9895" extrusionOk="0">
                    <a:moveTo>
                      <a:pt x="15803" y="0"/>
                    </a:moveTo>
                    <a:cubicBezTo>
                      <a:pt x="15755" y="0"/>
                      <a:pt x="15700" y="16"/>
                      <a:pt x="15641" y="50"/>
                    </a:cubicBezTo>
                    <a:lnTo>
                      <a:pt x="360" y="8872"/>
                    </a:lnTo>
                    <a:cubicBezTo>
                      <a:pt x="160" y="8989"/>
                      <a:pt x="0" y="9265"/>
                      <a:pt x="0" y="9494"/>
                    </a:cubicBezTo>
                    <a:lnTo>
                      <a:pt x="0" y="9637"/>
                    </a:lnTo>
                    <a:cubicBezTo>
                      <a:pt x="0" y="9801"/>
                      <a:pt x="81" y="9895"/>
                      <a:pt x="200" y="9895"/>
                    </a:cubicBezTo>
                    <a:cubicBezTo>
                      <a:pt x="248" y="9895"/>
                      <a:pt x="302" y="9879"/>
                      <a:pt x="360" y="9847"/>
                    </a:cubicBezTo>
                    <a:lnTo>
                      <a:pt x="15641" y="1022"/>
                    </a:lnTo>
                    <a:cubicBezTo>
                      <a:pt x="15841" y="909"/>
                      <a:pt x="16001" y="629"/>
                      <a:pt x="16001" y="399"/>
                    </a:cubicBezTo>
                    <a:lnTo>
                      <a:pt x="16001" y="256"/>
                    </a:lnTo>
                    <a:cubicBezTo>
                      <a:pt x="16001" y="94"/>
                      <a:pt x="15921" y="0"/>
                      <a:pt x="15803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96" name="Google Shape;1336;p24"/>
              <p:cNvSpPr/>
              <p:nvPr/>
            </p:nvSpPr>
            <p:spPr>
              <a:xfrm>
                <a:off x="4685318" y="3403114"/>
                <a:ext cx="311579" cy="192680"/>
              </a:xfrm>
              <a:custGeom>
                <a:avLst/>
                <a:ahLst/>
                <a:rect l="l" t="t" r="r" b="b"/>
                <a:pathLst>
                  <a:path w="16001" h="9895" extrusionOk="0">
                    <a:moveTo>
                      <a:pt x="15804" y="1"/>
                    </a:moveTo>
                    <a:cubicBezTo>
                      <a:pt x="15755" y="1"/>
                      <a:pt x="15700" y="17"/>
                      <a:pt x="15641" y="51"/>
                    </a:cubicBezTo>
                    <a:lnTo>
                      <a:pt x="360" y="8873"/>
                    </a:lnTo>
                    <a:cubicBezTo>
                      <a:pt x="160" y="8988"/>
                      <a:pt x="0" y="9265"/>
                      <a:pt x="0" y="9494"/>
                    </a:cubicBezTo>
                    <a:lnTo>
                      <a:pt x="0" y="9637"/>
                    </a:lnTo>
                    <a:cubicBezTo>
                      <a:pt x="0" y="9800"/>
                      <a:pt x="81" y="9895"/>
                      <a:pt x="200" y="9895"/>
                    </a:cubicBezTo>
                    <a:cubicBezTo>
                      <a:pt x="248" y="9895"/>
                      <a:pt x="302" y="9879"/>
                      <a:pt x="360" y="9847"/>
                    </a:cubicBezTo>
                    <a:lnTo>
                      <a:pt x="15641" y="1022"/>
                    </a:lnTo>
                    <a:cubicBezTo>
                      <a:pt x="15841" y="909"/>
                      <a:pt x="16001" y="630"/>
                      <a:pt x="16001" y="400"/>
                    </a:cubicBezTo>
                    <a:lnTo>
                      <a:pt x="16001" y="257"/>
                    </a:lnTo>
                    <a:cubicBezTo>
                      <a:pt x="16001" y="95"/>
                      <a:pt x="15921" y="1"/>
                      <a:pt x="15804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97" name="Google Shape;1337;p24"/>
              <p:cNvSpPr/>
              <p:nvPr/>
            </p:nvSpPr>
            <p:spPr>
              <a:xfrm>
                <a:off x="4685318" y="3450391"/>
                <a:ext cx="311579" cy="192700"/>
              </a:xfrm>
              <a:custGeom>
                <a:avLst/>
                <a:ahLst/>
                <a:rect l="l" t="t" r="r" b="b"/>
                <a:pathLst>
                  <a:path w="16001" h="9896" extrusionOk="0">
                    <a:moveTo>
                      <a:pt x="15803" y="1"/>
                    </a:moveTo>
                    <a:cubicBezTo>
                      <a:pt x="15755" y="1"/>
                      <a:pt x="15700" y="17"/>
                      <a:pt x="15641" y="51"/>
                    </a:cubicBezTo>
                    <a:lnTo>
                      <a:pt x="360" y="8872"/>
                    </a:lnTo>
                    <a:cubicBezTo>
                      <a:pt x="160" y="8989"/>
                      <a:pt x="0" y="9265"/>
                      <a:pt x="0" y="9494"/>
                    </a:cubicBezTo>
                    <a:lnTo>
                      <a:pt x="0" y="9638"/>
                    </a:lnTo>
                    <a:cubicBezTo>
                      <a:pt x="0" y="9801"/>
                      <a:pt x="81" y="9895"/>
                      <a:pt x="200" y="9895"/>
                    </a:cubicBezTo>
                    <a:cubicBezTo>
                      <a:pt x="248" y="9895"/>
                      <a:pt x="302" y="9880"/>
                      <a:pt x="360" y="9847"/>
                    </a:cubicBezTo>
                    <a:lnTo>
                      <a:pt x="15641" y="1022"/>
                    </a:lnTo>
                    <a:cubicBezTo>
                      <a:pt x="15841" y="909"/>
                      <a:pt x="16001" y="630"/>
                      <a:pt x="16001" y="400"/>
                    </a:cubicBezTo>
                    <a:lnTo>
                      <a:pt x="16001" y="258"/>
                    </a:lnTo>
                    <a:cubicBezTo>
                      <a:pt x="16001" y="95"/>
                      <a:pt x="15921" y="1"/>
                      <a:pt x="15803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98" name="Google Shape;1338;p24"/>
              <p:cNvSpPr/>
              <p:nvPr/>
            </p:nvSpPr>
            <p:spPr>
              <a:xfrm>
                <a:off x="4685318" y="3497688"/>
                <a:ext cx="311579" cy="192680"/>
              </a:xfrm>
              <a:custGeom>
                <a:avLst/>
                <a:ahLst/>
                <a:rect l="l" t="t" r="r" b="b"/>
                <a:pathLst>
                  <a:path w="16001" h="9895" extrusionOk="0">
                    <a:moveTo>
                      <a:pt x="15803" y="0"/>
                    </a:moveTo>
                    <a:cubicBezTo>
                      <a:pt x="15755" y="0"/>
                      <a:pt x="15700" y="16"/>
                      <a:pt x="15641" y="50"/>
                    </a:cubicBezTo>
                    <a:lnTo>
                      <a:pt x="360" y="8872"/>
                    </a:lnTo>
                    <a:cubicBezTo>
                      <a:pt x="160" y="8988"/>
                      <a:pt x="0" y="9265"/>
                      <a:pt x="0" y="9494"/>
                    </a:cubicBezTo>
                    <a:lnTo>
                      <a:pt x="0" y="9637"/>
                    </a:lnTo>
                    <a:cubicBezTo>
                      <a:pt x="0" y="9800"/>
                      <a:pt x="81" y="9894"/>
                      <a:pt x="200" y="9894"/>
                    </a:cubicBezTo>
                    <a:cubicBezTo>
                      <a:pt x="248" y="9894"/>
                      <a:pt x="302" y="9879"/>
                      <a:pt x="360" y="9847"/>
                    </a:cubicBezTo>
                    <a:lnTo>
                      <a:pt x="15641" y="1022"/>
                    </a:lnTo>
                    <a:cubicBezTo>
                      <a:pt x="15841" y="908"/>
                      <a:pt x="16001" y="629"/>
                      <a:pt x="16001" y="399"/>
                    </a:cubicBezTo>
                    <a:lnTo>
                      <a:pt x="16001" y="256"/>
                    </a:lnTo>
                    <a:cubicBezTo>
                      <a:pt x="16001" y="94"/>
                      <a:pt x="15921" y="0"/>
                      <a:pt x="15803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99" name="Google Shape;1339;p24"/>
              <p:cNvSpPr/>
              <p:nvPr/>
            </p:nvSpPr>
            <p:spPr>
              <a:xfrm>
                <a:off x="4685318" y="3544965"/>
                <a:ext cx="311579" cy="192680"/>
              </a:xfrm>
              <a:custGeom>
                <a:avLst/>
                <a:ahLst/>
                <a:rect l="l" t="t" r="r" b="b"/>
                <a:pathLst>
                  <a:path w="16001" h="9895" extrusionOk="0">
                    <a:moveTo>
                      <a:pt x="15804" y="0"/>
                    </a:moveTo>
                    <a:cubicBezTo>
                      <a:pt x="15755" y="0"/>
                      <a:pt x="15700" y="17"/>
                      <a:pt x="15641" y="51"/>
                    </a:cubicBezTo>
                    <a:lnTo>
                      <a:pt x="360" y="8872"/>
                    </a:lnTo>
                    <a:cubicBezTo>
                      <a:pt x="160" y="8988"/>
                      <a:pt x="0" y="9264"/>
                      <a:pt x="0" y="9494"/>
                    </a:cubicBezTo>
                    <a:lnTo>
                      <a:pt x="0" y="9637"/>
                    </a:lnTo>
                    <a:cubicBezTo>
                      <a:pt x="0" y="9800"/>
                      <a:pt x="81" y="9895"/>
                      <a:pt x="200" y="9895"/>
                    </a:cubicBezTo>
                    <a:cubicBezTo>
                      <a:pt x="248" y="9895"/>
                      <a:pt x="302" y="9879"/>
                      <a:pt x="360" y="9846"/>
                    </a:cubicBezTo>
                    <a:lnTo>
                      <a:pt x="15641" y="1022"/>
                    </a:lnTo>
                    <a:cubicBezTo>
                      <a:pt x="15841" y="909"/>
                      <a:pt x="16001" y="630"/>
                      <a:pt x="16001" y="400"/>
                    </a:cubicBezTo>
                    <a:lnTo>
                      <a:pt x="16001" y="257"/>
                    </a:lnTo>
                    <a:cubicBezTo>
                      <a:pt x="16001" y="94"/>
                      <a:pt x="15921" y="0"/>
                      <a:pt x="15804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00" name="Google Shape;1340;p24"/>
              <p:cNvSpPr/>
              <p:nvPr/>
            </p:nvSpPr>
            <p:spPr>
              <a:xfrm>
                <a:off x="4685318" y="3592613"/>
                <a:ext cx="311579" cy="192661"/>
              </a:xfrm>
              <a:custGeom>
                <a:avLst/>
                <a:ahLst/>
                <a:rect l="l" t="t" r="r" b="b"/>
                <a:pathLst>
                  <a:path w="16001" h="9894" extrusionOk="0">
                    <a:moveTo>
                      <a:pt x="15802" y="0"/>
                    </a:moveTo>
                    <a:cubicBezTo>
                      <a:pt x="15753" y="0"/>
                      <a:pt x="15699" y="16"/>
                      <a:pt x="15641" y="48"/>
                    </a:cubicBezTo>
                    <a:lnTo>
                      <a:pt x="360" y="8873"/>
                    </a:lnTo>
                    <a:cubicBezTo>
                      <a:pt x="160" y="8986"/>
                      <a:pt x="0" y="9266"/>
                      <a:pt x="0" y="9495"/>
                    </a:cubicBezTo>
                    <a:lnTo>
                      <a:pt x="0" y="9639"/>
                    </a:lnTo>
                    <a:cubicBezTo>
                      <a:pt x="0" y="9801"/>
                      <a:pt x="81" y="9893"/>
                      <a:pt x="198" y="9893"/>
                    </a:cubicBezTo>
                    <a:cubicBezTo>
                      <a:pt x="247" y="9893"/>
                      <a:pt x="301" y="9878"/>
                      <a:pt x="360" y="9845"/>
                    </a:cubicBezTo>
                    <a:lnTo>
                      <a:pt x="15641" y="1020"/>
                    </a:lnTo>
                    <a:cubicBezTo>
                      <a:pt x="15841" y="906"/>
                      <a:pt x="16001" y="627"/>
                      <a:pt x="16001" y="398"/>
                    </a:cubicBezTo>
                    <a:lnTo>
                      <a:pt x="16001" y="254"/>
                    </a:lnTo>
                    <a:cubicBezTo>
                      <a:pt x="16001" y="94"/>
                      <a:pt x="15920" y="0"/>
                      <a:pt x="15802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01" name="Google Shape;1341;p24"/>
              <p:cNvSpPr/>
              <p:nvPr/>
            </p:nvSpPr>
            <p:spPr>
              <a:xfrm>
                <a:off x="4685318" y="3639890"/>
                <a:ext cx="311579" cy="192700"/>
              </a:xfrm>
              <a:custGeom>
                <a:avLst/>
                <a:ahLst/>
                <a:rect l="l" t="t" r="r" b="b"/>
                <a:pathLst>
                  <a:path w="16001" h="9896" extrusionOk="0">
                    <a:moveTo>
                      <a:pt x="15802" y="1"/>
                    </a:moveTo>
                    <a:cubicBezTo>
                      <a:pt x="15753" y="1"/>
                      <a:pt x="15699" y="16"/>
                      <a:pt x="15641" y="49"/>
                    </a:cubicBezTo>
                    <a:lnTo>
                      <a:pt x="360" y="8874"/>
                    </a:lnTo>
                    <a:cubicBezTo>
                      <a:pt x="160" y="8987"/>
                      <a:pt x="0" y="9266"/>
                      <a:pt x="0" y="9495"/>
                    </a:cubicBezTo>
                    <a:lnTo>
                      <a:pt x="0" y="9638"/>
                    </a:lnTo>
                    <a:cubicBezTo>
                      <a:pt x="0" y="9801"/>
                      <a:pt x="80" y="9895"/>
                      <a:pt x="198" y="9895"/>
                    </a:cubicBezTo>
                    <a:cubicBezTo>
                      <a:pt x="246" y="9895"/>
                      <a:pt x="301" y="9879"/>
                      <a:pt x="360" y="9845"/>
                    </a:cubicBezTo>
                    <a:lnTo>
                      <a:pt x="15641" y="1020"/>
                    </a:lnTo>
                    <a:cubicBezTo>
                      <a:pt x="15841" y="907"/>
                      <a:pt x="16001" y="628"/>
                      <a:pt x="16001" y="398"/>
                    </a:cubicBezTo>
                    <a:lnTo>
                      <a:pt x="16001" y="255"/>
                    </a:lnTo>
                    <a:cubicBezTo>
                      <a:pt x="16001" y="94"/>
                      <a:pt x="15920" y="1"/>
                      <a:pt x="15802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02" name="Google Shape;1342;p24"/>
              <p:cNvSpPr/>
              <p:nvPr/>
            </p:nvSpPr>
            <p:spPr>
              <a:xfrm>
                <a:off x="4685318" y="3687167"/>
                <a:ext cx="311579" cy="192700"/>
              </a:xfrm>
              <a:custGeom>
                <a:avLst/>
                <a:ahLst/>
                <a:rect l="l" t="t" r="r" b="b"/>
                <a:pathLst>
                  <a:path w="16001" h="9896" extrusionOk="0">
                    <a:moveTo>
                      <a:pt x="15801" y="1"/>
                    </a:moveTo>
                    <a:cubicBezTo>
                      <a:pt x="15753" y="1"/>
                      <a:pt x="15699" y="16"/>
                      <a:pt x="15641" y="49"/>
                    </a:cubicBezTo>
                    <a:lnTo>
                      <a:pt x="360" y="8874"/>
                    </a:lnTo>
                    <a:cubicBezTo>
                      <a:pt x="160" y="8987"/>
                      <a:pt x="0" y="9266"/>
                      <a:pt x="0" y="9496"/>
                    </a:cubicBezTo>
                    <a:lnTo>
                      <a:pt x="0" y="9639"/>
                    </a:lnTo>
                    <a:cubicBezTo>
                      <a:pt x="0" y="9801"/>
                      <a:pt x="80" y="9895"/>
                      <a:pt x="198" y="9895"/>
                    </a:cubicBezTo>
                    <a:cubicBezTo>
                      <a:pt x="246" y="9895"/>
                      <a:pt x="301" y="9879"/>
                      <a:pt x="360" y="9845"/>
                    </a:cubicBezTo>
                    <a:lnTo>
                      <a:pt x="15641" y="1020"/>
                    </a:lnTo>
                    <a:cubicBezTo>
                      <a:pt x="15841" y="907"/>
                      <a:pt x="16001" y="627"/>
                      <a:pt x="16001" y="398"/>
                    </a:cubicBezTo>
                    <a:lnTo>
                      <a:pt x="16001" y="255"/>
                    </a:lnTo>
                    <a:cubicBezTo>
                      <a:pt x="16001" y="94"/>
                      <a:pt x="15920" y="1"/>
                      <a:pt x="15801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03" name="Google Shape;1343;p24"/>
              <p:cNvSpPr/>
              <p:nvPr/>
            </p:nvSpPr>
            <p:spPr>
              <a:xfrm>
                <a:off x="4685318" y="3734445"/>
                <a:ext cx="311579" cy="192700"/>
              </a:xfrm>
              <a:custGeom>
                <a:avLst/>
                <a:ahLst/>
                <a:rect l="l" t="t" r="r" b="b"/>
                <a:pathLst>
                  <a:path w="16001" h="9896" extrusionOk="0">
                    <a:moveTo>
                      <a:pt x="15802" y="1"/>
                    </a:moveTo>
                    <a:cubicBezTo>
                      <a:pt x="15753" y="1"/>
                      <a:pt x="15699" y="16"/>
                      <a:pt x="15641" y="49"/>
                    </a:cubicBezTo>
                    <a:lnTo>
                      <a:pt x="360" y="8874"/>
                    </a:lnTo>
                    <a:cubicBezTo>
                      <a:pt x="160" y="8987"/>
                      <a:pt x="0" y="9267"/>
                      <a:pt x="0" y="9496"/>
                    </a:cubicBezTo>
                    <a:lnTo>
                      <a:pt x="0" y="9639"/>
                    </a:lnTo>
                    <a:cubicBezTo>
                      <a:pt x="0" y="9801"/>
                      <a:pt x="80" y="9896"/>
                      <a:pt x="198" y="9896"/>
                    </a:cubicBezTo>
                    <a:cubicBezTo>
                      <a:pt x="246" y="9896"/>
                      <a:pt x="301" y="9880"/>
                      <a:pt x="360" y="9845"/>
                    </a:cubicBezTo>
                    <a:lnTo>
                      <a:pt x="15641" y="1021"/>
                    </a:lnTo>
                    <a:cubicBezTo>
                      <a:pt x="15841" y="907"/>
                      <a:pt x="16001" y="628"/>
                      <a:pt x="16001" y="399"/>
                    </a:cubicBezTo>
                    <a:lnTo>
                      <a:pt x="16001" y="255"/>
                    </a:lnTo>
                    <a:cubicBezTo>
                      <a:pt x="16001" y="94"/>
                      <a:pt x="15920" y="1"/>
                      <a:pt x="15802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04" name="Google Shape;1344;p24"/>
              <p:cNvSpPr/>
              <p:nvPr/>
            </p:nvSpPr>
            <p:spPr>
              <a:xfrm>
                <a:off x="4685318" y="3781742"/>
                <a:ext cx="311579" cy="192680"/>
              </a:xfrm>
              <a:custGeom>
                <a:avLst/>
                <a:ahLst/>
                <a:rect l="l" t="t" r="r" b="b"/>
                <a:pathLst>
                  <a:path w="16001" h="9895" extrusionOk="0">
                    <a:moveTo>
                      <a:pt x="15802" y="0"/>
                    </a:moveTo>
                    <a:cubicBezTo>
                      <a:pt x="15753" y="0"/>
                      <a:pt x="15699" y="16"/>
                      <a:pt x="15641" y="49"/>
                    </a:cubicBezTo>
                    <a:lnTo>
                      <a:pt x="360" y="8873"/>
                    </a:lnTo>
                    <a:cubicBezTo>
                      <a:pt x="160" y="8987"/>
                      <a:pt x="0" y="9266"/>
                      <a:pt x="0" y="9495"/>
                    </a:cubicBezTo>
                    <a:lnTo>
                      <a:pt x="0" y="9638"/>
                    </a:lnTo>
                    <a:cubicBezTo>
                      <a:pt x="0" y="9801"/>
                      <a:pt x="80" y="9895"/>
                      <a:pt x="198" y="9895"/>
                    </a:cubicBezTo>
                    <a:cubicBezTo>
                      <a:pt x="246" y="9895"/>
                      <a:pt x="301" y="9879"/>
                      <a:pt x="360" y="9845"/>
                    </a:cubicBezTo>
                    <a:lnTo>
                      <a:pt x="15641" y="1019"/>
                    </a:lnTo>
                    <a:cubicBezTo>
                      <a:pt x="15841" y="907"/>
                      <a:pt x="16001" y="627"/>
                      <a:pt x="16001" y="397"/>
                    </a:cubicBezTo>
                    <a:lnTo>
                      <a:pt x="16001" y="255"/>
                    </a:lnTo>
                    <a:cubicBezTo>
                      <a:pt x="16001" y="94"/>
                      <a:pt x="15920" y="0"/>
                      <a:pt x="15802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05" name="Google Shape;1345;p24"/>
              <p:cNvSpPr/>
              <p:nvPr/>
            </p:nvSpPr>
            <p:spPr>
              <a:xfrm>
                <a:off x="4685318" y="3829214"/>
                <a:ext cx="311579" cy="192700"/>
              </a:xfrm>
              <a:custGeom>
                <a:avLst/>
                <a:ahLst/>
                <a:rect l="l" t="t" r="r" b="b"/>
                <a:pathLst>
                  <a:path w="16001" h="9896" extrusionOk="0">
                    <a:moveTo>
                      <a:pt x="15801" y="0"/>
                    </a:moveTo>
                    <a:cubicBezTo>
                      <a:pt x="15753" y="0"/>
                      <a:pt x="15699" y="16"/>
                      <a:pt x="15641" y="49"/>
                    </a:cubicBezTo>
                    <a:lnTo>
                      <a:pt x="360" y="8873"/>
                    </a:lnTo>
                    <a:cubicBezTo>
                      <a:pt x="160" y="8987"/>
                      <a:pt x="0" y="9266"/>
                      <a:pt x="0" y="9495"/>
                    </a:cubicBezTo>
                    <a:lnTo>
                      <a:pt x="0" y="9638"/>
                    </a:lnTo>
                    <a:cubicBezTo>
                      <a:pt x="0" y="9801"/>
                      <a:pt x="80" y="9895"/>
                      <a:pt x="198" y="9895"/>
                    </a:cubicBezTo>
                    <a:cubicBezTo>
                      <a:pt x="246" y="9895"/>
                      <a:pt x="301" y="9879"/>
                      <a:pt x="360" y="9845"/>
                    </a:cubicBezTo>
                    <a:lnTo>
                      <a:pt x="15641" y="1023"/>
                    </a:lnTo>
                    <a:cubicBezTo>
                      <a:pt x="15841" y="907"/>
                      <a:pt x="16001" y="631"/>
                      <a:pt x="16001" y="402"/>
                    </a:cubicBezTo>
                    <a:lnTo>
                      <a:pt x="16001" y="258"/>
                    </a:lnTo>
                    <a:cubicBezTo>
                      <a:pt x="16001" y="95"/>
                      <a:pt x="15920" y="0"/>
                      <a:pt x="15801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06" name="Google Shape;1346;p24"/>
              <p:cNvSpPr/>
              <p:nvPr/>
            </p:nvSpPr>
            <p:spPr>
              <a:xfrm>
                <a:off x="4685318" y="3876510"/>
                <a:ext cx="311579" cy="192680"/>
              </a:xfrm>
              <a:custGeom>
                <a:avLst/>
                <a:ahLst/>
                <a:rect l="l" t="t" r="r" b="b"/>
                <a:pathLst>
                  <a:path w="16001" h="9895" extrusionOk="0">
                    <a:moveTo>
                      <a:pt x="15801" y="0"/>
                    </a:moveTo>
                    <a:cubicBezTo>
                      <a:pt x="15753" y="0"/>
                      <a:pt x="15699" y="16"/>
                      <a:pt x="15641" y="48"/>
                    </a:cubicBezTo>
                    <a:lnTo>
                      <a:pt x="360" y="8873"/>
                    </a:lnTo>
                    <a:cubicBezTo>
                      <a:pt x="160" y="8986"/>
                      <a:pt x="0" y="9265"/>
                      <a:pt x="0" y="9495"/>
                    </a:cubicBezTo>
                    <a:lnTo>
                      <a:pt x="0" y="9638"/>
                    </a:lnTo>
                    <a:cubicBezTo>
                      <a:pt x="0" y="9800"/>
                      <a:pt x="80" y="9894"/>
                      <a:pt x="197" y="9894"/>
                    </a:cubicBezTo>
                    <a:cubicBezTo>
                      <a:pt x="246" y="9894"/>
                      <a:pt x="301" y="9878"/>
                      <a:pt x="360" y="9844"/>
                    </a:cubicBezTo>
                    <a:lnTo>
                      <a:pt x="15641" y="1022"/>
                    </a:lnTo>
                    <a:cubicBezTo>
                      <a:pt x="15841" y="906"/>
                      <a:pt x="16001" y="630"/>
                      <a:pt x="16001" y="400"/>
                    </a:cubicBezTo>
                    <a:lnTo>
                      <a:pt x="16001" y="257"/>
                    </a:lnTo>
                    <a:cubicBezTo>
                      <a:pt x="16001" y="94"/>
                      <a:pt x="15920" y="0"/>
                      <a:pt x="15801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07" name="Google Shape;1347;p24"/>
              <p:cNvSpPr/>
              <p:nvPr/>
            </p:nvSpPr>
            <p:spPr>
              <a:xfrm>
                <a:off x="4685318" y="3923788"/>
                <a:ext cx="311579" cy="192680"/>
              </a:xfrm>
              <a:custGeom>
                <a:avLst/>
                <a:ahLst/>
                <a:rect l="l" t="t" r="r" b="b"/>
                <a:pathLst>
                  <a:path w="16001" h="9895" extrusionOk="0">
                    <a:moveTo>
                      <a:pt x="15801" y="0"/>
                    </a:moveTo>
                    <a:cubicBezTo>
                      <a:pt x="15753" y="0"/>
                      <a:pt x="15699" y="16"/>
                      <a:pt x="15641" y="48"/>
                    </a:cubicBezTo>
                    <a:lnTo>
                      <a:pt x="360" y="8873"/>
                    </a:lnTo>
                    <a:cubicBezTo>
                      <a:pt x="160" y="8989"/>
                      <a:pt x="0" y="9265"/>
                      <a:pt x="0" y="9495"/>
                    </a:cubicBezTo>
                    <a:lnTo>
                      <a:pt x="0" y="9638"/>
                    </a:lnTo>
                    <a:cubicBezTo>
                      <a:pt x="0" y="9800"/>
                      <a:pt x="80" y="9895"/>
                      <a:pt x="198" y="9895"/>
                    </a:cubicBezTo>
                    <a:cubicBezTo>
                      <a:pt x="246" y="9895"/>
                      <a:pt x="301" y="9878"/>
                      <a:pt x="360" y="9844"/>
                    </a:cubicBezTo>
                    <a:lnTo>
                      <a:pt x="15641" y="1023"/>
                    </a:lnTo>
                    <a:cubicBezTo>
                      <a:pt x="15841" y="906"/>
                      <a:pt x="16001" y="630"/>
                      <a:pt x="16001" y="401"/>
                    </a:cubicBezTo>
                    <a:lnTo>
                      <a:pt x="16001" y="258"/>
                    </a:lnTo>
                    <a:cubicBezTo>
                      <a:pt x="16001" y="94"/>
                      <a:pt x="15920" y="0"/>
                      <a:pt x="15801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08" name="Google Shape;1348;p24"/>
              <p:cNvSpPr/>
              <p:nvPr/>
            </p:nvSpPr>
            <p:spPr>
              <a:xfrm>
                <a:off x="4626319" y="3499440"/>
                <a:ext cx="21770" cy="690183"/>
              </a:xfrm>
              <a:custGeom>
                <a:avLst/>
                <a:ahLst/>
                <a:rect l="l" t="t" r="r" b="b"/>
                <a:pathLst>
                  <a:path w="1118" h="35444" extrusionOk="0">
                    <a:moveTo>
                      <a:pt x="120" y="0"/>
                    </a:moveTo>
                    <a:cubicBezTo>
                      <a:pt x="47" y="130"/>
                      <a:pt x="0" y="273"/>
                      <a:pt x="0" y="403"/>
                    </a:cubicBezTo>
                    <a:lnTo>
                      <a:pt x="0" y="34665"/>
                    </a:lnTo>
                    <a:cubicBezTo>
                      <a:pt x="0" y="34924"/>
                      <a:pt x="170" y="35233"/>
                      <a:pt x="382" y="35356"/>
                    </a:cubicBezTo>
                    <a:cubicBezTo>
                      <a:pt x="483" y="35415"/>
                      <a:pt x="617" y="35444"/>
                      <a:pt x="754" y="35444"/>
                    </a:cubicBezTo>
                    <a:cubicBezTo>
                      <a:pt x="881" y="35444"/>
                      <a:pt x="1011" y="35419"/>
                      <a:pt x="1118" y="35369"/>
                    </a:cubicBezTo>
                    <a:lnTo>
                      <a:pt x="1118" y="35369"/>
                    </a:lnTo>
                    <a:cubicBezTo>
                      <a:pt x="1072" y="35388"/>
                      <a:pt x="1029" y="35397"/>
                      <a:pt x="990" y="35397"/>
                    </a:cubicBezTo>
                    <a:cubicBezTo>
                      <a:pt x="855" y="35397"/>
                      <a:pt x="762" y="35292"/>
                      <a:pt x="762" y="35107"/>
                    </a:cubicBezTo>
                    <a:lnTo>
                      <a:pt x="762" y="842"/>
                    </a:lnTo>
                    <a:cubicBezTo>
                      <a:pt x="762" y="715"/>
                      <a:pt x="809" y="569"/>
                      <a:pt x="881" y="442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09" name="Google Shape;1349;p24"/>
              <p:cNvSpPr/>
              <p:nvPr/>
            </p:nvSpPr>
            <p:spPr>
              <a:xfrm>
                <a:off x="4357319" y="3460069"/>
                <a:ext cx="865338" cy="985250"/>
              </a:xfrm>
              <a:custGeom>
                <a:avLst/>
                <a:ahLst/>
                <a:rect l="l" t="t" r="r" b="b"/>
                <a:pathLst>
                  <a:path w="44439" h="50597" extrusionOk="0">
                    <a:moveTo>
                      <a:pt x="43616" y="1"/>
                    </a:moveTo>
                    <a:cubicBezTo>
                      <a:pt x="43551" y="1"/>
                      <a:pt x="43486" y="15"/>
                      <a:pt x="43436" y="43"/>
                    </a:cubicBezTo>
                    <a:lnTo>
                      <a:pt x="36877" y="3832"/>
                    </a:lnTo>
                    <a:lnTo>
                      <a:pt x="6917" y="21129"/>
                    </a:lnTo>
                    <a:cubicBezTo>
                      <a:pt x="6870" y="21156"/>
                      <a:pt x="6823" y="21202"/>
                      <a:pt x="6780" y="21256"/>
                    </a:cubicBezTo>
                    <a:cubicBezTo>
                      <a:pt x="6777" y="21262"/>
                      <a:pt x="6773" y="21265"/>
                      <a:pt x="6773" y="21268"/>
                    </a:cubicBezTo>
                    <a:cubicBezTo>
                      <a:pt x="6757" y="21292"/>
                      <a:pt x="6740" y="21322"/>
                      <a:pt x="6723" y="21348"/>
                    </a:cubicBezTo>
                    <a:cubicBezTo>
                      <a:pt x="6710" y="21375"/>
                      <a:pt x="6697" y="21405"/>
                      <a:pt x="6690" y="21435"/>
                    </a:cubicBezTo>
                    <a:lnTo>
                      <a:pt x="1255" y="44976"/>
                    </a:lnTo>
                    <a:lnTo>
                      <a:pt x="397" y="48691"/>
                    </a:lnTo>
                    <a:lnTo>
                      <a:pt x="200" y="49546"/>
                    </a:lnTo>
                    <a:cubicBezTo>
                      <a:pt x="194" y="49572"/>
                      <a:pt x="187" y="49600"/>
                      <a:pt x="180" y="49623"/>
                    </a:cubicBezTo>
                    <a:lnTo>
                      <a:pt x="1" y="50404"/>
                    </a:lnTo>
                    <a:cubicBezTo>
                      <a:pt x="219" y="50533"/>
                      <a:pt x="513" y="50597"/>
                      <a:pt x="812" y="50597"/>
                    </a:cubicBezTo>
                    <a:cubicBezTo>
                      <a:pt x="845" y="50597"/>
                      <a:pt x="879" y="50596"/>
                      <a:pt x="912" y="50594"/>
                    </a:cubicBezTo>
                    <a:cubicBezTo>
                      <a:pt x="1209" y="50584"/>
                      <a:pt x="1508" y="50507"/>
                      <a:pt x="1740" y="50375"/>
                    </a:cubicBezTo>
                    <a:lnTo>
                      <a:pt x="36824" y="30117"/>
                    </a:lnTo>
                    <a:cubicBezTo>
                      <a:pt x="37319" y="29830"/>
                      <a:pt x="37825" y="29149"/>
                      <a:pt x="37955" y="28590"/>
                    </a:cubicBezTo>
                    <a:lnTo>
                      <a:pt x="38500" y="26235"/>
                    </a:lnTo>
                    <a:lnTo>
                      <a:pt x="44411" y="628"/>
                    </a:lnTo>
                    <a:cubicBezTo>
                      <a:pt x="44438" y="519"/>
                      <a:pt x="44378" y="379"/>
                      <a:pt x="44282" y="323"/>
                    </a:cubicBezTo>
                    <a:lnTo>
                      <a:pt x="43795" y="43"/>
                    </a:lnTo>
                    <a:cubicBezTo>
                      <a:pt x="43746" y="15"/>
                      <a:pt x="43681" y="1"/>
                      <a:pt x="436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10" name="Google Shape;1350;p24"/>
              <p:cNvSpPr/>
              <p:nvPr/>
            </p:nvSpPr>
            <p:spPr>
              <a:xfrm>
                <a:off x="4489337" y="3460069"/>
                <a:ext cx="732925" cy="423430"/>
              </a:xfrm>
              <a:custGeom>
                <a:avLst/>
                <a:ahLst/>
                <a:rect l="l" t="t" r="r" b="b"/>
                <a:pathLst>
                  <a:path w="37639" h="21745" extrusionOk="0">
                    <a:moveTo>
                      <a:pt x="36836" y="1"/>
                    </a:moveTo>
                    <a:cubicBezTo>
                      <a:pt x="36771" y="1"/>
                      <a:pt x="36706" y="15"/>
                      <a:pt x="36656" y="43"/>
                    </a:cubicBezTo>
                    <a:lnTo>
                      <a:pt x="137" y="21129"/>
                    </a:lnTo>
                    <a:cubicBezTo>
                      <a:pt x="90" y="21156"/>
                      <a:pt x="43" y="21202"/>
                      <a:pt x="0" y="21256"/>
                    </a:cubicBezTo>
                    <a:lnTo>
                      <a:pt x="842" y="21744"/>
                    </a:lnTo>
                    <a:cubicBezTo>
                      <a:pt x="882" y="21691"/>
                      <a:pt x="931" y="21641"/>
                      <a:pt x="978" y="21615"/>
                    </a:cubicBezTo>
                    <a:lnTo>
                      <a:pt x="37502" y="529"/>
                    </a:lnTo>
                    <a:cubicBezTo>
                      <a:pt x="37530" y="512"/>
                      <a:pt x="37554" y="505"/>
                      <a:pt x="37575" y="505"/>
                    </a:cubicBezTo>
                    <a:cubicBezTo>
                      <a:pt x="37612" y="505"/>
                      <a:pt x="37636" y="531"/>
                      <a:pt x="37638" y="579"/>
                    </a:cubicBezTo>
                    <a:cubicBezTo>
                      <a:pt x="37638" y="479"/>
                      <a:pt x="37581" y="372"/>
                      <a:pt x="37502" y="323"/>
                    </a:cubicBezTo>
                    <a:lnTo>
                      <a:pt x="37015" y="43"/>
                    </a:lnTo>
                    <a:cubicBezTo>
                      <a:pt x="36966" y="15"/>
                      <a:pt x="36901" y="1"/>
                      <a:pt x="36836" y="1"/>
                    </a:cubicBezTo>
                    <a:close/>
                  </a:path>
                </a:pathLst>
              </a:custGeom>
              <a:solidFill>
                <a:srgbClr val="1B95B5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11" name="Google Shape;1351;p24"/>
              <p:cNvSpPr/>
              <p:nvPr/>
            </p:nvSpPr>
            <p:spPr>
              <a:xfrm>
                <a:off x="4357319" y="3873940"/>
                <a:ext cx="148419" cy="571362"/>
              </a:xfrm>
              <a:custGeom>
                <a:avLst/>
                <a:ahLst/>
                <a:rect l="l" t="t" r="r" b="b"/>
                <a:pathLst>
                  <a:path w="7622" h="29342" extrusionOk="0">
                    <a:moveTo>
                      <a:pt x="6780" y="1"/>
                    </a:moveTo>
                    <a:cubicBezTo>
                      <a:pt x="6777" y="7"/>
                      <a:pt x="6773" y="10"/>
                      <a:pt x="6773" y="13"/>
                    </a:cubicBezTo>
                    <a:cubicBezTo>
                      <a:pt x="6757" y="37"/>
                      <a:pt x="6740" y="67"/>
                      <a:pt x="6723" y="93"/>
                    </a:cubicBezTo>
                    <a:cubicBezTo>
                      <a:pt x="6710" y="120"/>
                      <a:pt x="6697" y="150"/>
                      <a:pt x="6690" y="180"/>
                    </a:cubicBezTo>
                    <a:lnTo>
                      <a:pt x="1255" y="23721"/>
                    </a:lnTo>
                    <a:lnTo>
                      <a:pt x="397" y="27436"/>
                    </a:lnTo>
                    <a:lnTo>
                      <a:pt x="200" y="28291"/>
                    </a:lnTo>
                    <a:cubicBezTo>
                      <a:pt x="194" y="28317"/>
                      <a:pt x="187" y="28345"/>
                      <a:pt x="180" y="28368"/>
                    </a:cubicBezTo>
                    <a:lnTo>
                      <a:pt x="1" y="29149"/>
                    </a:lnTo>
                    <a:cubicBezTo>
                      <a:pt x="219" y="29278"/>
                      <a:pt x="513" y="29342"/>
                      <a:pt x="812" y="29342"/>
                    </a:cubicBezTo>
                    <a:cubicBezTo>
                      <a:pt x="845" y="29342"/>
                      <a:pt x="879" y="29341"/>
                      <a:pt x="912" y="29339"/>
                    </a:cubicBezTo>
                    <a:lnTo>
                      <a:pt x="1102" y="28514"/>
                    </a:lnTo>
                    <a:lnTo>
                      <a:pt x="1238" y="27918"/>
                    </a:lnTo>
                    <a:lnTo>
                      <a:pt x="2333" y="23175"/>
                    </a:lnTo>
                    <a:lnTo>
                      <a:pt x="2336" y="23175"/>
                    </a:lnTo>
                    <a:lnTo>
                      <a:pt x="7531" y="666"/>
                    </a:lnTo>
                    <a:cubicBezTo>
                      <a:pt x="7539" y="642"/>
                      <a:pt x="7548" y="615"/>
                      <a:pt x="7559" y="589"/>
                    </a:cubicBezTo>
                    <a:cubicBezTo>
                      <a:pt x="7575" y="555"/>
                      <a:pt x="7598" y="523"/>
                      <a:pt x="7622" y="489"/>
                    </a:cubicBezTo>
                    <a:lnTo>
                      <a:pt x="6780" y="1"/>
                    </a:lnTo>
                    <a:close/>
                  </a:path>
                </a:pathLst>
              </a:custGeom>
              <a:solidFill>
                <a:srgbClr val="146F87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12" name="Google Shape;1352;p24"/>
              <p:cNvSpPr/>
              <p:nvPr/>
            </p:nvSpPr>
            <p:spPr>
              <a:xfrm>
                <a:off x="4340944" y="4378589"/>
                <a:ext cx="44047" cy="66654"/>
              </a:xfrm>
              <a:custGeom>
                <a:avLst/>
                <a:ahLst/>
                <a:rect l="l" t="t" r="r" b="b"/>
                <a:pathLst>
                  <a:path w="2262" h="3423" extrusionOk="0">
                    <a:moveTo>
                      <a:pt x="233" y="1"/>
                    </a:moveTo>
                    <a:cubicBezTo>
                      <a:pt x="112" y="1"/>
                      <a:pt x="0" y="99"/>
                      <a:pt x="0" y="235"/>
                    </a:cubicBezTo>
                    <a:lnTo>
                      <a:pt x="0" y="1712"/>
                    </a:lnTo>
                    <a:cubicBezTo>
                      <a:pt x="0" y="2285"/>
                      <a:pt x="376" y="2966"/>
                      <a:pt x="842" y="3232"/>
                    </a:cubicBezTo>
                    <a:cubicBezTo>
                      <a:pt x="1038" y="3346"/>
                      <a:pt x="1291" y="3409"/>
                      <a:pt x="1554" y="3422"/>
                    </a:cubicBezTo>
                    <a:cubicBezTo>
                      <a:pt x="1558" y="3423"/>
                      <a:pt x="1563" y="3423"/>
                      <a:pt x="1567" y="3423"/>
                    </a:cubicBezTo>
                    <a:cubicBezTo>
                      <a:pt x="1674" y="3423"/>
                      <a:pt x="1771" y="3348"/>
                      <a:pt x="1793" y="3243"/>
                    </a:cubicBezTo>
                    <a:lnTo>
                      <a:pt x="1943" y="2597"/>
                    </a:lnTo>
                    <a:lnTo>
                      <a:pt x="2239" y="1313"/>
                    </a:lnTo>
                    <a:cubicBezTo>
                      <a:pt x="2262" y="1213"/>
                      <a:pt x="2216" y="1110"/>
                      <a:pt x="2129" y="1057"/>
                    </a:cubicBezTo>
                    <a:lnTo>
                      <a:pt x="1710" y="817"/>
                    </a:lnTo>
                    <a:cubicBezTo>
                      <a:pt x="1673" y="795"/>
                      <a:pt x="1633" y="785"/>
                      <a:pt x="1593" y="785"/>
                    </a:cubicBezTo>
                    <a:cubicBezTo>
                      <a:pt x="1489" y="785"/>
                      <a:pt x="1390" y="856"/>
                      <a:pt x="1364" y="967"/>
                    </a:cubicBezTo>
                    <a:lnTo>
                      <a:pt x="1301" y="1236"/>
                    </a:lnTo>
                    <a:cubicBezTo>
                      <a:pt x="1273" y="1361"/>
                      <a:pt x="1176" y="1419"/>
                      <a:pt x="1077" y="1419"/>
                    </a:cubicBezTo>
                    <a:cubicBezTo>
                      <a:pt x="960" y="1419"/>
                      <a:pt x="842" y="1337"/>
                      <a:pt x="842" y="1187"/>
                    </a:cubicBezTo>
                    <a:lnTo>
                      <a:pt x="842" y="452"/>
                    </a:lnTo>
                    <a:cubicBezTo>
                      <a:pt x="842" y="369"/>
                      <a:pt x="799" y="292"/>
                      <a:pt x="725" y="249"/>
                    </a:cubicBezTo>
                    <a:lnTo>
                      <a:pt x="349" y="33"/>
                    </a:lnTo>
                    <a:cubicBezTo>
                      <a:pt x="312" y="11"/>
                      <a:pt x="272" y="1"/>
                      <a:pt x="233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13" name="Google Shape;1353;p24"/>
              <p:cNvSpPr/>
              <p:nvPr/>
            </p:nvSpPr>
            <p:spPr>
              <a:xfrm>
                <a:off x="4311600" y="4263121"/>
                <a:ext cx="255421" cy="300071"/>
              </a:xfrm>
              <a:custGeom>
                <a:avLst/>
                <a:ahLst/>
                <a:rect l="l" t="t" r="r" b="b"/>
                <a:pathLst>
                  <a:path w="13117" h="15410" extrusionOk="0">
                    <a:moveTo>
                      <a:pt x="7943" y="1"/>
                    </a:moveTo>
                    <a:cubicBezTo>
                      <a:pt x="7207" y="1"/>
                      <a:pt x="6376" y="241"/>
                      <a:pt x="5496" y="750"/>
                    </a:cubicBezTo>
                    <a:cubicBezTo>
                      <a:pt x="4082" y="1561"/>
                      <a:pt x="2798" y="2919"/>
                      <a:pt x="1827" y="4489"/>
                    </a:cubicBezTo>
                    <a:cubicBezTo>
                      <a:pt x="706" y="6299"/>
                      <a:pt x="0" y="8390"/>
                      <a:pt x="0" y="10266"/>
                    </a:cubicBezTo>
                    <a:cubicBezTo>
                      <a:pt x="0" y="12016"/>
                      <a:pt x="612" y="13244"/>
                      <a:pt x="1604" y="13819"/>
                    </a:cubicBezTo>
                    <a:lnTo>
                      <a:pt x="1604" y="13823"/>
                    </a:lnTo>
                    <a:lnTo>
                      <a:pt x="1610" y="13826"/>
                    </a:lnTo>
                    <a:lnTo>
                      <a:pt x="3636" y="14984"/>
                    </a:lnTo>
                    <a:cubicBezTo>
                      <a:pt x="4075" y="15263"/>
                      <a:pt x="4592" y="15410"/>
                      <a:pt x="5166" y="15410"/>
                    </a:cubicBezTo>
                    <a:cubicBezTo>
                      <a:pt x="5904" y="15410"/>
                      <a:pt x="6737" y="15168"/>
                      <a:pt x="7618" y="14657"/>
                    </a:cubicBezTo>
                    <a:cubicBezTo>
                      <a:pt x="10655" y="12908"/>
                      <a:pt x="13117" y="8643"/>
                      <a:pt x="13117" y="5141"/>
                    </a:cubicBezTo>
                    <a:cubicBezTo>
                      <a:pt x="13117" y="3314"/>
                      <a:pt x="12448" y="2057"/>
                      <a:pt x="11380" y="1515"/>
                    </a:cubicBezTo>
                    <a:lnTo>
                      <a:pt x="9384" y="364"/>
                    </a:lnTo>
                    <a:lnTo>
                      <a:pt x="9377" y="364"/>
                    </a:lnTo>
                    <a:lnTo>
                      <a:pt x="9357" y="351"/>
                    </a:lnTo>
                    <a:lnTo>
                      <a:pt x="9357" y="354"/>
                    </a:lnTo>
                    <a:cubicBezTo>
                      <a:pt x="8944" y="122"/>
                      <a:pt x="8467" y="1"/>
                      <a:pt x="794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14" name="Google Shape;1354;p24"/>
              <p:cNvSpPr/>
              <p:nvPr/>
            </p:nvSpPr>
            <p:spPr>
              <a:xfrm>
                <a:off x="4311600" y="4386202"/>
                <a:ext cx="70043" cy="168242"/>
              </a:xfrm>
              <a:custGeom>
                <a:avLst/>
                <a:ahLst/>
                <a:rect l="l" t="t" r="r" b="b"/>
                <a:pathLst>
                  <a:path w="3597" h="8640" extrusionOk="0">
                    <a:moveTo>
                      <a:pt x="3170" y="8393"/>
                    </a:moveTo>
                    <a:lnTo>
                      <a:pt x="3597" y="8640"/>
                    </a:lnTo>
                    <a:lnTo>
                      <a:pt x="3597" y="8640"/>
                    </a:lnTo>
                    <a:lnTo>
                      <a:pt x="3170" y="8393"/>
                    </a:lnTo>
                    <a:close/>
                    <a:moveTo>
                      <a:pt x="1604" y="7498"/>
                    </a:moveTo>
                    <a:lnTo>
                      <a:pt x="1604" y="7502"/>
                    </a:lnTo>
                    <a:lnTo>
                      <a:pt x="1604" y="7502"/>
                    </a:lnTo>
                    <a:lnTo>
                      <a:pt x="1604" y="7498"/>
                    </a:lnTo>
                    <a:lnTo>
                      <a:pt x="1604" y="7498"/>
                    </a:lnTo>
                    <a:close/>
                    <a:moveTo>
                      <a:pt x="104" y="5127"/>
                    </a:moveTo>
                    <a:cubicBezTo>
                      <a:pt x="273" y="6011"/>
                      <a:pt x="639" y="6704"/>
                      <a:pt x="1151" y="7169"/>
                    </a:cubicBezTo>
                    <a:cubicBezTo>
                      <a:pt x="639" y="6704"/>
                      <a:pt x="273" y="6011"/>
                      <a:pt x="104" y="5127"/>
                    </a:cubicBezTo>
                    <a:close/>
                    <a:moveTo>
                      <a:pt x="104" y="5120"/>
                    </a:moveTo>
                    <a:lnTo>
                      <a:pt x="104" y="5123"/>
                    </a:lnTo>
                    <a:lnTo>
                      <a:pt x="104" y="5120"/>
                    </a:lnTo>
                    <a:close/>
                    <a:moveTo>
                      <a:pt x="878" y="1"/>
                    </a:moveTo>
                    <a:cubicBezTo>
                      <a:pt x="323" y="1311"/>
                      <a:pt x="0" y="2678"/>
                      <a:pt x="0" y="3945"/>
                    </a:cubicBezTo>
                    <a:lnTo>
                      <a:pt x="0" y="3945"/>
                    </a:lnTo>
                    <a:cubicBezTo>
                      <a:pt x="0" y="2678"/>
                      <a:pt x="323" y="1311"/>
                      <a:pt x="878" y="1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15" name="Google Shape;1355;p24"/>
              <p:cNvSpPr/>
              <p:nvPr/>
            </p:nvSpPr>
            <p:spPr>
              <a:xfrm>
                <a:off x="4311600" y="4350511"/>
                <a:ext cx="76897" cy="203935"/>
              </a:xfrm>
              <a:custGeom>
                <a:avLst/>
                <a:ahLst/>
                <a:rect l="l" t="t" r="r" b="b"/>
                <a:pathLst>
                  <a:path w="3949" h="10473" extrusionOk="0">
                    <a:moveTo>
                      <a:pt x="1827" y="1"/>
                    </a:moveTo>
                    <a:cubicBezTo>
                      <a:pt x="1464" y="586"/>
                      <a:pt x="1145" y="1205"/>
                      <a:pt x="878" y="1834"/>
                    </a:cubicBezTo>
                    <a:cubicBezTo>
                      <a:pt x="323" y="3144"/>
                      <a:pt x="0" y="4511"/>
                      <a:pt x="0" y="5778"/>
                    </a:cubicBezTo>
                    <a:cubicBezTo>
                      <a:pt x="0" y="6201"/>
                      <a:pt x="37" y="6593"/>
                      <a:pt x="104" y="6953"/>
                    </a:cubicBezTo>
                    <a:lnTo>
                      <a:pt x="104" y="6956"/>
                    </a:lnTo>
                    <a:lnTo>
                      <a:pt x="104" y="6960"/>
                    </a:lnTo>
                    <a:cubicBezTo>
                      <a:pt x="273" y="7844"/>
                      <a:pt x="639" y="8537"/>
                      <a:pt x="1151" y="9002"/>
                    </a:cubicBezTo>
                    <a:cubicBezTo>
                      <a:pt x="1291" y="9128"/>
                      <a:pt x="1441" y="9238"/>
                      <a:pt x="1604" y="9331"/>
                    </a:cubicBezTo>
                    <a:lnTo>
                      <a:pt x="1604" y="9335"/>
                    </a:lnTo>
                    <a:lnTo>
                      <a:pt x="1610" y="9335"/>
                    </a:lnTo>
                    <a:lnTo>
                      <a:pt x="3170" y="10226"/>
                    </a:lnTo>
                    <a:lnTo>
                      <a:pt x="3597" y="10473"/>
                    </a:lnTo>
                    <a:cubicBezTo>
                      <a:pt x="2682" y="9867"/>
                      <a:pt x="2123" y="8669"/>
                      <a:pt x="2123" y="6996"/>
                    </a:cubicBezTo>
                    <a:cubicBezTo>
                      <a:pt x="2123" y="5124"/>
                      <a:pt x="2825" y="3034"/>
                      <a:pt x="3949" y="1225"/>
                    </a:cubicBezTo>
                    <a:lnTo>
                      <a:pt x="182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16" name="Google Shape;1356;p24"/>
              <p:cNvSpPr/>
              <p:nvPr/>
            </p:nvSpPr>
            <p:spPr>
              <a:xfrm>
                <a:off x="4493796" y="4269956"/>
                <a:ext cx="467" cy="253"/>
              </a:xfrm>
              <a:custGeom>
                <a:avLst/>
                <a:ahLst/>
                <a:rect l="l" t="t" r="r" b="b"/>
                <a:pathLst>
                  <a:path w="24" h="13" extrusionOk="0">
                    <a:moveTo>
                      <a:pt x="0" y="0"/>
                    </a:moveTo>
                    <a:lnTo>
                      <a:pt x="20" y="13"/>
                    </a:lnTo>
                    <a:lnTo>
                      <a:pt x="23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79195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17" name="Google Shape;1357;p24"/>
              <p:cNvSpPr/>
              <p:nvPr/>
            </p:nvSpPr>
            <p:spPr>
              <a:xfrm>
                <a:off x="4347155" y="4263141"/>
                <a:ext cx="185281" cy="111227"/>
              </a:xfrm>
              <a:custGeom>
                <a:avLst/>
                <a:ahLst/>
                <a:rect l="l" t="t" r="r" b="b"/>
                <a:pathLst>
                  <a:path w="9515" h="5712" extrusionOk="0">
                    <a:moveTo>
                      <a:pt x="6114" y="0"/>
                    </a:moveTo>
                    <a:cubicBezTo>
                      <a:pt x="5379" y="0"/>
                      <a:pt x="4548" y="240"/>
                      <a:pt x="3670" y="749"/>
                    </a:cubicBezTo>
                    <a:cubicBezTo>
                      <a:pt x="2259" y="1560"/>
                      <a:pt x="972" y="2918"/>
                      <a:pt x="1" y="4488"/>
                    </a:cubicBezTo>
                    <a:lnTo>
                      <a:pt x="2123" y="5712"/>
                    </a:lnTo>
                    <a:cubicBezTo>
                      <a:pt x="3094" y="4142"/>
                      <a:pt x="4381" y="2781"/>
                      <a:pt x="5792" y="1967"/>
                    </a:cubicBezTo>
                    <a:cubicBezTo>
                      <a:pt x="6676" y="1457"/>
                      <a:pt x="7508" y="1215"/>
                      <a:pt x="8247" y="1215"/>
                    </a:cubicBezTo>
                    <a:cubicBezTo>
                      <a:pt x="8709" y="1215"/>
                      <a:pt x="9135" y="1311"/>
                      <a:pt x="9514" y="1494"/>
                    </a:cubicBezTo>
                    <a:lnTo>
                      <a:pt x="8167" y="716"/>
                    </a:lnTo>
                    <a:lnTo>
                      <a:pt x="7558" y="363"/>
                    </a:lnTo>
                    <a:lnTo>
                      <a:pt x="7551" y="363"/>
                    </a:lnTo>
                    <a:lnTo>
                      <a:pt x="7531" y="350"/>
                    </a:lnTo>
                    <a:lnTo>
                      <a:pt x="7531" y="353"/>
                    </a:lnTo>
                    <a:cubicBezTo>
                      <a:pt x="7408" y="286"/>
                      <a:pt x="7282" y="226"/>
                      <a:pt x="7152" y="180"/>
                    </a:cubicBezTo>
                    <a:cubicBezTo>
                      <a:pt x="6833" y="60"/>
                      <a:pt x="6487" y="0"/>
                      <a:pt x="611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18" name="Google Shape;1358;p24"/>
              <p:cNvSpPr/>
              <p:nvPr/>
            </p:nvSpPr>
            <p:spPr>
              <a:xfrm>
                <a:off x="4415500" y="4354678"/>
                <a:ext cx="88872" cy="140591"/>
              </a:xfrm>
              <a:custGeom>
                <a:avLst/>
                <a:ahLst/>
                <a:rect l="l" t="t" r="r" b="b"/>
                <a:pathLst>
                  <a:path w="4564" h="7220" extrusionOk="0">
                    <a:moveTo>
                      <a:pt x="2896" y="1"/>
                    </a:moveTo>
                    <a:cubicBezTo>
                      <a:pt x="2871" y="1"/>
                      <a:pt x="2845" y="9"/>
                      <a:pt x="2817" y="26"/>
                    </a:cubicBezTo>
                    <a:lnTo>
                      <a:pt x="1756" y="635"/>
                    </a:lnTo>
                    <a:cubicBezTo>
                      <a:pt x="1697" y="671"/>
                      <a:pt x="1643" y="738"/>
                      <a:pt x="1597" y="831"/>
                    </a:cubicBezTo>
                    <a:cubicBezTo>
                      <a:pt x="1554" y="928"/>
                      <a:pt x="1530" y="1021"/>
                      <a:pt x="1530" y="1118"/>
                    </a:cubicBezTo>
                    <a:lnTo>
                      <a:pt x="1530" y="3043"/>
                    </a:lnTo>
                    <a:lnTo>
                      <a:pt x="226" y="3795"/>
                    </a:lnTo>
                    <a:cubicBezTo>
                      <a:pt x="166" y="3832"/>
                      <a:pt x="113" y="3898"/>
                      <a:pt x="66" y="3992"/>
                    </a:cubicBezTo>
                    <a:cubicBezTo>
                      <a:pt x="23" y="4087"/>
                      <a:pt x="0" y="4181"/>
                      <a:pt x="0" y="4277"/>
                    </a:cubicBezTo>
                    <a:lnTo>
                      <a:pt x="0" y="5584"/>
                    </a:lnTo>
                    <a:cubicBezTo>
                      <a:pt x="0" y="5678"/>
                      <a:pt x="23" y="5748"/>
                      <a:pt x="66" y="5791"/>
                    </a:cubicBezTo>
                    <a:cubicBezTo>
                      <a:pt x="91" y="5814"/>
                      <a:pt x="118" y="5826"/>
                      <a:pt x="148" y="5826"/>
                    </a:cubicBezTo>
                    <a:cubicBezTo>
                      <a:pt x="172" y="5826"/>
                      <a:pt x="198" y="5818"/>
                      <a:pt x="226" y="5801"/>
                    </a:cubicBezTo>
                    <a:lnTo>
                      <a:pt x="1530" y="5049"/>
                    </a:lnTo>
                    <a:lnTo>
                      <a:pt x="1530" y="6978"/>
                    </a:lnTo>
                    <a:cubicBezTo>
                      <a:pt x="1530" y="7072"/>
                      <a:pt x="1554" y="7141"/>
                      <a:pt x="1597" y="7185"/>
                    </a:cubicBezTo>
                    <a:cubicBezTo>
                      <a:pt x="1622" y="7208"/>
                      <a:pt x="1649" y="7220"/>
                      <a:pt x="1678" y="7220"/>
                    </a:cubicBezTo>
                    <a:cubicBezTo>
                      <a:pt x="1703" y="7220"/>
                      <a:pt x="1729" y="7211"/>
                      <a:pt x="1756" y="7195"/>
                    </a:cubicBezTo>
                    <a:lnTo>
                      <a:pt x="2817" y="6586"/>
                    </a:lnTo>
                    <a:cubicBezTo>
                      <a:pt x="2877" y="6549"/>
                      <a:pt x="2931" y="6482"/>
                      <a:pt x="2977" y="6390"/>
                    </a:cubicBezTo>
                    <a:cubicBezTo>
                      <a:pt x="3020" y="6293"/>
                      <a:pt x="3043" y="6200"/>
                      <a:pt x="3043" y="6103"/>
                    </a:cubicBezTo>
                    <a:lnTo>
                      <a:pt x="3043" y="4178"/>
                    </a:lnTo>
                    <a:lnTo>
                      <a:pt x="4337" y="3429"/>
                    </a:lnTo>
                    <a:cubicBezTo>
                      <a:pt x="4400" y="3393"/>
                      <a:pt x="4451" y="3329"/>
                      <a:pt x="4497" y="3233"/>
                    </a:cubicBezTo>
                    <a:cubicBezTo>
                      <a:pt x="4540" y="3140"/>
                      <a:pt x="4563" y="3043"/>
                      <a:pt x="4563" y="2950"/>
                    </a:cubicBezTo>
                    <a:lnTo>
                      <a:pt x="4563" y="1643"/>
                    </a:lnTo>
                    <a:cubicBezTo>
                      <a:pt x="4563" y="1546"/>
                      <a:pt x="4540" y="1477"/>
                      <a:pt x="4497" y="1433"/>
                    </a:cubicBezTo>
                    <a:cubicBezTo>
                      <a:pt x="4472" y="1411"/>
                      <a:pt x="4445" y="1399"/>
                      <a:pt x="4415" y="1399"/>
                    </a:cubicBezTo>
                    <a:cubicBezTo>
                      <a:pt x="4391" y="1399"/>
                      <a:pt x="4366" y="1407"/>
                      <a:pt x="4337" y="1423"/>
                    </a:cubicBezTo>
                    <a:lnTo>
                      <a:pt x="3043" y="2171"/>
                    </a:lnTo>
                    <a:lnTo>
                      <a:pt x="3043" y="243"/>
                    </a:lnTo>
                    <a:cubicBezTo>
                      <a:pt x="3043" y="149"/>
                      <a:pt x="3020" y="80"/>
                      <a:pt x="2977" y="36"/>
                    </a:cubicBezTo>
                    <a:cubicBezTo>
                      <a:pt x="2952" y="13"/>
                      <a:pt x="2925" y="1"/>
                      <a:pt x="289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19" name="Google Shape;1359;p24"/>
              <p:cNvSpPr/>
              <p:nvPr/>
            </p:nvSpPr>
            <p:spPr>
              <a:xfrm>
                <a:off x="5001264" y="3677315"/>
                <a:ext cx="424870" cy="885726"/>
              </a:xfrm>
              <a:custGeom>
                <a:avLst/>
                <a:ahLst/>
                <a:rect l="l" t="t" r="r" b="b"/>
                <a:pathLst>
                  <a:path w="21819" h="45486" extrusionOk="0">
                    <a:moveTo>
                      <a:pt x="21065" y="1"/>
                    </a:moveTo>
                    <a:cubicBezTo>
                      <a:pt x="20917" y="1"/>
                      <a:pt x="20765" y="35"/>
                      <a:pt x="20648" y="103"/>
                    </a:cubicBezTo>
                    <a:lnTo>
                      <a:pt x="406" y="11778"/>
                    </a:lnTo>
                    <a:cubicBezTo>
                      <a:pt x="183" y="11908"/>
                      <a:pt x="1" y="12224"/>
                      <a:pt x="1" y="12483"/>
                    </a:cubicBezTo>
                    <a:lnTo>
                      <a:pt x="1" y="44706"/>
                    </a:lnTo>
                    <a:cubicBezTo>
                      <a:pt x="1" y="44966"/>
                      <a:pt x="171" y="45275"/>
                      <a:pt x="383" y="45398"/>
                    </a:cubicBezTo>
                    <a:cubicBezTo>
                      <a:pt x="484" y="45457"/>
                      <a:pt x="619" y="45486"/>
                      <a:pt x="756" y="45486"/>
                    </a:cubicBezTo>
                    <a:cubicBezTo>
                      <a:pt x="905" y="45486"/>
                      <a:pt x="1056" y="45452"/>
                      <a:pt x="1172" y="45385"/>
                    </a:cubicBezTo>
                    <a:lnTo>
                      <a:pt x="21413" y="33709"/>
                    </a:lnTo>
                    <a:cubicBezTo>
                      <a:pt x="21638" y="33579"/>
                      <a:pt x="21818" y="33263"/>
                      <a:pt x="21818" y="33004"/>
                    </a:cubicBezTo>
                    <a:lnTo>
                      <a:pt x="21818" y="781"/>
                    </a:lnTo>
                    <a:cubicBezTo>
                      <a:pt x="21818" y="522"/>
                      <a:pt x="21649" y="212"/>
                      <a:pt x="21436" y="89"/>
                    </a:cubicBezTo>
                    <a:cubicBezTo>
                      <a:pt x="21335" y="30"/>
                      <a:pt x="21202" y="1"/>
                      <a:pt x="210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20" name="Google Shape;1360;p24"/>
              <p:cNvSpPr/>
              <p:nvPr/>
            </p:nvSpPr>
            <p:spPr>
              <a:xfrm>
                <a:off x="5002764" y="3912533"/>
                <a:ext cx="857" cy="1636"/>
              </a:xfrm>
              <a:custGeom>
                <a:avLst/>
                <a:ahLst/>
                <a:rect l="l" t="t" r="r" b="b"/>
                <a:pathLst>
                  <a:path w="44" h="84" extrusionOk="0">
                    <a:moveTo>
                      <a:pt x="43" y="1"/>
                    </a:moveTo>
                    <a:cubicBezTo>
                      <a:pt x="27" y="27"/>
                      <a:pt x="14" y="54"/>
                      <a:pt x="0" y="84"/>
                    </a:cubicBezTo>
                    <a:cubicBezTo>
                      <a:pt x="14" y="54"/>
                      <a:pt x="27" y="27"/>
                      <a:pt x="43" y="1"/>
                    </a:cubicBezTo>
                    <a:close/>
                  </a:path>
                </a:pathLst>
              </a:custGeom>
              <a:solidFill>
                <a:srgbClr val="2F3C43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21" name="Google Shape;1361;p24"/>
              <p:cNvSpPr/>
              <p:nvPr/>
            </p:nvSpPr>
            <p:spPr>
              <a:xfrm>
                <a:off x="5015965" y="4562382"/>
                <a:ext cx="4810" cy="604"/>
              </a:xfrm>
              <a:custGeom>
                <a:avLst/>
                <a:ahLst/>
                <a:rect l="l" t="t" r="r" b="b"/>
                <a:pathLst>
                  <a:path w="247" h="31" extrusionOk="0">
                    <a:moveTo>
                      <a:pt x="243" y="0"/>
                    </a:moveTo>
                    <a:cubicBezTo>
                      <a:pt x="231" y="3"/>
                      <a:pt x="217" y="6"/>
                      <a:pt x="204" y="10"/>
                    </a:cubicBezTo>
                    <a:lnTo>
                      <a:pt x="204" y="10"/>
                    </a:lnTo>
                    <a:cubicBezTo>
                      <a:pt x="218" y="7"/>
                      <a:pt x="232" y="4"/>
                      <a:pt x="247" y="0"/>
                    </a:cubicBezTo>
                    <a:close/>
                    <a:moveTo>
                      <a:pt x="204" y="10"/>
                    </a:moveTo>
                    <a:cubicBezTo>
                      <a:pt x="173" y="16"/>
                      <a:pt x="143" y="21"/>
                      <a:pt x="110" y="23"/>
                    </a:cubicBezTo>
                    <a:cubicBezTo>
                      <a:pt x="140" y="23"/>
                      <a:pt x="170" y="17"/>
                      <a:pt x="200" y="11"/>
                    </a:cubicBezTo>
                    <a:cubicBezTo>
                      <a:pt x="202" y="10"/>
                      <a:pt x="203" y="10"/>
                      <a:pt x="204" y="10"/>
                    </a:cubicBezTo>
                    <a:close/>
                    <a:moveTo>
                      <a:pt x="80" y="27"/>
                    </a:moveTo>
                    <a:lnTo>
                      <a:pt x="80" y="27"/>
                    </a:lnTo>
                    <a:cubicBezTo>
                      <a:pt x="54" y="31"/>
                      <a:pt x="24" y="31"/>
                      <a:pt x="1" y="31"/>
                    </a:cubicBezTo>
                    <a:cubicBezTo>
                      <a:pt x="27" y="31"/>
                      <a:pt x="54" y="31"/>
                      <a:pt x="80" y="27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22" name="Google Shape;1362;p24"/>
              <p:cNvSpPr/>
              <p:nvPr/>
            </p:nvSpPr>
            <p:spPr>
              <a:xfrm>
                <a:off x="5001264" y="3912533"/>
                <a:ext cx="21459" cy="650479"/>
              </a:xfrm>
              <a:custGeom>
                <a:avLst/>
                <a:ahLst/>
                <a:rect l="l" t="t" r="r" b="b"/>
                <a:pathLst>
                  <a:path w="1102" h="33405" extrusionOk="0">
                    <a:moveTo>
                      <a:pt x="1101" y="33338"/>
                    </a:moveTo>
                    <a:lnTo>
                      <a:pt x="1101" y="33338"/>
                    </a:lnTo>
                    <a:cubicBezTo>
                      <a:pt x="1098" y="33338"/>
                      <a:pt x="1095" y="33341"/>
                      <a:pt x="1092" y="33341"/>
                    </a:cubicBezTo>
                    <a:cubicBezTo>
                      <a:pt x="1092" y="33341"/>
                      <a:pt x="1091" y="33341"/>
                      <a:pt x="1091" y="33342"/>
                    </a:cubicBezTo>
                    <a:lnTo>
                      <a:pt x="1091" y="33342"/>
                    </a:lnTo>
                    <a:cubicBezTo>
                      <a:pt x="1094" y="33340"/>
                      <a:pt x="1098" y="33339"/>
                      <a:pt x="1101" y="33338"/>
                    </a:cubicBezTo>
                    <a:close/>
                    <a:moveTo>
                      <a:pt x="120" y="1"/>
                    </a:moveTo>
                    <a:cubicBezTo>
                      <a:pt x="104" y="27"/>
                      <a:pt x="91" y="54"/>
                      <a:pt x="77" y="84"/>
                    </a:cubicBezTo>
                    <a:cubicBezTo>
                      <a:pt x="74" y="90"/>
                      <a:pt x="74" y="94"/>
                      <a:pt x="71" y="101"/>
                    </a:cubicBezTo>
                    <a:cubicBezTo>
                      <a:pt x="57" y="134"/>
                      <a:pt x="44" y="167"/>
                      <a:pt x="34" y="200"/>
                    </a:cubicBezTo>
                    <a:cubicBezTo>
                      <a:pt x="11" y="270"/>
                      <a:pt x="1" y="337"/>
                      <a:pt x="1" y="403"/>
                    </a:cubicBezTo>
                    <a:lnTo>
                      <a:pt x="1" y="32629"/>
                    </a:lnTo>
                    <a:cubicBezTo>
                      <a:pt x="1" y="32789"/>
                      <a:pt x="67" y="32972"/>
                      <a:pt x="171" y="33112"/>
                    </a:cubicBezTo>
                    <a:cubicBezTo>
                      <a:pt x="230" y="33198"/>
                      <a:pt x="303" y="33271"/>
                      <a:pt x="380" y="33314"/>
                    </a:cubicBezTo>
                    <a:cubicBezTo>
                      <a:pt x="380" y="33318"/>
                      <a:pt x="383" y="33318"/>
                      <a:pt x="383" y="33318"/>
                    </a:cubicBezTo>
                    <a:cubicBezTo>
                      <a:pt x="383" y="33318"/>
                      <a:pt x="386" y="33318"/>
                      <a:pt x="386" y="33321"/>
                    </a:cubicBezTo>
                    <a:cubicBezTo>
                      <a:pt x="436" y="33348"/>
                      <a:pt x="496" y="33371"/>
                      <a:pt x="559" y="33385"/>
                    </a:cubicBezTo>
                    <a:cubicBezTo>
                      <a:pt x="622" y="33397"/>
                      <a:pt x="685" y="33405"/>
                      <a:pt x="756" y="33405"/>
                    </a:cubicBezTo>
                    <a:cubicBezTo>
                      <a:pt x="782" y="33405"/>
                      <a:pt x="809" y="33405"/>
                      <a:pt x="836" y="33401"/>
                    </a:cubicBezTo>
                    <a:cubicBezTo>
                      <a:pt x="842" y="33401"/>
                      <a:pt x="852" y="33401"/>
                      <a:pt x="862" y="33397"/>
                    </a:cubicBezTo>
                    <a:lnTo>
                      <a:pt x="865" y="33397"/>
                    </a:lnTo>
                    <a:cubicBezTo>
                      <a:pt x="912" y="33394"/>
                      <a:pt x="955" y="33385"/>
                      <a:pt x="1002" y="33374"/>
                    </a:cubicBezTo>
                    <a:cubicBezTo>
                      <a:pt x="1025" y="33365"/>
                      <a:pt x="1049" y="33358"/>
                      <a:pt x="1072" y="33348"/>
                    </a:cubicBezTo>
                    <a:lnTo>
                      <a:pt x="1078" y="33348"/>
                    </a:lnTo>
                    <a:cubicBezTo>
                      <a:pt x="1084" y="33345"/>
                      <a:pt x="1088" y="33345"/>
                      <a:pt x="1091" y="33342"/>
                    </a:cubicBezTo>
                    <a:lnTo>
                      <a:pt x="1091" y="33342"/>
                    </a:lnTo>
                    <a:cubicBezTo>
                      <a:pt x="1079" y="33346"/>
                      <a:pt x="1069" y="33348"/>
                      <a:pt x="1058" y="33348"/>
                    </a:cubicBezTo>
                    <a:cubicBezTo>
                      <a:pt x="1055" y="33351"/>
                      <a:pt x="1052" y="33351"/>
                      <a:pt x="1052" y="33351"/>
                    </a:cubicBezTo>
                    <a:lnTo>
                      <a:pt x="1045" y="33351"/>
                    </a:lnTo>
                    <a:cubicBezTo>
                      <a:pt x="1029" y="33358"/>
                      <a:pt x="1009" y="33361"/>
                      <a:pt x="992" y="33361"/>
                    </a:cubicBezTo>
                    <a:cubicBezTo>
                      <a:pt x="975" y="33361"/>
                      <a:pt x="959" y="33358"/>
                      <a:pt x="942" y="33354"/>
                    </a:cubicBezTo>
                    <a:cubicBezTo>
                      <a:pt x="912" y="33348"/>
                      <a:pt x="885" y="33334"/>
                      <a:pt x="859" y="33314"/>
                    </a:cubicBezTo>
                    <a:cubicBezTo>
                      <a:pt x="825" y="33288"/>
                      <a:pt x="799" y="33245"/>
                      <a:pt x="782" y="33191"/>
                    </a:cubicBezTo>
                    <a:cubicBezTo>
                      <a:pt x="773" y="33155"/>
                      <a:pt x="765" y="33115"/>
                      <a:pt x="765" y="33069"/>
                    </a:cubicBezTo>
                    <a:lnTo>
                      <a:pt x="765" y="842"/>
                    </a:lnTo>
                    <a:cubicBezTo>
                      <a:pt x="765" y="723"/>
                      <a:pt x="805" y="589"/>
                      <a:pt x="865" y="473"/>
                    </a:cubicBezTo>
                    <a:cubicBezTo>
                      <a:pt x="872" y="463"/>
                      <a:pt x="879" y="453"/>
                      <a:pt x="885" y="443"/>
                    </a:cubicBezTo>
                    <a:lnTo>
                      <a:pt x="882" y="443"/>
                    </a:lnTo>
                    <a:lnTo>
                      <a:pt x="12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23" name="Google Shape;1363;p24"/>
              <p:cNvSpPr/>
              <p:nvPr/>
            </p:nvSpPr>
            <p:spPr>
              <a:xfrm>
                <a:off x="5403294" y="3677607"/>
                <a:ext cx="21011" cy="7789"/>
              </a:xfrm>
              <a:custGeom>
                <a:avLst/>
                <a:ahLst/>
                <a:rect l="l" t="t" r="r" b="b"/>
                <a:pathLst>
                  <a:path w="1079" h="400" extrusionOk="0">
                    <a:moveTo>
                      <a:pt x="210" y="11"/>
                    </a:moveTo>
                    <a:lnTo>
                      <a:pt x="210" y="11"/>
                    </a:lnTo>
                    <a:cubicBezTo>
                      <a:pt x="133" y="28"/>
                      <a:pt x="64" y="51"/>
                      <a:pt x="1" y="88"/>
                    </a:cubicBezTo>
                    <a:cubicBezTo>
                      <a:pt x="64" y="54"/>
                      <a:pt x="133" y="28"/>
                      <a:pt x="210" y="11"/>
                    </a:cubicBezTo>
                    <a:close/>
                    <a:moveTo>
                      <a:pt x="583" y="1"/>
                    </a:moveTo>
                    <a:cubicBezTo>
                      <a:pt x="659" y="14"/>
                      <a:pt x="729" y="41"/>
                      <a:pt x="789" y="74"/>
                    </a:cubicBezTo>
                    <a:cubicBezTo>
                      <a:pt x="905" y="140"/>
                      <a:pt x="1008" y="260"/>
                      <a:pt x="1078" y="400"/>
                    </a:cubicBezTo>
                    <a:cubicBezTo>
                      <a:pt x="1008" y="260"/>
                      <a:pt x="905" y="140"/>
                      <a:pt x="792" y="74"/>
                    </a:cubicBezTo>
                    <a:cubicBezTo>
                      <a:pt x="729" y="37"/>
                      <a:pt x="659" y="14"/>
                      <a:pt x="58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24" name="Google Shape;1364;p24"/>
              <p:cNvSpPr/>
              <p:nvPr/>
            </p:nvSpPr>
            <p:spPr>
              <a:xfrm>
                <a:off x="5003601" y="3907548"/>
                <a:ext cx="4226" cy="5004"/>
              </a:xfrm>
              <a:custGeom>
                <a:avLst/>
                <a:ahLst/>
                <a:rect l="l" t="t" r="r" b="b"/>
                <a:pathLst>
                  <a:path w="217" h="257" extrusionOk="0">
                    <a:moveTo>
                      <a:pt x="217" y="1"/>
                    </a:moveTo>
                    <a:cubicBezTo>
                      <a:pt x="134" y="67"/>
                      <a:pt x="57" y="157"/>
                      <a:pt x="0" y="257"/>
                    </a:cubicBezTo>
                    <a:lnTo>
                      <a:pt x="0" y="257"/>
                    </a:lnTo>
                    <a:cubicBezTo>
                      <a:pt x="57" y="157"/>
                      <a:pt x="134" y="67"/>
                      <a:pt x="217" y="1"/>
                    </a:cubicBezTo>
                    <a:close/>
                  </a:path>
                </a:pathLst>
              </a:custGeom>
              <a:solidFill>
                <a:srgbClr val="737F84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25" name="Google Shape;1365;p24"/>
              <p:cNvSpPr/>
              <p:nvPr/>
            </p:nvSpPr>
            <p:spPr>
              <a:xfrm>
                <a:off x="5003601" y="3677354"/>
                <a:ext cx="422397" cy="243835"/>
              </a:xfrm>
              <a:custGeom>
                <a:avLst/>
                <a:ahLst/>
                <a:rect l="l" t="t" r="r" b="b"/>
                <a:pathLst>
                  <a:path w="21692" h="12522" extrusionOk="0">
                    <a:moveTo>
                      <a:pt x="20947" y="1"/>
                    </a:moveTo>
                    <a:cubicBezTo>
                      <a:pt x="20877" y="1"/>
                      <a:pt x="20807" y="7"/>
                      <a:pt x="20737" y="24"/>
                    </a:cubicBezTo>
                    <a:cubicBezTo>
                      <a:pt x="20660" y="41"/>
                      <a:pt x="20591" y="67"/>
                      <a:pt x="20528" y="101"/>
                    </a:cubicBezTo>
                    <a:lnTo>
                      <a:pt x="9417" y="6510"/>
                    </a:lnTo>
                    <a:lnTo>
                      <a:pt x="290" y="11776"/>
                    </a:lnTo>
                    <a:cubicBezTo>
                      <a:pt x="263" y="11789"/>
                      <a:pt x="240" y="11806"/>
                      <a:pt x="217" y="11823"/>
                    </a:cubicBezTo>
                    <a:cubicBezTo>
                      <a:pt x="134" y="11889"/>
                      <a:pt x="57" y="11979"/>
                      <a:pt x="0" y="12079"/>
                    </a:cubicBezTo>
                    <a:lnTo>
                      <a:pt x="762" y="12521"/>
                    </a:lnTo>
                    <a:cubicBezTo>
                      <a:pt x="839" y="12395"/>
                      <a:pt x="938" y="12282"/>
                      <a:pt x="1052" y="12215"/>
                    </a:cubicBezTo>
                    <a:lnTo>
                      <a:pt x="21293" y="543"/>
                    </a:lnTo>
                    <a:cubicBezTo>
                      <a:pt x="21359" y="506"/>
                      <a:pt x="21419" y="486"/>
                      <a:pt x="21472" y="486"/>
                    </a:cubicBezTo>
                    <a:cubicBezTo>
                      <a:pt x="21589" y="486"/>
                      <a:pt x="21672" y="566"/>
                      <a:pt x="21692" y="703"/>
                    </a:cubicBezTo>
                    <a:cubicBezTo>
                      <a:pt x="21681" y="606"/>
                      <a:pt x="21652" y="506"/>
                      <a:pt x="21605" y="413"/>
                    </a:cubicBezTo>
                    <a:cubicBezTo>
                      <a:pt x="21535" y="273"/>
                      <a:pt x="21432" y="153"/>
                      <a:pt x="21316" y="87"/>
                    </a:cubicBezTo>
                    <a:cubicBezTo>
                      <a:pt x="21256" y="54"/>
                      <a:pt x="21186" y="27"/>
                      <a:pt x="21110" y="14"/>
                    </a:cubicBezTo>
                    <a:cubicBezTo>
                      <a:pt x="21056" y="4"/>
                      <a:pt x="21000" y="1"/>
                      <a:pt x="2094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26" name="Google Shape;1366;p24"/>
              <p:cNvSpPr/>
              <p:nvPr/>
            </p:nvSpPr>
            <p:spPr>
              <a:xfrm>
                <a:off x="5060263" y="3768929"/>
                <a:ext cx="311599" cy="192700"/>
              </a:xfrm>
              <a:custGeom>
                <a:avLst/>
                <a:ahLst/>
                <a:rect l="l" t="t" r="r" b="b"/>
                <a:pathLst>
                  <a:path w="16002" h="9896" extrusionOk="0">
                    <a:moveTo>
                      <a:pt x="15804" y="1"/>
                    </a:moveTo>
                    <a:cubicBezTo>
                      <a:pt x="15755" y="1"/>
                      <a:pt x="15700" y="17"/>
                      <a:pt x="15642" y="51"/>
                    </a:cubicBezTo>
                    <a:lnTo>
                      <a:pt x="360" y="8873"/>
                    </a:lnTo>
                    <a:cubicBezTo>
                      <a:pt x="161" y="8989"/>
                      <a:pt x="1" y="9265"/>
                      <a:pt x="1" y="9495"/>
                    </a:cubicBezTo>
                    <a:lnTo>
                      <a:pt x="1" y="9638"/>
                    </a:lnTo>
                    <a:cubicBezTo>
                      <a:pt x="1" y="9801"/>
                      <a:pt x="82" y="9895"/>
                      <a:pt x="201" y="9895"/>
                    </a:cubicBezTo>
                    <a:cubicBezTo>
                      <a:pt x="249" y="9895"/>
                      <a:pt x="303" y="9880"/>
                      <a:pt x="360" y="9847"/>
                    </a:cubicBezTo>
                    <a:lnTo>
                      <a:pt x="15642" y="1023"/>
                    </a:lnTo>
                    <a:cubicBezTo>
                      <a:pt x="15841" y="906"/>
                      <a:pt x="16001" y="630"/>
                      <a:pt x="16001" y="400"/>
                    </a:cubicBezTo>
                    <a:lnTo>
                      <a:pt x="16001" y="257"/>
                    </a:lnTo>
                    <a:cubicBezTo>
                      <a:pt x="16001" y="95"/>
                      <a:pt x="15921" y="1"/>
                      <a:pt x="15804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27" name="Google Shape;1367;p24"/>
              <p:cNvSpPr/>
              <p:nvPr/>
            </p:nvSpPr>
            <p:spPr>
              <a:xfrm>
                <a:off x="5060263" y="3826780"/>
                <a:ext cx="311599" cy="192680"/>
              </a:xfrm>
              <a:custGeom>
                <a:avLst/>
                <a:ahLst/>
                <a:rect l="l" t="t" r="r" b="b"/>
                <a:pathLst>
                  <a:path w="16002" h="9895" extrusionOk="0">
                    <a:moveTo>
                      <a:pt x="15804" y="1"/>
                    </a:moveTo>
                    <a:cubicBezTo>
                      <a:pt x="15755" y="1"/>
                      <a:pt x="15700" y="17"/>
                      <a:pt x="15642" y="51"/>
                    </a:cubicBezTo>
                    <a:lnTo>
                      <a:pt x="360" y="8872"/>
                    </a:lnTo>
                    <a:cubicBezTo>
                      <a:pt x="161" y="8989"/>
                      <a:pt x="1" y="9268"/>
                      <a:pt x="1" y="9494"/>
                    </a:cubicBezTo>
                    <a:lnTo>
                      <a:pt x="1" y="9637"/>
                    </a:lnTo>
                    <a:cubicBezTo>
                      <a:pt x="1" y="9801"/>
                      <a:pt x="82" y="9895"/>
                      <a:pt x="201" y="9895"/>
                    </a:cubicBezTo>
                    <a:cubicBezTo>
                      <a:pt x="249" y="9895"/>
                      <a:pt x="303" y="9879"/>
                      <a:pt x="360" y="9847"/>
                    </a:cubicBezTo>
                    <a:lnTo>
                      <a:pt x="15642" y="1022"/>
                    </a:lnTo>
                    <a:cubicBezTo>
                      <a:pt x="15841" y="909"/>
                      <a:pt x="16001" y="630"/>
                      <a:pt x="16001" y="400"/>
                    </a:cubicBezTo>
                    <a:lnTo>
                      <a:pt x="16001" y="257"/>
                    </a:lnTo>
                    <a:cubicBezTo>
                      <a:pt x="16001" y="95"/>
                      <a:pt x="15921" y="1"/>
                      <a:pt x="15804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28" name="Google Shape;1368;p24"/>
              <p:cNvSpPr/>
              <p:nvPr/>
            </p:nvSpPr>
            <p:spPr>
              <a:xfrm>
                <a:off x="5060263" y="3884650"/>
                <a:ext cx="311599" cy="192661"/>
              </a:xfrm>
              <a:custGeom>
                <a:avLst/>
                <a:ahLst/>
                <a:rect l="l" t="t" r="r" b="b"/>
                <a:pathLst>
                  <a:path w="16002" h="9894" extrusionOk="0">
                    <a:moveTo>
                      <a:pt x="15804" y="0"/>
                    </a:moveTo>
                    <a:cubicBezTo>
                      <a:pt x="15755" y="0"/>
                      <a:pt x="15700" y="16"/>
                      <a:pt x="15642" y="49"/>
                    </a:cubicBezTo>
                    <a:lnTo>
                      <a:pt x="360" y="8874"/>
                    </a:lnTo>
                    <a:cubicBezTo>
                      <a:pt x="161" y="8987"/>
                      <a:pt x="1" y="9266"/>
                      <a:pt x="1" y="9496"/>
                    </a:cubicBezTo>
                    <a:lnTo>
                      <a:pt x="1" y="9639"/>
                    </a:lnTo>
                    <a:cubicBezTo>
                      <a:pt x="1" y="9802"/>
                      <a:pt x="81" y="9894"/>
                      <a:pt x="198" y="9894"/>
                    </a:cubicBezTo>
                    <a:cubicBezTo>
                      <a:pt x="247" y="9894"/>
                      <a:pt x="302" y="9878"/>
                      <a:pt x="360" y="9845"/>
                    </a:cubicBezTo>
                    <a:lnTo>
                      <a:pt x="15642" y="1020"/>
                    </a:lnTo>
                    <a:cubicBezTo>
                      <a:pt x="15841" y="908"/>
                      <a:pt x="16001" y="628"/>
                      <a:pt x="16001" y="398"/>
                    </a:cubicBezTo>
                    <a:lnTo>
                      <a:pt x="16001" y="255"/>
                    </a:lnTo>
                    <a:cubicBezTo>
                      <a:pt x="16001" y="93"/>
                      <a:pt x="15921" y="0"/>
                      <a:pt x="15804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29" name="Google Shape;1369;p24"/>
              <p:cNvSpPr/>
              <p:nvPr/>
            </p:nvSpPr>
            <p:spPr>
              <a:xfrm>
                <a:off x="5060263" y="3942500"/>
                <a:ext cx="311599" cy="192680"/>
              </a:xfrm>
              <a:custGeom>
                <a:avLst/>
                <a:ahLst/>
                <a:rect l="l" t="t" r="r" b="b"/>
                <a:pathLst>
                  <a:path w="16002" h="9895" extrusionOk="0">
                    <a:moveTo>
                      <a:pt x="15802" y="0"/>
                    </a:moveTo>
                    <a:cubicBezTo>
                      <a:pt x="15754" y="0"/>
                      <a:pt x="15699" y="16"/>
                      <a:pt x="15642" y="48"/>
                    </a:cubicBezTo>
                    <a:lnTo>
                      <a:pt x="360" y="8874"/>
                    </a:lnTo>
                    <a:cubicBezTo>
                      <a:pt x="161" y="8986"/>
                      <a:pt x="1" y="9266"/>
                      <a:pt x="1" y="9496"/>
                    </a:cubicBezTo>
                    <a:lnTo>
                      <a:pt x="1" y="9638"/>
                    </a:lnTo>
                    <a:cubicBezTo>
                      <a:pt x="1" y="9801"/>
                      <a:pt x="81" y="9895"/>
                      <a:pt x="198" y="9895"/>
                    </a:cubicBezTo>
                    <a:cubicBezTo>
                      <a:pt x="247" y="9895"/>
                      <a:pt x="302" y="9879"/>
                      <a:pt x="360" y="9844"/>
                    </a:cubicBezTo>
                    <a:lnTo>
                      <a:pt x="15642" y="1023"/>
                    </a:lnTo>
                    <a:cubicBezTo>
                      <a:pt x="15841" y="906"/>
                      <a:pt x="16001" y="627"/>
                      <a:pt x="16001" y="401"/>
                    </a:cubicBezTo>
                    <a:lnTo>
                      <a:pt x="16001" y="255"/>
                    </a:lnTo>
                    <a:cubicBezTo>
                      <a:pt x="16001" y="94"/>
                      <a:pt x="15920" y="0"/>
                      <a:pt x="15802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30" name="Google Shape;1370;p24"/>
              <p:cNvSpPr/>
              <p:nvPr/>
            </p:nvSpPr>
            <p:spPr>
              <a:xfrm>
                <a:off x="5060263" y="4000331"/>
                <a:ext cx="311599" cy="192700"/>
              </a:xfrm>
              <a:custGeom>
                <a:avLst/>
                <a:ahLst/>
                <a:rect l="l" t="t" r="r" b="b"/>
                <a:pathLst>
                  <a:path w="16002" h="9896" extrusionOk="0">
                    <a:moveTo>
                      <a:pt x="15802" y="1"/>
                    </a:moveTo>
                    <a:cubicBezTo>
                      <a:pt x="15754" y="1"/>
                      <a:pt x="15699" y="16"/>
                      <a:pt x="15642" y="49"/>
                    </a:cubicBezTo>
                    <a:lnTo>
                      <a:pt x="360" y="8873"/>
                    </a:lnTo>
                    <a:cubicBezTo>
                      <a:pt x="161" y="8987"/>
                      <a:pt x="1" y="9266"/>
                      <a:pt x="1" y="9496"/>
                    </a:cubicBezTo>
                    <a:lnTo>
                      <a:pt x="1" y="9639"/>
                    </a:lnTo>
                    <a:cubicBezTo>
                      <a:pt x="1" y="9801"/>
                      <a:pt x="81" y="9895"/>
                      <a:pt x="198" y="9895"/>
                    </a:cubicBezTo>
                    <a:cubicBezTo>
                      <a:pt x="247" y="9895"/>
                      <a:pt x="302" y="9879"/>
                      <a:pt x="360" y="9845"/>
                    </a:cubicBezTo>
                    <a:lnTo>
                      <a:pt x="15642" y="1023"/>
                    </a:lnTo>
                    <a:cubicBezTo>
                      <a:pt x="15841" y="907"/>
                      <a:pt x="16001" y="631"/>
                      <a:pt x="16001" y="402"/>
                    </a:cubicBezTo>
                    <a:lnTo>
                      <a:pt x="16001" y="259"/>
                    </a:lnTo>
                    <a:cubicBezTo>
                      <a:pt x="16001" y="95"/>
                      <a:pt x="15920" y="1"/>
                      <a:pt x="15802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31" name="Google Shape;1371;p24"/>
              <p:cNvSpPr/>
              <p:nvPr/>
            </p:nvSpPr>
            <p:spPr>
              <a:xfrm>
                <a:off x="5060263" y="4058201"/>
                <a:ext cx="311599" cy="192700"/>
              </a:xfrm>
              <a:custGeom>
                <a:avLst/>
                <a:ahLst/>
                <a:rect l="l" t="t" r="r" b="b"/>
                <a:pathLst>
                  <a:path w="16002" h="9896" extrusionOk="0">
                    <a:moveTo>
                      <a:pt x="15804" y="0"/>
                    </a:moveTo>
                    <a:cubicBezTo>
                      <a:pt x="15755" y="0"/>
                      <a:pt x="15700" y="16"/>
                      <a:pt x="15642" y="51"/>
                    </a:cubicBezTo>
                    <a:lnTo>
                      <a:pt x="360" y="8872"/>
                    </a:lnTo>
                    <a:cubicBezTo>
                      <a:pt x="161" y="8989"/>
                      <a:pt x="1" y="9265"/>
                      <a:pt x="1" y="9494"/>
                    </a:cubicBezTo>
                    <a:lnTo>
                      <a:pt x="1" y="9638"/>
                    </a:lnTo>
                    <a:cubicBezTo>
                      <a:pt x="1" y="9801"/>
                      <a:pt x="82" y="9895"/>
                      <a:pt x="200" y="9895"/>
                    </a:cubicBezTo>
                    <a:cubicBezTo>
                      <a:pt x="248" y="9895"/>
                      <a:pt x="303" y="9880"/>
                      <a:pt x="360" y="9847"/>
                    </a:cubicBezTo>
                    <a:lnTo>
                      <a:pt x="15642" y="1022"/>
                    </a:lnTo>
                    <a:cubicBezTo>
                      <a:pt x="15841" y="906"/>
                      <a:pt x="16001" y="629"/>
                      <a:pt x="16001" y="400"/>
                    </a:cubicBezTo>
                    <a:lnTo>
                      <a:pt x="16001" y="257"/>
                    </a:lnTo>
                    <a:cubicBezTo>
                      <a:pt x="16001" y="95"/>
                      <a:pt x="15921" y="0"/>
                      <a:pt x="15804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32" name="Google Shape;1372;p24"/>
              <p:cNvSpPr/>
              <p:nvPr/>
            </p:nvSpPr>
            <p:spPr>
              <a:xfrm>
                <a:off x="5060263" y="4116032"/>
                <a:ext cx="311599" cy="192700"/>
              </a:xfrm>
              <a:custGeom>
                <a:avLst/>
                <a:ahLst/>
                <a:rect l="l" t="t" r="r" b="b"/>
                <a:pathLst>
                  <a:path w="16002" h="9896" extrusionOk="0">
                    <a:moveTo>
                      <a:pt x="15804" y="1"/>
                    </a:moveTo>
                    <a:cubicBezTo>
                      <a:pt x="15755" y="1"/>
                      <a:pt x="15700" y="17"/>
                      <a:pt x="15642" y="51"/>
                    </a:cubicBezTo>
                    <a:lnTo>
                      <a:pt x="360" y="8873"/>
                    </a:lnTo>
                    <a:cubicBezTo>
                      <a:pt x="161" y="8989"/>
                      <a:pt x="1" y="9269"/>
                      <a:pt x="1" y="9495"/>
                    </a:cubicBezTo>
                    <a:lnTo>
                      <a:pt x="1" y="9637"/>
                    </a:lnTo>
                    <a:cubicBezTo>
                      <a:pt x="1" y="9801"/>
                      <a:pt x="82" y="9896"/>
                      <a:pt x="200" y="9896"/>
                    </a:cubicBezTo>
                    <a:cubicBezTo>
                      <a:pt x="248" y="9896"/>
                      <a:pt x="303" y="9880"/>
                      <a:pt x="360" y="9847"/>
                    </a:cubicBezTo>
                    <a:lnTo>
                      <a:pt x="15642" y="1023"/>
                    </a:lnTo>
                    <a:cubicBezTo>
                      <a:pt x="15841" y="909"/>
                      <a:pt x="16001" y="630"/>
                      <a:pt x="16001" y="401"/>
                    </a:cubicBezTo>
                    <a:lnTo>
                      <a:pt x="16001" y="257"/>
                    </a:lnTo>
                    <a:cubicBezTo>
                      <a:pt x="16001" y="95"/>
                      <a:pt x="15921" y="1"/>
                      <a:pt x="15804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33" name="Google Shape;1373;p24"/>
              <p:cNvSpPr/>
              <p:nvPr/>
            </p:nvSpPr>
            <p:spPr>
              <a:xfrm>
                <a:off x="5060263" y="4173902"/>
                <a:ext cx="311599" cy="192680"/>
              </a:xfrm>
              <a:custGeom>
                <a:avLst/>
                <a:ahLst/>
                <a:rect l="l" t="t" r="r" b="b"/>
                <a:pathLst>
                  <a:path w="16002" h="9895" extrusionOk="0">
                    <a:moveTo>
                      <a:pt x="15803" y="1"/>
                    </a:moveTo>
                    <a:cubicBezTo>
                      <a:pt x="15755" y="1"/>
                      <a:pt x="15700" y="17"/>
                      <a:pt x="15642" y="50"/>
                    </a:cubicBezTo>
                    <a:lnTo>
                      <a:pt x="360" y="8874"/>
                    </a:lnTo>
                    <a:cubicBezTo>
                      <a:pt x="161" y="8988"/>
                      <a:pt x="1" y="9267"/>
                      <a:pt x="1" y="9496"/>
                    </a:cubicBezTo>
                    <a:lnTo>
                      <a:pt x="1" y="9639"/>
                    </a:lnTo>
                    <a:cubicBezTo>
                      <a:pt x="1" y="9802"/>
                      <a:pt x="81" y="9894"/>
                      <a:pt x="199" y="9894"/>
                    </a:cubicBezTo>
                    <a:cubicBezTo>
                      <a:pt x="247" y="9894"/>
                      <a:pt x="302" y="9879"/>
                      <a:pt x="360" y="9846"/>
                    </a:cubicBezTo>
                    <a:lnTo>
                      <a:pt x="15642" y="1021"/>
                    </a:lnTo>
                    <a:cubicBezTo>
                      <a:pt x="15841" y="908"/>
                      <a:pt x="16001" y="628"/>
                      <a:pt x="16001" y="399"/>
                    </a:cubicBezTo>
                    <a:lnTo>
                      <a:pt x="16001" y="256"/>
                    </a:lnTo>
                    <a:cubicBezTo>
                      <a:pt x="16001" y="93"/>
                      <a:pt x="15921" y="1"/>
                      <a:pt x="15803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34" name="Google Shape;1374;p24"/>
              <p:cNvSpPr/>
              <p:nvPr/>
            </p:nvSpPr>
            <p:spPr>
              <a:xfrm>
                <a:off x="5060263" y="4231772"/>
                <a:ext cx="311599" cy="192680"/>
              </a:xfrm>
              <a:custGeom>
                <a:avLst/>
                <a:ahLst/>
                <a:rect l="l" t="t" r="r" b="b"/>
                <a:pathLst>
                  <a:path w="16002" h="9895" extrusionOk="0">
                    <a:moveTo>
                      <a:pt x="15802" y="0"/>
                    </a:moveTo>
                    <a:cubicBezTo>
                      <a:pt x="15754" y="0"/>
                      <a:pt x="15699" y="16"/>
                      <a:pt x="15642" y="48"/>
                    </a:cubicBezTo>
                    <a:lnTo>
                      <a:pt x="360" y="8873"/>
                    </a:lnTo>
                    <a:cubicBezTo>
                      <a:pt x="161" y="8986"/>
                      <a:pt x="1" y="9266"/>
                      <a:pt x="1" y="9495"/>
                    </a:cubicBezTo>
                    <a:lnTo>
                      <a:pt x="1" y="9638"/>
                    </a:lnTo>
                    <a:cubicBezTo>
                      <a:pt x="1" y="9801"/>
                      <a:pt x="81" y="9894"/>
                      <a:pt x="198" y="9894"/>
                    </a:cubicBezTo>
                    <a:cubicBezTo>
                      <a:pt x="247" y="9894"/>
                      <a:pt x="302" y="9878"/>
                      <a:pt x="360" y="9845"/>
                    </a:cubicBezTo>
                    <a:lnTo>
                      <a:pt x="15642" y="1023"/>
                    </a:lnTo>
                    <a:cubicBezTo>
                      <a:pt x="15841" y="906"/>
                      <a:pt x="16001" y="627"/>
                      <a:pt x="16001" y="400"/>
                    </a:cubicBezTo>
                    <a:lnTo>
                      <a:pt x="16001" y="257"/>
                    </a:lnTo>
                    <a:cubicBezTo>
                      <a:pt x="16001" y="94"/>
                      <a:pt x="15920" y="0"/>
                      <a:pt x="15802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735" name="Google Shape;1375;p24"/>
              <p:cNvSpPr/>
              <p:nvPr/>
            </p:nvSpPr>
            <p:spPr>
              <a:xfrm>
                <a:off x="5060263" y="4289603"/>
                <a:ext cx="311599" cy="192680"/>
              </a:xfrm>
              <a:custGeom>
                <a:avLst/>
                <a:ahLst/>
                <a:rect l="l" t="t" r="r" b="b"/>
                <a:pathLst>
                  <a:path w="16002" h="9895" extrusionOk="0">
                    <a:moveTo>
                      <a:pt x="15802" y="1"/>
                    </a:moveTo>
                    <a:cubicBezTo>
                      <a:pt x="15754" y="1"/>
                      <a:pt x="15699" y="16"/>
                      <a:pt x="15642" y="49"/>
                    </a:cubicBezTo>
                    <a:lnTo>
                      <a:pt x="360" y="8874"/>
                    </a:lnTo>
                    <a:cubicBezTo>
                      <a:pt x="161" y="8986"/>
                      <a:pt x="1" y="9266"/>
                      <a:pt x="1" y="9496"/>
                    </a:cubicBezTo>
                    <a:lnTo>
                      <a:pt x="1" y="9638"/>
                    </a:lnTo>
                    <a:cubicBezTo>
                      <a:pt x="1" y="9801"/>
                      <a:pt x="81" y="9895"/>
                      <a:pt x="198" y="9895"/>
                    </a:cubicBezTo>
                    <a:cubicBezTo>
                      <a:pt x="247" y="9895"/>
                      <a:pt x="302" y="9879"/>
                      <a:pt x="360" y="9844"/>
                    </a:cubicBezTo>
                    <a:lnTo>
                      <a:pt x="15642" y="1023"/>
                    </a:lnTo>
                    <a:cubicBezTo>
                      <a:pt x="15841" y="907"/>
                      <a:pt x="16001" y="631"/>
                      <a:pt x="16001" y="401"/>
                    </a:cubicBezTo>
                    <a:lnTo>
                      <a:pt x="16001" y="258"/>
                    </a:lnTo>
                    <a:cubicBezTo>
                      <a:pt x="16001" y="95"/>
                      <a:pt x="15920" y="1"/>
                      <a:pt x="15802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49736" name="Google Shape;1376;p24"/>
            <p:cNvSpPr/>
            <p:nvPr/>
          </p:nvSpPr>
          <p:spPr>
            <a:xfrm flipH="1">
              <a:off x="5577250" y="4428800"/>
              <a:ext cx="390700" cy="169700"/>
            </a:xfrm>
            <a:custGeom>
              <a:avLst/>
              <a:ahLst/>
              <a:rect l="l" t="t" r="r" b="b"/>
              <a:pathLst>
                <a:path w="15628" h="6788" extrusionOk="0">
                  <a:moveTo>
                    <a:pt x="7813" y="0"/>
                  </a:moveTo>
                  <a:cubicBezTo>
                    <a:pt x="5991" y="0"/>
                    <a:pt x="4169" y="332"/>
                    <a:pt x="2778" y="995"/>
                  </a:cubicBezTo>
                  <a:cubicBezTo>
                    <a:pt x="1" y="2320"/>
                    <a:pt x="1" y="4468"/>
                    <a:pt x="2778" y="5792"/>
                  </a:cubicBezTo>
                  <a:cubicBezTo>
                    <a:pt x="4169" y="6456"/>
                    <a:pt x="5991" y="6788"/>
                    <a:pt x="7813" y="6788"/>
                  </a:cubicBezTo>
                  <a:cubicBezTo>
                    <a:pt x="9635" y="6788"/>
                    <a:pt x="11457" y="6456"/>
                    <a:pt x="12847" y="5792"/>
                  </a:cubicBezTo>
                  <a:cubicBezTo>
                    <a:pt x="15628" y="4468"/>
                    <a:pt x="15628" y="2320"/>
                    <a:pt x="12847" y="995"/>
                  </a:cubicBezTo>
                  <a:cubicBezTo>
                    <a:pt x="11457" y="332"/>
                    <a:pt x="9635" y="0"/>
                    <a:pt x="7813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37" name="Google Shape;1377;p24"/>
            <p:cNvSpPr/>
            <p:nvPr/>
          </p:nvSpPr>
          <p:spPr>
            <a:xfrm flipH="1">
              <a:off x="5412099" y="4003635"/>
              <a:ext cx="234375" cy="264750"/>
            </a:xfrm>
            <a:custGeom>
              <a:avLst/>
              <a:ahLst/>
              <a:rect l="l" t="t" r="r" b="b"/>
              <a:pathLst>
                <a:path w="9375" h="10590" extrusionOk="0">
                  <a:moveTo>
                    <a:pt x="2354" y="1"/>
                  </a:moveTo>
                  <a:cubicBezTo>
                    <a:pt x="2002" y="1"/>
                    <a:pt x="1668" y="62"/>
                    <a:pt x="1368" y="195"/>
                  </a:cubicBezTo>
                  <a:cubicBezTo>
                    <a:pt x="0" y="797"/>
                    <a:pt x="316" y="2630"/>
                    <a:pt x="2129" y="3704"/>
                  </a:cubicBezTo>
                  <a:cubicBezTo>
                    <a:pt x="3942" y="4776"/>
                    <a:pt x="6640" y="6090"/>
                    <a:pt x="7575" y="8135"/>
                  </a:cubicBezTo>
                  <a:lnTo>
                    <a:pt x="9374" y="10590"/>
                  </a:lnTo>
                  <a:lnTo>
                    <a:pt x="9354" y="7663"/>
                  </a:lnTo>
                  <a:cubicBezTo>
                    <a:pt x="9241" y="6359"/>
                    <a:pt x="8063" y="3744"/>
                    <a:pt x="6563" y="2171"/>
                  </a:cubicBezTo>
                  <a:cubicBezTo>
                    <a:pt x="5371" y="921"/>
                    <a:pt x="3717" y="1"/>
                    <a:pt x="23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38" name="Google Shape;1378;p24"/>
            <p:cNvSpPr/>
            <p:nvPr/>
          </p:nvSpPr>
          <p:spPr>
            <a:xfrm flipH="1">
              <a:off x="5403624" y="4026085"/>
              <a:ext cx="191975" cy="213475"/>
            </a:xfrm>
            <a:custGeom>
              <a:avLst/>
              <a:ahLst/>
              <a:rect l="l" t="t" r="r" b="b"/>
              <a:pathLst>
                <a:path w="7679" h="8539" extrusionOk="0">
                  <a:moveTo>
                    <a:pt x="105" y="1"/>
                  </a:moveTo>
                  <a:cubicBezTo>
                    <a:pt x="63" y="1"/>
                    <a:pt x="28" y="29"/>
                    <a:pt x="15" y="72"/>
                  </a:cubicBezTo>
                  <a:cubicBezTo>
                    <a:pt x="1" y="122"/>
                    <a:pt x="31" y="176"/>
                    <a:pt x="81" y="188"/>
                  </a:cubicBezTo>
                  <a:cubicBezTo>
                    <a:pt x="2307" y="801"/>
                    <a:pt x="6218" y="4100"/>
                    <a:pt x="7479" y="8471"/>
                  </a:cubicBezTo>
                  <a:cubicBezTo>
                    <a:pt x="7492" y="8511"/>
                    <a:pt x="7528" y="8538"/>
                    <a:pt x="7572" y="8538"/>
                  </a:cubicBezTo>
                  <a:cubicBezTo>
                    <a:pt x="7582" y="8538"/>
                    <a:pt x="7588" y="8538"/>
                    <a:pt x="7599" y="8534"/>
                  </a:cubicBezTo>
                  <a:cubicBezTo>
                    <a:pt x="7648" y="8521"/>
                    <a:pt x="7678" y="8468"/>
                    <a:pt x="7662" y="8418"/>
                  </a:cubicBezTo>
                  <a:cubicBezTo>
                    <a:pt x="6384" y="3980"/>
                    <a:pt x="2399" y="627"/>
                    <a:pt x="134" y="6"/>
                  </a:cubicBezTo>
                  <a:cubicBezTo>
                    <a:pt x="124" y="2"/>
                    <a:pt x="114" y="1"/>
                    <a:pt x="1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39" name="Google Shape;1379;p24"/>
            <p:cNvSpPr/>
            <p:nvPr/>
          </p:nvSpPr>
          <p:spPr>
            <a:xfrm flipH="1">
              <a:off x="5412024" y="4141985"/>
              <a:ext cx="198325" cy="170150"/>
            </a:xfrm>
            <a:custGeom>
              <a:avLst/>
              <a:ahLst/>
              <a:rect l="l" t="t" r="r" b="b"/>
              <a:pathLst>
                <a:path w="7933" h="6806" extrusionOk="0">
                  <a:moveTo>
                    <a:pt x="2293" y="1"/>
                  </a:moveTo>
                  <a:cubicBezTo>
                    <a:pt x="726" y="1"/>
                    <a:pt x="0" y="1021"/>
                    <a:pt x="631" y="1976"/>
                  </a:cubicBezTo>
                  <a:cubicBezTo>
                    <a:pt x="1173" y="2797"/>
                    <a:pt x="3242" y="3127"/>
                    <a:pt x="4942" y="4091"/>
                  </a:cubicBezTo>
                  <a:cubicBezTo>
                    <a:pt x="6475" y="4963"/>
                    <a:pt x="7473" y="6094"/>
                    <a:pt x="7746" y="6806"/>
                  </a:cubicBezTo>
                  <a:lnTo>
                    <a:pt x="7932" y="5389"/>
                  </a:lnTo>
                  <a:cubicBezTo>
                    <a:pt x="7174" y="2052"/>
                    <a:pt x="4090" y="63"/>
                    <a:pt x="2427" y="3"/>
                  </a:cubicBezTo>
                  <a:cubicBezTo>
                    <a:pt x="2382" y="1"/>
                    <a:pt x="2337" y="1"/>
                    <a:pt x="2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40" name="Google Shape;1380;p24"/>
            <p:cNvSpPr/>
            <p:nvPr/>
          </p:nvSpPr>
          <p:spPr>
            <a:xfrm flipH="1">
              <a:off x="5407699" y="4165335"/>
              <a:ext cx="159300" cy="126925"/>
            </a:xfrm>
            <a:custGeom>
              <a:avLst/>
              <a:ahLst/>
              <a:rect l="l" t="t" r="r" b="b"/>
              <a:pathLst>
                <a:path w="6372" h="5077" extrusionOk="0">
                  <a:moveTo>
                    <a:pt x="98" y="1"/>
                  </a:moveTo>
                  <a:cubicBezTo>
                    <a:pt x="45" y="1"/>
                    <a:pt x="5" y="39"/>
                    <a:pt x="5" y="90"/>
                  </a:cubicBezTo>
                  <a:cubicBezTo>
                    <a:pt x="1" y="144"/>
                    <a:pt x="41" y="187"/>
                    <a:pt x="94" y="190"/>
                  </a:cubicBezTo>
                  <a:cubicBezTo>
                    <a:pt x="1458" y="247"/>
                    <a:pt x="4482" y="1332"/>
                    <a:pt x="6178" y="5020"/>
                  </a:cubicBezTo>
                  <a:cubicBezTo>
                    <a:pt x="6192" y="5057"/>
                    <a:pt x="6228" y="5077"/>
                    <a:pt x="6265" y="5077"/>
                  </a:cubicBezTo>
                  <a:cubicBezTo>
                    <a:pt x="6278" y="5077"/>
                    <a:pt x="6292" y="5073"/>
                    <a:pt x="6305" y="5067"/>
                  </a:cubicBezTo>
                  <a:cubicBezTo>
                    <a:pt x="6352" y="5047"/>
                    <a:pt x="6372" y="4990"/>
                    <a:pt x="6352" y="4940"/>
                  </a:cubicBezTo>
                  <a:cubicBezTo>
                    <a:pt x="4619" y="1175"/>
                    <a:pt x="1608" y="64"/>
                    <a:pt x="105" y="1"/>
                  </a:cubicBezTo>
                  <a:cubicBezTo>
                    <a:pt x="103" y="1"/>
                    <a:pt x="101" y="1"/>
                    <a:pt x="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41" name="Google Shape;1381;p24"/>
            <p:cNvSpPr/>
            <p:nvPr/>
          </p:nvSpPr>
          <p:spPr>
            <a:xfrm flipH="1">
              <a:off x="5639350" y="4435650"/>
              <a:ext cx="110200" cy="95225"/>
            </a:xfrm>
            <a:custGeom>
              <a:avLst/>
              <a:ahLst/>
              <a:rect l="l" t="t" r="r" b="b"/>
              <a:pathLst>
                <a:path w="4408" h="3809" extrusionOk="0">
                  <a:moveTo>
                    <a:pt x="415" y="1"/>
                  </a:moveTo>
                  <a:cubicBezTo>
                    <a:pt x="292" y="1"/>
                    <a:pt x="241" y="307"/>
                    <a:pt x="143" y="705"/>
                  </a:cubicBezTo>
                  <a:cubicBezTo>
                    <a:pt x="46" y="1091"/>
                    <a:pt x="0" y="1400"/>
                    <a:pt x="183" y="1630"/>
                  </a:cubicBezTo>
                  <a:cubicBezTo>
                    <a:pt x="445" y="1966"/>
                    <a:pt x="851" y="2032"/>
                    <a:pt x="1174" y="2285"/>
                  </a:cubicBezTo>
                  <a:cubicBezTo>
                    <a:pt x="1613" y="2631"/>
                    <a:pt x="1633" y="3236"/>
                    <a:pt x="2099" y="3526"/>
                  </a:cubicBezTo>
                  <a:cubicBezTo>
                    <a:pt x="2403" y="3717"/>
                    <a:pt x="2776" y="3809"/>
                    <a:pt x="3145" y="3809"/>
                  </a:cubicBezTo>
                  <a:cubicBezTo>
                    <a:pt x="3385" y="3809"/>
                    <a:pt x="3624" y="3770"/>
                    <a:pt x="3842" y="3695"/>
                  </a:cubicBezTo>
                  <a:cubicBezTo>
                    <a:pt x="4408" y="3496"/>
                    <a:pt x="4317" y="3190"/>
                    <a:pt x="4258" y="3067"/>
                  </a:cubicBezTo>
                  <a:cubicBezTo>
                    <a:pt x="4218" y="2990"/>
                    <a:pt x="4148" y="2933"/>
                    <a:pt x="4081" y="2884"/>
                  </a:cubicBezTo>
                  <a:cubicBezTo>
                    <a:pt x="3625" y="2542"/>
                    <a:pt x="3200" y="2205"/>
                    <a:pt x="2817" y="1783"/>
                  </a:cubicBezTo>
                  <a:cubicBezTo>
                    <a:pt x="2564" y="1510"/>
                    <a:pt x="1876" y="362"/>
                    <a:pt x="1876" y="362"/>
                  </a:cubicBezTo>
                  <a:cubicBezTo>
                    <a:pt x="1728" y="433"/>
                    <a:pt x="1512" y="466"/>
                    <a:pt x="1290" y="466"/>
                  </a:cubicBezTo>
                  <a:cubicBezTo>
                    <a:pt x="913" y="466"/>
                    <a:pt x="518" y="370"/>
                    <a:pt x="409" y="196"/>
                  </a:cubicBezTo>
                  <a:lnTo>
                    <a:pt x="432" y="3"/>
                  </a:lnTo>
                  <a:cubicBezTo>
                    <a:pt x="426" y="2"/>
                    <a:pt x="420" y="1"/>
                    <a:pt x="41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42" name="Google Shape;1382;p24"/>
            <p:cNvSpPr/>
            <p:nvPr/>
          </p:nvSpPr>
          <p:spPr>
            <a:xfrm flipH="1">
              <a:off x="5658075" y="4405775"/>
              <a:ext cx="82075" cy="103225"/>
            </a:xfrm>
            <a:custGeom>
              <a:avLst/>
              <a:ahLst/>
              <a:rect l="l" t="t" r="r" b="b"/>
              <a:pathLst>
                <a:path w="3283" h="4129" extrusionOk="0">
                  <a:moveTo>
                    <a:pt x="200" y="0"/>
                  </a:moveTo>
                  <a:lnTo>
                    <a:pt x="33" y="1391"/>
                  </a:lnTo>
                  <a:cubicBezTo>
                    <a:pt x="0" y="1707"/>
                    <a:pt x="259" y="1987"/>
                    <a:pt x="722" y="2383"/>
                  </a:cubicBezTo>
                  <a:cubicBezTo>
                    <a:pt x="1184" y="2782"/>
                    <a:pt x="1769" y="3709"/>
                    <a:pt x="2185" y="3942"/>
                  </a:cubicBezTo>
                  <a:cubicBezTo>
                    <a:pt x="2423" y="4075"/>
                    <a:pt x="2622" y="4129"/>
                    <a:pt x="2782" y="4129"/>
                  </a:cubicBezTo>
                  <a:cubicBezTo>
                    <a:pt x="2904" y="4129"/>
                    <a:pt x="3004" y="4097"/>
                    <a:pt x="3080" y="4045"/>
                  </a:cubicBezTo>
                  <a:cubicBezTo>
                    <a:pt x="3263" y="3923"/>
                    <a:pt x="3283" y="3829"/>
                    <a:pt x="2834" y="3370"/>
                  </a:cubicBezTo>
                  <a:lnTo>
                    <a:pt x="2834" y="3367"/>
                  </a:lnTo>
                  <a:cubicBezTo>
                    <a:pt x="2698" y="3244"/>
                    <a:pt x="2567" y="3118"/>
                    <a:pt x="2441" y="2978"/>
                  </a:cubicBezTo>
                  <a:cubicBezTo>
                    <a:pt x="2278" y="2802"/>
                    <a:pt x="1936" y="2263"/>
                    <a:pt x="1709" y="1904"/>
                  </a:cubicBezTo>
                  <a:cubicBezTo>
                    <a:pt x="1573" y="1684"/>
                    <a:pt x="1473" y="1421"/>
                    <a:pt x="1506" y="1132"/>
                  </a:cubicBezTo>
                  <a:cubicBezTo>
                    <a:pt x="1537" y="843"/>
                    <a:pt x="1617" y="100"/>
                    <a:pt x="1617" y="100"/>
                  </a:cubicBezTo>
                  <a:lnTo>
                    <a:pt x="200" y="0"/>
                  </a:ln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43" name="Google Shape;1383;p24"/>
            <p:cNvSpPr/>
            <p:nvPr/>
          </p:nvSpPr>
          <p:spPr>
            <a:xfrm flipH="1">
              <a:off x="5751875" y="4478000"/>
              <a:ext cx="108625" cy="96900"/>
            </a:xfrm>
            <a:custGeom>
              <a:avLst/>
              <a:ahLst/>
              <a:rect l="l" t="t" r="r" b="b"/>
              <a:pathLst>
                <a:path w="4345" h="3876" extrusionOk="0">
                  <a:moveTo>
                    <a:pt x="363" y="1"/>
                  </a:moveTo>
                  <a:cubicBezTo>
                    <a:pt x="278" y="1"/>
                    <a:pt x="207" y="279"/>
                    <a:pt x="140" y="531"/>
                  </a:cubicBezTo>
                  <a:cubicBezTo>
                    <a:pt x="64" y="820"/>
                    <a:pt x="0" y="1160"/>
                    <a:pt x="54" y="1313"/>
                  </a:cubicBezTo>
                  <a:cubicBezTo>
                    <a:pt x="150" y="1596"/>
                    <a:pt x="566" y="1869"/>
                    <a:pt x="749" y="2114"/>
                  </a:cubicBezTo>
                  <a:cubicBezTo>
                    <a:pt x="929" y="2357"/>
                    <a:pt x="1088" y="2727"/>
                    <a:pt x="1341" y="3036"/>
                  </a:cubicBezTo>
                  <a:cubicBezTo>
                    <a:pt x="1701" y="3478"/>
                    <a:pt x="2362" y="3768"/>
                    <a:pt x="2871" y="3857"/>
                  </a:cubicBezTo>
                  <a:cubicBezTo>
                    <a:pt x="2938" y="3869"/>
                    <a:pt x="3020" y="3875"/>
                    <a:pt x="3110" y="3875"/>
                  </a:cubicBezTo>
                  <a:cubicBezTo>
                    <a:pt x="3607" y="3875"/>
                    <a:pt x="4345" y="3691"/>
                    <a:pt x="4202" y="3269"/>
                  </a:cubicBezTo>
                  <a:cubicBezTo>
                    <a:pt x="4039" y="2793"/>
                    <a:pt x="3397" y="2297"/>
                    <a:pt x="2928" y="1869"/>
                  </a:cubicBezTo>
                  <a:cubicBezTo>
                    <a:pt x="2335" y="1330"/>
                    <a:pt x="1946" y="255"/>
                    <a:pt x="1863" y="2"/>
                  </a:cubicBezTo>
                  <a:lnTo>
                    <a:pt x="1863" y="215"/>
                  </a:lnTo>
                  <a:cubicBezTo>
                    <a:pt x="1863" y="371"/>
                    <a:pt x="1400" y="419"/>
                    <a:pt x="1162" y="419"/>
                  </a:cubicBezTo>
                  <a:cubicBezTo>
                    <a:pt x="1146" y="419"/>
                    <a:pt x="1131" y="418"/>
                    <a:pt x="1118" y="418"/>
                  </a:cubicBezTo>
                  <a:cubicBezTo>
                    <a:pt x="782" y="404"/>
                    <a:pt x="483" y="285"/>
                    <a:pt x="373" y="165"/>
                  </a:cubicBezTo>
                  <a:lnTo>
                    <a:pt x="373" y="2"/>
                  </a:lnTo>
                  <a:cubicBezTo>
                    <a:pt x="370" y="1"/>
                    <a:pt x="366" y="1"/>
                    <a:pt x="36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44" name="Google Shape;1384;p24"/>
            <p:cNvSpPr/>
            <p:nvPr/>
          </p:nvSpPr>
          <p:spPr>
            <a:xfrm flipH="1">
              <a:off x="5768925" y="4447525"/>
              <a:ext cx="82275" cy="100225"/>
            </a:xfrm>
            <a:custGeom>
              <a:avLst/>
              <a:ahLst/>
              <a:rect l="l" t="t" r="r" b="b"/>
              <a:pathLst>
                <a:path w="3291" h="4009" extrusionOk="0">
                  <a:moveTo>
                    <a:pt x="1" y="0"/>
                  </a:moveTo>
                  <a:lnTo>
                    <a:pt x="1" y="1384"/>
                  </a:lnTo>
                  <a:lnTo>
                    <a:pt x="1" y="1421"/>
                  </a:lnTo>
                  <a:lnTo>
                    <a:pt x="7" y="1424"/>
                  </a:lnTo>
                  <a:cubicBezTo>
                    <a:pt x="81" y="1734"/>
                    <a:pt x="763" y="2558"/>
                    <a:pt x="1152" y="3094"/>
                  </a:cubicBezTo>
                  <a:cubicBezTo>
                    <a:pt x="1412" y="3453"/>
                    <a:pt x="1907" y="3912"/>
                    <a:pt x="2499" y="3992"/>
                  </a:cubicBezTo>
                  <a:cubicBezTo>
                    <a:pt x="2581" y="4003"/>
                    <a:pt x="2657" y="4008"/>
                    <a:pt x="2727" y="4008"/>
                  </a:cubicBezTo>
                  <a:cubicBezTo>
                    <a:pt x="3128" y="4008"/>
                    <a:pt x="3291" y="3827"/>
                    <a:pt x="2981" y="3464"/>
                  </a:cubicBezTo>
                  <a:cubicBezTo>
                    <a:pt x="2835" y="3333"/>
                    <a:pt x="2689" y="3207"/>
                    <a:pt x="2556" y="3088"/>
                  </a:cubicBezTo>
                  <a:cubicBezTo>
                    <a:pt x="2143" y="2708"/>
                    <a:pt x="1828" y="2070"/>
                    <a:pt x="1648" y="1634"/>
                  </a:cubicBezTo>
                  <a:cubicBezTo>
                    <a:pt x="1544" y="1384"/>
                    <a:pt x="1491" y="1121"/>
                    <a:pt x="1491" y="852"/>
                  </a:cubicBezTo>
                  <a:lnTo>
                    <a:pt x="1491" y="0"/>
                  </a:ln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45" name="Google Shape;1385;p24"/>
            <p:cNvSpPr/>
            <p:nvPr/>
          </p:nvSpPr>
          <p:spPr>
            <a:xfrm flipH="1">
              <a:off x="5653150" y="3895325"/>
              <a:ext cx="219500" cy="562250"/>
            </a:xfrm>
            <a:custGeom>
              <a:avLst/>
              <a:ahLst/>
              <a:rect l="l" t="t" r="r" b="b"/>
              <a:pathLst>
                <a:path w="8780" h="22490" extrusionOk="0">
                  <a:moveTo>
                    <a:pt x="7758" y="1"/>
                  </a:moveTo>
                  <a:lnTo>
                    <a:pt x="1155" y="371"/>
                  </a:lnTo>
                  <a:cubicBezTo>
                    <a:pt x="1" y="2892"/>
                    <a:pt x="1198" y="11780"/>
                    <a:pt x="1198" y="11780"/>
                  </a:cubicBezTo>
                  <a:cubicBezTo>
                    <a:pt x="1162" y="12189"/>
                    <a:pt x="696" y="12994"/>
                    <a:pt x="520" y="14794"/>
                  </a:cubicBezTo>
                  <a:cubicBezTo>
                    <a:pt x="314" y="16926"/>
                    <a:pt x="842" y="22271"/>
                    <a:pt x="842" y="22271"/>
                  </a:cubicBezTo>
                  <a:cubicBezTo>
                    <a:pt x="842" y="22271"/>
                    <a:pt x="1179" y="22490"/>
                    <a:pt x="1660" y="22490"/>
                  </a:cubicBezTo>
                  <a:cubicBezTo>
                    <a:pt x="1868" y="22490"/>
                    <a:pt x="2103" y="22449"/>
                    <a:pt x="2349" y="22331"/>
                  </a:cubicBezTo>
                  <a:cubicBezTo>
                    <a:pt x="2349" y="22331"/>
                    <a:pt x="3770" y="14278"/>
                    <a:pt x="4035" y="12163"/>
                  </a:cubicBezTo>
                  <a:cubicBezTo>
                    <a:pt x="4269" y="10313"/>
                    <a:pt x="4717" y="5973"/>
                    <a:pt x="4717" y="5973"/>
                  </a:cubicBezTo>
                  <a:lnTo>
                    <a:pt x="5988" y="12152"/>
                  </a:lnTo>
                  <a:cubicBezTo>
                    <a:pt x="5988" y="12152"/>
                    <a:pt x="5500" y="13217"/>
                    <a:pt x="5423" y="14005"/>
                  </a:cubicBezTo>
                  <a:cubicBezTo>
                    <a:pt x="5303" y="15249"/>
                    <a:pt x="5433" y="20642"/>
                    <a:pt x="5433" y="20642"/>
                  </a:cubicBezTo>
                  <a:cubicBezTo>
                    <a:pt x="5433" y="20642"/>
                    <a:pt x="5795" y="20916"/>
                    <a:pt x="6494" y="20916"/>
                  </a:cubicBezTo>
                  <a:cubicBezTo>
                    <a:pt x="6623" y="20916"/>
                    <a:pt x="6764" y="20907"/>
                    <a:pt x="6917" y="20885"/>
                  </a:cubicBezTo>
                  <a:cubicBezTo>
                    <a:pt x="6917" y="20885"/>
                    <a:pt x="8569" y="13367"/>
                    <a:pt x="8699" y="11870"/>
                  </a:cubicBezTo>
                  <a:cubicBezTo>
                    <a:pt x="8779" y="10975"/>
                    <a:pt x="7758" y="1"/>
                    <a:pt x="77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46" name="Google Shape;1386;p24"/>
            <p:cNvSpPr/>
            <p:nvPr/>
          </p:nvSpPr>
          <p:spPr>
            <a:xfrm flipH="1">
              <a:off x="5687675" y="3967950"/>
              <a:ext cx="67050" cy="212825"/>
            </a:xfrm>
            <a:custGeom>
              <a:avLst/>
              <a:ahLst/>
              <a:rect l="l" t="t" r="r" b="b"/>
              <a:pathLst>
                <a:path w="2682" h="8513" extrusionOk="0">
                  <a:moveTo>
                    <a:pt x="2682" y="0"/>
                  </a:moveTo>
                  <a:lnTo>
                    <a:pt x="2682" y="0"/>
                  </a:lnTo>
                  <a:cubicBezTo>
                    <a:pt x="1960" y="676"/>
                    <a:pt x="373" y="1005"/>
                    <a:pt x="373" y="1005"/>
                  </a:cubicBezTo>
                  <a:lnTo>
                    <a:pt x="0" y="3068"/>
                  </a:lnTo>
                  <a:lnTo>
                    <a:pt x="1118" y="8512"/>
                  </a:lnTo>
                  <a:lnTo>
                    <a:pt x="383" y="3051"/>
                  </a:lnTo>
                  <a:lnTo>
                    <a:pt x="806" y="1247"/>
                  </a:lnTo>
                  <a:cubicBezTo>
                    <a:pt x="1927" y="938"/>
                    <a:pt x="2682" y="0"/>
                    <a:pt x="2682" y="0"/>
                  </a:cubicBezTo>
                  <a:close/>
                </a:path>
              </a:pathLst>
            </a:custGeom>
            <a:solidFill>
              <a:srgbClr val="125A6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47" name="Google Shape;1387;p24"/>
            <p:cNvSpPr/>
            <p:nvPr/>
          </p:nvSpPr>
          <p:spPr>
            <a:xfrm flipH="1">
              <a:off x="5825550" y="3804125"/>
              <a:ext cx="66625" cy="96475"/>
            </a:xfrm>
            <a:custGeom>
              <a:avLst/>
              <a:ahLst/>
              <a:rect l="l" t="t" r="r" b="b"/>
              <a:pathLst>
                <a:path w="2665" h="3859" extrusionOk="0">
                  <a:moveTo>
                    <a:pt x="589" y="1"/>
                  </a:moveTo>
                  <a:cubicBezTo>
                    <a:pt x="376" y="988"/>
                    <a:pt x="66" y="2755"/>
                    <a:pt x="54" y="2921"/>
                  </a:cubicBezTo>
                  <a:cubicBezTo>
                    <a:pt x="43" y="3087"/>
                    <a:pt x="0" y="3749"/>
                    <a:pt x="545" y="3859"/>
                  </a:cubicBezTo>
                  <a:lnTo>
                    <a:pt x="2295" y="2455"/>
                  </a:lnTo>
                  <a:lnTo>
                    <a:pt x="2664" y="635"/>
                  </a:lnTo>
                  <a:lnTo>
                    <a:pt x="589" y="1"/>
                  </a:ln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48" name="Google Shape;1388;p24"/>
            <p:cNvSpPr/>
            <p:nvPr/>
          </p:nvSpPr>
          <p:spPr>
            <a:xfrm flipH="1">
              <a:off x="5615150" y="3784000"/>
              <a:ext cx="73225" cy="77775"/>
            </a:xfrm>
            <a:custGeom>
              <a:avLst/>
              <a:ahLst/>
              <a:rect l="l" t="t" r="r" b="b"/>
              <a:pathLst>
                <a:path w="2929" h="3111" extrusionOk="0">
                  <a:moveTo>
                    <a:pt x="1947" y="0"/>
                  </a:moveTo>
                  <a:lnTo>
                    <a:pt x="1" y="892"/>
                  </a:lnTo>
                  <a:lnTo>
                    <a:pt x="1402" y="3110"/>
                  </a:lnTo>
                  <a:lnTo>
                    <a:pt x="2928" y="1800"/>
                  </a:lnTo>
                  <a:lnTo>
                    <a:pt x="1947" y="0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49" name="Google Shape;1389;p24"/>
            <p:cNvSpPr/>
            <p:nvPr/>
          </p:nvSpPr>
          <p:spPr>
            <a:xfrm flipH="1">
              <a:off x="5633350" y="3683700"/>
              <a:ext cx="98500" cy="136175"/>
            </a:xfrm>
            <a:custGeom>
              <a:avLst/>
              <a:ahLst/>
              <a:rect l="l" t="t" r="r" b="b"/>
              <a:pathLst>
                <a:path w="3940" h="5447" extrusionOk="0">
                  <a:moveTo>
                    <a:pt x="0" y="0"/>
                  </a:moveTo>
                  <a:lnTo>
                    <a:pt x="1713" y="5443"/>
                  </a:lnTo>
                  <a:cubicBezTo>
                    <a:pt x="1759" y="5446"/>
                    <a:pt x="1803" y="5447"/>
                    <a:pt x="1847" y="5447"/>
                  </a:cubicBezTo>
                  <a:cubicBezTo>
                    <a:pt x="3133" y="5447"/>
                    <a:pt x="3939" y="4272"/>
                    <a:pt x="3939" y="4272"/>
                  </a:cubicBezTo>
                  <a:cubicBezTo>
                    <a:pt x="3939" y="4272"/>
                    <a:pt x="2785" y="1893"/>
                    <a:pt x="2415" y="1129"/>
                  </a:cubicBezTo>
                  <a:cubicBezTo>
                    <a:pt x="2046" y="367"/>
                    <a:pt x="975" y="11"/>
                    <a:pt x="0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50" name="Google Shape;1390;p24"/>
            <p:cNvSpPr/>
            <p:nvPr/>
          </p:nvSpPr>
          <p:spPr>
            <a:xfrm flipH="1">
              <a:off x="5671550" y="3683700"/>
              <a:ext cx="177300" cy="240825"/>
            </a:xfrm>
            <a:custGeom>
              <a:avLst/>
              <a:ahLst/>
              <a:rect l="l" t="t" r="r" b="b"/>
              <a:pathLst>
                <a:path w="7092" h="9633" extrusionOk="0">
                  <a:moveTo>
                    <a:pt x="4540" y="0"/>
                  </a:moveTo>
                  <a:lnTo>
                    <a:pt x="2242" y="71"/>
                  </a:lnTo>
                  <a:cubicBezTo>
                    <a:pt x="1361" y="283"/>
                    <a:pt x="656" y="886"/>
                    <a:pt x="286" y="1667"/>
                  </a:cubicBezTo>
                  <a:cubicBezTo>
                    <a:pt x="4" y="2263"/>
                    <a:pt x="0" y="2954"/>
                    <a:pt x="217" y="3576"/>
                  </a:cubicBezTo>
                  <a:lnTo>
                    <a:pt x="1247" y="6564"/>
                  </a:lnTo>
                  <a:cubicBezTo>
                    <a:pt x="1247" y="6564"/>
                    <a:pt x="765" y="7732"/>
                    <a:pt x="203" y="8836"/>
                  </a:cubicBezTo>
                  <a:cubicBezTo>
                    <a:pt x="1228" y="9406"/>
                    <a:pt x="2353" y="9633"/>
                    <a:pt x="3387" y="9633"/>
                  </a:cubicBezTo>
                  <a:cubicBezTo>
                    <a:pt x="4968" y="9633"/>
                    <a:pt x="6336" y="9104"/>
                    <a:pt x="6806" y="8466"/>
                  </a:cubicBezTo>
                  <a:cubicBezTo>
                    <a:pt x="6839" y="8240"/>
                    <a:pt x="6793" y="7233"/>
                    <a:pt x="6856" y="6085"/>
                  </a:cubicBezTo>
                  <a:cubicBezTo>
                    <a:pt x="6923" y="4861"/>
                    <a:pt x="7092" y="3480"/>
                    <a:pt x="6899" y="2725"/>
                  </a:cubicBezTo>
                  <a:cubicBezTo>
                    <a:pt x="6543" y="1321"/>
                    <a:pt x="5874" y="0"/>
                    <a:pt x="4540" y="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51" name="Google Shape;1391;p24"/>
            <p:cNvSpPr/>
            <p:nvPr/>
          </p:nvSpPr>
          <p:spPr>
            <a:xfrm flipH="1">
              <a:off x="5802425" y="3685450"/>
              <a:ext cx="80350" cy="152725"/>
            </a:xfrm>
            <a:custGeom>
              <a:avLst/>
              <a:ahLst/>
              <a:rect l="l" t="t" r="r" b="b"/>
              <a:pathLst>
                <a:path w="3214" h="6109" extrusionOk="0">
                  <a:moveTo>
                    <a:pt x="3213" y="1"/>
                  </a:moveTo>
                  <a:lnTo>
                    <a:pt x="3213" y="1"/>
                  </a:lnTo>
                  <a:cubicBezTo>
                    <a:pt x="2328" y="124"/>
                    <a:pt x="1031" y="303"/>
                    <a:pt x="585" y="2402"/>
                  </a:cubicBezTo>
                  <a:cubicBezTo>
                    <a:pt x="130" y="4531"/>
                    <a:pt x="0" y="5273"/>
                    <a:pt x="0" y="5273"/>
                  </a:cubicBezTo>
                  <a:cubicBezTo>
                    <a:pt x="0" y="5273"/>
                    <a:pt x="717" y="6108"/>
                    <a:pt x="2168" y="6108"/>
                  </a:cubicBezTo>
                  <a:cubicBezTo>
                    <a:pt x="2176" y="6108"/>
                    <a:pt x="2184" y="6108"/>
                    <a:pt x="2192" y="6108"/>
                  </a:cubicBezTo>
                  <a:lnTo>
                    <a:pt x="2647" y="4495"/>
                  </a:lnTo>
                  <a:lnTo>
                    <a:pt x="3213" y="1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52" name="Google Shape;1392;p24"/>
            <p:cNvSpPr/>
            <p:nvPr/>
          </p:nvSpPr>
          <p:spPr>
            <a:xfrm flipH="1">
              <a:off x="5812475" y="3784000"/>
              <a:ext cx="12350" cy="60400"/>
            </a:xfrm>
            <a:custGeom>
              <a:avLst/>
              <a:ahLst/>
              <a:rect l="l" t="t" r="r" b="b"/>
              <a:pathLst>
                <a:path w="494" h="2416" extrusionOk="0">
                  <a:moveTo>
                    <a:pt x="480" y="0"/>
                  </a:moveTo>
                  <a:lnTo>
                    <a:pt x="480" y="0"/>
                  </a:lnTo>
                  <a:cubicBezTo>
                    <a:pt x="300" y="772"/>
                    <a:pt x="1" y="1720"/>
                    <a:pt x="1" y="1720"/>
                  </a:cubicBezTo>
                  <a:lnTo>
                    <a:pt x="240" y="2415"/>
                  </a:lnTo>
                  <a:cubicBezTo>
                    <a:pt x="493" y="1345"/>
                    <a:pt x="480" y="0"/>
                    <a:pt x="480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53" name="Google Shape;1393;p24"/>
            <p:cNvSpPr/>
            <p:nvPr/>
          </p:nvSpPr>
          <p:spPr>
            <a:xfrm flipH="1">
              <a:off x="5789875" y="3616175"/>
              <a:ext cx="29050" cy="113525"/>
            </a:xfrm>
            <a:custGeom>
              <a:avLst/>
              <a:ahLst/>
              <a:rect l="l" t="t" r="r" b="b"/>
              <a:pathLst>
                <a:path w="1162" h="4541" extrusionOk="0">
                  <a:moveTo>
                    <a:pt x="1" y="1"/>
                  </a:moveTo>
                  <a:lnTo>
                    <a:pt x="1" y="3383"/>
                  </a:lnTo>
                  <a:cubicBezTo>
                    <a:pt x="1" y="4022"/>
                    <a:pt x="520" y="4541"/>
                    <a:pt x="1162" y="4541"/>
                  </a:cubicBezTo>
                  <a:lnTo>
                    <a:pt x="11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54" name="Google Shape;1394;p24"/>
            <p:cNvSpPr/>
            <p:nvPr/>
          </p:nvSpPr>
          <p:spPr>
            <a:xfrm flipH="1">
              <a:off x="5689175" y="3536500"/>
              <a:ext cx="135650" cy="186900"/>
            </a:xfrm>
            <a:custGeom>
              <a:avLst/>
              <a:ahLst/>
              <a:rect l="l" t="t" r="r" b="b"/>
              <a:pathLst>
                <a:path w="5426" h="7476" extrusionOk="0">
                  <a:moveTo>
                    <a:pt x="4640" y="1"/>
                  </a:moveTo>
                  <a:cubicBezTo>
                    <a:pt x="4574" y="607"/>
                    <a:pt x="4185" y="1561"/>
                    <a:pt x="3171" y="2116"/>
                  </a:cubicBezTo>
                  <a:cubicBezTo>
                    <a:pt x="2243" y="2627"/>
                    <a:pt x="1530" y="2649"/>
                    <a:pt x="1414" y="2649"/>
                  </a:cubicBezTo>
                  <a:cubicBezTo>
                    <a:pt x="1403" y="2649"/>
                    <a:pt x="1398" y="2649"/>
                    <a:pt x="1398" y="2649"/>
                  </a:cubicBezTo>
                  <a:cubicBezTo>
                    <a:pt x="1321" y="2387"/>
                    <a:pt x="1050" y="2248"/>
                    <a:pt x="779" y="2248"/>
                  </a:cubicBezTo>
                  <a:cubicBezTo>
                    <a:pt x="603" y="2248"/>
                    <a:pt x="427" y="2307"/>
                    <a:pt x="306" y="2429"/>
                  </a:cubicBezTo>
                  <a:cubicBezTo>
                    <a:pt x="1" y="2742"/>
                    <a:pt x="20" y="3607"/>
                    <a:pt x="546" y="3956"/>
                  </a:cubicBezTo>
                  <a:cubicBezTo>
                    <a:pt x="699" y="4058"/>
                    <a:pt x="835" y="4094"/>
                    <a:pt x="951" y="4094"/>
                  </a:cubicBezTo>
                  <a:cubicBezTo>
                    <a:pt x="1235" y="4094"/>
                    <a:pt x="1398" y="3876"/>
                    <a:pt x="1398" y="3876"/>
                  </a:cubicBezTo>
                  <a:lnTo>
                    <a:pt x="1398" y="6148"/>
                  </a:lnTo>
                  <a:cubicBezTo>
                    <a:pt x="1398" y="6148"/>
                    <a:pt x="1790" y="6787"/>
                    <a:pt x="2409" y="7206"/>
                  </a:cubicBezTo>
                  <a:cubicBezTo>
                    <a:pt x="2680" y="7391"/>
                    <a:pt x="3008" y="7475"/>
                    <a:pt x="3293" y="7475"/>
                  </a:cubicBezTo>
                  <a:cubicBezTo>
                    <a:pt x="3659" y="7475"/>
                    <a:pt x="3956" y="7337"/>
                    <a:pt x="3979" y="7096"/>
                  </a:cubicBezTo>
                  <a:cubicBezTo>
                    <a:pt x="4022" y="6664"/>
                    <a:pt x="3360" y="5899"/>
                    <a:pt x="3360" y="5899"/>
                  </a:cubicBezTo>
                  <a:lnTo>
                    <a:pt x="3360" y="4961"/>
                  </a:lnTo>
                  <a:cubicBezTo>
                    <a:pt x="3658" y="5011"/>
                    <a:pt x="3961" y="5055"/>
                    <a:pt x="4208" y="5055"/>
                  </a:cubicBezTo>
                  <a:cubicBezTo>
                    <a:pt x="4358" y="5055"/>
                    <a:pt x="4488" y="5039"/>
                    <a:pt x="4585" y="4998"/>
                  </a:cubicBezTo>
                  <a:cubicBezTo>
                    <a:pt x="4837" y="4884"/>
                    <a:pt x="5346" y="4499"/>
                    <a:pt x="5383" y="2935"/>
                  </a:cubicBezTo>
                  <a:cubicBezTo>
                    <a:pt x="5426" y="1089"/>
                    <a:pt x="4993" y="208"/>
                    <a:pt x="4640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55" name="Google Shape;1395;p24"/>
            <p:cNvSpPr/>
            <p:nvPr/>
          </p:nvSpPr>
          <p:spPr>
            <a:xfrm flipH="1">
              <a:off x="5733825" y="3595125"/>
              <a:ext cx="10100" cy="10275"/>
            </a:xfrm>
            <a:custGeom>
              <a:avLst/>
              <a:ahLst/>
              <a:rect l="l" t="t" r="r" b="b"/>
              <a:pathLst>
                <a:path w="404" h="411" extrusionOk="0">
                  <a:moveTo>
                    <a:pt x="206" y="1"/>
                  </a:moveTo>
                  <a:cubicBezTo>
                    <a:pt x="202" y="1"/>
                    <a:pt x="198" y="1"/>
                    <a:pt x="194" y="1"/>
                  </a:cubicBezTo>
                  <a:cubicBezTo>
                    <a:pt x="84" y="8"/>
                    <a:pt x="1" y="101"/>
                    <a:pt x="7" y="214"/>
                  </a:cubicBezTo>
                  <a:cubicBezTo>
                    <a:pt x="11" y="325"/>
                    <a:pt x="101" y="410"/>
                    <a:pt x="208" y="410"/>
                  </a:cubicBezTo>
                  <a:cubicBezTo>
                    <a:pt x="210" y="410"/>
                    <a:pt x="212" y="410"/>
                    <a:pt x="214" y="410"/>
                  </a:cubicBezTo>
                  <a:cubicBezTo>
                    <a:pt x="320" y="404"/>
                    <a:pt x="403" y="307"/>
                    <a:pt x="400" y="198"/>
                  </a:cubicBezTo>
                  <a:cubicBezTo>
                    <a:pt x="394" y="89"/>
                    <a:pt x="307" y="1"/>
                    <a:pt x="20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56" name="Google Shape;1396;p24"/>
            <p:cNvSpPr/>
            <p:nvPr/>
          </p:nvSpPr>
          <p:spPr>
            <a:xfrm flipH="1">
              <a:off x="5721175" y="3633150"/>
              <a:ext cx="12425" cy="8025"/>
            </a:xfrm>
            <a:custGeom>
              <a:avLst/>
              <a:ahLst/>
              <a:rect l="l" t="t" r="r" b="b"/>
              <a:pathLst>
                <a:path w="497" h="321" extrusionOk="0">
                  <a:moveTo>
                    <a:pt x="37" y="0"/>
                  </a:moveTo>
                  <a:lnTo>
                    <a:pt x="37" y="0"/>
                  </a:lnTo>
                  <a:cubicBezTo>
                    <a:pt x="1" y="130"/>
                    <a:pt x="73" y="269"/>
                    <a:pt x="200" y="309"/>
                  </a:cubicBezTo>
                  <a:cubicBezTo>
                    <a:pt x="223" y="317"/>
                    <a:pt x="246" y="320"/>
                    <a:pt x="269" y="320"/>
                  </a:cubicBezTo>
                  <a:cubicBezTo>
                    <a:pt x="370" y="320"/>
                    <a:pt x="464" y="252"/>
                    <a:pt x="496" y="146"/>
                  </a:cubicBezTo>
                  <a:lnTo>
                    <a:pt x="37" y="0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57" name="Google Shape;1397;p24"/>
            <p:cNvSpPr/>
            <p:nvPr/>
          </p:nvSpPr>
          <p:spPr>
            <a:xfrm flipH="1">
              <a:off x="5691850" y="3575275"/>
              <a:ext cx="11725" cy="9650"/>
            </a:xfrm>
            <a:custGeom>
              <a:avLst/>
              <a:ahLst/>
              <a:rect l="l" t="t" r="r" b="b"/>
              <a:pathLst>
                <a:path w="469" h="386" extrusionOk="0">
                  <a:moveTo>
                    <a:pt x="197" y="1"/>
                  </a:moveTo>
                  <a:cubicBezTo>
                    <a:pt x="121" y="1"/>
                    <a:pt x="46" y="39"/>
                    <a:pt x="0" y="110"/>
                  </a:cubicBezTo>
                  <a:lnTo>
                    <a:pt x="400" y="386"/>
                  </a:lnTo>
                  <a:cubicBezTo>
                    <a:pt x="469" y="273"/>
                    <a:pt x="439" y="120"/>
                    <a:pt x="329" y="43"/>
                  </a:cubicBezTo>
                  <a:cubicBezTo>
                    <a:pt x="288" y="15"/>
                    <a:pt x="242" y="1"/>
                    <a:pt x="19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58" name="Google Shape;1398;p24"/>
            <p:cNvSpPr/>
            <p:nvPr/>
          </p:nvSpPr>
          <p:spPr>
            <a:xfrm flipH="1">
              <a:off x="5695725" y="3591575"/>
              <a:ext cx="10200" cy="10250"/>
            </a:xfrm>
            <a:custGeom>
              <a:avLst/>
              <a:ahLst/>
              <a:rect l="l" t="t" r="r" b="b"/>
              <a:pathLst>
                <a:path w="408" h="410" extrusionOk="0">
                  <a:moveTo>
                    <a:pt x="201" y="0"/>
                  </a:moveTo>
                  <a:cubicBezTo>
                    <a:pt x="199" y="0"/>
                    <a:pt x="197" y="0"/>
                    <a:pt x="194" y="0"/>
                  </a:cubicBezTo>
                  <a:cubicBezTo>
                    <a:pt x="84" y="7"/>
                    <a:pt x="1" y="103"/>
                    <a:pt x="8" y="213"/>
                  </a:cubicBezTo>
                  <a:cubicBezTo>
                    <a:pt x="14" y="324"/>
                    <a:pt x="101" y="409"/>
                    <a:pt x="208" y="409"/>
                  </a:cubicBezTo>
                  <a:cubicBezTo>
                    <a:pt x="210" y="409"/>
                    <a:pt x="212" y="409"/>
                    <a:pt x="214" y="409"/>
                  </a:cubicBezTo>
                  <a:cubicBezTo>
                    <a:pt x="323" y="403"/>
                    <a:pt x="407" y="309"/>
                    <a:pt x="400" y="196"/>
                  </a:cubicBezTo>
                  <a:cubicBezTo>
                    <a:pt x="394" y="86"/>
                    <a:pt x="304" y="0"/>
                    <a:pt x="2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59" name="Google Shape;1399;p24"/>
            <p:cNvSpPr/>
            <p:nvPr/>
          </p:nvSpPr>
          <p:spPr>
            <a:xfrm flipH="1">
              <a:off x="5702725" y="3593650"/>
              <a:ext cx="16400" cy="29625"/>
            </a:xfrm>
            <a:custGeom>
              <a:avLst/>
              <a:ahLst/>
              <a:rect l="l" t="t" r="r" b="b"/>
              <a:pathLst>
                <a:path w="656" h="1185" extrusionOk="0">
                  <a:moveTo>
                    <a:pt x="0" y="0"/>
                  </a:moveTo>
                  <a:lnTo>
                    <a:pt x="30" y="1184"/>
                  </a:lnTo>
                  <a:lnTo>
                    <a:pt x="656" y="9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60" name="Google Shape;1400;p24"/>
            <p:cNvSpPr/>
            <p:nvPr/>
          </p:nvSpPr>
          <p:spPr>
            <a:xfrm flipH="1">
              <a:off x="5740825" y="3641200"/>
              <a:ext cx="42500" cy="27125"/>
            </a:xfrm>
            <a:custGeom>
              <a:avLst/>
              <a:ahLst/>
              <a:rect l="l" t="t" r="r" b="b"/>
              <a:pathLst>
                <a:path w="1700" h="1085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57" y="257"/>
                    <a:pt x="363" y="523"/>
                  </a:cubicBezTo>
                  <a:cubicBezTo>
                    <a:pt x="672" y="786"/>
                    <a:pt x="1700" y="1085"/>
                    <a:pt x="1700" y="1085"/>
                  </a:cubicBezTo>
                  <a:lnTo>
                    <a:pt x="1700" y="773"/>
                  </a:lnTo>
                  <a:cubicBezTo>
                    <a:pt x="1198" y="706"/>
                    <a:pt x="163" y="410"/>
                    <a:pt x="0" y="1"/>
                  </a:cubicBez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61" name="Google Shape;1401;p24"/>
            <p:cNvSpPr/>
            <p:nvPr/>
          </p:nvSpPr>
          <p:spPr>
            <a:xfrm flipH="1">
              <a:off x="5534975" y="3781250"/>
              <a:ext cx="184900" cy="214825"/>
            </a:xfrm>
            <a:custGeom>
              <a:avLst/>
              <a:ahLst/>
              <a:rect l="l" t="t" r="r" b="b"/>
              <a:pathLst>
                <a:path w="7396" h="8593" extrusionOk="0">
                  <a:moveTo>
                    <a:pt x="7395" y="1"/>
                  </a:moveTo>
                  <a:lnTo>
                    <a:pt x="1687" y="1504"/>
                  </a:lnTo>
                  <a:lnTo>
                    <a:pt x="0" y="8592"/>
                  </a:lnTo>
                  <a:lnTo>
                    <a:pt x="5429" y="7016"/>
                  </a:lnTo>
                  <a:lnTo>
                    <a:pt x="73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62" name="Google Shape;1402;p24"/>
            <p:cNvSpPr/>
            <p:nvPr/>
          </p:nvSpPr>
          <p:spPr>
            <a:xfrm flipH="1">
              <a:off x="5569425" y="3904075"/>
              <a:ext cx="1500" cy="5350"/>
            </a:xfrm>
            <a:custGeom>
              <a:avLst/>
              <a:ahLst/>
              <a:rect l="l" t="t" r="r" b="b"/>
              <a:pathLst>
                <a:path w="60" h="214" extrusionOk="0">
                  <a:moveTo>
                    <a:pt x="0" y="1"/>
                  </a:moveTo>
                  <a:lnTo>
                    <a:pt x="0" y="214"/>
                  </a:lnTo>
                  <a:lnTo>
                    <a:pt x="60" y="214"/>
                  </a:lnTo>
                  <a:lnTo>
                    <a:pt x="60" y="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63" name="Google Shape;1403;p24"/>
            <p:cNvSpPr/>
            <p:nvPr/>
          </p:nvSpPr>
          <p:spPr>
            <a:xfrm flipH="1">
              <a:off x="5569425" y="3898500"/>
              <a:ext cx="27800" cy="12925"/>
            </a:xfrm>
            <a:custGeom>
              <a:avLst/>
              <a:ahLst/>
              <a:rect l="l" t="t" r="r" b="b"/>
              <a:pathLst>
                <a:path w="1112" h="517" extrusionOk="0">
                  <a:moveTo>
                    <a:pt x="1" y="1"/>
                  </a:moveTo>
                  <a:lnTo>
                    <a:pt x="1" y="1"/>
                  </a:lnTo>
                  <a:cubicBezTo>
                    <a:pt x="51" y="141"/>
                    <a:pt x="343" y="517"/>
                    <a:pt x="959" y="517"/>
                  </a:cubicBezTo>
                  <a:lnTo>
                    <a:pt x="1032" y="517"/>
                  </a:lnTo>
                  <a:lnTo>
                    <a:pt x="1052" y="437"/>
                  </a:lnTo>
                  <a:lnTo>
                    <a:pt x="1112" y="22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1BDA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64" name="Google Shape;1404;p24"/>
            <p:cNvSpPr/>
            <p:nvPr/>
          </p:nvSpPr>
          <p:spPr>
            <a:xfrm flipH="1">
              <a:off x="5703225" y="3925950"/>
              <a:ext cx="25" cy="25"/>
            </a:xfrm>
            <a:custGeom>
              <a:avLst/>
              <a:ah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2F3C4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65" name="Google Shape;1405;p24"/>
            <p:cNvSpPr/>
            <p:nvPr/>
          </p:nvSpPr>
          <p:spPr>
            <a:xfrm flipH="1">
              <a:off x="5629125" y="3904075"/>
              <a:ext cx="74125" cy="22725"/>
            </a:xfrm>
            <a:custGeom>
              <a:avLst/>
              <a:ahLst/>
              <a:rect l="l" t="t" r="r" b="b"/>
              <a:pathLst>
                <a:path w="2965" h="909" extrusionOk="0">
                  <a:moveTo>
                    <a:pt x="2964" y="1"/>
                  </a:moveTo>
                  <a:lnTo>
                    <a:pt x="104" y="523"/>
                  </a:lnTo>
                  <a:lnTo>
                    <a:pt x="1" y="876"/>
                  </a:lnTo>
                  <a:cubicBezTo>
                    <a:pt x="1" y="876"/>
                    <a:pt x="304" y="908"/>
                    <a:pt x="699" y="908"/>
                  </a:cubicBezTo>
                  <a:cubicBezTo>
                    <a:pt x="1075" y="908"/>
                    <a:pt x="1531" y="879"/>
                    <a:pt x="1897" y="756"/>
                  </a:cubicBezTo>
                  <a:cubicBezTo>
                    <a:pt x="2552" y="540"/>
                    <a:pt x="2941" y="187"/>
                    <a:pt x="2964" y="1"/>
                  </a:cubicBezTo>
                  <a:close/>
                </a:path>
              </a:pathLst>
            </a:custGeom>
            <a:solidFill>
              <a:srgbClr val="21BDA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66" name="Google Shape;1406;p24"/>
            <p:cNvSpPr/>
            <p:nvPr/>
          </p:nvSpPr>
          <p:spPr>
            <a:xfrm flipH="1">
              <a:off x="5575250" y="3799150"/>
              <a:ext cx="62375" cy="23550"/>
            </a:xfrm>
            <a:custGeom>
              <a:avLst/>
              <a:ahLst/>
              <a:rect l="l" t="t" r="r" b="b"/>
              <a:pathLst>
                <a:path w="2495" h="942" extrusionOk="0">
                  <a:moveTo>
                    <a:pt x="2266" y="0"/>
                  </a:moveTo>
                  <a:cubicBezTo>
                    <a:pt x="2132" y="0"/>
                    <a:pt x="1946" y="26"/>
                    <a:pt x="1733" y="83"/>
                  </a:cubicBezTo>
                  <a:lnTo>
                    <a:pt x="892" y="299"/>
                  </a:lnTo>
                  <a:cubicBezTo>
                    <a:pt x="453" y="412"/>
                    <a:pt x="74" y="605"/>
                    <a:pt x="50" y="725"/>
                  </a:cubicBezTo>
                  <a:lnTo>
                    <a:pt x="0" y="941"/>
                  </a:lnTo>
                  <a:lnTo>
                    <a:pt x="2435" y="312"/>
                  </a:lnTo>
                  <a:cubicBezTo>
                    <a:pt x="2435" y="312"/>
                    <a:pt x="2455" y="212"/>
                    <a:pt x="2481" y="93"/>
                  </a:cubicBezTo>
                  <a:cubicBezTo>
                    <a:pt x="2495" y="30"/>
                    <a:pt x="2412" y="0"/>
                    <a:pt x="2266" y="0"/>
                  </a:cubicBezTo>
                  <a:close/>
                </a:path>
              </a:pathLst>
            </a:custGeom>
            <a:solidFill>
              <a:srgbClr val="21BDA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67" name="Google Shape;1407;p24"/>
            <p:cNvSpPr/>
            <p:nvPr/>
          </p:nvSpPr>
          <p:spPr>
            <a:xfrm flipH="1">
              <a:off x="5566575" y="3779025"/>
              <a:ext cx="74625" cy="30200"/>
            </a:xfrm>
            <a:custGeom>
              <a:avLst/>
              <a:ahLst/>
              <a:rect l="l" t="t" r="r" b="b"/>
              <a:pathLst>
                <a:path w="2985" h="1208" extrusionOk="0">
                  <a:moveTo>
                    <a:pt x="1975" y="1"/>
                  </a:moveTo>
                  <a:cubicBezTo>
                    <a:pt x="1899" y="1"/>
                    <a:pt x="1807" y="11"/>
                    <a:pt x="1697" y="36"/>
                  </a:cubicBezTo>
                  <a:cubicBezTo>
                    <a:pt x="958" y="199"/>
                    <a:pt x="795" y="735"/>
                    <a:pt x="795" y="735"/>
                  </a:cubicBezTo>
                  <a:cubicBezTo>
                    <a:pt x="795" y="735"/>
                    <a:pt x="636" y="781"/>
                    <a:pt x="439" y="835"/>
                  </a:cubicBezTo>
                  <a:cubicBezTo>
                    <a:pt x="243" y="891"/>
                    <a:pt x="66" y="997"/>
                    <a:pt x="43" y="1074"/>
                  </a:cubicBezTo>
                  <a:lnTo>
                    <a:pt x="0" y="1207"/>
                  </a:lnTo>
                  <a:lnTo>
                    <a:pt x="2940" y="435"/>
                  </a:lnTo>
                  <a:cubicBezTo>
                    <a:pt x="2940" y="435"/>
                    <a:pt x="2957" y="369"/>
                    <a:pt x="2974" y="296"/>
                  </a:cubicBezTo>
                  <a:cubicBezTo>
                    <a:pt x="2984" y="248"/>
                    <a:pt x="2934" y="222"/>
                    <a:pt x="2850" y="222"/>
                  </a:cubicBezTo>
                  <a:cubicBezTo>
                    <a:pt x="2801" y="222"/>
                    <a:pt x="2739" y="231"/>
                    <a:pt x="2671" y="249"/>
                  </a:cubicBezTo>
                  <a:lnTo>
                    <a:pt x="2335" y="342"/>
                  </a:lnTo>
                  <a:cubicBezTo>
                    <a:pt x="2335" y="342"/>
                    <a:pt x="2407" y="1"/>
                    <a:pt x="1975" y="1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68" name="Google Shape;1408;p24"/>
            <p:cNvSpPr/>
            <p:nvPr/>
          </p:nvSpPr>
          <p:spPr>
            <a:xfrm flipH="1">
              <a:off x="5574825" y="3789975"/>
              <a:ext cx="51075" cy="27225"/>
            </a:xfrm>
            <a:custGeom>
              <a:avLst/>
              <a:ahLst/>
              <a:rect l="l" t="t" r="r" b="b"/>
              <a:pathLst>
                <a:path w="2043" h="1089" extrusionOk="0">
                  <a:moveTo>
                    <a:pt x="2043" y="1"/>
                  </a:moveTo>
                  <a:lnTo>
                    <a:pt x="0" y="520"/>
                  </a:lnTo>
                  <a:lnTo>
                    <a:pt x="20" y="603"/>
                  </a:lnTo>
                  <a:cubicBezTo>
                    <a:pt x="71" y="589"/>
                    <a:pt x="112" y="584"/>
                    <a:pt x="145" y="584"/>
                  </a:cubicBezTo>
                  <a:cubicBezTo>
                    <a:pt x="244" y="584"/>
                    <a:pt x="265" y="638"/>
                    <a:pt x="250" y="716"/>
                  </a:cubicBezTo>
                  <a:cubicBezTo>
                    <a:pt x="230" y="822"/>
                    <a:pt x="167" y="1089"/>
                    <a:pt x="167" y="1089"/>
                  </a:cubicBezTo>
                  <a:lnTo>
                    <a:pt x="1470" y="746"/>
                  </a:lnTo>
                  <a:cubicBezTo>
                    <a:pt x="1470" y="746"/>
                    <a:pt x="1487" y="590"/>
                    <a:pt x="1533" y="377"/>
                  </a:cubicBezTo>
                  <a:cubicBezTo>
                    <a:pt x="1573" y="194"/>
                    <a:pt x="1687" y="157"/>
                    <a:pt x="1956" y="91"/>
                  </a:cubicBezTo>
                  <a:lnTo>
                    <a:pt x="2043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69" name="Google Shape;1409;p24"/>
            <p:cNvSpPr/>
            <p:nvPr/>
          </p:nvSpPr>
          <p:spPr>
            <a:xfrm flipH="1">
              <a:off x="5574375" y="3799625"/>
              <a:ext cx="62350" cy="23575"/>
            </a:xfrm>
            <a:custGeom>
              <a:avLst/>
              <a:ahLst/>
              <a:rect l="l" t="t" r="r" b="b"/>
              <a:pathLst>
                <a:path w="2494" h="943" extrusionOk="0">
                  <a:moveTo>
                    <a:pt x="2267" y="0"/>
                  </a:moveTo>
                  <a:cubicBezTo>
                    <a:pt x="2133" y="0"/>
                    <a:pt x="1946" y="28"/>
                    <a:pt x="1734" y="84"/>
                  </a:cubicBezTo>
                  <a:lnTo>
                    <a:pt x="893" y="300"/>
                  </a:lnTo>
                  <a:cubicBezTo>
                    <a:pt x="449" y="416"/>
                    <a:pt x="74" y="606"/>
                    <a:pt x="47" y="726"/>
                  </a:cubicBezTo>
                  <a:lnTo>
                    <a:pt x="1" y="942"/>
                  </a:lnTo>
                  <a:lnTo>
                    <a:pt x="2432" y="313"/>
                  </a:lnTo>
                  <a:cubicBezTo>
                    <a:pt x="2432" y="313"/>
                    <a:pt x="2456" y="213"/>
                    <a:pt x="2482" y="94"/>
                  </a:cubicBezTo>
                  <a:cubicBezTo>
                    <a:pt x="2494" y="32"/>
                    <a:pt x="2411" y="0"/>
                    <a:pt x="2267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70" name="Google Shape;1410;p24"/>
            <p:cNvSpPr/>
            <p:nvPr/>
          </p:nvSpPr>
          <p:spPr>
            <a:xfrm flipH="1">
              <a:off x="5615425" y="3855475"/>
              <a:ext cx="263125" cy="67675"/>
            </a:xfrm>
            <a:custGeom>
              <a:avLst/>
              <a:ahLst/>
              <a:rect l="l" t="t" r="r" b="b"/>
              <a:pathLst>
                <a:path w="10525" h="2707" extrusionOk="0">
                  <a:moveTo>
                    <a:pt x="7653" y="0"/>
                  </a:moveTo>
                  <a:cubicBezTo>
                    <a:pt x="7571" y="0"/>
                    <a:pt x="7345" y="35"/>
                    <a:pt x="7205" y="394"/>
                  </a:cubicBezTo>
                  <a:cubicBezTo>
                    <a:pt x="7041" y="819"/>
                    <a:pt x="6575" y="1129"/>
                    <a:pt x="6137" y="1129"/>
                  </a:cubicBezTo>
                  <a:cubicBezTo>
                    <a:pt x="6115" y="1129"/>
                    <a:pt x="6093" y="1128"/>
                    <a:pt x="6071" y="1126"/>
                  </a:cubicBezTo>
                  <a:cubicBezTo>
                    <a:pt x="5619" y="1090"/>
                    <a:pt x="1750" y="401"/>
                    <a:pt x="1750" y="401"/>
                  </a:cubicBezTo>
                  <a:lnTo>
                    <a:pt x="0" y="1805"/>
                  </a:lnTo>
                  <a:cubicBezTo>
                    <a:pt x="682" y="2018"/>
                    <a:pt x="4644" y="2467"/>
                    <a:pt x="6141" y="2573"/>
                  </a:cubicBezTo>
                  <a:cubicBezTo>
                    <a:pt x="6377" y="2590"/>
                    <a:pt x="6614" y="2613"/>
                    <a:pt x="6849" y="2643"/>
                  </a:cubicBezTo>
                  <a:cubicBezTo>
                    <a:pt x="7205" y="2690"/>
                    <a:pt x="7565" y="2706"/>
                    <a:pt x="7764" y="2706"/>
                  </a:cubicBezTo>
                  <a:cubicBezTo>
                    <a:pt x="8496" y="2706"/>
                    <a:pt x="9551" y="2610"/>
                    <a:pt x="10093" y="1788"/>
                  </a:cubicBezTo>
                  <a:cubicBezTo>
                    <a:pt x="10525" y="1134"/>
                    <a:pt x="10057" y="810"/>
                    <a:pt x="9543" y="810"/>
                  </a:cubicBezTo>
                  <a:cubicBezTo>
                    <a:pt x="9412" y="810"/>
                    <a:pt x="9278" y="831"/>
                    <a:pt x="9155" y="873"/>
                  </a:cubicBezTo>
                  <a:cubicBezTo>
                    <a:pt x="8948" y="943"/>
                    <a:pt x="8683" y="972"/>
                    <a:pt x="8426" y="972"/>
                  </a:cubicBezTo>
                  <a:cubicBezTo>
                    <a:pt x="7936" y="972"/>
                    <a:pt x="7476" y="868"/>
                    <a:pt x="7505" y="750"/>
                  </a:cubicBezTo>
                  <a:cubicBezTo>
                    <a:pt x="7548" y="568"/>
                    <a:pt x="7684" y="2"/>
                    <a:pt x="7684" y="2"/>
                  </a:cubicBezTo>
                  <a:cubicBezTo>
                    <a:pt x="7684" y="2"/>
                    <a:pt x="7673" y="0"/>
                    <a:pt x="7653" y="0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771" name="Google Shape;1411;p24"/>
            <p:cNvSpPr/>
            <p:nvPr/>
          </p:nvSpPr>
          <p:spPr>
            <a:xfrm flipH="1">
              <a:off x="5538175" y="3829900"/>
              <a:ext cx="67950" cy="78150"/>
            </a:xfrm>
            <a:custGeom>
              <a:avLst/>
              <a:ahLst/>
              <a:rect l="l" t="t" r="r" b="b"/>
              <a:pathLst>
                <a:path w="2718" h="3126" extrusionOk="0">
                  <a:moveTo>
                    <a:pt x="2495" y="1"/>
                  </a:moveTo>
                  <a:cubicBezTo>
                    <a:pt x="2423" y="1"/>
                    <a:pt x="2341" y="42"/>
                    <a:pt x="2266" y="127"/>
                  </a:cubicBezTo>
                  <a:cubicBezTo>
                    <a:pt x="2266" y="127"/>
                    <a:pt x="2060" y="855"/>
                    <a:pt x="2013" y="1032"/>
                  </a:cubicBezTo>
                  <a:cubicBezTo>
                    <a:pt x="1964" y="1205"/>
                    <a:pt x="1298" y="1520"/>
                    <a:pt x="879" y="1637"/>
                  </a:cubicBezTo>
                  <a:cubicBezTo>
                    <a:pt x="460" y="1750"/>
                    <a:pt x="1" y="1887"/>
                    <a:pt x="200" y="2475"/>
                  </a:cubicBezTo>
                  <a:cubicBezTo>
                    <a:pt x="373" y="2987"/>
                    <a:pt x="996" y="3126"/>
                    <a:pt x="1362" y="3126"/>
                  </a:cubicBezTo>
                  <a:cubicBezTo>
                    <a:pt x="1384" y="3126"/>
                    <a:pt x="1405" y="3125"/>
                    <a:pt x="1425" y="3124"/>
                  </a:cubicBezTo>
                  <a:cubicBezTo>
                    <a:pt x="1777" y="3111"/>
                    <a:pt x="2256" y="2774"/>
                    <a:pt x="2446" y="2232"/>
                  </a:cubicBezTo>
                  <a:cubicBezTo>
                    <a:pt x="2689" y="1540"/>
                    <a:pt x="2558" y="802"/>
                    <a:pt x="2655" y="399"/>
                  </a:cubicBezTo>
                  <a:cubicBezTo>
                    <a:pt x="2717" y="138"/>
                    <a:pt x="2625" y="1"/>
                    <a:pt x="2495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49772" name="Google Shape;1413;p24"/>
          <p:cNvSpPr txBox="1"/>
          <p:nvPr/>
        </p:nvSpPr>
        <p:spPr>
          <a:xfrm>
            <a:off x="243840" y="975361"/>
            <a:ext cx="1927079" cy="1583568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1200" lang="en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Biz barglar, gullar, ildizlar orqali ular qanday o‘sishini oʻrgandik. Har bir oʻsimlik o‘ziga xos va tabiatga foyda keltiradi.</a:t>
            </a:r>
            <a:endParaRPr dirty="0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9773" name="Google Shape;1415;p24"/>
          <p:cNvSpPr txBox="1"/>
          <p:nvPr/>
        </p:nvSpPr>
        <p:spPr>
          <a:xfrm>
            <a:off x="6798577" y="2080132"/>
            <a:ext cx="2204746" cy="170663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1200" lang="en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Savol: Qaysi oʻsimliklar sizga yoqadi? Javob: Men gullarni yoqtiraman, chunki ular chiroyli va atrofga yaxshi hid tarqatadi.</a:t>
            </a:r>
            <a:endParaRPr dirty="0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77" name="Прямоугольник 1"/>
          <p:cNvSpPr/>
          <p:nvPr/>
        </p:nvSpPr>
        <p:spPr>
          <a:xfrm>
            <a:off x="582226" y="2122001"/>
            <a:ext cx="7356247" cy="688341"/>
          </a:xfrm>
          <a:prstGeom prst="rect"/>
        </p:spPr>
        <p:txBody>
          <a:bodyPr wrap="none">
            <a:spAutoFit/>
          </a:bodyPr>
          <a:p>
            <a:r>
              <a:rPr b="1" dirty="0" sz="4000" lang="en"/>
              <a:t>E’TIBORINGIZ UCHUN RAHMAT</a:t>
            </a:r>
            <a:endParaRPr b="1" dirty="0" sz="4000"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Прямоугольник 2"/>
          <p:cNvSpPr/>
          <p:nvPr/>
        </p:nvSpPr>
        <p:spPr>
          <a:xfrm>
            <a:off x="3479201" y="284262"/>
            <a:ext cx="1371769" cy="624840"/>
          </a:xfrm>
          <a:prstGeom prst="rect"/>
        </p:spPr>
        <p:txBody>
          <a:bodyPr wrap="none">
            <a:spAutoFit/>
          </a:bodyPr>
          <a:p>
            <a:r>
              <a:rPr b="1" dirty="0" sz="3600" lang="en">
                <a:solidFill>
                  <a:schemeClr val="tx1"/>
                </a:solidFill>
              </a:rPr>
              <a:t>REJA:</a:t>
            </a:r>
            <a:endParaRPr b="1" dirty="0" sz="3600" lang="ru-RU">
              <a:solidFill>
                <a:schemeClr val="tx1"/>
              </a:solidFill>
            </a:endParaRPr>
          </a:p>
        </p:txBody>
      </p:sp>
      <p:sp>
        <p:nvSpPr>
          <p:cNvPr id="1048621" name="Google Shape;70;p16"/>
          <p:cNvSpPr txBox="1"/>
          <p:nvPr/>
        </p:nvSpPr>
        <p:spPr>
          <a:xfrm>
            <a:off x="1800666" y="1498101"/>
            <a:ext cx="5352716" cy="494936"/>
          </a:xfrm>
          <a:prstGeom prst="rect"/>
          <a:noFill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>
            <a:defPPr algn="l" lv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lv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lvl="1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lvl="2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lvl="3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lvl="4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lvl="5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lvl="6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lvl="7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lvl="8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2400"/>
            </a:pPr>
            <a:r>
              <a:rPr dirty="0" lang="en-US" smtClean="0">
                <a:solidFill>
                  <a:schemeClr val="tx1"/>
                </a:solidFill>
              </a:rPr>
              <a:t>1. </a:t>
            </a:r>
            <a:r>
              <a:rPr dirty="0" lang="en-US" err="1" smtClean="0">
                <a:solidFill>
                  <a:schemeClr val="tx1"/>
                </a:solidFill>
              </a:rPr>
              <a:t>Oʻsimliklar dunyosiga xush kelibsiz</a:t>
            </a:r>
            <a:endParaRPr dirty="0" lang="en-US">
              <a:solidFill>
                <a:schemeClr val="tx1"/>
              </a:solidFill>
            </a:endParaRPr>
          </a:p>
        </p:txBody>
      </p:sp>
      <p:sp>
        <p:nvSpPr>
          <p:cNvPr id="1048622" name="Google Shape;70;p16"/>
          <p:cNvSpPr txBox="1"/>
          <p:nvPr/>
        </p:nvSpPr>
        <p:spPr>
          <a:xfrm>
            <a:off x="1800666" y="1838266"/>
            <a:ext cx="5352716" cy="494936"/>
          </a:xfrm>
          <a:prstGeom prst="rect"/>
          <a:noFill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>
            <a:defPPr algn="l" lv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lv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lvl="1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lvl="2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lvl="3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lvl="4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lvl="5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lvl="6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lvl="7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lvl="8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2400"/>
            </a:pPr>
            <a:r>
              <a:rPr dirty="0" lang="en-US">
                <a:solidFill>
                  <a:schemeClr val="tx1"/>
                </a:solidFill>
              </a:rPr>
              <a:t>2</a:t>
            </a:r>
            <a:r>
              <a:rPr dirty="0" lang="en-US" smtClean="0">
                <a:solidFill>
                  <a:schemeClr val="tx1"/>
                </a:solidFill>
              </a:rPr>
              <a:t>. </a:t>
            </a:r>
            <a:r>
              <a:rPr dirty="0" lang="en-US" err="1" smtClean="0">
                <a:solidFill>
                  <a:schemeClr val="tx1"/>
                </a:solidFill>
              </a:rPr>
              <a:t>Oʻsimliklar qanday boʻladi?</a:t>
            </a:r>
            <a:endParaRPr dirty="0" lang="en-US">
              <a:solidFill>
                <a:schemeClr val="tx1"/>
              </a:solidFill>
            </a:endParaRPr>
          </a:p>
        </p:txBody>
      </p:sp>
      <p:sp>
        <p:nvSpPr>
          <p:cNvPr id="1048623" name="Google Shape;70;p16"/>
          <p:cNvSpPr txBox="1"/>
          <p:nvPr/>
        </p:nvSpPr>
        <p:spPr>
          <a:xfrm>
            <a:off x="1800666" y="2257533"/>
            <a:ext cx="5352716" cy="494936"/>
          </a:xfrm>
          <a:prstGeom prst="rect"/>
          <a:noFill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>
            <a:defPPr algn="l" lv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lv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lvl="1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lvl="2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lvl="3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lvl="4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lvl="5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lvl="6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lvl="7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lvl="8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2400"/>
            </a:pPr>
            <a:r>
              <a:rPr dirty="0" lang="en-US">
                <a:solidFill>
                  <a:schemeClr val="tx1"/>
                </a:solidFill>
              </a:rPr>
              <a:t>3</a:t>
            </a:r>
            <a:r>
              <a:rPr dirty="0" lang="en-US" smtClean="0">
                <a:solidFill>
                  <a:schemeClr val="tx1"/>
                </a:solidFill>
              </a:rPr>
              <a:t>. </a:t>
            </a:r>
            <a:r>
              <a:rPr dirty="0" lang="en-US" err="1" smtClean="0">
                <a:solidFill>
                  <a:schemeClr val="tx1"/>
                </a:solidFill>
              </a:rPr>
              <a:t>Ildiz – oʻsimlikning tayanchi</a:t>
            </a:r>
            <a:endParaRPr dirty="0" lang="en-US">
              <a:solidFill>
                <a:schemeClr val="tx1"/>
              </a:solidFill>
            </a:endParaRPr>
          </a:p>
        </p:txBody>
      </p:sp>
      <p:sp>
        <p:nvSpPr>
          <p:cNvPr id="1048624" name="Google Shape;70;p16"/>
          <p:cNvSpPr txBox="1"/>
          <p:nvPr/>
        </p:nvSpPr>
        <p:spPr>
          <a:xfrm>
            <a:off x="1800666" y="2673367"/>
            <a:ext cx="5352716" cy="494936"/>
          </a:xfrm>
          <a:prstGeom prst="rect"/>
          <a:noFill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>
            <a:defPPr algn="l" lv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lv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lvl="1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lvl="2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lvl="3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lvl="4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lvl="5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lvl="6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lvl="7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lvl="8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cap="none" sz="1400" i="0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2400"/>
            </a:pPr>
            <a:r>
              <a:rPr dirty="0" lang="en-US" smtClean="0">
                <a:solidFill>
                  <a:schemeClr val="tx1"/>
                </a:solidFill>
              </a:rPr>
              <a:t>4. </a:t>
            </a:r>
            <a:r>
              <a:rPr dirty="0" lang="en-US" err="1" smtClean="0">
                <a:solidFill>
                  <a:schemeClr val="tx1"/>
                </a:solidFill>
              </a:rPr>
              <a:t>Poya va barglar nima vazifa bajaradi?</a:t>
            </a:r>
            <a:endParaRPr dirty="0"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Google Shape;95;p16"/>
          <p:cNvSpPr txBox="1">
            <a:spLocks noGrp="1"/>
          </p:cNvSpPr>
          <p:nvPr>
            <p:ph type="title"/>
          </p:nvPr>
        </p:nvSpPr>
        <p:spPr>
          <a:xfrm>
            <a:off x="457200" y="114250"/>
            <a:ext cx="8229600" cy="4815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1200" lang="en" smtClean="0">
                <a:solidFill>
                  <a:schemeClr val="dk1"/>
                </a:solidFill>
              </a:rPr>
              <a:t>Oʻsimliklar dunyosiga xush kelibsiz</a:t>
            </a:r>
            <a:endParaRPr dirty="0" sz="1800">
              <a:solidFill>
                <a:schemeClr val="dk1"/>
              </a:solidFill>
            </a:endParaRPr>
          </a:p>
        </p:txBody>
      </p:sp>
      <p:sp>
        <p:nvSpPr>
          <p:cNvPr id="1048626" name="Google Shape;96;p16"/>
          <p:cNvSpPr/>
          <p:nvPr/>
        </p:nvSpPr>
        <p:spPr>
          <a:xfrm>
            <a:off x="2389775" y="2745657"/>
            <a:ext cx="6297000" cy="1024186"/>
          </a:xfrm>
          <a:prstGeom prst="rect"/>
          <a:solidFill>
            <a:srgbClr val="F3F3F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27" name="Google Shape;97;p16"/>
          <p:cNvSpPr/>
          <p:nvPr/>
        </p:nvSpPr>
        <p:spPr>
          <a:xfrm>
            <a:off x="2462275" y="3914362"/>
            <a:ext cx="6224400" cy="975726"/>
          </a:xfrm>
          <a:prstGeom prst="rect"/>
          <a:solidFill>
            <a:srgbClr val="F3F3F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28" name="Google Shape;98;p16"/>
          <p:cNvSpPr/>
          <p:nvPr/>
        </p:nvSpPr>
        <p:spPr>
          <a:xfrm>
            <a:off x="3166600" y="1567622"/>
            <a:ext cx="5520000" cy="1066706"/>
          </a:xfrm>
          <a:prstGeom prst="rect"/>
          <a:solidFill>
            <a:srgbClr val="F3F3F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29" name="Google Shape;100;p16"/>
          <p:cNvSpPr txBox="1"/>
          <p:nvPr/>
        </p:nvSpPr>
        <p:spPr>
          <a:xfrm>
            <a:off x="5734658" y="2760205"/>
            <a:ext cx="2951942" cy="992678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1200" lang="en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Oʻsimliklar dunyosi juda rang-barang va qiziqarli. Ular bizning atrofimizni yashil rangga boyitadi va tabiat goʻzalligini namoyon etadi.</a:t>
            </a:r>
            <a:endParaRPr dirty="0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8630" name="Google Shape;101;p16"/>
          <p:cNvSpPr txBox="1"/>
          <p:nvPr/>
        </p:nvSpPr>
        <p:spPr>
          <a:xfrm>
            <a:off x="5099130" y="2975187"/>
            <a:ext cx="750600" cy="5718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dirty="0" sz="1200" lang="en">
                <a:solidFill>
                  <a:schemeClr val="accen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02</a:t>
            </a:r>
            <a:endParaRPr b="1" dirty="0" sz="3300">
              <a:solidFill>
                <a:schemeClr val="accen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48631" name="Google Shape;103;p16"/>
          <p:cNvSpPr txBox="1"/>
          <p:nvPr/>
        </p:nvSpPr>
        <p:spPr>
          <a:xfrm>
            <a:off x="5136384" y="3931322"/>
            <a:ext cx="3550216" cy="958766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r"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dirty="0" sz="1200" lang="en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Har bir oʻsimlik oʻziga xos tuzilishga ega. Ularning barglari, gullari va ildizlari muhim vazifalarni bajaradi va hayot uchun zarurdir.</a:t>
            </a:r>
            <a:endParaRPr dirty="0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8632" name="Google Shape;104;p16"/>
          <p:cNvSpPr txBox="1"/>
          <p:nvPr/>
        </p:nvSpPr>
        <p:spPr>
          <a:xfrm>
            <a:off x="3709292" y="4097491"/>
            <a:ext cx="750600" cy="5718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dirty="0" sz="1200" lang="en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03</a:t>
            </a:r>
            <a:endParaRPr b="1" dirty="0" sz="3300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48633" name="Google Shape;106;p16"/>
          <p:cNvSpPr txBox="1"/>
          <p:nvPr/>
        </p:nvSpPr>
        <p:spPr>
          <a:xfrm>
            <a:off x="5586036" y="1597290"/>
            <a:ext cx="3100564" cy="102019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r"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dirty="0" sz="1200" lang="en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Oʻsimliklar havoni tozalaydi va kislorod ishlab chiqaradi. Ular hayvonlar va odamlar uchun oziq-ovqat manbai sifatida ham muhim ahamiyatga ega.</a:t>
            </a:r>
            <a:endParaRPr dirty="0"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8634" name="Google Shape;107;p16"/>
          <p:cNvSpPr txBox="1"/>
          <p:nvPr/>
        </p:nvSpPr>
        <p:spPr>
          <a:xfrm>
            <a:off x="4879967" y="1820531"/>
            <a:ext cx="750600" cy="5718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dirty="0" sz="1200" lang="en">
                <a:solidFill>
                  <a:schemeClr val="accent4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01</a:t>
            </a:r>
            <a:endParaRPr b="1" dirty="0" sz="3300">
              <a:solidFill>
                <a:schemeClr val="accent4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48635" name="Google Shape;108;p16"/>
          <p:cNvSpPr/>
          <p:nvPr/>
        </p:nvSpPr>
        <p:spPr>
          <a:xfrm>
            <a:off x="3166601" y="1392886"/>
            <a:ext cx="371671" cy="620678"/>
          </a:xfrm>
          <a:custGeom>
            <a:avLst/>
            <a:ahLst/>
            <a:rect l="l" t="t" r="r" b="b"/>
            <a:pathLst>
              <a:path w="8690" h="14512" extrusionOk="0">
                <a:moveTo>
                  <a:pt x="1608" y="1391"/>
                </a:moveTo>
                <a:lnTo>
                  <a:pt x="2042" y="2129"/>
                </a:lnTo>
                <a:lnTo>
                  <a:pt x="1521" y="2477"/>
                </a:lnTo>
                <a:lnTo>
                  <a:pt x="1086" y="1695"/>
                </a:lnTo>
                <a:lnTo>
                  <a:pt x="1608" y="1391"/>
                </a:lnTo>
                <a:close/>
                <a:moveTo>
                  <a:pt x="999" y="1782"/>
                </a:moveTo>
                <a:lnTo>
                  <a:pt x="1434" y="2520"/>
                </a:lnTo>
                <a:lnTo>
                  <a:pt x="956" y="2824"/>
                </a:lnTo>
                <a:lnTo>
                  <a:pt x="521" y="2086"/>
                </a:lnTo>
                <a:lnTo>
                  <a:pt x="999" y="1782"/>
                </a:lnTo>
                <a:close/>
                <a:moveTo>
                  <a:pt x="2650" y="1912"/>
                </a:moveTo>
                <a:lnTo>
                  <a:pt x="3041" y="2651"/>
                </a:lnTo>
                <a:lnTo>
                  <a:pt x="2607" y="2955"/>
                </a:lnTo>
                <a:lnTo>
                  <a:pt x="2216" y="2173"/>
                </a:lnTo>
                <a:lnTo>
                  <a:pt x="2650" y="1912"/>
                </a:lnTo>
                <a:close/>
                <a:moveTo>
                  <a:pt x="2085" y="2260"/>
                </a:moveTo>
                <a:lnTo>
                  <a:pt x="2520" y="3042"/>
                </a:lnTo>
                <a:lnTo>
                  <a:pt x="1999" y="3346"/>
                </a:lnTo>
                <a:lnTo>
                  <a:pt x="1608" y="2564"/>
                </a:lnTo>
                <a:lnTo>
                  <a:pt x="2085" y="2260"/>
                </a:lnTo>
                <a:close/>
                <a:moveTo>
                  <a:pt x="3693" y="2433"/>
                </a:moveTo>
                <a:lnTo>
                  <a:pt x="4127" y="3172"/>
                </a:lnTo>
                <a:lnTo>
                  <a:pt x="3650" y="3476"/>
                </a:lnTo>
                <a:lnTo>
                  <a:pt x="3215" y="2694"/>
                </a:lnTo>
                <a:lnTo>
                  <a:pt x="3693" y="2433"/>
                </a:lnTo>
                <a:close/>
                <a:moveTo>
                  <a:pt x="1477" y="2651"/>
                </a:moveTo>
                <a:lnTo>
                  <a:pt x="1912" y="3389"/>
                </a:lnTo>
                <a:lnTo>
                  <a:pt x="1434" y="3693"/>
                </a:lnTo>
                <a:lnTo>
                  <a:pt x="999" y="2955"/>
                </a:lnTo>
                <a:lnTo>
                  <a:pt x="1477" y="2651"/>
                </a:lnTo>
                <a:close/>
                <a:moveTo>
                  <a:pt x="3128" y="2781"/>
                </a:moveTo>
                <a:lnTo>
                  <a:pt x="3563" y="3563"/>
                </a:lnTo>
                <a:lnTo>
                  <a:pt x="3085" y="3824"/>
                </a:lnTo>
                <a:lnTo>
                  <a:pt x="2694" y="3085"/>
                </a:lnTo>
                <a:lnTo>
                  <a:pt x="3128" y="2781"/>
                </a:lnTo>
                <a:close/>
                <a:moveTo>
                  <a:pt x="4779" y="2911"/>
                </a:moveTo>
                <a:lnTo>
                  <a:pt x="5214" y="3693"/>
                </a:lnTo>
                <a:lnTo>
                  <a:pt x="4736" y="3997"/>
                </a:lnTo>
                <a:lnTo>
                  <a:pt x="4301" y="3215"/>
                </a:lnTo>
                <a:lnTo>
                  <a:pt x="4779" y="2911"/>
                </a:lnTo>
                <a:close/>
                <a:moveTo>
                  <a:pt x="912" y="3042"/>
                </a:moveTo>
                <a:lnTo>
                  <a:pt x="1303" y="3780"/>
                </a:lnTo>
                <a:lnTo>
                  <a:pt x="869" y="4084"/>
                </a:lnTo>
                <a:lnTo>
                  <a:pt x="434" y="3302"/>
                </a:lnTo>
                <a:lnTo>
                  <a:pt x="912" y="3042"/>
                </a:lnTo>
                <a:close/>
                <a:moveTo>
                  <a:pt x="2563" y="3129"/>
                </a:moveTo>
                <a:lnTo>
                  <a:pt x="2998" y="3911"/>
                </a:lnTo>
                <a:lnTo>
                  <a:pt x="2520" y="4215"/>
                </a:lnTo>
                <a:lnTo>
                  <a:pt x="2085" y="3433"/>
                </a:lnTo>
                <a:lnTo>
                  <a:pt x="2563" y="3129"/>
                </a:lnTo>
                <a:close/>
                <a:moveTo>
                  <a:pt x="4171" y="3302"/>
                </a:moveTo>
                <a:lnTo>
                  <a:pt x="4605" y="4041"/>
                </a:lnTo>
                <a:lnTo>
                  <a:pt x="4127" y="4345"/>
                </a:lnTo>
                <a:lnTo>
                  <a:pt x="3736" y="3606"/>
                </a:lnTo>
                <a:lnTo>
                  <a:pt x="4171" y="3302"/>
                </a:lnTo>
                <a:close/>
                <a:moveTo>
                  <a:pt x="5822" y="3433"/>
                </a:moveTo>
                <a:lnTo>
                  <a:pt x="6256" y="4171"/>
                </a:lnTo>
                <a:lnTo>
                  <a:pt x="5778" y="4475"/>
                </a:lnTo>
                <a:lnTo>
                  <a:pt x="5344" y="3737"/>
                </a:lnTo>
                <a:lnTo>
                  <a:pt x="5822" y="3433"/>
                </a:lnTo>
                <a:close/>
                <a:moveTo>
                  <a:pt x="1955" y="3520"/>
                </a:moveTo>
                <a:lnTo>
                  <a:pt x="2390" y="4302"/>
                </a:lnTo>
                <a:lnTo>
                  <a:pt x="1912" y="4606"/>
                </a:lnTo>
                <a:lnTo>
                  <a:pt x="1477" y="3824"/>
                </a:lnTo>
                <a:lnTo>
                  <a:pt x="1955" y="3520"/>
                </a:lnTo>
                <a:close/>
                <a:moveTo>
                  <a:pt x="3606" y="3650"/>
                </a:moveTo>
                <a:lnTo>
                  <a:pt x="4041" y="4432"/>
                </a:lnTo>
                <a:lnTo>
                  <a:pt x="3606" y="4693"/>
                </a:lnTo>
                <a:lnTo>
                  <a:pt x="3172" y="3954"/>
                </a:lnTo>
                <a:lnTo>
                  <a:pt x="3606" y="3650"/>
                </a:lnTo>
                <a:close/>
                <a:moveTo>
                  <a:pt x="5257" y="3780"/>
                </a:moveTo>
                <a:lnTo>
                  <a:pt x="5692" y="4562"/>
                </a:lnTo>
                <a:lnTo>
                  <a:pt x="5214" y="4866"/>
                </a:lnTo>
                <a:lnTo>
                  <a:pt x="4779" y="4084"/>
                </a:lnTo>
                <a:lnTo>
                  <a:pt x="5257" y="3780"/>
                </a:lnTo>
                <a:close/>
                <a:moveTo>
                  <a:pt x="1390" y="3911"/>
                </a:moveTo>
                <a:lnTo>
                  <a:pt x="1825" y="4649"/>
                </a:lnTo>
                <a:lnTo>
                  <a:pt x="1347" y="4953"/>
                </a:lnTo>
                <a:lnTo>
                  <a:pt x="912" y="4215"/>
                </a:lnTo>
                <a:lnTo>
                  <a:pt x="1390" y="3911"/>
                </a:lnTo>
                <a:close/>
                <a:moveTo>
                  <a:pt x="6908" y="3911"/>
                </a:moveTo>
                <a:lnTo>
                  <a:pt x="7343" y="4693"/>
                </a:lnTo>
                <a:lnTo>
                  <a:pt x="6865" y="4997"/>
                </a:lnTo>
                <a:lnTo>
                  <a:pt x="6430" y="4215"/>
                </a:lnTo>
                <a:lnTo>
                  <a:pt x="6908" y="3911"/>
                </a:lnTo>
                <a:close/>
                <a:moveTo>
                  <a:pt x="3041" y="3997"/>
                </a:moveTo>
                <a:lnTo>
                  <a:pt x="3476" y="4779"/>
                </a:lnTo>
                <a:lnTo>
                  <a:pt x="2998" y="5084"/>
                </a:lnTo>
                <a:lnTo>
                  <a:pt x="2563" y="4345"/>
                </a:lnTo>
                <a:lnTo>
                  <a:pt x="3041" y="3997"/>
                </a:lnTo>
                <a:close/>
                <a:moveTo>
                  <a:pt x="4692" y="4171"/>
                </a:moveTo>
                <a:lnTo>
                  <a:pt x="5083" y="4910"/>
                </a:lnTo>
                <a:lnTo>
                  <a:pt x="4649" y="5214"/>
                </a:lnTo>
                <a:lnTo>
                  <a:pt x="4214" y="4475"/>
                </a:lnTo>
                <a:lnTo>
                  <a:pt x="4692" y="4171"/>
                </a:lnTo>
                <a:close/>
                <a:moveTo>
                  <a:pt x="825" y="4258"/>
                </a:moveTo>
                <a:lnTo>
                  <a:pt x="1217" y="5040"/>
                </a:lnTo>
                <a:lnTo>
                  <a:pt x="782" y="5344"/>
                </a:lnTo>
                <a:lnTo>
                  <a:pt x="348" y="4562"/>
                </a:lnTo>
                <a:lnTo>
                  <a:pt x="825" y="4258"/>
                </a:lnTo>
                <a:close/>
                <a:moveTo>
                  <a:pt x="6343" y="4302"/>
                </a:moveTo>
                <a:lnTo>
                  <a:pt x="6734" y="5040"/>
                </a:lnTo>
                <a:lnTo>
                  <a:pt x="6256" y="5344"/>
                </a:lnTo>
                <a:lnTo>
                  <a:pt x="5865" y="4606"/>
                </a:lnTo>
                <a:lnTo>
                  <a:pt x="6343" y="4302"/>
                </a:lnTo>
                <a:close/>
                <a:moveTo>
                  <a:pt x="2433" y="4388"/>
                </a:moveTo>
                <a:lnTo>
                  <a:pt x="2867" y="5171"/>
                </a:lnTo>
                <a:lnTo>
                  <a:pt x="2390" y="5475"/>
                </a:lnTo>
                <a:lnTo>
                  <a:pt x="1999" y="4693"/>
                </a:lnTo>
                <a:lnTo>
                  <a:pt x="2433" y="4388"/>
                </a:lnTo>
                <a:close/>
                <a:moveTo>
                  <a:pt x="7951" y="4432"/>
                </a:moveTo>
                <a:lnTo>
                  <a:pt x="8385" y="5171"/>
                </a:lnTo>
                <a:lnTo>
                  <a:pt x="7907" y="5475"/>
                </a:lnTo>
                <a:lnTo>
                  <a:pt x="7516" y="4736"/>
                </a:lnTo>
                <a:lnTo>
                  <a:pt x="7951" y="4432"/>
                </a:lnTo>
                <a:close/>
                <a:moveTo>
                  <a:pt x="4084" y="4519"/>
                </a:moveTo>
                <a:lnTo>
                  <a:pt x="4518" y="5301"/>
                </a:lnTo>
                <a:lnTo>
                  <a:pt x="4084" y="5562"/>
                </a:lnTo>
                <a:lnTo>
                  <a:pt x="3650" y="4823"/>
                </a:lnTo>
                <a:lnTo>
                  <a:pt x="4084" y="4519"/>
                </a:lnTo>
                <a:close/>
                <a:moveTo>
                  <a:pt x="5735" y="4649"/>
                </a:moveTo>
                <a:lnTo>
                  <a:pt x="6169" y="5431"/>
                </a:lnTo>
                <a:lnTo>
                  <a:pt x="5692" y="5735"/>
                </a:lnTo>
                <a:lnTo>
                  <a:pt x="5257" y="4953"/>
                </a:lnTo>
                <a:lnTo>
                  <a:pt x="5735" y="4649"/>
                </a:lnTo>
                <a:close/>
                <a:moveTo>
                  <a:pt x="1868" y="4779"/>
                </a:moveTo>
                <a:lnTo>
                  <a:pt x="2303" y="5518"/>
                </a:lnTo>
                <a:lnTo>
                  <a:pt x="1825" y="5822"/>
                </a:lnTo>
                <a:lnTo>
                  <a:pt x="1390" y="5084"/>
                </a:lnTo>
                <a:lnTo>
                  <a:pt x="1868" y="4779"/>
                </a:lnTo>
                <a:close/>
                <a:moveTo>
                  <a:pt x="7386" y="4779"/>
                </a:moveTo>
                <a:lnTo>
                  <a:pt x="7820" y="5562"/>
                </a:lnTo>
                <a:lnTo>
                  <a:pt x="7343" y="5866"/>
                </a:lnTo>
                <a:lnTo>
                  <a:pt x="6908" y="5084"/>
                </a:lnTo>
                <a:lnTo>
                  <a:pt x="7386" y="4779"/>
                </a:lnTo>
                <a:close/>
                <a:moveTo>
                  <a:pt x="3563" y="4866"/>
                </a:moveTo>
                <a:lnTo>
                  <a:pt x="3954" y="5648"/>
                </a:lnTo>
                <a:lnTo>
                  <a:pt x="3476" y="5953"/>
                </a:lnTo>
                <a:lnTo>
                  <a:pt x="3041" y="5214"/>
                </a:lnTo>
                <a:lnTo>
                  <a:pt x="3563" y="4866"/>
                </a:lnTo>
                <a:close/>
                <a:moveTo>
                  <a:pt x="5170" y="5040"/>
                </a:moveTo>
                <a:lnTo>
                  <a:pt x="5605" y="5779"/>
                </a:lnTo>
                <a:lnTo>
                  <a:pt x="5127" y="6083"/>
                </a:lnTo>
                <a:lnTo>
                  <a:pt x="4692" y="5344"/>
                </a:lnTo>
                <a:lnTo>
                  <a:pt x="5170" y="5040"/>
                </a:lnTo>
                <a:close/>
                <a:moveTo>
                  <a:pt x="1303" y="5127"/>
                </a:moveTo>
                <a:lnTo>
                  <a:pt x="1738" y="5909"/>
                </a:lnTo>
                <a:lnTo>
                  <a:pt x="1260" y="6213"/>
                </a:lnTo>
                <a:lnTo>
                  <a:pt x="825" y="5431"/>
                </a:lnTo>
                <a:lnTo>
                  <a:pt x="1303" y="5127"/>
                </a:lnTo>
                <a:close/>
                <a:moveTo>
                  <a:pt x="6821" y="5171"/>
                </a:moveTo>
                <a:lnTo>
                  <a:pt x="7256" y="5909"/>
                </a:lnTo>
                <a:lnTo>
                  <a:pt x="6778" y="6213"/>
                </a:lnTo>
                <a:lnTo>
                  <a:pt x="6343" y="5475"/>
                </a:lnTo>
                <a:lnTo>
                  <a:pt x="6821" y="5171"/>
                </a:lnTo>
                <a:close/>
                <a:moveTo>
                  <a:pt x="2954" y="5257"/>
                </a:moveTo>
                <a:lnTo>
                  <a:pt x="3389" y="6039"/>
                </a:lnTo>
                <a:lnTo>
                  <a:pt x="2911" y="6344"/>
                </a:lnTo>
                <a:lnTo>
                  <a:pt x="2476" y="5562"/>
                </a:lnTo>
                <a:lnTo>
                  <a:pt x="2954" y="5257"/>
                </a:lnTo>
                <a:close/>
                <a:moveTo>
                  <a:pt x="4605" y="5388"/>
                </a:moveTo>
                <a:lnTo>
                  <a:pt x="4996" y="6170"/>
                </a:lnTo>
                <a:lnTo>
                  <a:pt x="4562" y="6430"/>
                </a:lnTo>
                <a:lnTo>
                  <a:pt x="4127" y="5692"/>
                </a:lnTo>
                <a:lnTo>
                  <a:pt x="4605" y="5388"/>
                </a:lnTo>
                <a:close/>
                <a:moveTo>
                  <a:pt x="739" y="5518"/>
                </a:moveTo>
                <a:lnTo>
                  <a:pt x="1130" y="6257"/>
                </a:lnTo>
                <a:lnTo>
                  <a:pt x="695" y="6561"/>
                </a:lnTo>
                <a:lnTo>
                  <a:pt x="261" y="5822"/>
                </a:lnTo>
                <a:lnTo>
                  <a:pt x="739" y="5518"/>
                </a:lnTo>
                <a:close/>
                <a:moveTo>
                  <a:pt x="6213" y="5518"/>
                </a:moveTo>
                <a:lnTo>
                  <a:pt x="6647" y="6300"/>
                </a:lnTo>
                <a:lnTo>
                  <a:pt x="6169" y="6604"/>
                </a:lnTo>
                <a:lnTo>
                  <a:pt x="5778" y="5822"/>
                </a:lnTo>
                <a:lnTo>
                  <a:pt x="6213" y="5518"/>
                </a:lnTo>
                <a:close/>
                <a:moveTo>
                  <a:pt x="2346" y="5648"/>
                </a:moveTo>
                <a:lnTo>
                  <a:pt x="2781" y="6387"/>
                </a:lnTo>
                <a:lnTo>
                  <a:pt x="2303" y="6691"/>
                </a:lnTo>
                <a:lnTo>
                  <a:pt x="1912" y="5953"/>
                </a:lnTo>
                <a:lnTo>
                  <a:pt x="2346" y="5648"/>
                </a:lnTo>
                <a:close/>
                <a:moveTo>
                  <a:pt x="7864" y="5648"/>
                </a:moveTo>
                <a:lnTo>
                  <a:pt x="8298" y="6430"/>
                </a:lnTo>
                <a:lnTo>
                  <a:pt x="7820" y="6735"/>
                </a:lnTo>
                <a:lnTo>
                  <a:pt x="7386" y="5953"/>
                </a:lnTo>
                <a:lnTo>
                  <a:pt x="7864" y="5648"/>
                </a:lnTo>
                <a:close/>
                <a:moveTo>
                  <a:pt x="4041" y="5779"/>
                </a:moveTo>
                <a:lnTo>
                  <a:pt x="4475" y="6517"/>
                </a:lnTo>
                <a:lnTo>
                  <a:pt x="3954" y="6821"/>
                </a:lnTo>
                <a:lnTo>
                  <a:pt x="3519" y="6083"/>
                </a:lnTo>
                <a:lnTo>
                  <a:pt x="4041" y="5779"/>
                </a:lnTo>
                <a:close/>
                <a:moveTo>
                  <a:pt x="5648" y="5909"/>
                </a:moveTo>
                <a:lnTo>
                  <a:pt x="6083" y="6648"/>
                </a:lnTo>
                <a:lnTo>
                  <a:pt x="5605" y="6952"/>
                </a:lnTo>
                <a:lnTo>
                  <a:pt x="5170" y="6213"/>
                </a:lnTo>
                <a:lnTo>
                  <a:pt x="5648" y="5909"/>
                </a:lnTo>
                <a:close/>
                <a:moveTo>
                  <a:pt x="1781" y="5996"/>
                </a:moveTo>
                <a:lnTo>
                  <a:pt x="2216" y="6778"/>
                </a:lnTo>
                <a:lnTo>
                  <a:pt x="1738" y="7082"/>
                </a:lnTo>
                <a:lnTo>
                  <a:pt x="1303" y="6300"/>
                </a:lnTo>
                <a:lnTo>
                  <a:pt x="1781" y="5996"/>
                </a:lnTo>
                <a:close/>
                <a:moveTo>
                  <a:pt x="7299" y="6039"/>
                </a:moveTo>
                <a:lnTo>
                  <a:pt x="7734" y="6821"/>
                </a:lnTo>
                <a:lnTo>
                  <a:pt x="7256" y="7082"/>
                </a:lnTo>
                <a:lnTo>
                  <a:pt x="6821" y="6344"/>
                </a:lnTo>
                <a:lnTo>
                  <a:pt x="7299" y="6039"/>
                </a:lnTo>
                <a:close/>
                <a:moveTo>
                  <a:pt x="3432" y="6126"/>
                </a:moveTo>
                <a:lnTo>
                  <a:pt x="3867" y="6908"/>
                </a:lnTo>
                <a:lnTo>
                  <a:pt x="3389" y="7212"/>
                </a:lnTo>
                <a:lnTo>
                  <a:pt x="2954" y="6430"/>
                </a:lnTo>
                <a:lnTo>
                  <a:pt x="3432" y="6126"/>
                </a:lnTo>
                <a:close/>
                <a:moveTo>
                  <a:pt x="5083" y="6257"/>
                </a:moveTo>
                <a:lnTo>
                  <a:pt x="5518" y="7039"/>
                </a:lnTo>
                <a:lnTo>
                  <a:pt x="5040" y="7343"/>
                </a:lnTo>
                <a:lnTo>
                  <a:pt x="4605" y="6561"/>
                </a:lnTo>
                <a:lnTo>
                  <a:pt x="5083" y="6257"/>
                </a:lnTo>
                <a:close/>
                <a:moveTo>
                  <a:pt x="1217" y="6387"/>
                </a:moveTo>
                <a:lnTo>
                  <a:pt x="1651" y="7126"/>
                </a:lnTo>
                <a:lnTo>
                  <a:pt x="1173" y="7430"/>
                </a:lnTo>
                <a:lnTo>
                  <a:pt x="739" y="6691"/>
                </a:lnTo>
                <a:lnTo>
                  <a:pt x="1217" y="6387"/>
                </a:lnTo>
                <a:close/>
                <a:moveTo>
                  <a:pt x="6734" y="6430"/>
                </a:moveTo>
                <a:lnTo>
                  <a:pt x="7125" y="7169"/>
                </a:lnTo>
                <a:lnTo>
                  <a:pt x="6691" y="7473"/>
                </a:lnTo>
                <a:lnTo>
                  <a:pt x="6256" y="6691"/>
                </a:lnTo>
                <a:lnTo>
                  <a:pt x="6734" y="6430"/>
                </a:lnTo>
                <a:close/>
                <a:moveTo>
                  <a:pt x="2867" y="6517"/>
                </a:moveTo>
                <a:lnTo>
                  <a:pt x="3259" y="7256"/>
                </a:lnTo>
                <a:lnTo>
                  <a:pt x="2824" y="7560"/>
                </a:lnTo>
                <a:lnTo>
                  <a:pt x="2390" y="6821"/>
                </a:lnTo>
                <a:lnTo>
                  <a:pt x="2867" y="6517"/>
                </a:lnTo>
                <a:close/>
                <a:moveTo>
                  <a:pt x="4518" y="6648"/>
                </a:moveTo>
                <a:lnTo>
                  <a:pt x="4953" y="7386"/>
                </a:lnTo>
                <a:lnTo>
                  <a:pt x="4432" y="7690"/>
                </a:lnTo>
                <a:lnTo>
                  <a:pt x="4041" y="6952"/>
                </a:lnTo>
                <a:lnTo>
                  <a:pt x="4518" y="6648"/>
                </a:lnTo>
                <a:close/>
                <a:moveTo>
                  <a:pt x="652" y="6735"/>
                </a:moveTo>
                <a:lnTo>
                  <a:pt x="1043" y="7517"/>
                </a:lnTo>
                <a:lnTo>
                  <a:pt x="565" y="7821"/>
                </a:lnTo>
                <a:lnTo>
                  <a:pt x="174" y="7039"/>
                </a:lnTo>
                <a:lnTo>
                  <a:pt x="652" y="6735"/>
                </a:lnTo>
                <a:close/>
                <a:moveTo>
                  <a:pt x="6126" y="6778"/>
                </a:moveTo>
                <a:lnTo>
                  <a:pt x="6560" y="7560"/>
                </a:lnTo>
                <a:lnTo>
                  <a:pt x="6083" y="7821"/>
                </a:lnTo>
                <a:lnTo>
                  <a:pt x="5692" y="7082"/>
                </a:lnTo>
                <a:lnTo>
                  <a:pt x="6126" y="6778"/>
                </a:lnTo>
                <a:close/>
                <a:moveTo>
                  <a:pt x="2259" y="6865"/>
                </a:moveTo>
                <a:lnTo>
                  <a:pt x="2694" y="7647"/>
                </a:lnTo>
                <a:lnTo>
                  <a:pt x="2216" y="7951"/>
                </a:lnTo>
                <a:lnTo>
                  <a:pt x="1825" y="7169"/>
                </a:lnTo>
                <a:lnTo>
                  <a:pt x="2259" y="6865"/>
                </a:lnTo>
                <a:close/>
                <a:moveTo>
                  <a:pt x="7777" y="6908"/>
                </a:moveTo>
                <a:lnTo>
                  <a:pt x="8211" y="7690"/>
                </a:lnTo>
                <a:lnTo>
                  <a:pt x="7734" y="7995"/>
                </a:lnTo>
                <a:lnTo>
                  <a:pt x="7299" y="7212"/>
                </a:lnTo>
                <a:lnTo>
                  <a:pt x="7777" y="6908"/>
                </a:lnTo>
                <a:close/>
                <a:moveTo>
                  <a:pt x="3910" y="7039"/>
                </a:moveTo>
                <a:lnTo>
                  <a:pt x="4345" y="7777"/>
                </a:lnTo>
                <a:lnTo>
                  <a:pt x="3867" y="8081"/>
                </a:lnTo>
                <a:lnTo>
                  <a:pt x="3432" y="7299"/>
                </a:lnTo>
                <a:lnTo>
                  <a:pt x="3910" y="7039"/>
                </a:lnTo>
                <a:close/>
                <a:moveTo>
                  <a:pt x="5561" y="7169"/>
                </a:moveTo>
                <a:lnTo>
                  <a:pt x="5996" y="7908"/>
                </a:lnTo>
                <a:lnTo>
                  <a:pt x="5518" y="8212"/>
                </a:lnTo>
                <a:lnTo>
                  <a:pt x="5127" y="7430"/>
                </a:lnTo>
                <a:lnTo>
                  <a:pt x="5561" y="7169"/>
                </a:lnTo>
                <a:close/>
                <a:moveTo>
                  <a:pt x="1694" y="7256"/>
                </a:moveTo>
                <a:lnTo>
                  <a:pt x="2129" y="7995"/>
                </a:lnTo>
                <a:lnTo>
                  <a:pt x="1651" y="8299"/>
                </a:lnTo>
                <a:lnTo>
                  <a:pt x="1217" y="7560"/>
                </a:lnTo>
                <a:lnTo>
                  <a:pt x="1694" y="7256"/>
                </a:lnTo>
                <a:close/>
                <a:moveTo>
                  <a:pt x="7212" y="7299"/>
                </a:moveTo>
                <a:lnTo>
                  <a:pt x="7647" y="8038"/>
                </a:lnTo>
                <a:lnTo>
                  <a:pt x="7169" y="8342"/>
                </a:lnTo>
                <a:lnTo>
                  <a:pt x="6734" y="7604"/>
                </a:lnTo>
                <a:lnTo>
                  <a:pt x="7212" y="7299"/>
                </a:lnTo>
                <a:close/>
                <a:moveTo>
                  <a:pt x="3345" y="7386"/>
                </a:moveTo>
                <a:lnTo>
                  <a:pt x="3780" y="8168"/>
                </a:lnTo>
                <a:lnTo>
                  <a:pt x="3302" y="8429"/>
                </a:lnTo>
                <a:lnTo>
                  <a:pt x="2867" y="7690"/>
                </a:lnTo>
                <a:lnTo>
                  <a:pt x="3345" y="7386"/>
                </a:lnTo>
                <a:close/>
                <a:moveTo>
                  <a:pt x="4996" y="7517"/>
                </a:moveTo>
                <a:lnTo>
                  <a:pt x="5431" y="8255"/>
                </a:lnTo>
                <a:lnTo>
                  <a:pt x="4953" y="8603"/>
                </a:lnTo>
                <a:lnTo>
                  <a:pt x="4518" y="7821"/>
                </a:lnTo>
                <a:lnTo>
                  <a:pt x="4996" y="7517"/>
                </a:lnTo>
                <a:close/>
                <a:moveTo>
                  <a:pt x="1130" y="7647"/>
                </a:moveTo>
                <a:lnTo>
                  <a:pt x="1564" y="8386"/>
                </a:lnTo>
                <a:lnTo>
                  <a:pt x="1086" y="8690"/>
                </a:lnTo>
                <a:lnTo>
                  <a:pt x="652" y="7908"/>
                </a:lnTo>
                <a:lnTo>
                  <a:pt x="1130" y="7647"/>
                </a:lnTo>
                <a:close/>
                <a:moveTo>
                  <a:pt x="6647" y="7647"/>
                </a:moveTo>
                <a:lnTo>
                  <a:pt x="7038" y="8429"/>
                </a:lnTo>
                <a:lnTo>
                  <a:pt x="6604" y="8733"/>
                </a:lnTo>
                <a:lnTo>
                  <a:pt x="6169" y="7951"/>
                </a:lnTo>
                <a:lnTo>
                  <a:pt x="6647" y="7647"/>
                </a:lnTo>
                <a:close/>
                <a:moveTo>
                  <a:pt x="2781" y="7777"/>
                </a:moveTo>
                <a:lnTo>
                  <a:pt x="3172" y="8516"/>
                </a:lnTo>
                <a:lnTo>
                  <a:pt x="2737" y="8820"/>
                </a:lnTo>
                <a:lnTo>
                  <a:pt x="2303" y="8038"/>
                </a:lnTo>
                <a:lnTo>
                  <a:pt x="2781" y="7777"/>
                </a:lnTo>
                <a:close/>
                <a:moveTo>
                  <a:pt x="4388" y="7908"/>
                </a:moveTo>
                <a:lnTo>
                  <a:pt x="4823" y="8646"/>
                </a:lnTo>
                <a:lnTo>
                  <a:pt x="4345" y="8950"/>
                </a:lnTo>
                <a:lnTo>
                  <a:pt x="3954" y="8212"/>
                </a:lnTo>
                <a:lnTo>
                  <a:pt x="4388" y="7908"/>
                </a:lnTo>
                <a:close/>
                <a:moveTo>
                  <a:pt x="6039" y="8038"/>
                </a:moveTo>
                <a:lnTo>
                  <a:pt x="6474" y="8777"/>
                </a:lnTo>
                <a:lnTo>
                  <a:pt x="6039" y="9081"/>
                </a:lnTo>
                <a:lnTo>
                  <a:pt x="5605" y="8299"/>
                </a:lnTo>
                <a:lnTo>
                  <a:pt x="6039" y="8038"/>
                </a:lnTo>
                <a:close/>
                <a:moveTo>
                  <a:pt x="2172" y="8125"/>
                </a:moveTo>
                <a:lnTo>
                  <a:pt x="2607" y="8907"/>
                </a:lnTo>
                <a:lnTo>
                  <a:pt x="2129" y="9211"/>
                </a:lnTo>
                <a:lnTo>
                  <a:pt x="1694" y="8429"/>
                </a:lnTo>
                <a:lnTo>
                  <a:pt x="2172" y="8125"/>
                </a:lnTo>
                <a:close/>
                <a:moveTo>
                  <a:pt x="7690" y="8168"/>
                </a:moveTo>
                <a:lnTo>
                  <a:pt x="8125" y="8907"/>
                </a:lnTo>
                <a:lnTo>
                  <a:pt x="7647" y="9211"/>
                </a:lnTo>
                <a:lnTo>
                  <a:pt x="7212" y="8472"/>
                </a:lnTo>
                <a:lnTo>
                  <a:pt x="7690" y="8168"/>
                </a:lnTo>
                <a:close/>
                <a:moveTo>
                  <a:pt x="3823" y="8255"/>
                </a:moveTo>
                <a:lnTo>
                  <a:pt x="4258" y="9037"/>
                </a:lnTo>
                <a:lnTo>
                  <a:pt x="3780" y="9341"/>
                </a:lnTo>
                <a:lnTo>
                  <a:pt x="3345" y="8559"/>
                </a:lnTo>
                <a:lnTo>
                  <a:pt x="3823" y="8255"/>
                </a:lnTo>
                <a:close/>
                <a:moveTo>
                  <a:pt x="5474" y="8386"/>
                </a:moveTo>
                <a:lnTo>
                  <a:pt x="5909" y="9124"/>
                </a:lnTo>
                <a:lnTo>
                  <a:pt x="5431" y="9472"/>
                </a:lnTo>
                <a:lnTo>
                  <a:pt x="4996" y="8690"/>
                </a:lnTo>
                <a:lnTo>
                  <a:pt x="5474" y="8386"/>
                </a:lnTo>
                <a:close/>
                <a:moveTo>
                  <a:pt x="1608" y="8516"/>
                </a:moveTo>
                <a:lnTo>
                  <a:pt x="2042" y="9254"/>
                </a:lnTo>
                <a:lnTo>
                  <a:pt x="1564" y="9559"/>
                </a:lnTo>
                <a:lnTo>
                  <a:pt x="1130" y="8820"/>
                </a:lnTo>
                <a:lnTo>
                  <a:pt x="1608" y="8516"/>
                </a:lnTo>
                <a:close/>
                <a:moveTo>
                  <a:pt x="7125" y="8516"/>
                </a:moveTo>
                <a:lnTo>
                  <a:pt x="7560" y="9298"/>
                </a:lnTo>
                <a:lnTo>
                  <a:pt x="7082" y="9602"/>
                </a:lnTo>
                <a:lnTo>
                  <a:pt x="6647" y="8820"/>
                </a:lnTo>
                <a:lnTo>
                  <a:pt x="7125" y="8516"/>
                </a:lnTo>
                <a:close/>
                <a:moveTo>
                  <a:pt x="3259" y="8646"/>
                </a:moveTo>
                <a:lnTo>
                  <a:pt x="3693" y="9385"/>
                </a:lnTo>
                <a:lnTo>
                  <a:pt x="3215" y="9689"/>
                </a:lnTo>
                <a:lnTo>
                  <a:pt x="2781" y="8950"/>
                </a:lnTo>
                <a:lnTo>
                  <a:pt x="3259" y="8646"/>
                </a:lnTo>
                <a:close/>
                <a:moveTo>
                  <a:pt x="4909" y="8777"/>
                </a:moveTo>
                <a:lnTo>
                  <a:pt x="5301" y="9515"/>
                </a:lnTo>
                <a:lnTo>
                  <a:pt x="4866" y="9819"/>
                </a:lnTo>
                <a:lnTo>
                  <a:pt x="4432" y="9081"/>
                </a:lnTo>
                <a:lnTo>
                  <a:pt x="4909" y="8777"/>
                </a:lnTo>
                <a:close/>
                <a:moveTo>
                  <a:pt x="1043" y="8863"/>
                </a:moveTo>
                <a:lnTo>
                  <a:pt x="1434" y="9646"/>
                </a:lnTo>
                <a:lnTo>
                  <a:pt x="999" y="9950"/>
                </a:lnTo>
                <a:lnTo>
                  <a:pt x="565" y="9168"/>
                </a:lnTo>
                <a:lnTo>
                  <a:pt x="1043" y="8863"/>
                </a:lnTo>
                <a:close/>
                <a:moveTo>
                  <a:pt x="6560" y="8907"/>
                </a:moveTo>
                <a:lnTo>
                  <a:pt x="6952" y="9646"/>
                </a:lnTo>
                <a:lnTo>
                  <a:pt x="6517" y="9950"/>
                </a:lnTo>
                <a:lnTo>
                  <a:pt x="6083" y="9211"/>
                </a:lnTo>
                <a:lnTo>
                  <a:pt x="6560" y="8907"/>
                </a:lnTo>
                <a:close/>
                <a:moveTo>
                  <a:pt x="2694" y="8994"/>
                </a:moveTo>
                <a:lnTo>
                  <a:pt x="3085" y="9776"/>
                </a:lnTo>
                <a:lnTo>
                  <a:pt x="2607" y="10080"/>
                </a:lnTo>
                <a:lnTo>
                  <a:pt x="2216" y="9298"/>
                </a:lnTo>
                <a:lnTo>
                  <a:pt x="2694" y="8994"/>
                </a:lnTo>
                <a:close/>
                <a:moveTo>
                  <a:pt x="8168" y="9037"/>
                </a:moveTo>
                <a:lnTo>
                  <a:pt x="8602" y="9776"/>
                </a:lnTo>
                <a:lnTo>
                  <a:pt x="8125" y="10080"/>
                </a:lnTo>
                <a:lnTo>
                  <a:pt x="7734" y="9341"/>
                </a:lnTo>
                <a:lnTo>
                  <a:pt x="8168" y="9037"/>
                </a:lnTo>
                <a:close/>
                <a:moveTo>
                  <a:pt x="4301" y="9124"/>
                </a:moveTo>
                <a:lnTo>
                  <a:pt x="4736" y="9906"/>
                </a:lnTo>
                <a:lnTo>
                  <a:pt x="4258" y="10210"/>
                </a:lnTo>
                <a:lnTo>
                  <a:pt x="3867" y="9428"/>
                </a:lnTo>
                <a:lnTo>
                  <a:pt x="4301" y="9124"/>
                </a:lnTo>
                <a:close/>
                <a:moveTo>
                  <a:pt x="5996" y="9254"/>
                </a:moveTo>
                <a:lnTo>
                  <a:pt x="6387" y="10037"/>
                </a:lnTo>
                <a:lnTo>
                  <a:pt x="5909" y="10341"/>
                </a:lnTo>
                <a:lnTo>
                  <a:pt x="5474" y="9559"/>
                </a:lnTo>
                <a:lnTo>
                  <a:pt x="5996" y="9254"/>
                </a:lnTo>
                <a:close/>
                <a:moveTo>
                  <a:pt x="2085" y="9385"/>
                </a:moveTo>
                <a:lnTo>
                  <a:pt x="2520" y="10123"/>
                </a:lnTo>
                <a:lnTo>
                  <a:pt x="2042" y="10428"/>
                </a:lnTo>
                <a:lnTo>
                  <a:pt x="1608" y="9689"/>
                </a:lnTo>
                <a:lnTo>
                  <a:pt x="2085" y="9385"/>
                </a:lnTo>
                <a:close/>
                <a:moveTo>
                  <a:pt x="7603" y="9385"/>
                </a:moveTo>
                <a:lnTo>
                  <a:pt x="8038" y="10167"/>
                </a:lnTo>
                <a:lnTo>
                  <a:pt x="7560" y="10471"/>
                </a:lnTo>
                <a:lnTo>
                  <a:pt x="7125" y="9689"/>
                </a:lnTo>
                <a:lnTo>
                  <a:pt x="7603" y="9385"/>
                </a:lnTo>
                <a:close/>
                <a:moveTo>
                  <a:pt x="3736" y="9515"/>
                </a:moveTo>
                <a:lnTo>
                  <a:pt x="4171" y="10254"/>
                </a:lnTo>
                <a:lnTo>
                  <a:pt x="3693" y="10558"/>
                </a:lnTo>
                <a:lnTo>
                  <a:pt x="3259" y="9819"/>
                </a:lnTo>
                <a:lnTo>
                  <a:pt x="3736" y="9515"/>
                </a:lnTo>
                <a:close/>
                <a:moveTo>
                  <a:pt x="5387" y="9646"/>
                </a:moveTo>
                <a:lnTo>
                  <a:pt x="5822" y="10384"/>
                </a:lnTo>
                <a:lnTo>
                  <a:pt x="5344" y="10688"/>
                </a:lnTo>
                <a:lnTo>
                  <a:pt x="4909" y="9950"/>
                </a:lnTo>
                <a:lnTo>
                  <a:pt x="5387" y="9646"/>
                </a:lnTo>
                <a:close/>
                <a:moveTo>
                  <a:pt x="7038" y="9776"/>
                </a:moveTo>
                <a:lnTo>
                  <a:pt x="7473" y="10514"/>
                </a:lnTo>
                <a:lnTo>
                  <a:pt x="6995" y="10819"/>
                </a:lnTo>
                <a:lnTo>
                  <a:pt x="6560" y="10080"/>
                </a:lnTo>
                <a:lnTo>
                  <a:pt x="7038" y="9776"/>
                </a:lnTo>
                <a:close/>
                <a:moveTo>
                  <a:pt x="3172" y="9863"/>
                </a:moveTo>
                <a:lnTo>
                  <a:pt x="3606" y="10645"/>
                </a:lnTo>
                <a:lnTo>
                  <a:pt x="3128" y="10949"/>
                </a:lnTo>
                <a:lnTo>
                  <a:pt x="2694" y="10167"/>
                </a:lnTo>
                <a:lnTo>
                  <a:pt x="3172" y="9863"/>
                </a:lnTo>
                <a:close/>
                <a:moveTo>
                  <a:pt x="4823" y="9993"/>
                </a:moveTo>
                <a:lnTo>
                  <a:pt x="5214" y="10775"/>
                </a:lnTo>
                <a:lnTo>
                  <a:pt x="4779" y="11079"/>
                </a:lnTo>
                <a:lnTo>
                  <a:pt x="4345" y="10297"/>
                </a:lnTo>
                <a:lnTo>
                  <a:pt x="4823" y="9993"/>
                </a:lnTo>
                <a:close/>
                <a:moveTo>
                  <a:pt x="6474" y="10123"/>
                </a:moveTo>
                <a:lnTo>
                  <a:pt x="6865" y="10905"/>
                </a:lnTo>
                <a:lnTo>
                  <a:pt x="6387" y="11210"/>
                </a:lnTo>
                <a:lnTo>
                  <a:pt x="5996" y="10428"/>
                </a:lnTo>
                <a:lnTo>
                  <a:pt x="6474" y="10123"/>
                </a:lnTo>
                <a:close/>
                <a:moveTo>
                  <a:pt x="8081" y="10254"/>
                </a:moveTo>
                <a:lnTo>
                  <a:pt x="8516" y="11036"/>
                </a:lnTo>
                <a:lnTo>
                  <a:pt x="8038" y="11340"/>
                </a:lnTo>
                <a:lnTo>
                  <a:pt x="7603" y="10558"/>
                </a:lnTo>
                <a:lnTo>
                  <a:pt x="8081" y="10254"/>
                </a:lnTo>
                <a:close/>
                <a:moveTo>
                  <a:pt x="4214" y="10384"/>
                </a:moveTo>
                <a:lnTo>
                  <a:pt x="4649" y="11123"/>
                </a:lnTo>
                <a:lnTo>
                  <a:pt x="4171" y="11427"/>
                </a:lnTo>
                <a:lnTo>
                  <a:pt x="3736" y="10688"/>
                </a:lnTo>
                <a:lnTo>
                  <a:pt x="4214" y="10384"/>
                </a:lnTo>
                <a:close/>
                <a:moveTo>
                  <a:pt x="5865" y="10514"/>
                </a:moveTo>
                <a:lnTo>
                  <a:pt x="6300" y="11253"/>
                </a:lnTo>
                <a:lnTo>
                  <a:pt x="5822" y="11557"/>
                </a:lnTo>
                <a:lnTo>
                  <a:pt x="5387" y="10819"/>
                </a:lnTo>
                <a:lnTo>
                  <a:pt x="5865" y="10514"/>
                </a:lnTo>
                <a:close/>
                <a:moveTo>
                  <a:pt x="7516" y="10645"/>
                </a:moveTo>
                <a:lnTo>
                  <a:pt x="7951" y="11427"/>
                </a:lnTo>
                <a:lnTo>
                  <a:pt x="7473" y="11688"/>
                </a:lnTo>
                <a:lnTo>
                  <a:pt x="7038" y="10949"/>
                </a:lnTo>
                <a:lnTo>
                  <a:pt x="7516" y="10645"/>
                </a:lnTo>
                <a:close/>
                <a:moveTo>
                  <a:pt x="3650" y="10732"/>
                </a:moveTo>
                <a:lnTo>
                  <a:pt x="4084" y="11514"/>
                </a:lnTo>
                <a:lnTo>
                  <a:pt x="3606" y="11818"/>
                </a:lnTo>
                <a:lnTo>
                  <a:pt x="3172" y="11036"/>
                </a:lnTo>
                <a:lnTo>
                  <a:pt x="3650" y="10732"/>
                </a:lnTo>
                <a:close/>
                <a:moveTo>
                  <a:pt x="5301" y="10862"/>
                </a:moveTo>
                <a:lnTo>
                  <a:pt x="5735" y="11644"/>
                </a:lnTo>
                <a:lnTo>
                  <a:pt x="5257" y="11948"/>
                </a:lnTo>
                <a:lnTo>
                  <a:pt x="4823" y="11166"/>
                </a:lnTo>
                <a:lnTo>
                  <a:pt x="5301" y="10862"/>
                </a:lnTo>
                <a:close/>
                <a:moveTo>
                  <a:pt x="6952" y="10992"/>
                </a:moveTo>
                <a:lnTo>
                  <a:pt x="7386" y="11774"/>
                </a:lnTo>
                <a:lnTo>
                  <a:pt x="6908" y="12079"/>
                </a:lnTo>
                <a:lnTo>
                  <a:pt x="6474" y="11296"/>
                </a:lnTo>
                <a:lnTo>
                  <a:pt x="6952" y="10992"/>
                </a:lnTo>
                <a:close/>
                <a:moveTo>
                  <a:pt x="4736" y="11253"/>
                </a:moveTo>
                <a:lnTo>
                  <a:pt x="5127" y="11992"/>
                </a:lnTo>
                <a:lnTo>
                  <a:pt x="4649" y="12296"/>
                </a:lnTo>
                <a:lnTo>
                  <a:pt x="4258" y="11557"/>
                </a:lnTo>
                <a:lnTo>
                  <a:pt x="4736" y="11253"/>
                </a:lnTo>
                <a:close/>
                <a:moveTo>
                  <a:pt x="6343" y="11383"/>
                </a:moveTo>
                <a:lnTo>
                  <a:pt x="6778" y="12165"/>
                </a:lnTo>
                <a:lnTo>
                  <a:pt x="6300" y="12426"/>
                </a:lnTo>
                <a:lnTo>
                  <a:pt x="5909" y="11688"/>
                </a:lnTo>
                <a:lnTo>
                  <a:pt x="6343" y="11383"/>
                </a:lnTo>
                <a:close/>
                <a:moveTo>
                  <a:pt x="7994" y="11514"/>
                </a:moveTo>
                <a:lnTo>
                  <a:pt x="8429" y="12296"/>
                </a:lnTo>
                <a:lnTo>
                  <a:pt x="7951" y="12556"/>
                </a:lnTo>
                <a:lnTo>
                  <a:pt x="7560" y="11818"/>
                </a:lnTo>
                <a:lnTo>
                  <a:pt x="7994" y="11514"/>
                </a:lnTo>
                <a:close/>
                <a:moveTo>
                  <a:pt x="5778" y="11774"/>
                </a:moveTo>
                <a:lnTo>
                  <a:pt x="6213" y="12513"/>
                </a:lnTo>
                <a:lnTo>
                  <a:pt x="5735" y="12817"/>
                </a:lnTo>
                <a:lnTo>
                  <a:pt x="5301" y="12079"/>
                </a:lnTo>
                <a:lnTo>
                  <a:pt x="5778" y="11774"/>
                </a:lnTo>
                <a:close/>
                <a:moveTo>
                  <a:pt x="7429" y="11905"/>
                </a:moveTo>
                <a:lnTo>
                  <a:pt x="7864" y="12643"/>
                </a:lnTo>
                <a:lnTo>
                  <a:pt x="7386" y="12947"/>
                </a:lnTo>
                <a:lnTo>
                  <a:pt x="6952" y="12209"/>
                </a:lnTo>
                <a:lnTo>
                  <a:pt x="7429" y="11905"/>
                </a:lnTo>
                <a:close/>
                <a:moveTo>
                  <a:pt x="6865" y="12252"/>
                </a:moveTo>
                <a:lnTo>
                  <a:pt x="7256" y="13034"/>
                </a:lnTo>
                <a:lnTo>
                  <a:pt x="6821" y="13338"/>
                </a:lnTo>
                <a:lnTo>
                  <a:pt x="6387" y="12556"/>
                </a:lnTo>
                <a:lnTo>
                  <a:pt x="6865" y="12252"/>
                </a:lnTo>
                <a:close/>
                <a:moveTo>
                  <a:pt x="7907" y="12774"/>
                </a:moveTo>
                <a:lnTo>
                  <a:pt x="8342" y="13512"/>
                </a:lnTo>
                <a:lnTo>
                  <a:pt x="7864" y="13816"/>
                </a:lnTo>
                <a:lnTo>
                  <a:pt x="7429" y="13078"/>
                </a:lnTo>
                <a:lnTo>
                  <a:pt x="7907" y="12774"/>
                </a:lnTo>
                <a:close/>
                <a:moveTo>
                  <a:pt x="0" y="0"/>
                </a:moveTo>
                <a:lnTo>
                  <a:pt x="0" y="44"/>
                </a:lnTo>
                <a:lnTo>
                  <a:pt x="434" y="782"/>
                </a:lnTo>
                <a:lnTo>
                  <a:pt x="43" y="1043"/>
                </a:lnTo>
                <a:lnTo>
                  <a:pt x="43" y="1217"/>
                </a:lnTo>
                <a:lnTo>
                  <a:pt x="521" y="913"/>
                </a:lnTo>
                <a:lnTo>
                  <a:pt x="912" y="1651"/>
                </a:lnTo>
                <a:lnTo>
                  <a:pt x="478" y="1955"/>
                </a:lnTo>
                <a:lnTo>
                  <a:pt x="43" y="1217"/>
                </a:lnTo>
                <a:lnTo>
                  <a:pt x="43" y="1434"/>
                </a:lnTo>
                <a:lnTo>
                  <a:pt x="348" y="2042"/>
                </a:lnTo>
                <a:lnTo>
                  <a:pt x="43" y="2216"/>
                </a:lnTo>
                <a:lnTo>
                  <a:pt x="43" y="2390"/>
                </a:lnTo>
                <a:lnTo>
                  <a:pt x="391" y="2129"/>
                </a:lnTo>
                <a:lnTo>
                  <a:pt x="825" y="2911"/>
                </a:lnTo>
                <a:lnTo>
                  <a:pt x="348" y="3215"/>
                </a:lnTo>
                <a:lnTo>
                  <a:pt x="43" y="2607"/>
                </a:lnTo>
                <a:lnTo>
                  <a:pt x="43" y="2868"/>
                </a:lnTo>
                <a:lnTo>
                  <a:pt x="261" y="3259"/>
                </a:lnTo>
                <a:lnTo>
                  <a:pt x="43" y="3433"/>
                </a:lnTo>
                <a:lnTo>
                  <a:pt x="43" y="3563"/>
                </a:lnTo>
                <a:lnTo>
                  <a:pt x="304" y="3389"/>
                </a:lnTo>
                <a:lnTo>
                  <a:pt x="739" y="4171"/>
                </a:lnTo>
                <a:lnTo>
                  <a:pt x="261" y="4432"/>
                </a:lnTo>
                <a:lnTo>
                  <a:pt x="43" y="4041"/>
                </a:lnTo>
                <a:lnTo>
                  <a:pt x="43" y="4302"/>
                </a:lnTo>
                <a:lnTo>
                  <a:pt x="174" y="4519"/>
                </a:lnTo>
                <a:lnTo>
                  <a:pt x="43" y="4606"/>
                </a:lnTo>
                <a:lnTo>
                  <a:pt x="43" y="4736"/>
                </a:lnTo>
                <a:lnTo>
                  <a:pt x="217" y="4649"/>
                </a:lnTo>
                <a:lnTo>
                  <a:pt x="652" y="5388"/>
                </a:lnTo>
                <a:lnTo>
                  <a:pt x="174" y="5692"/>
                </a:lnTo>
                <a:lnTo>
                  <a:pt x="43" y="5431"/>
                </a:lnTo>
                <a:lnTo>
                  <a:pt x="43" y="5735"/>
                </a:lnTo>
                <a:lnTo>
                  <a:pt x="87" y="5779"/>
                </a:lnTo>
                <a:lnTo>
                  <a:pt x="43" y="5779"/>
                </a:lnTo>
                <a:lnTo>
                  <a:pt x="43" y="5953"/>
                </a:lnTo>
                <a:lnTo>
                  <a:pt x="130" y="5866"/>
                </a:lnTo>
                <a:lnTo>
                  <a:pt x="565" y="6648"/>
                </a:lnTo>
                <a:lnTo>
                  <a:pt x="87" y="6952"/>
                </a:lnTo>
                <a:lnTo>
                  <a:pt x="43" y="6865"/>
                </a:lnTo>
                <a:lnTo>
                  <a:pt x="43" y="7126"/>
                </a:lnTo>
                <a:lnTo>
                  <a:pt x="478" y="7864"/>
                </a:lnTo>
                <a:lnTo>
                  <a:pt x="87" y="8125"/>
                </a:lnTo>
                <a:lnTo>
                  <a:pt x="87" y="8299"/>
                </a:lnTo>
                <a:lnTo>
                  <a:pt x="521" y="7995"/>
                </a:lnTo>
                <a:lnTo>
                  <a:pt x="956" y="8777"/>
                </a:lnTo>
                <a:lnTo>
                  <a:pt x="478" y="9037"/>
                </a:lnTo>
                <a:lnTo>
                  <a:pt x="87" y="8299"/>
                </a:lnTo>
                <a:lnTo>
                  <a:pt x="87" y="8559"/>
                </a:lnTo>
                <a:lnTo>
                  <a:pt x="391" y="9124"/>
                </a:lnTo>
                <a:lnTo>
                  <a:pt x="87" y="9341"/>
                </a:lnTo>
                <a:lnTo>
                  <a:pt x="87" y="9472"/>
                </a:lnTo>
                <a:lnTo>
                  <a:pt x="434" y="9254"/>
                </a:lnTo>
                <a:lnTo>
                  <a:pt x="869" y="9993"/>
                </a:lnTo>
                <a:lnTo>
                  <a:pt x="608" y="10167"/>
                </a:lnTo>
                <a:lnTo>
                  <a:pt x="739" y="10210"/>
                </a:lnTo>
                <a:lnTo>
                  <a:pt x="956" y="10123"/>
                </a:lnTo>
                <a:lnTo>
                  <a:pt x="1130" y="10428"/>
                </a:lnTo>
                <a:lnTo>
                  <a:pt x="1347" y="10558"/>
                </a:lnTo>
                <a:lnTo>
                  <a:pt x="1043" y="10037"/>
                </a:lnTo>
                <a:lnTo>
                  <a:pt x="1521" y="9732"/>
                </a:lnTo>
                <a:lnTo>
                  <a:pt x="1955" y="10514"/>
                </a:lnTo>
                <a:lnTo>
                  <a:pt x="1608" y="10732"/>
                </a:lnTo>
                <a:lnTo>
                  <a:pt x="1738" y="10775"/>
                </a:lnTo>
                <a:lnTo>
                  <a:pt x="1999" y="10601"/>
                </a:lnTo>
                <a:lnTo>
                  <a:pt x="2259" y="11079"/>
                </a:lnTo>
                <a:lnTo>
                  <a:pt x="2476" y="11210"/>
                </a:lnTo>
                <a:lnTo>
                  <a:pt x="2129" y="10558"/>
                </a:lnTo>
                <a:lnTo>
                  <a:pt x="2563" y="10254"/>
                </a:lnTo>
                <a:lnTo>
                  <a:pt x="2998" y="10992"/>
                </a:lnTo>
                <a:lnTo>
                  <a:pt x="2563" y="11296"/>
                </a:lnTo>
                <a:lnTo>
                  <a:pt x="2694" y="11340"/>
                </a:lnTo>
                <a:lnTo>
                  <a:pt x="3085" y="11123"/>
                </a:lnTo>
                <a:lnTo>
                  <a:pt x="3432" y="11774"/>
                </a:lnTo>
                <a:lnTo>
                  <a:pt x="3693" y="11905"/>
                </a:lnTo>
                <a:lnTo>
                  <a:pt x="4127" y="11644"/>
                </a:lnTo>
                <a:lnTo>
                  <a:pt x="4562" y="12383"/>
                </a:lnTo>
                <a:lnTo>
                  <a:pt x="4779" y="12556"/>
                </a:lnTo>
                <a:lnTo>
                  <a:pt x="4736" y="12426"/>
                </a:lnTo>
                <a:lnTo>
                  <a:pt x="5214" y="12122"/>
                </a:lnTo>
                <a:lnTo>
                  <a:pt x="5648" y="12904"/>
                </a:lnTo>
                <a:lnTo>
                  <a:pt x="5518" y="12947"/>
                </a:lnTo>
                <a:lnTo>
                  <a:pt x="5648" y="13034"/>
                </a:lnTo>
                <a:lnTo>
                  <a:pt x="5692" y="12991"/>
                </a:lnTo>
                <a:lnTo>
                  <a:pt x="5735" y="13078"/>
                </a:lnTo>
                <a:lnTo>
                  <a:pt x="5952" y="13208"/>
                </a:lnTo>
                <a:lnTo>
                  <a:pt x="5778" y="12947"/>
                </a:lnTo>
                <a:lnTo>
                  <a:pt x="6256" y="12643"/>
                </a:lnTo>
                <a:lnTo>
                  <a:pt x="6691" y="13382"/>
                </a:lnTo>
                <a:lnTo>
                  <a:pt x="6517" y="13512"/>
                </a:lnTo>
                <a:lnTo>
                  <a:pt x="6647" y="13599"/>
                </a:lnTo>
                <a:lnTo>
                  <a:pt x="6778" y="13512"/>
                </a:lnTo>
                <a:lnTo>
                  <a:pt x="6865" y="13730"/>
                </a:lnTo>
                <a:lnTo>
                  <a:pt x="7082" y="13860"/>
                </a:lnTo>
                <a:lnTo>
                  <a:pt x="7082" y="13860"/>
                </a:lnTo>
                <a:lnTo>
                  <a:pt x="6865" y="13425"/>
                </a:lnTo>
                <a:lnTo>
                  <a:pt x="7343" y="13121"/>
                </a:lnTo>
                <a:lnTo>
                  <a:pt x="7777" y="13903"/>
                </a:lnTo>
                <a:lnTo>
                  <a:pt x="7473" y="14077"/>
                </a:lnTo>
                <a:lnTo>
                  <a:pt x="7603" y="14164"/>
                </a:lnTo>
                <a:lnTo>
                  <a:pt x="7820" y="13990"/>
                </a:lnTo>
                <a:lnTo>
                  <a:pt x="8038" y="14381"/>
                </a:lnTo>
                <a:lnTo>
                  <a:pt x="8255" y="14512"/>
                </a:lnTo>
                <a:lnTo>
                  <a:pt x="7951" y="13947"/>
                </a:lnTo>
                <a:lnTo>
                  <a:pt x="8385" y="13643"/>
                </a:lnTo>
                <a:lnTo>
                  <a:pt x="8689" y="14121"/>
                </a:lnTo>
                <a:lnTo>
                  <a:pt x="8689" y="13860"/>
                </a:lnTo>
                <a:lnTo>
                  <a:pt x="8516" y="13556"/>
                </a:lnTo>
                <a:lnTo>
                  <a:pt x="8689" y="13469"/>
                </a:lnTo>
                <a:lnTo>
                  <a:pt x="8689" y="13295"/>
                </a:lnTo>
                <a:lnTo>
                  <a:pt x="8472" y="13469"/>
                </a:lnTo>
                <a:lnTo>
                  <a:pt x="8038" y="12687"/>
                </a:lnTo>
                <a:lnTo>
                  <a:pt x="8472" y="12383"/>
                </a:lnTo>
                <a:lnTo>
                  <a:pt x="8689" y="12730"/>
                </a:lnTo>
                <a:lnTo>
                  <a:pt x="8689" y="12470"/>
                </a:lnTo>
                <a:lnTo>
                  <a:pt x="8602" y="12339"/>
                </a:lnTo>
                <a:lnTo>
                  <a:pt x="8689" y="12252"/>
                </a:lnTo>
                <a:lnTo>
                  <a:pt x="8689" y="12122"/>
                </a:lnTo>
                <a:lnTo>
                  <a:pt x="8559" y="12209"/>
                </a:lnTo>
                <a:lnTo>
                  <a:pt x="8125" y="11470"/>
                </a:lnTo>
                <a:lnTo>
                  <a:pt x="8602" y="11166"/>
                </a:lnTo>
                <a:lnTo>
                  <a:pt x="8689" y="11340"/>
                </a:lnTo>
                <a:lnTo>
                  <a:pt x="8689" y="10949"/>
                </a:lnTo>
                <a:lnTo>
                  <a:pt x="8646" y="10949"/>
                </a:lnTo>
                <a:lnTo>
                  <a:pt x="8211" y="10210"/>
                </a:lnTo>
                <a:lnTo>
                  <a:pt x="8689" y="9906"/>
                </a:lnTo>
                <a:lnTo>
                  <a:pt x="8689" y="9646"/>
                </a:lnTo>
                <a:lnTo>
                  <a:pt x="8298" y="8950"/>
                </a:lnTo>
                <a:lnTo>
                  <a:pt x="8689" y="8733"/>
                </a:lnTo>
                <a:lnTo>
                  <a:pt x="8689" y="8559"/>
                </a:lnTo>
                <a:lnTo>
                  <a:pt x="8211" y="8863"/>
                </a:lnTo>
                <a:lnTo>
                  <a:pt x="7820" y="8081"/>
                </a:lnTo>
                <a:lnTo>
                  <a:pt x="8255" y="7777"/>
                </a:lnTo>
                <a:lnTo>
                  <a:pt x="8689" y="8516"/>
                </a:lnTo>
                <a:lnTo>
                  <a:pt x="8689" y="8255"/>
                </a:lnTo>
                <a:lnTo>
                  <a:pt x="8385" y="7734"/>
                </a:lnTo>
                <a:lnTo>
                  <a:pt x="8689" y="7517"/>
                </a:lnTo>
                <a:lnTo>
                  <a:pt x="8689" y="7386"/>
                </a:lnTo>
                <a:lnTo>
                  <a:pt x="8298" y="7604"/>
                </a:lnTo>
                <a:lnTo>
                  <a:pt x="7907" y="6865"/>
                </a:lnTo>
                <a:lnTo>
                  <a:pt x="8385" y="6561"/>
                </a:lnTo>
                <a:lnTo>
                  <a:pt x="8689" y="7082"/>
                </a:lnTo>
                <a:lnTo>
                  <a:pt x="8689" y="6821"/>
                </a:lnTo>
                <a:lnTo>
                  <a:pt x="8472" y="6474"/>
                </a:lnTo>
                <a:lnTo>
                  <a:pt x="8689" y="6344"/>
                </a:lnTo>
                <a:lnTo>
                  <a:pt x="8689" y="6170"/>
                </a:lnTo>
                <a:lnTo>
                  <a:pt x="8429" y="6344"/>
                </a:lnTo>
                <a:lnTo>
                  <a:pt x="7994" y="5605"/>
                </a:lnTo>
                <a:lnTo>
                  <a:pt x="8472" y="5301"/>
                </a:lnTo>
                <a:lnTo>
                  <a:pt x="8689" y="5692"/>
                </a:lnTo>
                <a:lnTo>
                  <a:pt x="8689" y="5431"/>
                </a:lnTo>
                <a:lnTo>
                  <a:pt x="8559" y="5214"/>
                </a:lnTo>
                <a:lnTo>
                  <a:pt x="8689" y="5171"/>
                </a:lnTo>
                <a:lnTo>
                  <a:pt x="8689" y="4997"/>
                </a:lnTo>
                <a:lnTo>
                  <a:pt x="8516" y="5127"/>
                </a:lnTo>
                <a:lnTo>
                  <a:pt x="8081" y="4345"/>
                </a:lnTo>
                <a:lnTo>
                  <a:pt x="8125" y="4345"/>
                </a:lnTo>
                <a:lnTo>
                  <a:pt x="7820" y="4171"/>
                </a:lnTo>
                <a:lnTo>
                  <a:pt x="7907" y="4302"/>
                </a:lnTo>
                <a:lnTo>
                  <a:pt x="7429" y="4606"/>
                </a:lnTo>
                <a:lnTo>
                  <a:pt x="6995" y="3867"/>
                </a:lnTo>
                <a:lnTo>
                  <a:pt x="7125" y="3780"/>
                </a:lnTo>
                <a:lnTo>
                  <a:pt x="6995" y="3737"/>
                </a:lnTo>
                <a:lnTo>
                  <a:pt x="6952" y="3737"/>
                </a:lnTo>
                <a:lnTo>
                  <a:pt x="6908" y="3693"/>
                </a:lnTo>
                <a:lnTo>
                  <a:pt x="6691" y="3563"/>
                </a:lnTo>
                <a:lnTo>
                  <a:pt x="6821" y="3824"/>
                </a:lnTo>
                <a:lnTo>
                  <a:pt x="6387" y="4128"/>
                </a:lnTo>
                <a:lnTo>
                  <a:pt x="5952" y="3346"/>
                </a:lnTo>
                <a:lnTo>
                  <a:pt x="6083" y="3259"/>
                </a:lnTo>
                <a:lnTo>
                  <a:pt x="5952" y="3172"/>
                </a:lnTo>
                <a:lnTo>
                  <a:pt x="5865" y="3215"/>
                </a:lnTo>
                <a:lnTo>
                  <a:pt x="5778" y="3085"/>
                </a:lnTo>
                <a:lnTo>
                  <a:pt x="5605" y="2955"/>
                </a:lnTo>
                <a:lnTo>
                  <a:pt x="5778" y="3302"/>
                </a:lnTo>
                <a:lnTo>
                  <a:pt x="5301" y="3606"/>
                </a:lnTo>
                <a:lnTo>
                  <a:pt x="4866" y="2868"/>
                </a:lnTo>
                <a:lnTo>
                  <a:pt x="5083" y="2694"/>
                </a:lnTo>
                <a:lnTo>
                  <a:pt x="4953" y="2651"/>
                </a:lnTo>
                <a:lnTo>
                  <a:pt x="4823" y="2737"/>
                </a:lnTo>
                <a:lnTo>
                  <a:pt x="4692" y="2477"/>
                </a:lnTo>
                <a:lnTo>
                  <a:pt x="4475" y="2390"/>
                </a:lnTo>
                <a:lnTo>
                  <a:pt x="4692" y="2781"/>
                </a:lnTo>
                <a:lnTo>
                  <a:pt x="4214" y="3085"/>
                </a:lnTo>
                <a:lnTo>
                  <a:pt x="3823" y="2346"/>
                </a:lnTo>
                <a:lnTo>
                  <a:pt x="4084" y="2173"/>
                </a:lnTo>
                <a:lnTo>
                  <a:pt x="3954" y="2086"/>
                </a:lnTo>
                <a:lnTo>
                  <a:pt x="3736" y="2216"/>
                </a:lnTo>
                <a:lnTo>
                  <a:pt x="3563" y="1912"/>
                </a:lnTo>
                <a:lnTo>
                  <a:pt x="3345" y="1782"/>
                </a:lnTo>
                <a:lnTo>
                  <a:pt x="3650" y="2303"/>
                </a:lnTo>
                <a:lnTo>
                  <a:pt x="3172" y="2607"/>
                </a:lnTo>
                <a:lnTo>
                  <a:pt x="2737" y="1825"/>
                </a:lnTo>
                <a:lnTo>
                  <a:pt x="3085" y="1651"/>
                </a:lnTo>
                <a:lnTo>
                  <a:pt x="2954" y="1564"/>
                </a:lnTo>
                <a:lnTo>
                  <a:pt x="2694" y="1738"/>
                </a:lnTo>
                <a:lnTo>
                  <a:pt x="2433" y="1304"/>
                </a:lnTo>
                <a:lnTo>
                  <a:pt x="2216" y="1173"/>
                </a:lnTo>
                <a:lnTo>
                  <a:pt x="2563" y="1782"/>
                </a:lnTo>
                <a:lnTo>
                  <a:pt x="2129" y="2086"/>
                </a:lnTo>
                <a:lnTo>
                  <a:pt x="1694" y="1304"/>
                </a:lnTo>
                <a:lnTo>
                  <a:pt x="2042" y="1087"/>
                </a:lnTo>
                <a:lnTo>
                  <a:pt x="1912" y="1043"/>
                </a:lnTo>
                <a:lnTo>
                  <a:pt x="1651" y="1217"/>
                </a:lnTo>
                <a:lnTo>
                  <a:pt x="1390" y="739"/>
                </a:lnTo>
                <a:lnTo>
                  <a:pt x="1173" y="652"/>
                </a:lnTo>
                <a:lnTo>
                  <a:pt x="1521" y="1260"/>
                </a:lnTo>
                <a:lnTo>
                  <a:pt x="1043" y="1608"/>
                </a:lnTo>
                <a:lnTo>
                  <a:pt x="608" y="826"/>
                </a:lnTo>
                <a:lnTo>
                  <a:pt x="1043" y="565"/>
                </a:lnTo>
                <a:lnTo>
                  <a:pt x="912" y="478"/>
                </a:lnTo>
                <a:lnTo>
                  <a:pt x="565" y="739"/>
                </a:lnTo>
                <a:lnTo>
                  <a:pt x="217" y="131"/>
                </a:lnTo>
                <a:lnTo>
                  <a:pt x="0" y="0"/>
                </a:lnTo>
                <a:close/>
              </a:path>
            </a:pathLst>
          </a:custGeom>
          <a:solidFill>
            <a:srgbClr val="D3C7AE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36" name="Google Shape;109;p16"/>
          <p:cNvSpPr/>
          <p:nvPr/>
        </p:nvSpPr>
        <p:spPr>
          <a:xfrm>
            <a:off x="3540082" y="1597290"/>
            <a:ext cx="377274" cy="631841"/>
          </a:xfrm>
          <a:custGeom>
            <a:avLst/>
            <a:ahLst/>
            <a:rect l="l" t="t" r="r" b="b"/>
            <a:pathLst>
              <a:path w="8821" h="14773" extrusionOk="0">
                <a:moveTo>
                  <a:pt x="522" y="913"/>
                </a:moveTo>
                <a:lnTo>
                  <a:pt x="957" y="1651"/>
                </a:lnTo>
                <a:lnTo>
                  <a:pt x="479" y="1999"/>
                </a:lnTo>
                <a:lnTo>
                  <a:pt x="44" y="1217"/>
                </a:lnTo>
                <a:lnTo>
                  <a:pt x="522" y="913"/>
                </a:lnTo>
                <a:close/>
                <a:moveTo>
                  <a:pt x="1608" y="1391"/>
                </a:moveTo>
                <a:lnTo>
                  <a:pt x="2043" y="2173"/>
                </a:lnTo>
                <a:lnTo>
                  <a:pt x="1565" y="2477"/>
                </a:lnTo>
                <a:lnTo>
                  <a:pt x="1130" y="1738"/>
                </a:lnTo>
                <a:lnTo>
                  <a:pt x="1608" y="1391"/>
                </a:lnTo>
                <a:close/>
                <a:moveTo>
                  <a:pt x="1000" y="1782"/>
                </a:moveTo>
                <a:lnTo>
                  <a:pt x="1435" y="2564"/>
                </a:lnTo>
                <a:lnTo>
                  <a:pt x="957" y="2868"/>
                </a:lnTo>
                <a:lnTo>
                  <a:pt x="522" y="2086"/>
                </a:lnTo>
                <a:lnTo>
                  <a:pt x="1000" y="1782"/>
                </a:lnTo>
                <a:close/>
                <a:moveTo>
                  <a:pt x="2695" y="1912"/>
                </a:moveTo>
                <a:lnTo>
                  <a:pt x="3129" y="2694"/>
                </a:lnTo>
                <a:lnTo>
                  <a:pt x="2651" y="2998"/>
                </a:lnTo>
                <a:lnTo>
                  <a:pt x="2217" y="2216"/>
                </a:lnTo>
                <a:lnTo>
                  <a:pt x="2695" y="1912"/>
                </a:lnTo>
                <a:close/>
                <a:moveTo>
                  <a:pt x="2130" y="2260"/>
                </a:moveTo>
                <a:lnTo>
                  <a:pt x="2564" y="3042"/>
                </a:lnTo>
                <a:lnTo>
                  <a:pt x="2043" y="3389"/>
                </a:lnTo>
                <a:lnTo>
                  <a:pt x="1608" y="2607"/>
                </a:lnTo>
                <a:lnTo>
                  <a:pt x="2130" y="2260"/>
                </a:lnTo>
                <a:close/>
                <a:moveTo>
                  <a:pt x="3781" y="2433"/>
                </a:moveTo>
                <a:lnTo>
                  <a:pt x="4215" y="3216"/>
                </a:lnTo>
                <a:lnTo>
                  <a:pt x="3737" y="3520"/>
                </a:lnTo>
                <a:lnTo>
                  <a:pt x="3303" y="2738"/>
                </a:lnTo>
                <a:lnTo>
                  <a:pt x="3781" y="2433"/>
                </a:lnTo>
                <a:close/>
                <a:moveTo>
                  <a:pt x="1521" y="2694"/>
                </a:moveTo>
                <a:lnTo>
                  <a:pt x="1956" y="3433"/>
                </a:lnTo>
                <a:lnTo>
                  <a:pt x="1478" y="3737"/>
                </a:lnTo>
                <a:lnTo>
                  <a:pt x="1044" y="2998"/>
                </a:lnTo>
                <a:lnTo>
                  <a:pt x="1521" y="2694"/>
                </a:lnTo>
                <a:close/>
                <a:moveTo>
                  <a:pt x="3172" y="2825"/>
                </a:moveTo>
                <a:lnTo>
                  <a:pt x="3607" y="3607"/>
                </a:lnTo>
                <a:lnTo>
                  <a:pt x="3172" y="3867"/>
                </a:lnTo>
                <a:lnTo>
                  <a:pt x="2738" y="3085"/>
                </a:lnTo>
                <a:lnTo>
                  <a:pt x="3172" y="2825"/>
                </a:lnTo>
                <a:close/>
                <a:moveTo>
                  <a:pt x="4867" y="2955"/>
                </a:moveTo>
                <a:lnTo>
                  <a:pt x="5301" y="3737"/>
                </a:lnTo>
                <a:lnTo>
                  <a:pt x="4823" y="4041"/>
                </a:lnTo>
                <a:lnTo>
                  <a:pt x="4389" y="3259"/>
                </a:lnTo>
                <a:lnTo>
                  <a:pt x="4867" y="2955"/>
                </a:lnTo>
                <a:close/>
                <a:moveTo>
                  <a:pt x="913" y="3042"/>
                </a:moveTo>
                <a:lnTo>
                  <a:pt x="1348" y="3824"/>
                </a:lnTo>
                <a:lnTo>
                  <a:pt x="870" y="4128"/>
                </a:lnTo>
                <a:lnTo>
                  <a:pt x="435" y="3346"/>
                </a:lnTo>
                <a:lnTo>
                  <a:pt x="913" y="3042"/>
                </a:lnTo>
                <a:close/>
                <a:moveTo>
                  <a:pt x="2608" y="3172"/>
                </a:moveTo>
                <a:lnTo>
                  <a:pt x="3042" y="3954"/>
                </a:lnTo>
                <a:lnTo>
                  <a:pt x="2564" y="4258"/>
                </a:lnTo>
                <a:lnTo>
                  <a:pt x="2130" y="3476"/>
                </a:lnTo>
                <a:lnTo>
                  <a:pt x="2608" y="3172"/>
                </a:lnTo>
                <a:close/>
                <a:moveTo>
                  <a:pt x="4259" y="3346"/>
                </a:moveTo>
                <a:lnTo>
                  <a:pt x="4693" y="4084"/>
                </a:lnTo>
                <a:lnTo>
                  <a:pt x="4215" y="4389"/>
                </a:lnTo>
                <a:lnTo>
                  <a:pt x="3781" y="3650"/>
                </a:lnTo>
                <a:lnTo>
                  <a:pt x="4259" y="3346"/>
                </a:lnTo>
                <a:close/>
                <a:moveTo>
                  <a:pt x="5953" y="3476"/>
                </a:moveTo>
                <a:lnTo>
                  <a:pt x="6388" y="4215"/>
                </a:lnTo>
                <a:lnTo>
                  <a:pt x="5910" y="4562"/>
                </a:lnTo>
                <a:lnTo>
                  <a:pt x="5475" y="3780"/>
                </a:lnTo>
                <a:lnTo>
                  <a:pt x="5953" y="3476"/>
                </a:lnTo>
                <a:close/>
                <a:moveTo>
                  <a:pt x="1999" y="3563"/>
                </a:moveTo>
                <a:lnTo>
                  <a:pt x="2434" y="4345"/>
                </a:lnTo>
                <a:lnTo>
                  <a:pt x="1956" y="4649"/>
                </a:lnTo>
                <a:lnTo>
                  <a:pt x="1521" y="3867"/>
                </a:lnTo>
                <a:lnTo>
                  <a:pt x="1999" y="3563"/>
                </a:lnTo>
                <a:close/>
                <a:moveTo>
                  <a:pt x="3694" y="3693"/>
                </a:moveTo>
                <a:lnTo>
                  <a:pt x="4128" y="4475"/>
                </a:lnTo>
                <a:lnTo>
                  <a:pt x="3650" y="4780"/>
                </a:lnTo>
                <a:lnTo>
                  <a:pt x="3216" y="3998"/>
                </a:lnTo>
                <a:lnTo>
                  <a:pt x="3694" y="3693"/>
                </a:lnTo>
                <a:close/>
                <a:moveTo>
                  <a:pt x="5345" y="3824"/>
                </a:moveTo>
                <a:lnTo>
                  <a:pt x="5779" y="4606"/>
                </a:lnTo>
                <a:lnTo>
                  <a:pt x="5301" y="4910"/>
                </a:lnTo>
                <a:lnTo>
                  <a:pt x="4867" y="4128"/>
                </a:lnTo>
                <a:lnTo>
                  <a:pt x="5345" y="3824"/>
                </a:lnTo>
                <a:close/>
                <a:moveTo>
                  <a:pt x="1391" y="3954"/>
                </a:moveTo>
                <a:lnTo>
                  <a:pt x="1826" y="4736"/>
                </a:lnTo>
                <a:lnTo>
                  <a:pt x="1348" y="5040"/>
                </a:lnTo>
                <a:lnTo>
                  <a:pt x="913" y="4258"/>
                </a:lnTo>
                <a:lnTo>
                  <a:pt x="1391" y="3954"/>
                </a:lnTo>
                <a:close/>
                <a:moveTo>
                  <a:pt x="7039" y="3954"/>
                </a:moveTo>
                <a:lnTo>
                  <a:pt x="7474" y="4736"/>
                </a:lnTo>
                <a:lnTo>
                  <a:pt x="6996" y="5040"/>
                </a:lnTo>
                <a:lnTo>
                  <a:pt x="6561" y="4258"/>
                </a:lnTo>
                <a:lnTo>
                  <a:pt x="7039" y="3954"/>
                </a:lnTo>
                <a:close/>
                <a:moveTo>
                  <a:pt x="3129" y="4041"/>
                </a:moveTo>
                <a:lnTo>
                  <a:pt x="3563" y="4823"/>
                </a:lnTo>
                <a:lnTo>
                  <a:pt x="3042" y="5171"/>
                </a:lnTo>
                <a:lnTo>
                  <a:pt x="2608" y="4389"/>
                </a:lnTo>
                <a:lnTo>
                  <a:pt x="3129" y="4041"/>
                </a:lnTo>
                <a:close/>
                <a:moveTo>
                  <a:pt x="4780" y="4215"/>
                </a:moveTo>
                <a:lnTo>
                  <a:pt x="5214" y="4997"/>
                </a:lnTo>
                <a:lnTo>
                  <a:pt x="4737" y="5301"/>
                </a:lnTo>
                <a:lnTo>
                  <a:pt x="4302" y="4519"/>
                </a:lnTo>
                <a:lnTo>
                  <a:pt x="4780" y="4215"/>
                </a:lnTo>
                <a:close/>
                <a:moveTo>
                  <a:pt x="826" y="4302"/>
                </a:moveTo>
                <a:lnTo>
                  <a:pt x="1261" y="5084"/>
                </a:lnTo>
                <a:lnTo>
                  <a:pt x="783" y="5388"/>
                </a:lnTo>
                <a:lnTo>
                  <a:pt x="348" y="4606"/>
                </a:lnTo>
                <a:lnTo>
                  <a:pt x="826" y="4302"/>
                </a:lnTo>
                <a:close/>
                <a:moveTo>
                  <a:pt x="6431" y="4345"/>
                </a:moveTo>
                <a:lnTo>
                  <a:pt x="6865" y="5127"/>
                </a:lnTo>
                <a:lnTo>
                  <a:pt x="6388" y="5431"/>
                </a:lnTo>
                <a:lnTo>
                  <a:pt x="5953" y="4649"/>
                </a:lnTo>
                <a:lnTo>
                  <a:pt x="6431" y="4345"/>
                </a:lnTo>
                <a:close/>
                <a:moveTo>
                  <a:pt x="2477" y="4475"/>
                </a:moveTo>
                <a:lnTo>
                  <a:pt x="2912" y="5214"/>
                </a:lnTo>
                <a:lnTo>
                  <a:pt x="2434" y="5518"/>
                </a:lnTo>
                <a:lnTo>
                  <a:pt x="1999" y="4780"/>
                </a:lnTo>
                <a:lnTo>
                  <a:pt x="2477" y="4475"/>
                </a:lnTo>
                <a:close/>
                <a:moveTo>
                  <a:pt x="8125" y="4475"/>
                </a:moveTo>
                <a:lnTo>
                  <a:pt x="8560" y="5258"/>
                </a:lnTo>
                <a:lnTo>
                  <a:pt x="8082" y="5562"/>
                </a:lnTo>
                <a:lnTo>
                  <a:pt x="7647" y="4780"/>
                </a:lnTo>
                <a:lnTo>
                  <a:pt x="8125" y="4475"/>
                </a:lnTo>
                <a:close/>
                <a:moveTo>
                  <a:pt x="4172" y="4606"/>
                </a:moveTo>
                <a:lnTo>
                  <a:pt x="4606" y="5344"/>
                </a:lnTo>
                <a:lnTo>
                  <a:pt x="4128" y="5649"/>
                </a:lnTo>
                <a:lnTo>
                  <a:pt x="3737" y="4867"/>
                </a:lnTo>
                <a:lnTo>
                  <a:pt x="4172" y="4606"/>
                </a:lnTo>
                <a:close/>
                <a:moveTo>
                  <a:pt x="5866" y="4736"/>
                </a:moveTo>
                <a:lnTo>
                  <a:pt x="6257" y="5518"/>
                </a:lnTo>
                <a:lnTo>
                  <a:pt x="5779" y="5822"/>
                </a:lnTo>
                <a:lnTo>
                  <a:pt x="5388" y="5040"/>
                </a:lnTo>
                <a:lnTo>
                  <a:pt x="5866" y="4736"/>
                </a:lnTo>
                <a:close/>
                <a:moveTo>
                  <a:pt x="1912" y="4823"/>
                </a:moveTo>
                <a:lnTo>
                  <a:pt x="2347" y="5605"/>
                </a:lnTo>
                <a:lnTo>
                  <a:pt x="1869" y="5909"/>
                </a:lnTo>
                <a:lnTo>
                  <a:pt x="1435" y="5127"/>
                </a:lnTo>
                <a:lnTo>
                  <a:pt x="1912" y="4823"/>
                </a:lnTo>
                <a:close/>
                <a:moveTo>
                  <a:pt x="7517" y="4867"/>
                </a:moveTo>
                <a:lnTo>
                  <a:pt x="7952" y="5649"/>
                </a:lnTo>
                <a:lnTo>
                  <a:pt x="7474" y="5953"/>
                </a:lnTo>
                <a:lnTo>
                  <a:pt x="7039" y="5171"/>
                </a:lnTo>
                <a:lnTo>
                  <a:pt x="7517" y="4867"/>
                </a:lnTo>
                <a:close/>
                <a:moveTo>
                  <a:pt x="3607" y="4953"/>
                </a:moveTo>
                <a:lnTo>
                  <a:pt x="4041" y="5735"/>
                </a:lnTo>
                <a:lnTo>
                  <a:pt x="3520" y="6040"/>
                </a:lnTo>
                <a:lnTo>
                  <a:pt x="3086" y="5258"/>
                </a:lnTo>
                <a:lnTo>
                  <a:pt x="3607" y="4953"/>
                </a:lnTo>
                <a:close/>
                <a:moveTo>
                  <a:pt x="5258" y="5084"/>
                </a:moveTo>
                <a:lnTo>
                  <a:pt x="5692" y="5866"/>
                </a:lnTo>
                <a:lnTo>
                  <a:pt x="5214" y="6170"/>
                </a:lnTo>
                <a:lnTo>
                  <a:pt x="4780" y="5431"/>
                </a:lnTo>
                <a:lnTo>
                  <a:pt x="5258" y="5084"/>
                </a:lnTo>
                <a:close/>
                <a:moveTo>
                  <a:pt x="1304" y="5214"/>
                </a:moveTo>
                <a:lnTo>
                  <a:pt x="1739" y="5996"/>
                </a:lnTo>
                <a:lnTo>
                  <a:pt x="1261" y="6300"/>
                </a:lnTo>
                <a:lnTo>
                  <a:pt x="826" y="5518"/>
                </a:lnTo>
                <a:lnTo>
                  <a:pt x="1304" y="5214"/>
                </a:lnTo>
                <a:close/>
                <a:moveTo>
                  <a:pt x="6952" y="5258"/>
                </a:moveTo>
                <a:lnTo>
                  <a:pt x="7343" y="5996"/>
                </a:lnTo>
                <a:lnTo>
                  <a:pt x="6865" y="6300"/>
                </a:lnTo>
                <a:lnTo>
                  <a:pt x="6474" y="5562"/>
                </a:lnTo>
                <a:lnTo>
                  <a:pt x="6952" y="5258"/>
                </a:lnTo>
                <a:close/>
                <a:moveTo>
                  <a:pt x="2999" y="5344"/>
                </a:moveTo>
                <a:lnTo>
                  <a:pt x="3433" y="6126"/>
                </a:lnTo>
                <a:lnTo>
                  <a:pt x="2955" y="6431"/>
                </a:lnTo>
                <a:lnTo>
                  <a:pt x="2521" y="5649"/>
                </a:lnTo>
                <a:lnTo>
                  <a:pt x="2999" y="5344"/>
                </a:lnTo>
                <a:close/>
                <a:moveTo>
                  <a:pt x="4650" y="5475"/>
                </a:moveTo>
                <a:lnTo>
                  <a:pt x="5084" y="6257"/>
                </a:lnTo>
                <a:lnTo>
                  <a:pt x="4650" y="6561"/>
                </a:lnTo>
                <a:lnTo>
                  <a:pt x="4215" y="5779"/>
                </a:lnTo>
                <a:lnTo>
                  <a:pt x="4650" y="5475"/>
                </a:lnTo>
                <a:close/>
                <a:moveTo>
                  <a:pt x="739" y="5605"/>
                </a:moveTo>
                <a:lnTo>
                  <a:pt x="1174" y="6344"/>
                </a:lnTo>
                <a:lnTo>
                  <a:pt x="696" y="6648"/>
                </a:lnTo>
                <a:lnTo>
                  <a:pt x="262" y="5909"/>
                </a:lnTo>
                <a:lnTo>
                  <a:pt x="739" y="5605"/>
                </a:lnTo>
                <a:close/>
                <a:moveTo>
                  <a:pt x="6344" y="5605"/>
                </a:moveTo>
                <a:lnTo>
                  <a:pt x="6779" y="6387"/>
                </a:lnTo>
                <a:lnTo>
                  <a:pt x="6301" y="6691"/>
                </a:lnTo>
                <a:lnTo>
                  <a:pt x="5866" y="5909"/>
                </a:lnTo>
                <a:lnTo>
                  <a:pt x="6344" y="5605"/>
                </a:lnTo>
                <a:close/>
                <a:moveTo>
                  <a:pt x="2390" y="5735"/>
                </a:moveTo>
                <a:lnTo>
                  <a:pt x="2825" y="6517"/>
                </a:lnTo>
                <a:lnTo>
                  <a:pt x="2347" y="6822"/>
                </a:lnTo>
                <a:lnTo>
                  <a:pt x="1912" y="6040"/>
                </a:lnTo>
                <a:lnTo>
                  <a:pt x="2390" y="5735"/>
                </a:lnTo>
                <a:close/>
                <a:moveTo>
                  <a:pt x="8038" y="5735"/>
                </a:moveTo>
                <a:lnTo>
                  <a:pt x="8430" y="6517"/>
                </a:lnTo>
                <a:lnTo>
                  <a:pt x="7952" y="6822"/>
                </a:lnTo>
                <a:lnTo>
                  <a:pt x="7561" y="6040"/>
                </a:lnTo>
                <a:lnTo>
                  <a:pt x="8038" y="5735"/>
                </a:lnTo>
                <a:close/>
                <a:moveTo>
                  <a:pt x="4085" y="5822"/>
                </a:moveTo>
                <a:lnTo>
                  <a:pt x="4519" y="6604"/>
                </a:lnTo>
                <a:lnTo>
                  <a:pt x="4041" y="6952"/>
                </a:lnTo>
                <a:lnTo>
                  <a:pt x="3607" y="6170"/>
                </a:lnTo>
                <a:lnTo>
                  <a:pt x="4085" y="5822"/>
                </a:lnTo>
                <a:close/>
                <a:moveTo>
                  <a:pt x="5736" y="5996"/>
                </a:moveTo>
                <a:lnTo>
                  <a:pt x="6170" y="6778"/>
                </a:lnTo>
                <a:lnTo>
                  <a:pt x="5692" y="7082"/>
                </a:lnTo>
                <a:lnTo>
                  <a:pt x="5258" y="6300"/>
                </a:lnTo>
                <a:lnTo>
                  <a:pt x="5736" y="5996"/>
                </a:lnTo>
                <a:close/>
                <a:moveTo>
                  <a:pt x="1826" y="6083"/>
                </a:moveTo>
                <a:lnTo>
                  <a:pt x="2260" y="6865"/>
                </a:lnTo>
                <a:lnTo>
                  <a:pt x="1782" y="7169"/>
                </a:lnTo>
                <a:lnTo>
                  <a:pt x="1348" y="6387"/>
                </a:lnTo>
                <a:lnTo>
                  <a:pt x="1826" y="6083"/>
                </a:lnTo>
                <a:close/>
                <a:moveTo>
                  <a:pt x="7430" y="6126"/>
                </a:moveTo>
                <a:lnTo>
                  <a:pt x="7865" y="6909"/>
                </a:lnTo>
                <a:lnTo>
                  <a:pt x="7387" y="7213"/>
                </a:lnTo>
                <a:lnTo>
                  <a:pt x="6952" y="6431"/>
                </a:lnTo>
                <a:lnTo>
                  <a:pt x="7430" y="6126"/>
                </a:lnTo>
                <a:close/>
                <a:moveTo>
                  <a:pt x="3477" y="6257"/>
                </a:moveTo>
                <a:lnTo>
                  <a:pt x="3911" y="6995"/>
                </a:lnTo>
                <a:lnTo>
                  <a:pt x="3433" y="7300"/>
                </a:lnTo>
                <a:lnTo>
                  <a:pt x="2999" y="6561"/>
                </a:lnTo>
                <a:lnTo>
                  <a:pt x="3477" y="6257"/>
                </a:lnTo>
                <a:close/>
                <a:moveTo>
                  <a:pt x="5171" y="6387"/>
                </a:moveTo>
                <a:lnTo>
                  <a:pt x="5605" y="7126"/>
                </a:lnTo>
                <a:lnTo>
                  <a:pt x="5128" y="7430"/>
                </a:lnTo>
                <a:lnTo>
                  <a:pt x="4693" y="6648"/>
                </a:lnTo>
                <a:lnTo>
                  <a:pt x="5171" y="6387"/>
                </a:lnTo>
                <a:close/>
                <a:moveTo>
                  <a:pt x="1217" y="6474"/>
                </a:moveTo>
                <a:lnTo>
                  <a:pt x="1652" y="7256"/>
                </a:lnTo>
                <a:lnTo>
                  <a:pt x="1174" y="7560"/>
                </a:lnTo>
                <a:lnTo>
                  <a:pt x="739" y="6778"/>
                </a:lnTo>
                <a:lnTo>
                  <a:pt x="1217" y="6474"/>
                </a:lnTo>
                <a:close/>
                <a:moveTo>
                  <a:pt x="6822" y="6517"/>
                </a:moveTo>
                <a:lnTo>
                  <a:pt x="7256" y="7300"/>
                </a:lnTo>
                <a:lnTo>
                  <a:pt x="6779" y="7604"/>
                </a:lnTo>
                <a:lnTo>
                  <a:pt x="6344" y="6822"/>
                </a:lnTo>
                <a:lnTo>
                  <a:pt x="6822" y="6517"/>
                </a:lnTo>
                <a:close/>
                <a:moveTo>
                  <a:pt x="2912" y="6604"/>
                </a:moveTo>
                <a:lnTo>
                  <a:pt x="3346" y="7386"/>
                </a:lnTo>
                <a:lnTo>
                  <a:pt x="2868" y="7691"/>
                </a:lnTo>
                <a:lnTo>
                  <a:pt x="2434" y="6909"/>
                </a:lnTo>
                <a:lnTo>
                  <a:pt x="2912" y="6604"/>
                </a:lnTo>
                <a:close/>
                <a:moveTo>
                  <a:pt x="4606" y="6735"/>
                </a:moveTo>
                <a:lnTo>
                  <a:pt x="5041" y="7517"/>
                </a:lnTo>
                <a:lnTo>
                  <a:pt x="4519" y="7821"/>
                </a:lnTo>
                <a:lnTo>
                  <a:pt x="4085" y="7039"/>
                </a:lnTo>
                <a:lnTo>
                  <a:pt x="4606" y="6735"/>
                </a:lnTo>
                <a:close/>
                <a:moveTo>
                  <a:pt x="653" y="6865"/>
                </a:moveTo>
                <a:lnTo>
                  <a:pt x="1087" y="7647"/>
                </a:lnTo>
                <a:lnTo>
                  <a:pt x="609" y="7951"/>
                </a:lnTo>
                <a:lnTo>
                  <a:pt x="175" y="7169"/>
                </a:lnTo>
                <a:lnTo>
                  <a:pt x="653" y="6865"/>
                </a:lnTo>
                <a:close/>
                <a:moveTo>
                  <a:pt x="6257" y="6865"/>
                </a:moveTo>
                <a:lnTo>
                  <a:pt x="6692" y="7647"/>
                </a:lnTo>
                <a:lnTo>
                  <a:pt x="6214" y="7951"/>
                </a:lnTo>
                <a:lnTo>
                  <a:pt x="5779" y="7169"/>
                </a:lnTo>
                <a:lnTo>
                  <a:pt x="6257" y="6865"/>
                </a:lnTo>
                <a:close/>
                <a:moveTo>
                  <a:pt x="2304" y="6995"/>
                </a:moveTo>
                <a:lnTo>
                  <a:pt x="2738" y="7777"/>
                </a:lnTo>
                <a:lnTo>
                  <a:pt x="2260" y="8082"/>
                </a:lnTo>
                <a:lnTo>
                  <a:pt x="1826" y="7300"/>
                </a:lnTo>
                <a:lnTo>
                  <a:pt x="2304" y="6995"/>
                </a:lnTo>
                <a:close/>
                <a:moveTo>
                  <a:pt x="7908" y="7039"/>
                </a:moveTo>
                <a:lnTo>
                  <a:pt x="8343" y="7777"/>
                </a:lnTo>
                <a:lnTo>
                  <a:pt x="7865" y="8082"/>
                </a:lnTo>
                <a:lnTo>
                  <a:pt x="7430" y="7343"/>
                </a:lnTo>
                <a:lnTo>
                  <a:pt x="7908" y="7039"/>
                </a:lnTo>
                <a:close/>
                <a:moveTo>
                  <a:pt x="3998" y="7126"/>
                </a:moveTo>
                <a:lnTo>
                  <a:pt x="4432" y="7908"/>
                </a:lnTo>
                <a:lnTo>
                  <a:pt x="3954" y="8212"/>
                </a:lnTo>
                <a:lnTo>
                  <a:pt x="3520" y="7430"/>
                </a:lnTo>
                <a:lnTo>
                  <a:pt x="3998" y="7126"/>
                </a:lnTo>
                <a:close/>
                <a:moveTo>
                  <a:pt x="5649" y="7256"/>
                </a:moveTo>
                <a:lnTo>
                  <a:pt x="6083" y="8038"/>
                </a:lnTo>
                <a:lnTo>
                  <a:pt x="5649" y="8342"/>
                </a:lnTo>
                <a:lnTo>
                  <a:pt x="5214" y="7560"/>
                </a:lnTo>
                <a:lnTo>
                  <a:pt x="5649" y="7256"/>
                </a:lnTo>
                <a:close/>
                <a:moveTo>
                  <a:pt x="1739" y="7386"/>
                </a:moveTo>
                <a:lnTo>
                  <a:pt x="2173" y="8125"/>
                </a:lnTo>
                <a:lnTo>
                  <a:pt x="1695" y="8429"/>
                </a:lnTo>
                <a:lnTo>
                  <a:pt x="1261" y="7691"/>
                </a:lnTo>
                <a:lnTo>
                  <a:pt x="1739" y="7386"/>
                </a:lnTo>
                <a:close/>
                <a:moveTo>
                  <a:pt x="7343" y="7386"/>
                </a:moveTo>
                <a:lnTo>
                  <a:pt x="7778" y="8168"/>
                </a:lnTo>
                <a:lnTo>
                  <a:pt x="7300" y="8473"/>
                </a:lnTo>
                <a:lnTo>
                  <a:pt x="6865" y="7691"/>
                </a:lnTo>
                <a:lnTo>
                  <a:pt x="7343" y="7386"/>
                </a:lnTo>
                <a:close/>
                <a:moveTo>
                  <a:pt x="3390" y="7517"/>
                </a:moveTo>
                <a:lnTo>
                  <a:pt x="3824" y="8255"/>
                </a:lnTo>
                <a:lnTo>
                  <a:pt x="3346" y="8603"/>
                </a:lnTo>
                <a:lnTo>
                  <a:pt x="2912" y="7821"/>
                </a:lnTo>
                <a:lnTo>
                  <a:pt x="3390" y="7517"/>
                </a:lnTo>
                <a:close/>
                <a:moveTo>
                  <a:pt x="5084" y="7604"/>
                </a:moveTo>
                <a:lnTo>
                  <a:pt x="5519" y="8386"/>
                </a:lnTo>
                <a:lnTo>
                  <a:pt x="5041" y="8733"/>
                </a:lnTo>
                <a:lnTo>
                  <a:pt x="4606" y="7951"/>
                </a:lnTo>
                <a:lnTo>
                  <a:pt x="5084" y="7604"/>
                </a:lnTo>
                <a:close/>
                <a:moveTo>
                  <a:pt x="1130" y="7734"/>
                </a:moveTo>
                <a:lnTo>
                  <a:pt x="1565" y="8516"/>
                </a:lnTo>
                <a:lnTo>
                  <a:pt x="1087" y="8820"/>
                </a:lnTo>
                <a:lnTo>
                  <a:pt x="653" y="8038"/>
                </a:lnTo>
                <a:lnTo>
                  <a:pt x="1130" y="7734"/>
                </a:lnTo>
                <a:close/>
                <a:moveTo>
                  <a:pt x="6735" y="7777"/>
                </a:moveTo>
                <a:lnTo>
                  <a:pt x="7170" y="8559"/>
                </a:lnTo>
                <a:lnTo>
                  <a:pt x="6692" y="8864"/>
                </a:lnTo>
                <a:lnTo>
                  <a:pt x="6257" y="8082"/>
                </a:lnTo>
                <a:lnTo>
                  <a:pt x="6735" y="7777"/>
                </a:lnTo>
                <a:close/>
                <a:moveTo>
                  <a:pt x="2825" y="7864"/>
                </a:moveTo>
                <a:lnTo>
                  <a:pt x="3259" y="8646"/>
                </a:lnTo>
                <a:lnTo>
                  <a:pt x="2781" y="8951"/>
                </a:lnTo>
                <a:lnTo>
                  <a:pt x="2347" y="8168"/>
                </a:lnTo>
                <a:lnTo>
                  <a:pt x="2825" y="7864"/>
                </a:lnTo>
                <a:close/>
                <a:moveTo>
                  <a:pt x="4476" y="7995"/>
                </a:moveTo>
                <a:lnTo>
                  <a:pt x="4910" y="8777"/>
                </a:lnTo>
                <a:lnTo>
                  <a:pt x="4432" y="9081"/>
                </a:lnTo>
                <a:lnTo>
                  <a:pt x="3998" y="8342"/>
                </a:lnTo>
                <a:lnTo>
                  <a:pt x="4476" y="7995"/>
                </a:lnTo>
                <a:close/>
                <a:moveTo>
                  <a:pt x="6170" y="8168"/>
                </a:moveTo>
                <a:lnTo>
                  <a:pt x="6605" y="8907"/>
                </a:lnTo>
                <a:lnTo>
                  <a:pt x="6127" y="9211"/>
                </a:lnTo>
                <a:lnTo>
                  <a:pt x="5692" y="8429"/>
                </a:lnTo>
                <a:lnTo>
                  <a:pt x="6170" y="8168"/>
                </a:lnTo>
                <a:close/>
                <a:moveTo>
                  <a:pt x="2217" y="8255"/>
                </a:moveTo>
                <a:lnTo>
                  <a:pt x="2651" y="9037"/>
                </a:lnTo>
                <a:lnTo>
                  <a:pt x="2173" y="9342"/>
                </a:lnTo>
                <a:lnTo>
                  <a:pt x="1739" y="8559"/>
                </a:lnTo>
                <a:lnTo>
                  <a:pt x="2217" y="8255"/>
                </a:lnTo>
                <a:close/>
                <a:moveTo>
                  <a:pt x="7821" y="8299"/>
                </a:moveTo>
                <a:lnTo>
                  <a:pt x="8256" y="9037"/>
                </a:lnTo>
                <a:lnTo>
                  <a:pt x="7778" y="9385"/>
                </a:lnTo>
                <a:lnTo>
                  <a:pt x="7343" y="8603"/>
                </a:lnTo>
                <a:lnTo>
                  <a:pt x="7821" y="8299"/>
                </a:lnTo>
                <a:close/>
                <a:moveTo>
                  <a:pt x="3911" y="8386"/>
                </a:moveTo>
                <a:lnTo>
                  <a:pt x="4346" y="9168"/>
                </a:lnTo>
                <a:lnTo>
                  <a:pt x="3868" y="9472"/>
                </a:lnTo>
                <a:lnTo>
                  <a:pt x="3433" y="8690"/>
                </a:lnTo>
                <a:lnTo>
                  <a:pt x="3911" y="8386"/>
                </a:lnTo>
                <a:close/>
                <a:moveTo>
                  <a:pt x="5605" y="8516"/>
                </a:moveTo>
                <a:lnTo>
                  <a:pt x="6040" y="9298"/>
                </a:lnTo>
                <a:lnTo>
                  <a:pt x="5519" y="9602"/>
                </a:lnTo>
                <a:lnTo>
                  <a:pt x="5084" y="8820"/>
                </a:lnTo>
                <a:lnTo>
                  <a:pt x="5605" y="8516"/>
                </a:lnTo>
                <a:close/>
                <a:moveTo>
                  <a:pt x="1652" y="8646"/>
                </a:moveTo>
                <a:lnTo>
                  <a:pt x="2086" y="9428"/>
                </a:lnTo>
                <a:lnTo>
                  <a:pt x="1608" y="9733"/>
                </a:lnTo>
                <a:lnTo>
                  <a:pt x="1174" y="8951"/>
                </a:lnTo>
                <a:lnTo>
                  <a:pt x="1652" y="8646"/>
                </a:lnTo>
                <a:close/>
                <a:moveTo>
                  <a:pt x="7256" y="8646"/>
                </a:moveTo>
                <a:lnTo>
                  <a:pt x="7691" y="9428"/>
                </a:lnTo>
                <a:lnTo>
                  <a:pt x="7213" y="9733"/>
                </a:lnTo>
                <a:lnTo>
                  <a:pt x="6779" y="8951"/>
                </a:lnTo>
                <a:lnTo>
                  <a:pt x="7256" y="8646"/>
                </a:lnTo>
                <a:close/>
                <a:moveTo>
                  <a:pt x="3303" y="8777"/>
                </a:moveTo>
                <a:lnTo>
                  <a:pt x="3737" y="9559"/>
                </a:lnTo>
                <a:lnTo>
                  <a:pt x="3259" y="9863"/>
                </a:lnTo>
                <a:lnTo>
                  <a:pt x="2825" y="9081"/>
                </a:lnTo>
                <a:lnTo>
                  <a:pt x="3303" y="8777"/>
                </a:lnTo>
                <a:close/>
                <a:moveTo>
                  <a:pt x="4997" y="8907"/>
                </a:moveTo>
                <a:lnTo>
                  <a:pt x="5432" y="9689"/>
                </a:lnTo>
                <a:lnTo>
                  <a:pt x="4954" y="9993"/>
                </a:lnTo>
                <a:lnTo>
                  <a:pt x="4519" y="9211"/>
                </a:lnTo>
                <a:lnTo>
                  <a:pt x="4997" y="8907"/>
                </a:lnTo>
                <a:close/>
                <a:moveTo>
                  <a:pt x="1044" y="8994"/>
                </a:moveTo>
                <a:lnTo>
                  <a:pt x="1478" y="9776"/>
                </a:lnTo>
                <a:lnTo>
                  <a:pt x="1000" y="10080"/>
                </a:lnTo>
                <a:lnTo>
                  <a:pt x="566" y="9298"/>
                </a:lnTo>
                <a:lnTo>
                  <a:pt x="1044" y="8994"/>
                </a:lnTo>
                <a:close/>
                <a:moveTo>
                  <a:pt x="6648" y="9037"/>
                </a:moveTo>
                <a:lnTo>
                  <a:pt x="7083" y="9819"/>
                </a:lnTo>
                <a:lnTo>
                  <a:pt x="6605" y="10124"/>
                </a:lnTo>
                <a:lnTo>
                  <a:pt x="6214" y="9342"/>
                </a:lnTo>
                <a:lnTo>
                  <a:pt x="6648" y="9037"/>
                </a:lnTo>
                <a:close/>
                <a:moveTo>
                  <a:pt x="2738" y="9124"/>
                </a:moveTo>
                <a:lnTo>
                  <a:pt x="3172" y="9906"/>
                </a:lnTo>
                <a:lnTo>
                  <a:pt x="2695" y="10210"/>
                </a:lnTo>
                <a:lnTo>
                  <a:pt x="2260" y="9472"/>
                </a:lnTo>
                <a:lnTo>
                  <a:pt x="2738" y="9124"/>
                </a:lnTo>
                <a:close/>
                <a:moveTo>
                  <a:pt x="8343" y="9168"/>
                </a:moveTo>
                <a:lnTo>
                  <a:pt x="8777" y="9950"/>
                </a:lnTo>
                <a:lnTo>
                  <a:pt x="8299" y="10254"/>
                </a:lnTo>
                <a:lnTo>
                  <a:pt x="7865" y="9472"/>
                </a:lnTo>
                <a:lnTo>
                  <a:pt x="8343" y="9168"/>
                </a:lnTo>
                <a:close/>
                <a:moveTo>
                  <a:pt x="4389" y="9298"/>
                </a:moveTo>
                <a:lnTo>
                  <a:pt x="4823" y="10037"/>
                </a:lnTo>
                <a:lnTo>
                  <a:pt x="4346" y="10341"/>
                </a:lnTo>
                <a:lnTo>
                  <a:pt x="3911" y="9602"/>
                </a:lnTo>
                <a:lnTo>
                  <a:pt x="4389" y="9298"/>
                </a:lnTo>
                <a:close/>
                <a:moveTo>
                  <a:pt x="6083" y="9428"/>
                </a:moveTo>
                <a:lnTo>
                  <a:pt x="6518" y="10167"/>
                </a:lnTo>
                <a:lnTo>
                  <a:pt x="6040" y="10515"/>
                </a:lnTo>
                <a:lnTo>
                  <a:pt x="5605" y="9733"/>
                </a:lnTo>
                <a:lnTo>
                  <a:pt x="6083" y="9428"/>
                </a:lnTo>
                <a:close/>
                <a:moveTo>
                  <a:pt x="2130" y="9515"/>
                </a:moveTo>
                <a:lnTo>
                  <a:pt x="2564" y="10297"/>
                </a:lnTo>
                <a:lnTo>
                  <a:pt x="2086" y="10601"/>
                </a:lnTo>
                <a:lnTo>
                  <a:pt x="1652" y="9819"/>
                </a:lnTo>
                <a:lnTo>
                  <a:pt x="2130" y="9515"/>
                </a:lnTo>
                <a:close/>
                <a:moveTo>
                  <a:pt x="7734" y="9559"/>
                </a:moveTo>
                <a:lnTo>
                  <a:pt x="8169" y="10341"/>
                </a:lnTo>
                <a:lnTo>
                  <a:pt x="7691" y="10645"/>
                </a:lnTo>
                <a:lnTo>
                  <a:pt x="7256" y="9863"/>
                </a:lnTo>
                <a:lnTo>
                  <a:pt x="7734" y="9559"/>
                </a:lnTo>
                <a:close/>
                <a:moveTo>
                  <a:pt x="3824" y="9646"/>
                </a:moveTo>
                <a:lnTo>
                  <a:pt x="4259" y="10428"/>
                </a:lnTo>
                <a:lnTo>
                  <a:pt x="3781" y="10732"/>
                </a:lnTo>
                <a:lnTo>
                  <a:pt x="3346" y="9950"/>
                </a:lnTo>
                <a:lnTo>
                  <a:pt x="3824" y="9646"/>
                </a:lnTo>
                <a:close/>
                <a:moveTo>
                  <a:pt x="5475" y="9776"/>
                </a:moveTo>
                <a:lnTo>
                  <a:pt x="5910" y="10558"/>
                </a:lnTo>
                <a:lnTo>
                  <a:pt x="5432" y="10862"/>
                </a:lnTo>
                <a:lnTo>
                  <a:pt x="4997" y="10080"/>
                </a:lnTo>
                <a:lnTo>
                  <a:pt x="5475" y="9776"/>
                </a:lnTo>
                <a:close/>
                <a:moveTo>
                  <a:pt x="7170" y="9950"/>
                </a:moveTo>
                <a:lnTo>
                  <a:pt x="7604" y="10688"/>
                </a:lnTo>
                <a:lnTo>
                  <a:pt x="7126" y="10992"/>
                </a:lnTo>
                <a:lnTo>
                  <a:pt x="6692" y="10210"/>
                </a:lnTo>
                <a:lnTo>
                  <a:pt x="7170" y="9950"/>
                </a:lnTo>
                <a:close/>
                <a:moveTo>
                  <a:pt x="3216" y="10037"/>
                </a:moveTo>
                <a:lnTo>
                  <a:pt x="3650" y="10819"/>
                </a:lnTo>
                <a:lnTo>
                  <a:pt x="3172" y="11123"/>
                </a:lnTo>
                <a:lnTo>
                  <a:pt x="2738" y="10341"/>
                </a:lnTo>
                <a:lnTo>
                  <a:pt x="3216" y="10037"/>
                </a:lnTo>
                <a:close/>
                <a:moveTo>
                  <a:pt x="4910" y="10167"/>
                </a:moveTo>
                <a:lnTo>
                  <a:pt x="5301" y="10949"/>
                </a:lnTo>
                <a:lnTo>
                  <a:pt x="4823" y="11253"/>
                </a:lnTo>
                <a:lnTo>
                  <a:pt x="4432" y="10471"/>
                </a:lnTo>
                <a:lnTo>
                  <a:pt x="4910" y="10167"/>
                </a:lnTo>
                <a:close/>
                <a:moveTo>
                  <a:pt x="6561" y="10297"/>
                </a:moveTo>
                <a:lnTo>
                  <a:pt x="6996" y="11079"/>
                </a:lnTo>
                <a:lnTo>
                  <a:pt x="6518" y="11384"/>
                </a:lnTo>
                <a:lnTo>
                  <a:pt x="6083" y="10601"/>
                </a:lnTo>
                <a:lnTo>
                  <a:pt x="6561" y="10297"/>
                </a:lnTo>
                <a:close/>
                <a:moveTo>
                  <a:pt x="8256" y="10428"/>
                </a:moveTo>
                <a:lnTo>
                  <a:pt x="8690" y="11210"/>
                </a:lnTo>
                <a:lnTo>
                  <a:pt x="8212" y="11514"/>
                </a:lnTo>
                <a:lnTo>
                  <a:pt x="7778" y="10732"/>
                </a:lnTo>
                <a:lnTo>
                  <a:pt x="8256" y="10428"/>
                </a:lnTo>
                <a:close/>
                <a:moveTo>
                  <a:pt x="4302" y="10558"/>
                </a:moveTo>
                <a:lnTo>
                  <a:pt x="4737" y="11340"/>
                </a:lnTo>
                <a:lnTo>
                  <a:pt x="4259" y="11644"/>
                </a:lnTo>
                <a:lnTo>
                  <a:pt x="3824" y="10862"/>
                </a:lnTo>
                <a:lnTo>
                  <a:pt x="4302" y="10558"/>
                </a:lnTo>
                <a:close/>
                <a:moveTo>
                  <a:pt x="5996" y="10688"/>
                </a:moveTo>
                <a:lnTo>
                  <a:pt x="6388" y="11470"/>
                </a:lnTo>
                <a:lnTo>
                  <a:pt x="5910" y="11775"/>
                </a:lnTo>
                <a:lnTo>
                  <a:pt x="5519" y="10992"/>
                </a:lnTo>
                <a:lnTo>
                  <a:pt x="5996" y="10688"/>
                </a:lnTo>
                <a:close/>
                <a:moveTo>
                  <a:pt x="7647" y="10819"/>
                </a:moveTo>
                <a:lnTo>
                  <a:pt x="8082" y="11601"/>
                </a:lnTo>
                <a:lnTo>
                  <a:pt x="7604" y="11905"/>
                </a:lnTo>
                <a:lnTo>
                  <a:pt x="7170" y="11123"/>
                </a:lnTo>
                <a:lnTo>
                  <a:pt x="7647" y="10819"/>
                </a:lnTo>
                <a:close/>
                <a:moveTo>
                  <a:pt x="3694" y="10906"/>
                </a:moveTo>
                <a:lnTo>
                  <a:pt x="4128" y="11688"/>
                </a:lnTo>
                <a:lnTo>
                  <a:pt x="3650" y="11992"/>
                </a:lnTo>
                <a:lnTo>
                  <a:pt x="3216" y="11210"/>
                </a:lnTo>
                <a:lnTo>
                  <a:pt x="3694" y="10906"/>
                </a:lnTo>
                <a:close/>
                <a:moveTo>
                  <a:pt x="5388" y="11079"/>
                </a:moveTo>
                <a:lnTo>
                  <a:pt x="5823" y="11818"/>
                </a:lnTo>
                <a:lnTo>
                  <a:pt x="5345" y="12122"/>
                </a:lnTo>
                <a:lnTo>
                  <a:pt x="4910" y="11384"/>
                </a:lnTo>
                <a:lnTo>
                  <a:pt x="5388" y="11079"/>
                </a:lnTo>
                <a:close/>
                <a:moveTo>
                  <a:pt x="7083" y="11210"/>
                </a:moveTo>
                <a:lnTo>
                  <a:pt x="7517" y="11948"/>
                </a:lnTo>
                <a:lnTo>
                  <a:pt x="6996" y="12296"/>
                </a:lnTo>
                <a:lnTo>
                  <a:pt x="6605" y="11514"/>
                </a:lnTo>
                <a:lnTo>
                  <a:pt x="7083" y="11210"/>
                </a:lnTo>
                <a:close/>
                <a:moveTo>
                  <a:pt x="4780" y="11427"/>
                </a:moveTo>
                <a:lnTo>
                  <a:pt x="5214" y="12209"/>
                </a:lnTo>
                <a:lnTo>
                  <a:pt x="4737" y="12513"/>
                </a:lnTo>
                <a:lnTo>
                  <a:pt x="4302" y="11731"/>
                </a:lnTo>
                <a:lnTo>
                  <a:pt x="4780" y="11427"/>
                </a:lnTo>
                <a:close/>
                <a:moveTo>
                  <a:pt x="6474" y="11557"/>
                </a:moveTo>
                <a:lnTo>
                  <a:pt x="6909" y="12339"/>
                </a:lnTo>
                <a:lnTo>
                  <a:pt x="6431" y="12643"/>
                </a:lnTo>
                <a:lnTo>
                  <a:pt x="5996" y="11861"/>
                </a:lnTo>
                <a:lnTo>
                  <a:pt x="6474" y="11557"/>
                </a:lnTo>
                <a:close/>
                <a:moveTo>
                  <a:pt x="8169" y="11688"/>
                </a:moveTo>
                <a:lnTo>
                  <a:pt x="8560" y="12470"/>
                </a:lnTo>
                <a:lnTo>
                  <a:pt x="8125" y="12774"/>
                </a:lnTo>
                <a:lnTo>
                  <a:pt x="7691" y="11992"/>
                </a:lnTo>
                <a:lnTo>
                  <a:pt x="8169" y="11688"/>
                </a:lnTo>
                <a:close/>
                <a:moveTo>
                  <a:pt x="5866" y="11948"/>
                </a:moveTo>
                <a:lnTo>
                  <a:pt x="6301" y="12730"/>
                </a:lnTo>
                <a:lnTo>
                  <a:pt x="5823" y="13034"/>
                </a:lnTo>
                <a:lnTo>
                  <a:pt x="5388" y="12252"/>
                </a:lnTo>
                <a:lnTo>
                  <a:pt x="5866" y="11948"/>
                </a:lnTo>
                <a:close/>
                <a:moveTo>
                  <a:pt x="7561" y="12079"/>
                </a:moveTo>
                <a:lnTo>
                  <a:pt x="7995" y="12861"/>
                </a:lnTo>
                <a:lnTo>
                  <a:pt x="7517" y="13165"/>
                </a:lnTo>
                <a:lnTo>
                  <a:pt x="7083" y="12383"/>
                </a:lnTo>
                <a:lnTo>
                  <a:pt x="7561" y="12079"/>
                </a:lnTo>
                <a:close/>
                <a:moveTo>
                  <a:pt x="6952" y="12470"/>
                </a:moveTo>
                <a:lnTo>
                  <a:pt x="7387" y="13252"/>
                </a:lnTo>
                <a:lnTo>
                  <a:pt x="6909" y="13556"/>
                </a:lnTo>
                <a:lnTo>
                  <a:pt x="6474" y="12774"/>
                </a:lnTo>
                <a:lnTo>
                  <a:pt x="6952" y="12470"/>
                </a:lnTo>
                <a:close/>
                <a:moveTo>
                  <a:pt x="8082" y="12991"/>
                </a:moveTo>
                <a:lnTo>
                  <a:pt x="8473" y="13730"/>
                </a:lnTo>
                <a:lnTo>
                  <a:pt x="7995" y="14034"/>
                </a:lnTo>
                <a:lnTo>
                  <a:pt x="7561" y="13295"/>
                </a:lnTo>
                <a:lnTo>
                  <a:pt x="8082" y="12991"/>
                </a:lnTo>
                <a:close/>
                <a:moveTo>
                  <a:pt x="1" y="0"/>
                </a:moveTo>
                <a:lnTo>
                  <a:pt x="435" y="783"/>
                </a:lnTo>
                <a:lnTo>
                  <a:pt x="1" y="1043"/>
                </a:lnTo>
                <a:lnTo>
                  <a:pt x="44" y="1478"/>
                </a:lnTo>
                <a:lnTo>
                  <a:pt x="348" y="2042"/>
                </a:lnTo>
                <a:lnTo>
                  <a:pt x="44" y="2260"/>
                </a:lnTo>
                <a:lnTo>
                  <a:pt x="44" y="2433"/>
                </a:lnTo>
                <a:lnTo>
                  <a:pt x="435" y="2173"/>
                </a:lnTo>
                <a:lnTo>
                  <a:pt x="870" y="2955"/>
                </a:lnTo>
                <a:lnTo>
                  <a:pt x="392" y="3259"/>
                </a:lnTo>
                <a:lnTo>
                  <a:pt x="44" y="2651"/>
                </a:lnTo>
                <a:lnTo>
                  <a:pt x="44" y="2911"/>
                </a:lnTo>
                <a:lnTo>
                  <a:pt x="262" y="3302"/>
                </a:lnTo>
                <a:lnTo>
                  <a:pt x="44" y="3476"/>
                </a:lnTo>
                <a:lnTo>
                  <a:pt x="44" y="3607"/>
                </a:lnTo>
                <a:lnTo>
                  <a:pt x="305" y="3433"/>
                </a:lnTo>
                <a:lnTo>
                  <a:pt x="739" y="4215"/>
                </a:lnTo>
                <a:lnTo>
                  <a:pt x="262" y="4519"/>
                </a:lnTo>
                <a:lnTo>
                  <a:pt x="44" y="4084"/>
                </a:lnTo>
                <a:lnTo>
                  <a:pt x="44" y="4345"/>
                </a:lnTo>
                <a:lnTo>
                  <a:pt x="175" y="4562"/>
                </a:lnTo>
                <a:lnTo>
                  <a:pt x="44" y="4649"/>
                </a:lnTo>
                <a:lnTo>
                  <a:pt x="44" y="4823"/>
                </a:lnTo>
                <a:lnTo>
                  <a:pt x="218" y="4693"/>
                </a:lnTo>
                <a:lnTo>
                  <a:pt x="653" y="5475"/>
                </a:lnTo>
                <a:lnTo>
                  <a:pt x="175" y="5779"/>
                </a:lnTo>
                <a:lnTo>
                  <a:pt x="44" y="5518"/>
                </a:lnTo>
                <a:lnTo>
                  <a:pt x="44" y="5822"/>
                </a:lnTo>
                <a:lnTo>
                  <a:pt x="88" y="5866"/>
                </a:lnTo>
                <a:lnTo>
                  <a:pt x="44" y="5866"/>
                </a:lnTo>
                <a:lnTo>
                  <a:pt x="44" y="6040"/>
                </a:lnTo>
                <a:lnTo>
                  <a:pt x="131" y="5953"/>
                </a:lnTo>
                <a:lnTo>
                  <a:pt x="566" y="6735"/>
                </a:lnTo>
                <a:lnTo>
                  <a:pt x="88" y="7039"/>
                </a:lnTo>
                <a:lnTo>
                  <a:pt x="44" y="6995"/>
                </a:lnTo>
                <a:lnTo>
                  <a:pt x="44" y="7256"/>
                </a:lnTo>
                <a:lnTo>
                  <a:pt x="479" y="7995"/>
                </a:lnTo>
                <a:lnTo>
                  <a:pt x="88" y="8255"/>
                </a:lnTo>
                <a:lnTo>
                  <a:pt x="88" y="8429"/>
                </a:lnTo>
                <a:lnTo>
                  <a:pt x="566" y="8125"/>
                </a:lnTo>
                <a:lnTo>
                  <a:pt x="1000" y="8907"/>
                </a:lnTo>
                <a:lnTo>
                  <a:pt x="522" y="9211"/>
                </a:lnTo>
                <a:lnTo>
                  <a:pt x="88" y="8429"/>
                </a:lnTo>
                <a:lnTo>
                  <a:pt x="88" y="8690"/>
                </a:lnTo>
                <a:lnTo>
                  <a:pt x="392" y="9255"/>
                </a:lnTo>
                <a:lnTo>
                  <a:pt x="88" y="9472"/>
                </a:lnTo>
                <a:lnTo>
                  <a:pt x="88" y="9646"/>
                </a:lnTo>
                <a:lnTo>
                  <a:pt x="435" y="9385"/>
                </a:lnTo>
                <a:lnTo>
                  <a:pt x="870" y="10167"/>
                </a:lnTo>
                <a:lnTo>
                  <a:pt x="653" y="10341"/>
                </a:lnTo>
                <a:lnTo>
                  <a:pt x="783" y="10384"/>
                </a:lnTo>
                <a:lnTo>
                  <a:pt x="957" y="10297"/>
                </a:lnTo>
                <a:lnTo>
                  <a:pt x="1130" y="10601"/>
                </a:lnTo>
                <a:lnTo>
                  <a:pt x="1348" y="10732"/>
                </a:lnTo>
                <a:lnTo>
                  <a:pt x="1044" y="10210"/>
                </a:lnTo>
                <a:lnTo>
                  <a:pt x="1521" y="9906"/>
                </a:lnTo>
                <a:lnTo>
                  <a:pt x="1956" y="10688"/>
                </a:lnTo>
                <a:lnTo>
                  <a:pt x="1652" y="10906"/>
                </a:lnTo>
                <a:lnTo>
                  <a:pt x="1782" y="10949"/>
                </a:lnTo>
                <a:lnTo>
                  <a:pt x="2043" y="10775"/>
                </a:lnTo>
                <a:lnTo>
                  <a:pt x="2304" y="11297"/>
                </a:lnTo>
                <a:lnTo>
                  <a:pt x="2521" y="11427"/>
                </a:lnTo>
                <a:lnTo>
                  <a:pt x="2130" y="10732"/>
                </a:lnTo>
                <a:lnTo>
                  <a:pt x="2608" y="10428"/>
                </a:lnTo>
                <a:lnTo>
                  <a:pt x="3042" y="11166"/>
                </a:lnTo>
                <a:lnTo>
                  <a:pt x="2608" y="11470"/>
                </a:lnTo>
                <a:lnTo>
                  <a:pt x="2738" y="11514"/>
                </a:lnTo>
                <a:lnTo>
                  <a:pt x="3129" y="11297"/>
                </a:lnTo>
                <a:lnTo>
                  <a:pt x="3477" y="11948"/>
                </a:lnTo>
                <a:lnTo>
                  <a:pt x="3737" y="12122"/>
                </a:lnTo>
                <a:lnTo>
                  <a:pt x="4215" y="11818"/>
                </a:lnTo>
                <a:lnTo>
                  <a:pt x="4650" y="12600"/>
                </a:lnTo>
                <a:lnTo>
                  <a:pt x="4606" y="12600"/>
                </a:lnTo>
                <a:lnTo>
                  <a:pt x="4867" y="12730"/>
                </a:lnTo>
                <a:lnTo>
                  <a:pt x="4823" y="12643"/>
                </a:lnTo>
                <a:lnTo>
                  <a:pt x="5301" y="12339"/>
                </a:lnTo>
                <a:lnTo>
                  <a:pt x="5736" y="13121"/>
                </a:lnTo>
                <a:lnTo>
                  <a:pt x="5605" y="13165"/>
                </a:lnTo>
                <a:lnTo>
                  <a:pt x="5736" y="13252"/>
                </a:lnTo>
                <a:lnTo>
                  <a:pt x="5779" y="13208"/>
                </a:lnTo>
                <a:lnTo>
                  <a:pt x="5823" y="13295"/>
                </a:lnTo>
                <a:lnTo>
                  <a:pt x="6040" y="13426"/>
                </a:lnTo>
                <a:lnTo>
                  <a:pt x="5910" y="13165"/>
                </a:lnTo>
                <a:lnTo>
                  <a:pt x="6388" y="12817"/>
                </a:lnTo>
                <a:lnTo>
                  <a:pt x="6822" y="13599"/>
                </a:lnTo>
                <a:lnTo>
                  <a:pt x="6605" y="13730"/>
                </a:lnTo>
                <a:lnTo>
                  <a:pt x="6735" y="13817"/>
                </a:lnTo>
                <a:lnTo>
                  <a:pt x="6865" y="13730"/>
                </a:lnTo>
                <a:lnTo>
                  <a:pt x="6996" y="13947"/>
                </a:lnTo>
                <a:lnTo>
                  <a:pt x="7213" y="14077"/>
                </a:lnTo>
                <a:lnTo>
                  <a:pt x="6996" y="13643"/>
                </a:lnTo>
                <a:lnTo>
                  <a:pt x="7474" y="13339"/>
                </a:lnTo>
                <a:lnTo>
                  <a:pt x="7908" y="14121"/>
                </a:lnTo>
                <a:lnTo>
                  <a:pt x="7604" y="14294"/>
                </a:lnTo>
                <a:lnTo>
                  <a:pt x="7734" y="14381"/>
                </a:lnTo>
                <a:lnTo>
                  <a:pt x="7952" y="14251"/>
                </a:lnTo>
                <a:lnTo>
                  <a:pt x="8169" y="14642"/>
                </a:lnTo>
                <a:lnTo>
                  <a:pt x="8386" y="14772"/>
                </a:lnTo>
                <a:lnTo>
                  <a:pt x="8082" y="14164"/>
                </a:lnTo>
                <a:lnTo>
                  <a:pt x="8560" y="13860"/>
                </a:lnTo>
                <a:lnTo>
                  <a:pt x="8821" y="14381"/>
                </a:lnTo>
                <a:lnTo>
                  <a:pt x="8821" y="14121"/>
                </a:lnTo>
                <a:lnTo>
                  <a:pt x="8647" y="13773"/>
                </a:lnTo>
                <a:lnTo>
                  <a:pt x="8821" y="13686"/>
                </a:lnTo>
                <a:lnTo>
                  <a:pt x="8821" y="13512"/>
                </a:lnTo>
                <a:lnTo>
                  <a:pt x="8603" y="13686"/>
                </a:lnTo>
                <a:lnTo>
                  <a:pt x="8169" y="12904"/>
                </a:lnTo>
                <a:lnTo>
                  <a:pt x="8647" y="12600"/>
                </a:lnTo>
                <a:lnTo>
                  <a:pt x="8821" y="12948"/>
                </a:lnTo>
                <a:lnTo>
                  <a:pt x="8821" y="12687"/>
                </a:lnTo>
                <a:lnTo>
                  <a:pt x="8734" y="12513"/>
                </a:lnTo>
                <a:lnTo>
                  <a:pt x="8821" y="12470"/>
                </a:lnTo>
                <a:lnTo>
                  <a:pt x="8821" y="12296"/>
                </a:lnTo>
                <a:lnTo>
                  <a:pt x="8690" y="12426"/>
                </a:lnTo>
                <a:lnTo>
                  <a:pt x="8256" y="11644"/>
                </a:lnTo>
                <a:lnTo>
                  <a:pt x="8734" y="11340"/>
                </a:lnTo>
                <a:lnTo>
                  <a:pt x="8821" y="11514"/>
                </a:lnTo>
                <a:lnTo>
                  <a:pt x="8821" y="11123"/>
                </a:lnTo>
                <a:lnTo>
                  <a:pt x="8777" y="11123"/>
                </a:lnTo>
                <a:lnTo>
                  <a:pt x="8343" y="10384"/>
                </a:lnTo>
                <a:lnTo>
                  <a:pt x="8821" y="10080"/>
                </a:lnTo>
                <a:lnTo>
                  <a:pt x="8821" y="9819"/>
                </a:lnTo>
                <a:lnTo>
                  <a:pt x="8430" y="9124"/>
                </a:lnTo>
                <a:lnTo>
                  <a:pt x="8821" y="8864"/>
                </a:lnTo>
                <a:lnTo>
                  <a:pt x="8821" y="8690"/>
                </a:lnTo>
                <a:lnTo>
                  <a:pt x="8386" y="8994"/>
                </a:lnTo>
                <a:lnTo>
                  <a:pt x="7952" y="8212"/>
                </a:lnTo>
                <a:lnTo>
                  <a:pt x="8430" y="7908"/>
                </a:lnTo>
                <a:lnTo>
                  <a:pt x="8821" y="8646"/>
                </a:lnTo>
                <a:lnTo>
                  <a:pt x="8821" y="8386"/>
                </a:lnTo>
                <a:lnTo>
                  <a:pt x="8516" y="7821"/>
                </a:lnTo>
                <a:lnTo>
                  <a:pt x="8821" y="7647"/>
                </a:lnTo>
                <a:lnTo>
                  <a:pt x="8821" y="7473"/>
                </a:lnTo>
                <a:lnTo>
                  <a:pt x="8473" y="7734"/>
                </a:lnTo>
                <a:lnTo>
                  <a:pt x="8038" y="6952"/>
                </a:lnTo>
                <a:lnTo>
                  <a:pt x="8516" y="6648"/>
                </a:lnTo>
                <a:lnTo>
                  <a:pt x="8821" y="7213"/>
                </a:lnTo>
                <a:lnTo>
                  <a:pt x="8821" y="6952"/>
                </a:lnTo>
                <a:lnTo>
                  <a:pt x="8647" y="6561"/>
                </a:lnTo>
                <a:lnTo>
                  <a:pt x="8821" y="6431"/>
                </a:lnTo>
                <a:lnTo>
                  <a:pt x="8821" y="6300"/>
                </a:lnTo>
                <a:lnTo>
                  <a:pt x="8560" y="6474"/>
                </a:lnTo>
                <a:lnTo>
                  <a:pt x="8125" y="5692"/>
                </a:lnTo>
                <a:lnTo>
                  <a:pt x="8603" y="5388"/>
                </a:lnTo>
                <a:lnTo>
                  <a:pt x="8821" y="5779"/>
                </a:lnTo>
                <a:lnTo>
                  <a:pt x="8821" y="5518"/>
                </a:lnTo>
                <a:lnTo>
                  <a:pt x="8734" y="5301"/>
                </a:lnTo>
                <a:lnTo>
                  <a:pt x="8821" y="5214"/>
                </a:lnTo>
                <a:lnTo>
                  <a:pt x="8821" y="5084"/>
                </a:lnTo>
                <a:lnTo>
                  <a:pt x="8647" y="5171"/>
                </a:lnTo>
                <a:lnTo>
                  <a:pt x="8212" y="4432"/>
                </a:lnTo>
                <a:lnTo>
                  <a:pt x="8256" y="4389"/>
                </a:lnTo>
                <a:lnTo>
                  <a:pt x="7952" y="4215"/>
                </a:lnTo>
                <a:lnTo>
                  <a:pt x="8038" y="4389"/>
                </a:lnTo>
                <a:lnTo>
                  <a:pt x="7561" y="4693"/>
                </a:lnTo>
                <a:lnTo>
                  <a:pt x="7126" y="3911"/>
                </a:lnTo>
                <a:lnTo>
                  <a:pt x="7256" y="3824"/>
                </a:lnTo>
                <a:lnTo>
                  <a:pt x="7126" y="3780"/>
                </a:lnTo>
                <a:lnTo>
                  <a:pt x="7083" y="3780"/>
                </a:lnTo>
                <a:lnTo>
                  <a:pt x="7039" y="3737"/>
                </a:lnTo>
                <a:lnTo>
                  <a:pt x="6822" y="3607"/>
                </a:lnTo>
                <a:lnTo>
                  <a:pt x="6952" y="3867"/>
                </a:lnTo>
                <a:lnTo>
                  <a:pt x="6474" y="4171"/>
                </a:lnTo>
                <a:lnTo>
                  <a:pt x="6040" y="3389"/>
                </a:lnTo>
                <a:lnTo>
                  <a:pt x="6214" y="3302"/>
                </a:lnTo>
                <a:lnTo>
                  <a:pt x="6083" y="3216"/>
                </a:lnTo>
                <a:lnTo>
                  <a:pt x="5996" y="3259"/>
                </a:lnTo>
                <a:lnTo>
                  <a:pt x="5910" y="3129"/>
                </a:lnTo>
                <a:lnTo>
                  <a:pt x="5692" y="2998"/>
                </a:lnTo>
                <a:lnTo>
                  <a:pt x="5866" y="3346"/>
                </a:lnTo>
                <a:lnTo>
                  <a:pt x="5388" y="3650"/>
                </a:lnTo>
                <a:lnTo>
                  <a:pt x="4954" y="2868"/>
                </a:lnTo>
                <a:lnTo>
                  <a:pt x="5171" y="2738"/>
                </a:lnTo>
                <a:lnTo>
                  <a:pt x="5041" y="2651"/>
                </a:lnTo>
                <a:lnTo>
                  <a:pt x="4910" y="2781"/>
                </a:lnTo>
                <a:lnTo>
                  <a:pt x="4780" y="2520"/>
                </a:lnTo>
                <a:lnTo>
                  <a:pt x="4563" y="2390"/>
                </a:lnTo>
                <a:lnTo>
                  <a:pt x="4780" y="2825"/>
                </a:lnTo>
                <a:lnTo>
                  <a:pt x="4302" y="3129"/>
                </a:lnTo>
                <a:lnTo>
                  <a:pt x="3868" y="2347"/>
                </a:lnTo>
                <a:lnTo>
                  <a:pt x="4128" y="2173"/>
                </a:lnTo>
                <a:lnTo>
                  <a:pt x="3998" y="2129"/>
                </a:lnTo>
                <a:lnTo>
                  <a:pt x="3824" y="2260"/>
                </a:lnTo>
                <a:lnTo>
                  <a:pt x="3607" y="1912"/>
                </a:lnTo>
                <a:lnTo>
                  <a:pt x="3390" y="1782"/>
                </a:lnTo>
                <a:lnTo>
                  <a:pt x="3694" y="2303"/>
                </a:lnTo>
                <a:lnTo>
                  <a:pt x="3216" y="2607"/>
                </a:lnTo>
                <a:lnTo>
                  <a:pt x="2781" y="1869"/>
                </a:lnTo>
                <a:lnTo>
                  <a:pt x="3129" y="1651"/>
                </a:lnTo>
                <a:lnTo>
                  <a:pt x="2999" y="1565"/>
                </a:lnTo>
                <a:lnTo>
                  <a:pt x="2738" y="1738"/>
                </a:lnTo>
                <a:lnTo>
                  <a:pt x="2477" y="1304"/>
                </a:lnTo>
                <a:lnTo>
                  <a:pt x="2260" y="1174"/>
                </a:lnTo>
                <a:lnTo>
                  <a:pt x="2608" y="1825"/>
                </a:lnTo>
                <a:lnTo>
                  <a:pt x="2173" y="2086"/>
                </a:lnTo>
                <a:lnTo>
                  <a:pt x="1739" y="1304"/>
                </a:lnTo>
                <a:lnTo>
                  <a:pt x="2086" y="1087"/>
                </a:lnTo>
                <a:lnTo>
                  <a:pt x="1956" y="1043"/>
                </a:lnTo>
                <a:lnTo>
                  <a:pt x="1695" y="1217"/>
                </a:lnTo>
                <a:lnTo>
                  <a:pt x="1435" y="739"/>
                </a:lnTo>
                <a:lnTo>
                  <a:pt x="1217" y="609"/>
                </a:lnTo>
                <a:lnTo>
                  <a:pt x="1565" y="1260"/>
                </a:lnTo>
                <a:lnTo>
                  <a:pt x="1044" y="1608"/>
                </a:lnTo>
                <a:lnTo>
                  <a:pt x="609" y="826"/>
                </a:lnTo>
                <a:lnTo>
                  <a:pt x="1044" y="565"/>
                </a:lnTo>
                <a:lnTo>
                  <a:pt x="913" y="478"/>
                </a:lnTo>
                <a:lnTo>
                  <a:pt x="566" y="696"/>
                </a:lnTo>
                <a:lnTo>
                  <a:pt x="218" y="87"/>
                </a:lnTo>
                <a:lnTo>
                  <a:pt x="1" y="0"/>
                </a:lnTo>
                <a:close/>
              </a:path>
            </a:pathLst>
          </a:custGeom>
          <a:solidFill>
            <a:srgbClr val="D3C7AE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37" name="Google Shape;110;p16"/>
          <p:cNvSpPr/>
          <p:nvPr/>
        </p:nvSpPr>
        <p:spPr>
          <a:xfrm>
            <a:off x="3934050" y="1812858"/>
            <a:ext cx="386555" cy="650403"/>
          </a:xfrm>
          <a:custGeom>
            <a:avLst/>
            <a:ahLst/>
            <a:rect l="l" t="t" r="r" b="b"/>
            <a:pathLst>
              <a:path w="9038" h="15207" extrusionOk="0">
                <a:moveTo>
                  <a:pt x="1652" y="1434"/>
                </a:moveTo>
                <a:lnTo>
                  <a:pt x="2086" y="2216"/>
                </a:lnTo>
                <a:lnTo>
                  <a:pt x="1565" y="2564"/>
                </a:lnTo>
                <a:lnTo>
                  <a:pt x="1130" y="1782"/>
                </a:lnTo>
                <a:lnTo>
                  <a:pt x="1652" y="1434"/>
                </a:lnTo>
                <a:close/>
                <a:moveTo>
                  <a:pt x="1000" y="1825"/>
                </a:moveTo>
                <a:lnTo>
                  <a:pt x="1434" y="2651"/>
                </a:lnTo>
                <a:lnTo>
                  <a:pt x="956" y="2955"/>
                </a:lnTo>
                <a:lnTo>
                  <a:pt x="522" y="2173"/>
                </a:lnTo>
                <a:lnTo>
                  <a:pt x="1000" y="1825"/>
                </a:lnTo>
                <a:close/>
                <a:moveTo>
                  <a:pt x="2694" y="1999"/>
                </a:moveTo>
                <a:lnTo>
                  <a:pt x="3172" y="2781"/>
                </a:lnTo>
                <a:lnTo>
                  <a:pt x="2694" y="3085"/>
                </a:lnTo>
                <a:lnTo>
                  <a:pt x="2260" y="2260"/>
                </a:lnTo>
                <a:lnTo>
                  <a:pt x="2694" y="1999"/>
                </a:lnTo>
                <a:close/>
                <a:moveTo>
                  <a:pt x="2129" y="2346"/>
                </a:moveTo>
                <a:lnTo>
                  <a:pt x="2564" y="3128"/>
                </a:lnTo>
                <a:lnTo>
                  <a:pt x="2086" y="3476"/>
                </a:lnTo>
                <a:lnTo>
                  <a:pt x="1608" y="2694"/>
                </a:lnTo>
                <a:lnTo>
                  <a:pt x="2129" y="2346"/>
                </a:lnTo>
                <a:close/>
                <a:moveTo>
                  <a:pt x="3824" y="2520"/>
                </a:moveTo>
                <a:lnTo>
                  <a:pt x="4258" y="3302"/>
                </a:lnTo>
                <a:lnTo>
                  <a:pt x="3780" y="3606"/>
                </a:lnTo>
                <a:lnTo>
                  <a:pt x="3346" y="2824"/>
                </a:lnTo>
                <a:lnTo>
                  <a:pt x="3824" y="2520"/>
                </a:lnTo>
                <a:close/>
                <a:moveTo>
                  <a:pt x="1521" y="2737"/>
                </a:moveTo>
                <a:lnTo>
                  <a:pt x="1956" y="3563"/>
                </a:lnTo>
                <a:lnTo>
                  <a:pt x="1478" y="3867"/>
                </a:lnTo>
                <a:lnTo>
                  <a:pt x="1043" y="3085"/>
                </a:lnTo>
                <a:lnTo>
                  <a:pt x="1521" y="2737"/>
                </a:lnTo>
                <a:close/>
                <a:moveTo>
                  <a:pt x="3216" y="2911"/>
                </a:moveTo>
                <a:lnTo>
                  <a:pt x="3650" y="3693"/>
                </a:lnTo>
                <a:lnTo>
                  <a:pt x="3216" y="3997"/>
                </a:lnTo>
                <a:lnTo>
                  <a:pt x="2781" y="3215"/>
                </a:lnTo>
                <a:lnTo>
                  <a:pt x="3216" y="2911"/>
                </a:lnTo>
                <a:close/>
                <a:moveTo>
                  <a:pt x="4954" y="3042"/>
                </a:moveTo>
                <a:lnTo>
                  <a:pt x="5388" y="3824"/>
                </a:lnTo>
                <a:lnTo>
                  <a:pt x="4910" y="4171"/>
                </a:lnTo>
                <a:lnTo>
                  <a:pt x="4432" y="3346"/>
                </a:lnTo>
                <a:lnTo>
                  <a:pt x="4954" y="3042"/>
                </a:lnTo>
                <a:close/>
                <a:moveTo>
                  <a:pt x="913" y="3128"/>
                </a:moveTo>
                <a:lnTo>
                  <a:pt x="1347" y="3954"/>
                </a:lnTo>
                <a:lnTo>
                  <a:pt x="869" y="4258"/>
                </a:lnTo>
                <a:lnTo>
                  <a:pt x="435" y="3476"/>
                </a:lnTo>
                <a:lnTo>
                  <a:pt x="913" y="3128"/>
                </a:lnTo>
                <a:close/>
                <a:moveTo>
                  <a:pt x="2651" y="3259"/>
                </a:moveTo>
                <a:lnTo>
                  <a:pt x="3085" y="4084"/>
                </a:lnTo>
                <a:lnTo>
                  <a:pt x="2564" y="4388"/>
                </a:lnTo>
                <a:lnTo>
                  <a:pt x="2129" y="3606"/>
                </a:lnTo>
                <a:lnTo>
                  <a:pt x="2651" y="3259"/>
                </a:lnTo>
                <a:close/>
                <a:moveTo>
                  <a:pt x="4345" y="3433"/>
                </a:moveTo>
                <a:lnTo>
                  <a:pt x="4780" y="4215"/>
                </a:lnTo>
                <a:lnTo>
                  <a:pt x="4302" y="4562"/>
                </a:lnTo>
                <a:lnTo>
                  <a:pt x="3824" y="3737"/>
                </a:lnTo>
                <a:lnTo>
                  <a:pt x="4345" y="3433"/>
                </a:lnTo>
                <a:close/>
                <a:moveTo>
                  <a:pt x="6040" y="3563"/>
                </a:moveTo>
                <a:lnTo>
                  <a:pt x="6474" y="4345"/>
                </a:lnTo>
                <a:lnTo>
                  <a:pt x="5996" y="4693"/>
                </a:lnTo>
                <a:lnTo>
                  <a:pt x="5562" y="3867"/>
                </a:lnTo>
                <a:lnTo>
                  <a:pt x="6040" y="3563"/>
                </a:lnTo>
                <a:close/>
                <a:moveTo>
                  <a:pt x="1999" y="3693"/>
                </a:moveTo>
                <a:lnTo>
                  <a:pt x="2477" y="4475"/>
                </a:lnTo>
                <a:lnTo>
                  <a:pt x="1956" y="4779"/>
                </a:lnTo>
                <a:lnTo>
                  <a:pt x="1521" y="3997"/>
                </a:lnTo>
                <a:lnTo>
                  <a:pt x="1999" y="3693"/>
                </a:lnTo>
                <a:close/>
                <a:moveTo>
                  <a:pt x="3737" y="3824"/>
                </a:moveTo>
                <a:lnTo>
                  <a:pt x="4171" y="4606"/>
                </a:lnTo>
                <a:lnTo>
                  <a:pt x="3694" y="4910"/>
                </a:lnTo>
                <a:lnTo>
                  <a:pt x="3259" y="4128"/>
                </a:lnTo>
                <a:lnTo>
                  <a:pt x="3737" y="3824"/>
                </a:lnTo>
                <a:close/>
                <a:moveTo>
                  <a:pt x="5431" y="3954"/>
                </a:moveTo>
                <a:lnTo>
                  <a:pt x="5866" y="4736"/>
                </a:lnTo>
                <a:lnTo>
                  <a:pt x="5388" y="5084"/>
                </a:lnTo>
                <a:lnTo>
                  <a:pt x="4954" y="4258"/>
                </a:lnTo>
                <a:lnTo>
                  <a:pt x="5431" y="3954"/>
                </a:lnTo>
                <a:close/>
                <a:moveTo>
                  <a:pt x="1434" y="4084"/>
                </a:moveTo>
                <a:lnTo>
                  <a:pt x="1869" y="4866"/>
                </a:lnTo>
                <a:lnTo>
                  <a:pt x="1391" y="5170"/>
                </a:lnTo>
                <a:lnTo>
                  <a:pt x="913" y="4388"/>
                </a:lnTo>
                <a:lnTo>
                  <a:pt x="1434" y="4084"/>
                </a:lnTo>
                <a:close/>
                <a:moveTo>
                  <a:pt x="7169" y="4084"/>
                </a:moveTo>
                <a:lnTo>
                  <a:pt x="7604" y="4910"/>
                </a:lnTo>
                <a:lnTo>
                  <a:pt x="7126" y="5214"/>
                </a:lnTo>
                <a:lnTo>
                  <a:pt x="6648" y="4432"/>
                </a:lnTo>
                <a:lnTo>
                  <a:pt x="7169" y="4084"/>
                </a:lnTo>
                <a:close/>
                <a:moveTo>
                  <a:pt x="3172" y="4171"/>
                </a:moveTo>
                <a:lnTo>
                  <a:pt x="3607" y="4997"/>
                </a:lnTo>
                <a:lnTo>
                  <a:pt x="3085" y="5301"/>
                </a:lnTo>
                <a:lnTo>
                  <a:pt x="2651" y="4519"/>
                </a:lnTo>
                <a:lnTo>
                  <a:pt x="3172" y="4171"/>
                </a:lnTo>
                <a:close/>
                <a:moveTo>
                  <a:pt x="4823" y="4345"/>
                </a:moveTo>
                <a:lnTo>
                  <a:pt x="5301" y="5127"/>
                </a:lnTo>
                <a:lnTo>
                  <a:pt x="4780" y="5475"/>
                </a:lnTo>
                <a:lnTo>
                  <a:pt x="4345" y="4649"/>
                </a:lnTo>
                <a:lnTo>
                  <a:pt x="4823" y="4345"/>
                </a:lnTo>
                <a:close/>
                <a:moveTo>
                  <a:pt x="826" y="4475"/>
                </a:moveTo>
                <a:lnTo>
                  <a:pt x="1261" y="5257"/>
                </a:lnTo>
                <a:lnTo>
                  <a:pt x="783" y="5561"/>
                </a:lnTo>
                <a:lnTo>
                  <a:pt x="305" y="4779"/>
                </a:lnTo>
                <a:lnTo>
                  <a:pt x="826" y="4475"/>
                </a:lnTo>
                <a:close/>
                <a:moveTo>
                  <a:pt x="6561" y="4475"/>
                </a:moveTo>
                <a:lnTo>
                  <a:pt x="6996" y="5301"/>
                </a:lnTo>
                <a:lnTo>
                  <a:pt x="6518" y="5605"/>
                </a:lnTo>
                <a:lnTo>
                  <a:pt x="6083" y="4779"/>
                </a:lnTo>
                <a:lnTo>
                  <a:pt x="6561" y="4475"/>
                </a:lnTo>
                <a:close/>
                <a:moveTo>
                  <a:pt x="2520" y="4606"/>
                </a:moveTo>
                <a:lnTo>
                  <a:pt x="2955" y="5388"/>
                </a:lnTo>
                <a:lnTo>
                  <a:pt x="2477" y="5692"/>
                </a:lnTo>
                <a:lnTo>
                  <a:pt x="2043" y="4910"/>
                </a:lnTo>
                <a:lnTo>
                  <a:pt x="2520" y="4606"/>
                </a:lnTo>
                <a:close/>
                <a:moveTo>
                  <a:pt x="8255" y="4606"/>
                </a:moveTo>
                <a:lnTo>
                  <a:pt x="8690" y="5431"/>
                </a:lnTo>
                <a:lnTo>
                  <a:pt x="8212" y="5735"/>
                </a:lnTo>
                <a:lnTo>
                  <a:pt x="7778" y="4953"/>
                </a:lnTo>
                <a:lnTo>
                  <a:pt x="8255" y="4606"/>
                </a:lnTo>
                <a:close/>
                <a:moveTo>
                  <a:pt x="4258" y="4736"/>
                </a:moveTo>
                <a:lnTo>
                  <a:pt x="4693" y="5518"/>
                </a:lnTo>
                <a:lnTo>
                  <a:pt x="4215" y="5822"/>
                </a:lnTo>
                <a:lnTo>
                  <a:pt x="3780" y="5040"/>
                </a:lnTo>
                <a:lnTo>
                  <a:pt x="4258" y="4736"/>
                </a:lnTo>
                <a:close/>
                <a:moveTo>
                  <a:pt x="5953" y="4866"/>
                </a:moveTo>
                <a:lnTo>
                  <a:pt x="6387" y="5692"/>
                </a:lnTo>
                <a:lnTo>
                  <a:pt x="5909" y="5996"/>
                </a:lnTo>
                <a:lnTo>
                  <a:pt x="5475" y="5170"/>
                </a:lnTo>
                <a:lnTo>
                  <a:pt x="5953" y="4866"/>
                </a:lnTo>
                <a:close/>
                <a:moveTo>
                  <a:pt x="1912" y="4997"/>
                </a:moveTo>
                <a:lnTo>
                  <a:pt x="2347" y="5779"/>
                </a:lnTo>
                <a:lnTo>
                  <a:pt x="1869" y="6083"/>
                </a:lnTo>
                <a:lnTo>
                  <a:pt x="1434" y="5301"/>
                </a:lnTo>
                <a:lnTo>
                  <a:pt x="1912" y="4997"/>
                </a:lnTo>
                <a:close/>
                <a:moveTo>
                  <a:pt x="7647" y="4997"/>
                </a:moveTo>
                <a:lnTo>
                  <a:pt x="8125" y="5822"/>
                </a:lnTo>
                <a:lnTo>
                  <a:pt x="7604" y="6126"/>
                </a:lnTo>
                <a:lnTo>
                  <a:pt x="7169" y="5344"/>
                </a:lnTo>
                <a:lnTo>
                  <a:pt x="7647" y="4997"/>
                </a:lnTo>
                <a:close/>
                <a:moveTo>
                  <a:pt x="3650" y="5127"/>
                </a:moveTo>
                <a:lnTo>
                  <a:pt x="4085" y="5909"/>
                </a:lnTo>
                <a:lnTo>
                  <a:pt x="3607" y="6257"/>
                </a:lnTo>
                <a:lnTo>
                  <a:pt x="3129" y="5431"/>
                </a:lnTo>
                <a:lnTo>
                  <a:pt x="3650" y="5127"/>
                </a:lnTo>
                <a:close/>
                <a:moveTo>
                  <a:pt x="5345" y="5257"/>
                </a:moveTo>
                <a:lnTo>
                  <a:pt x="5779" y="6083"/>
                </a:lnTo>
                <a:lnTo>
                  <a:pt x="5301" y="6387"/>
                </a:lnTo>
                <a:lnTo>
                  <a:pt x="4867" y="5561"/>
                </a:lnTo>
                <a:lnTo>
                  <a:pt x="5345" y="5257"/>
                </a:lnTo>
                <a:close/>
                <a:moveTo>
                  <a:pt x="1304" y="5388"/>
                </a:moveTo>
                <a:lnTo>
                  <a:pt x="1782" y="6170"/>
                </a:lnTo>
                <a:lnTo>
                  <a:pt x="1261" y="6474"/>
                </a:lnTo>
                <a:lnTo>
                  <a:pt x="826" y="5692"/>
                </a:lnTo>
                <a:lnTo>
                  <a:pt x="1304" y="5388"/>
                </a:lnTo>
                <a:close/>
                <a:moveTo>
                  <a:pt x="7082" y="5388"/>
                </a:moveTo>
                <a:lnTo>
                  <a:pt x="7517" y="6213"/>
                </a:lnTo>
                <a:lnTo>
                  <a:pt x="6996" y="6517"/>
                </a:lnTo>
                <a:lnTo>
                  <a:pt x="6561" y="5735"/>
                </a:lnTo>
                <a:lnTo>
                  <a:pt x="7082" y="5388"/>
                </a:lnTo>
                <a:close/>
                <a:moveTo>
                  <a:pt x="3042" y="5518"/>
                </a:moveTo>
                <a:lnTo>
                  <a:pt x="3476" y="6300"/>
                </a:lnTo>
                <a:lnTo>
                  <a:pt x="2998" y="6648"/>
                </a:lnTo>
                <a:lnTo>
                  <a:pt x="2564" y="5822"/>
                </a:lnTo>
                <a:lnTo>
                  <a:pt x="3042" y="5518"/>
                </a:lnTo>
                <a:close/>
                <a:moveTo>
                  <a:pt x="4736" y="5648"/>
                </a:moveTo>
                <a:lnTo>
                  <a:pt x="5171" y="6430"/>
                </a:lnTo>
                <a:lnTo>
                  <a:pt x="4736" y="6735"/>
                </a:lnTo>
                <a:lnTo>
                  <a:pt x="4302" y="5952"/>
                </a:lnTo>
                <a:lnTo>
                  <a:pt x="4736" y="5648"/>
                </a:lnTo>
                <a:close/>
                <a:moveTo>
                  <a:pt x="739" y="5779"/>
                </a:moveTo>
                <a:lnTo>
                  <a:pt x="1174" y="6561"/>
                </a:lnTo>
                <a:lnTo>
                  <a:pt x="696" y="6865"/>
                </a:lnTo>
                <a:lnTo>
                  <a:pt x="218" y="6083"/>
                </a:lnTo>
                <a:lnTo>
                  <a:pt x="739" y="5779"/>
                </a:lnTo>
                <a:close/>
                <a:moveTo>
                  <a:pt x="6474" y="5779"/>
                </a:moveTo>
                <a:lnTo>
                  <a:pt x="6909" y="6604"/>
                </a:lnTo>
                <a:lnTo>
                  <a:pt x="6431" y="6908"/>
                </a:lnTo>
                <a:lnTo>
                  <a:pt x="5953" y="6126"/>
                </a:lnTo>
                <a:lnTo>
                  <a:pt x="6474" y="5779"/>
                </a:lnTo>
                <a:close/>
                <a:moveTo>
                  <a:pt x="2434" y="5909"/>
                </a:moveTo>
                <a:lnTo>
                  <a:pt x="2868" y="6691"/>
                </a:lnTo>
                <a:lnTo>
                  <a:pt x="2390" y="6995"/>
                </a:lnTo>
                <a:lnTo>
                  <a:pt x="1956" y="6213"/>
                </a:lnTo>
                <a:lnTo>
                  <a:pt x="2434" y="5909"/>
                </a:lnTo>
                <a:close/>
                <a:moveTo>
                  <a:pt x="8169" y="5952"/>
                </a:moveTo>
                <a:lnTo>
                  <a:pt x="8603" y="6735"/>
                </a:lnTo>
                <a:lnTo>
                  <a:pt x="8125" y="7039"/>
                </a:lnTo>
                <a:lnTo>
                  <a:pt x="7691" y="6257"/>
                </a:lnTo>
                <a:lnTo>
                  <a:pt x="8169" y="5952"/>
                </a:lnTo>
                <a:close/>
                <a:moveTo>
                  <a:pt x="4171" y="6039"/>
                </a:moveTo>
                <a:lnTo>
                  <a:pt x="4606" y="6821"/>
                </a:lnTo>
                <a:lnTo>
                  <a:pt x="4085" y="7169"/>
                </a:lnTo>
                <a:lnTo>
                  <a:pt x="3650" y="6344"/>
                </a:lnTo>
                <a:lnTo>
                  <a:pt x="4171" y="6039"/>
                </a:lnTo>
                <a:close/>
                <a:moveTo>
                  <a:pt x="5866" y="6170"/>
                </a:moveTo>
                <a:lnTo>
                  <a:pt x="6300" y="6995"/>
                </a:lnTo>
                <a:lnTo>
                  <a:pt x="5822" y="7299"/>
                </a:lnTo>
                <a:lnTo>
                  <a:pt x="5388" y="6517"/>
                </a:lnTo>
                <a:lnTo>
                  <a:pt x="5866" y="6170"/>
                </a:lnTo>
                <a:close/>
                <a:moveTo>
                  <a:pt x="1825" y="6300"/>
                </a:moveTo>
                <a:lnTo>
                  <a:pt x="2260" y="7082"/>
                </a:lnTo>
                <a:lnTo>
                  <a:pt x="1782" y="7386"/>
                </a:lnTo>
                <a:lnTo>
                  <a:pt x="1347" y="6604"/>
                </a:lnTo>
                <a:lnTo>
                  <a:pt x="1825" y="6300"/>
                </a:lnTo>
                <a:close/>
                <a:moveTo>
                  <a:pt x="7560" y="6300"/>
                </a:moveTo>
                <a:lnTo>
                  <a:pt x="7995" y="7126"/>
                </a:lnTo>
                <a:lnTo>
                  <a:pt x="7517" y="7430"/>
                </a:lnTo>
                <a:lnTo>
                  <a:pt x="7082" y="6648"/>
                </a:lnTo>
                <a:lnTo>
                  <a:pt x="7560" y="6300"/>
                </a:lnTo>
                <a:close/>
                <a:moveTo>
                  <a:pt x="3563" y="6430"/>
                </a:moveTo>
                <a:lnTo>
                  <a:pt x="3998" y="7212"/>
                </a:lnTo>
                <a:lnTo>
                  <a:pt x="3476" y="7560"/>
                </a:lnTo>
                <a:lnTo>
                  <a:pt x="3042" y="6735"/>
                </a:lnTo>
                <a:lnTo>
                  <a:pt x="3563" y="6430"/>
                </a:lnTo>
                <a:close/>
                <a:moveTo>
                  <a:pt x="5258" y="6561"/>
                </a:moveTo>
                <a:lnTo>
                  <a:pt x="5692" y="7386"/>
                </a:lnTo>
                <a:lnTo>
                  <a:pt x="5214" y="7690"/>
                </a:lnTo>
                <a:lnTo>
                  <a:pt x="4780" y="6865"/>
                </a:lnTo>
                <a:lnTo>
                  <a:pt x="5258" y="6561"/>
                </a:lnTo>
                <a:close/>
                <a:moveTo>
                  <a:pt x="1217" y="6691"/>
                </a:moveTo>
                <a:lnTo>
                  <a:pt x="1652" y="7473"/>
                </a:lnTo>
                <a:lnTo>
                  <a:pt x="1174" y="7777"/>
                </a:lnTo>
                <a:lnTo>
                  <a:pt x="739" y="6995"/>
                </a:lnTo>
                <a:lnTo>
                  <a:pt x="1217" y="6691"/>
                </a:lnTo>
                <a:close/>
                <a:moveTo>
                  <a:pt x="6952" y="6691"/>
                </a:moveTo>
                <a:lnTo>
                  <a:pt x="7430" y="7517"/>
                </a:lnTo>
                <a:lnTo>
                  <a:pt x="6909" y="7821"/>
                </a:lnTo>
                <a:lnTo>
                  <a:pt x="6474" y="7039"/>
                </a:lnTo>
                <a:lnTo>
                  <a:pt x="6952" y="6691"/>
                </a:lnTo>
                <a:close/>
                <a:moveTo>
                  <a:pt x="2955" y="6821"/>
                </a:moveTo>
                <a:lnTo>
                  <a:pt x="3389" y="7603"/>
                </a:lnTo>
                <a:lnTo>
                  <a:pt x="2911" y="7951"/>
                </a:lnTo>
                <a:lnTo>
                  <a:pt x="2434" y="7126"/>
                </a:lnTo>
                <a:lnTo>
                  <a:pt x="2955" y="6821"/>
                </a:lnTo>
                <a:close/>
                <a:moveTo>
                  <a:pt x="4693" y="6952"/>
                </a:moveTo>
                <a:lnTo>
                  <a:pt x="5127" y="7734"/>
                </a:lnTo>
                <a:lnTo>
                  <a:pt x="4606" y="8081"/>
                </a:lnTo>
                <a:lnTo>
                  <a:pt x="4171" y="7256"/>
                </a:lnTo>
                <a:lnTo>
                  <a:pt x="4693" y="6952"/>
                </a:lnTo>
                <a:close/>
                <a:moveTo>
                  <a:pt x="609" y="7082"/>
                </a:moveTo>
                <a:lnTo>
                  <a:pt x="1087" y="7864"/>
                </a:lnTo>
                <a:lnTo>
                  <a:pt x="565" y="8168"/>
                </a:lnTo>
                <a:lnTo>
                  <a:pt x="131" y="7386"/>
                </a:lnTo>
                <a:lnTo>
                  <a:pt x="609" y="7082"/>
                </a:lnTo>
                <a:close/>
                <a:moveTo>
                  <a:pt x="6387" y="7082"/>
                </a:moveTo>
                <a:lnTo>
                  <a:pt x="6822" y="7908"/>
                </a:lnTo>
                <a:lnTo>
                  <a:pt x="6300" y="8212"/>
                </a:lnTo>
                <a:lnTo>
                  <a:pt x="5866" y="7430"/>
                </a:lnTo>
                <a:lnTo>
                  <a:pt x="6387" y="7082"/>
                </a:lnTo>
                <a:close/>
                <a:moveTo>
                  <a:pt x="2347" y="7212"/>
                </a:moveTo>
                <a:lnTo>
                  <a:pt x="2781" y="7994"/>
                </a:lnTo>
                <a:lnTo>
                  <a:pt x="2303" y="8342"/>
                </a:lnTo>
                <a:lnTo>
                  <a:pt x="1869" y="7517"/>
                </a:lnTo>
                <a:lnTo>
                  <a:pt x="2347" y="7212"/>
                </a:lnTo>
                <a:close/>
                <a:moveTo>
                  <a:pt x="8082" y="7256"/>
                </a:moveTo>
                <a:lnTo>
                  <a:pt x="8516" y="8038"/>
                </a:lnTo>
                <a:lnTo>
                  <a:pt x="8038" y="8342"/>
                </a:lnTo>
                <a:lnTo>
                  <a:pt x="7604" y="7560"/>
                </a:lnTo>
                <a:lnTo>
                  <a:pt x="8082" y="7256"/>
                </a:lnTo>
                <a:close/>
                <a:moveTo>
                  <a:pt x="4041" y="7343"/>
                </a:moveTo>
                <a:lnTo>
                  <a:pt x="4476" y="8168"/>
                </a:lnTo>
                <a:lnTo>
                  <a:pt x="3998" y="8472"/>
                </a:lnTo>
                <a:lnTo>
                  <a:pt x="3563" y="7647"/>
                </a:lnTo>
                <a:lnTo>
                  <a:pt x="4041" y="7343"/>
                </a:lnTo>
                <a:close/>
                <a:moveTo>
                  <a:pt x="5779" y="7473"/>
                </a:moveTo>
                <a:lnTo>
                  <a:pt x="6213" y="8299"/>
                </a:lnTo>
                <a:lnTo>
                  <a:pt x="5736" y="8603"/>
                </a:lnTo>
                <a:lnTo>
                  <a:pt x="5301" y="7777"/>
                </a:lnTo>
                <a:lnTo>
                  <a:pt x="5779" y="7473"/>
                </a:lnTo>
                <a:close/>
                <a:moveTo>
                  <a:pt x="1738" y="7603"/>
                </a:moveTo>
                <a:lnTo>
                  <a:pt x="2173" y="8386"/>
                </a:lnTo>
                <a:lnTo>
                  <a:pt x="1695" y="8733"/>
                </a:lnTo>
                <a:lnTo>
                  <a:pt x="1261" y="7908"/>
                </a:lnTo>
                <a:lnTo>
                  <a:pt x="1738" y="7603"/>
                </a:lnTo>
                <a:close/>
                <a:moveTo>
                  <a:pt x="7473" y="7647"/>
                </a:moveTo>
                <a:lnTo>
                  <a:pt x="7908" y="8429"/>
                </a:lnTo>
                <a:lnTo>
                  <a:pt x="7430" y="8733"/>
                </a:lnTo>
                <a:lnTo>
                  <a:pt x="6996" y="7951"/>
                </a:lnTo>
                <a:lnTo>
                  <a:pt x="7473" y="7647"/>
                </a:lnTo>
                <a:close/>
                <a:moveTo>
                  <a:pt x="3433" y="7734"/>
                </a:moveTo>
                <a:lnTo>
                  <a:pt x="3911" y="8516"/>
                </a:lnTo>
                <a:lnTo>
                  <a:pt x="3389" y="8863"/>
                </a:lnTo>
                <a:lnTo>
                  <a:pt x="2955" y="8038"/>
                </a:lnTo>
                <a:lnTo>
                  <a:pt x="3433" y="7734"/>
                </a:lnTo>
                <a:close/>
                <a:moveTo>
                  <a:pt x="5171" y="7864"/>
                </a:moveTo>
                <a:lnTo>
                  <a:pt x="5605" y="8646"/>
                </a:lnTo>
                <a:lnTo>
                  <a:pt x="5127" y="8994"/>
                </a:lnTo>
                <a:lnTo>
                  <a:pt x="4693" y="8212"/>
                </a:lnTo>
                <a:lnTo>
                  <a:pt x="5171" y="7864"/>
                </a:lnTo>
                <a:close/>
                <a:moveTo>
                  <a:pt x="1130" y="7994"/>
                </a:moveTo>
                <a:lnTo>
                  <a:pt x="1565" y="8777"/>
                </a:lnTo>
                <a:lnTo>
                  <a:pt x="1087" y="9081"/>
                </a:lnTo>
                <a:lnTo>
                  <a:pt x="652" y="8299"/>
                </a:lnTo>
                <a:lnTo>
                  <a:pt x="1130" y="7994"/>
                </a:lnTo>
                <a:close/>
                <a:moveTo>
                  <a:pt x="6865" y="8038"/>
                </a:moveTo>
                <a:lnTo>
                  <a:pt x="7300" y="8820"/>
                </a:lnTo>
                <a:lnTo>
                  <a:pt x="6822" y="9124"/>
                </a:lnTo>
                <a:lnTo>
                  <a:pt x="6387" y="8342"/>
                </a:lnTo>
                <a:lnTo>
                  <a:pt x="6865" y="8038"/>
                </a:lnTo>
                <a:close/>
                <a:moveTo>
                  <a:pt x="2868" y="8125"/>
                </a:moveTo>
                <a:lnTo>
                  <a:pt x="3303" y="8907"/>
                </a:lnTo>
                <a:lnTo>
                  <a:pt x="2781" y="9254"/>
                </a:lnTo>
                <a:lnTo>
                  <a:pt x="2347" y="8429"/>
                </a:lnTo>
                <a:lnTo>
                  <a:pt x="2868" y="8125"/>
                </a:lnTo>
                <a:close/>
                <a:moveTo>
                  <a:pt x="4562" y="8255"/>
                </a:moveTo>
                <a:lnTo>
                  <a:pt x="4997" y="9081"/>
                </a:lnTo>
                <a:lnTo>
                  <a:pt x="4519" y="9385"/>
                </a:lnTo>
                <a:lnTo>
                  <a:pt x="4085" y="8603"/>
                </a:lnTo>
                <a:lnTo>
                  <a:pt x="4562" y="8255"/>
                </a:lnTo>
                <a:close/>
                <a:moveTo>
                  <a:pt x="6257" y="8386"/>
                </a:moveTo>
                <a:lnTo>
                  <a:pt x="6735" y="9211"/>
                </a:lnTo>
                <a:lnTo>
                  <a:pt x="6257" y="9515"/>
                </a:lnTo>
                <a:lnTo>
                  <a:pt x="5822" y="8690"/>
                </a:lnTo>
                <a:lnTo>
                  <a:pt x="6257" y="8386"/>
                </a:lnTo>
                <a:close/>
                <a:moveTo>
                  <a:pt x="2260" y="8516"/>
                </a:moveTo>
                <a:lnTo>
                  <a:pt x="2694" y="9298"/>
                </a:lnTo>
                <a:lnTo>
                  <a:pt x="2216" y="9645"/>
                </a:lnTo>
                <a:lnTo>
                  <a:pt x="1738" y="8820"/>
                </a:lnTo>
                <a:lnTo>
                  <a:pt x="2260" y="8516"/>
                </a:lnTo>
                <a:close/>
                <a:moveTo>
                  <a:pt x="7995" y="8559"/>
                </a:moveTo>
                <a:lnTo>
                  <a:pt x="8429" y="9341"/>
                </a:lnTo>
                <a:lnTo>
                  <a:pt x="7951" y="9645"/>
                </a:lnTo>
                <a:lnTo>
                  <a:pt x="7517" y="8863"/>
                </a:lnTo>
                <a:lnTo>
                  <a:pt x="7995" y="8559"/>
                </a:lnTo>
                <a:close/>
                <a:moveTo>
                  <a:pt x="3954" y="8646"/>
                </a:moveTo>
                <a:lnTo>
                  <a:pt x="4389" y="9472"/>
                </a:lnTo>
                <a:lnTo>
                  <a:pt x="3911" y="9776"/>
                </a:lnTo>
                <a:lnTo>
                  <a:pt x="3476" y="8950"/>
                </a:lnTo>
                <a:lnTo>
                  <a:pt x="3954" y="8646"/>
                </a:lnTo>
                <a:close/>
                <a:moveTo>
                  <a:pt x="5692" y="8777"/>
                </a:moveTo>
                <a:lnTo>
                  <a:pt x="6127" y="9602"/>
                </a:lnTo>
                <a:lnTo>
                  <a:pt x="5605" y="9906"/>
                </a:lnTo>
                <a:lnTo>
                  <a:pt x="5171" y="9124"/>
                </a:lnTo>
                <a:lnTo>
                  <a:pt x="5692" y="8777"/>
                </a:lnTo>
                <a:close/>
                <a:moveTo>
                  <a:pt x="1652" y="8907"/>
                </a:moveTo>
                <a:lnTo>
                  <a:pt x="2086" y="9689"/>
                </a:lnTo>
                <a:lnTo>
                  <a:pt x="1608" y="10036"/>
                </a:lnTo>
                <a:lnTo>
                  <a:pt x="1174" y="9211"/>
                </a:lnTo>
                <a:lnTo>
                  <a:pt x="1652" y="8907"/>
                </a:lnTo>
                <a:close/>
                <a:moveTo>
                  <a:pt x="7387" y="8950"/>
                </a:moveTo>
                <a:lnTo>
                  <a:pt x="7821" y="9732"/>
                </a:lnTo>
                <a:lnTo>
                  <a:pt x="7343" y="10036"/>
                </a:lnTo>
                <a:lnTo>
                  <a:pt x="6909" y="9254"/>
                </a:lnTo>
                <a:lnTo>
                  <a:pt x="7387" y="8950"/>
                </a:lnTo>
                <a:close/>
                <a:moveTo>
                  <a:pt x="3346" y="9037"/>
                </a:moveTo>
                <a:lnTo>
                  <a:pt x="3780" y="9863"/>
                </a:lnTo>
                <a:lnTo>
                  <a:pt x="3303" y="10167"/>
                </a:lnTo>
                <a:lnTo>
                  <a:pt x="2868" y="9341"/>
                </a:lnTo>
                <a:lnTo>
                  <a:pt x="3346" y="9037"/>
                </a:lnTo>
                <a:close/>
                <a:moveTo>
                  <a:pt x="5084" y="9168"/>
                </a:moveTo>
                <a:lnTo>
                  <a:pt x="5518" y="9993"/>
                </a:lnTo>
                <a:lnTo>
                  <a:pt x="5040" y="10297"/>
                </a:lnTo>
                <a:lnTo>
                  <a:pt x="4562" y="9515"/>
                </a:lnTo>
                <a:lnTo>
                  <a:pt x="5084" y="9168"/>
                </a:lnTo>
                <a:close/>
                <a:moveTo>
                  <a:pt x="1043" y="9298"/>
                </a:moveTo>
                <a:lnTo>
                  <a:pt x="1478" y="10080"/>
                </a:lnTo>
                <a:lnTo>
                  <a:pt x="1000" y="10428"/>
                </a:lnTo>
                <a:lnTo>
                  <a:pt x="565" y="9602"/>
                </a:lnTo>
                <a:lnTo>
                  <a:pt x="1043" y="9298"/>
                </a:lnTo>
                <a:close/>
                <a:moveTo>
                  <a:pt x="6778" y="9341"/>
                </a:moveTo>
                <a:lnTo>
                  <a:pt x="7213" y="10123"/>
                </a:lnTo>
                <a:lnTo>
                  <a:pt x="6735" y="10428"/>
                </a:lnTo>
                <a:lnTo>
                  <a:pt x="6300" y="9645"/>
                </a:lnTo>
                <a:lnTo>
                  <a:pt x="6778" y="9341"/>
                </a:lnTo>
                <a:close/>
                <a:moveTo>
                  <a:pt x="2738" y="9428"/>
                </a:moveTo>
                <a:lnTo>
                  <a:pt x="3216" y="10254"/>
                </a:lnTo>
                <a:lnTo>
                  <a:pt x="2694" y="10558"/>
                </a:lnTo>
                <a:lnTo>
                  <a:pt x="2260" y="9732"/>
                </a:lnTo>
                <a:lnTo>
                  <a:pt x="2738" y="9428"/>
                </a:lnTo>
                <a:close/>
                <a:moveTo>
                  <a:pt x="8516" y="9472"/>
                </a:moveTo>
                <a:lnTo>
                  <a:pt x="8951" y="10254"/>
                </a:lnTo>
                <a:lnTo>
                  <a:pt x="8429" y="10558"/>
                </a:lnTo>
                <a:lnTo>
                  <a:pt x="7995" y="9776"/>
                </a:lnTo>
                <a:lnTo>
                  <a:pt x="8516" y="9472"/>
                </a:lnTo>
                <a:close/>
                <a:moveTo>
                  <a:pt x="4476" y="9559"/>
                </a:moveTo>
                <a:lnTo>
                  <a:pt x="4910" y="10384"/>
                </a:lnTo>
                <a:lnTo>
                  <a:pt x="4432" y="10688"/>
                </a:lnTo>
                <a:lnTo>
                  <a:pt x="3998" y="9906"/>
                </a:lnTo>
                <a:lnTo>
                  <a:pt x="4476" y="9559"/>
                </a:lnTo>
                <a:close/>
                <a:moveTo>
                  <a:pt x="6213" y="9689"/>
                </a:moveTo>
                <a:lnTo>
                  <a:pt x="6648" y="10514"/>
                </a:lnTo>
                <a:lnTo>
                  <a:pt x="6127" y="10819"/>
                </a:lnTo>
                <a:lnTo>
                  <a:pt x="5692" y="10036"/>
                </a:lnTo>
                <a:lnTo>
                  <a:pt x="6213" y="9689"/>
                </a:lnTo>
                <a:close/>
                <a:moveTo>
                  <a:pt x="2173" y="9819"/>
                </a:moveTo>
                <a:lnTo>
                  <a:pt x="2607" y="10601"/>
                </a:lnTo>
                <a:lnTo>
                  <a:pt x="2086" y="10949"/>
                </a:lnTo>
                <a:lnTo>
                  <a:pt x="1652" y="10123"/>
                </a:lnTo>
                <a:lnTo>
                  <a:pt x="2173" y="9819"/>
                </a:lnTo>
                <a:close/>
                <a:moveTo>
                  <a:pt x="7908" y="9863"/>
                </a:moveTo>
                <a:lnTo>
                  <a:pt x="8342" y="10645"/>
                </a:lnTo>
                <a:lnTo>
                  <a:pt x="7864" y="10949"/>
                </a:lnTo>
                <a:lnTo>
                  <a:pt x="7387" y="10167"/>
                </a:lnTo>
                <a:lnTo>
                  <a:pt x="7908" y="9863"/>
                </a:lnTo>
                <a:close/>
                <a:moveTo>
                  <a:pt x="3867" y="9950"/>
                </a:moveTo>
                <a:lnTo>
                  <a:pt x="4302" y="10775"/>
                </a:lnTo>
                <a:lnTo>
                  <a:pt x="3824" y="11079"/>
                </a:lnTo>
                <a:lnTo>
                  <a:pt x="3389" y="10297"/>
                </a:lnTo>
                <a:lnTo>
                  <a:pt x="3867" y="9950"/>
                </a:lnTo>
                <a:close/>
                <a:moveTo>
                  <a:pt x="5562" y="10123"/>
                </a:moveTo>
                <a:lnTo>
                  <a:pt x="6040" y="10905"/>
                </a:lnTo>
                <a:lnTo>
                  <a:pt x="5518" y="11210"/>
                </a:lnTo>
                <a:lnTo>
                  <a:pt x="5084" y="10428"/>
                </a:lnTo>
                <a:lnTo>
                  <a:pt x="5562" y="10123"/>
                </a:lnTo>
                <a:close/>
                <a:moveTo>
                  <a:pt x="7300" y="10254"/>
                </a:moveTo>
                <a:lnTo>
                  <a:pt x="7734" y="11036"/>
                </a:lnTo>
                <a:lnTo>
                  <a:pt x="7256" y="11340"/>
                </a:lnTo>
                <a:lnTo>
                  <a:pt x="6822" y="10558"/>
                </a:lnTo>
                <a:lnTo>
                  <a:pt x="7300" y="10254"/>
                </a:lnTo>
                <a:close/>
                <a:moveTo>
                  <a:pt x="3259" y="10341"/>
                </a:moveTo>
                <a:lnTo>
                  <a:pt x="3694" y="11166"/>
                </a:lnTo>
                <a:lnTo>
                  <a:pt x="3216" y="11470"/>
                </a:lnTo>
                <a:lnTo>
                  <a:pt x="2781" y="10688"/>
                </a:lnTo>
                <a:lnTo>
                  <a:pt x="3259" y="10341"/>
                </a:lnTo>
                <a:close/>
                <a:moveTo>
                  <a:pt x="4997" y="10471"/>
                </a:moveTo>
                <a:lnTo>
                  <a:pt x="5431" y="11296"/>
                </a:lnTo>
                <a:lnTo>
                  <a:pt x="4910" y="11601"/>
                </a:lnTo>
                <a:lnTo>
                  <a:pt x="4476" y="10819"/>
                </a:lnTo>
                <a:lnTo>
                  <a:pt x="4997" y="10471"/>
                </a:lnTo>
                <a:close/>
                <a:moveTo>
                  <a:pt x="6691" y="10645"/>
                </a:moveTo>
                <a:lnTo>
                  <a:pt x="7126" y="11427"/>
                </a:lnTo>
                <a:lnTo>
                  <a:pt x="6648" y="11731"/>
                </a:lnTo>
                <a:lnTo>
                  <a:pt x="6213" y="10949"/>
                </a:lnTo>
                <a:lnTo>
                  <a:pt x="6691" y="10645"/>
                </a:lnTo>
                <a:close/>
                <a:moveTo>
                  <a:pt x="8386" y="10775"/>
                </a:moveTo>
                <a:lnTo>
                  <a:pt x="8864" y="11557"/>
                </a:lnTo>
                <a:lnTo>
                  <a:pt x="8342" y="11905"/>
                </a:lnTo>
                <a:lnTo>
                  <a:pt x="7908" y="11079"/>
                </a:lnTo>
                <a:lnTo>
                  <a:pt x="8386" y="10775"/>
                </a:lnTo>
                <a:close/>
                <a:moveTo>
                  <a:pt x="4389" y="10862"/>
                </a:moveTo>
                <a:lnTo>
                  <a:pt x="4823" y="11687"/>
                </a:lnTo>
                <a:lnTo>
                  <a:pt x="4345" y="11992"/>
                </a:lnTo>
                <a:lnTo>
                  <a:pt x="3867" y="11210"/>
                </a:lnTo>
                <a:lnTo>
                  <a:pt x="4389" y="10862"/>
                </a:lnTo>
                <a:close/>
                <a:moveTo>
                  <a:pt x="6083" y="11036"/>
                </a:moveTo>
                <a:lnTo>
                  <a:pt x="6518" y="11818"/>
                </a:lnTo>
                <a:lnTo>
                  <a:pt x="6040" y="12122"/>
                </a:lnTo>
                <a:lnTo>
                  <a:pt x="5605" y="11340"/>
                </a:lnTo>
                <a:lnTo>
                  <a:pt x="6083" y="11036"/>
                </a:lnTo>
                <a:close/>
                <a:moveTo>
                  <a:pt x="7821" y="11166"/>
                </a:moveTo>
                <a:lnTo>
                  <a:pt x="8255" y="11948"/>
                </a:lnTo>
                <a:lnTo>
                  <a:pt x="7778" y="12252"/>
                </a:lnTo>
                <a:lnTo>
                  <a:pt x="7300" y="11470"/>
                </a:lnTo>
                <a:lnTo>
                  <a:pt x="7821" y="11166"/>
                </a:lnTo>
                <a:close/>
                <a:moveTo>
                  <a:pt x="3780" y="11253"/>
                </a:moveTo>
                <a:lnTo>
                  <a:pt x="4215" y="12078"/>
                </a:lnTo>
                <a:lnTo>
                  <a:pt x="3737" y="12383"/>
                </a:lnTo>
                <a:lnTo>
                  <a:pt x="3303" y="11601"/>
                </a:lnTo>
                <a:lnTo>
                  <a:pt x="3780" y="11253"/>
                </a:lnTo>
                <a:close/>
                <a:moveTo>
                  <a:pt x="5475" y="11427"/>
                </a:moveTo>
                <a:lnTo>
                  <a:pt x="5909" y="12209"/>
                </a:lnTo>
                <a:lnTo>
                  <a:pt x="5431" y="12513"/>
                </a:lnTo>
                <a:lnTo>
                  <a:pt x="4997" y="11731"/>
                </a:lnTo>
                <a:lnTo>
                  <a:pt x="5475" y="11427"/>
                </a:lnTo>
                <a:close/>
                <a:moveTo>
                  <a:pt x="7213" y="11557"/>
                </a:moveTo>
                <a:lnTo>
                  <a:pt x="7647" y="12339"/>
                </a:lnTo>
                <a:lnTo>
                  <a:pt x="7169" y="12643"/>
                </a:lnTo>
                <a:lnTo>
                  <a:pt x="6691" y="11861"/>
                </a:lnTo>
                <a:lnTo>
                  <a:pt x="7213" y="11557"/>
                </a:lnTo>
                <a:close/>
                <a:moveTo>
                  <a:pt x="4867" y="11818"/>
                </a:moveTo>
                <a:lnTo>
                  <a:pt x="5345" y="12600"/>
                </a:lnTo>
                <a:lnTo>
                  <a:pt x="4823" y="12904"/>
                </a:lnTo>
                <a:lnTo>
                  <a:pt x="4389" y="12122"/>
                </a:lnTo>
                <a:lnTo>
                  <a:pt x="4867" y="11818"/>
                </a:lnTo>
                <a:close/>
                <a:moveTo>
                  <a:pt x="6604" y="11948"/>
                </a:moveTo>
                <a:lnTo>
                  <a:pt x="7039" y="12730"/>
                </a:lnTo>
                <a:lnTo>
                  <a:pt x="6561" y="13034"/>
                </a:lnTo>
                <a:lnTo>
                  <a:pt x="6127" y="12252"/>
                </a:lnTo>
                <a:lnTo>
                  <a:pt x="6604" y="11948"/>
                </a:lnTo>
                <a:close/>
                <a:moveTo>
                  <a:pt x="8299" y="12078"/>
                </a:moveTo>
                <a:lnTo>
                  <a:pt x="8733" y="12861"/>
                </a:lnTo>
                <a:lnTo>
                  <a:pt x="8255" y="13208"/>
                </a:lnTo>
                <a:lnTo>
                  <a:pt x="7821" y="12383"/>
                </a:lnTo>
                <a:lnTo>
                  <a:pt x="8299" y="12078"/>
                </a:lnTo>
                <a:close/>
                <a:moveTo>
                  <a:pt x="5996" y="12339"/>
                </a:moveTo>
                <a:lnTo>
                  <a:pt x="6431" y="13121"/>
                </a:lnTo>
                <a:lnTo>
                  <a:pt x="5953" y="13425"/>
                </a:lnTo>
                <a:lnTo>
                  <a:pt x="5518" y="12643"/>
                </a:lnTo>
                <a:lnTo>
                  <a:pt x="5996" y="12339"/>
                </a:lnTo>
                <a:close/>
                <a:moveTo>
                  <a:pt x="7734" y="12470"/>
                </a:moveTo>
                <a:lnTo>
                  <a:pt x="8169" y="13252"/>
                </a:lnTo>
                <a:lnTo>
                  <a:pt x="7647" y="13599"/>
                </a:lnTo>
                <a:lnTo>
                  <a:pt x="7213" y="12774"/>
                </a:lnTo>
                <a:lnTo>
                  <a:pt x="7734" y="12470"/>
                </a:lnTo>
                <a:close/>
                <a:moveTo>
                  <a:pt x="7082" y="12861"/>
                </a:moveTo>
                <a:lnTo>
                  <a:pt x="7560" y="13643"/>
                </a:lnTo>
                <a:lnTo>
                  <a:pt x="7039" y="13990"/>
                </a:lnTo>
                <a:lnTo>
                  <a:pt x="6604" y="13165"/>
                </a:lnTo>
                <a:lnTo>
                  <a:pt x="7082" y="12861"/>
                </a:lnTo>
                <a:close/>
                <a:moveTo>
                  <a:pt x="8212" y="13382"/>
                </a:moveTo>
                <a:lnTo>
                  <a:pt x="8646" y="14164"/>
                </a:lnTo>
                <a:lnTo>
                  <a:pt x="8169" y="14511"/>
                </a:lnTo>
                <a:lnTo>
                  <a:pt x="7734" y="13686"/>
                </a:lnTo>
                <a:lnTo>
                  <a:pt x="8212" y="13382"/>
                </a:lnTo>
                <a:close/>
                <a:moveTo>
                  <a:pt x="1" y="0"/>
                </a:moveTo>
                <a:lnTo>
                  <a:pt x="435" y="782"/>
                </a:lnTo>
                <a:lnTo>
                  <a:pt x="1" y="1086"/>
                </a:lnTo>
                <a:lnTo>
                  <a:pt x="1" y="1260"/>
                </a:lnTo>
                <a:lnTo>
                  <a:pt x="478" y="913"/>
                </a:lnTo>
                <a:lnTo>
                  <a:pt x="956" y="1738"/>
                </a:lnTo>
                <a:lnTo>
                  <a:pt x="435" y="2042"/>
                </a:lnTo>
                <a:lnTo>
                  <a:pt x="1" y="1260"/>
                </a:lnTo>
                <a:lnTo>
                  <a:pt x="1" y="1521"/>
                </a:lnTo>
                <a:lnTo>
                  <a:pt x="348" y="2129"/>
                </a:lnTo>
                <a:lnTo>
                  <a:pt x="1" y="2303"/>
                </a:lnTo>
                <a:lnTo>
                  <a:pt x="1" y="2477"/>
                </a:lnTo>
                <a:lnTo>
                  <a:pt x="392" y="2216"/>
                </a:lnTo>
                <a:lnTo>
                  <a:pt x="826" y="3042"/>
                </a:lnTo>
                <a:lnTo>
                  <a:pt x="348" y="3346"/>
                </a:lnTo>
                <a:lnTo>
                  <a:pt x="1" y="2694"/>
                </a:lnTo>
                <a:lnTo>
                  <a:pt x="1" y="2998"/>
                </a:lnTo>
                <a:lnTo>
                  <a:pt x="261" y="3433"/>
                </a:lnTo>
                <a:lnTo>
                  <a:pt x="1" y="3563"/>
                </a:lnTo>
                <a:lnTo>
                  <a:pt x="1" y="3737"/>
                </a:lnTo>
                <a:lnTo>
                  <a:pt x="305" y="3519"/>
                </a:lnTo>
                <a:lnTo>
                  <a:pt x="739" y="4345"/>
                </a:lnTo>
                <a:lnTo>
                  <a:pt x="261" y="4649"/>
                </a:lnTo>
                <a:lnTo>
                  <a:pt x="1" y="4215"/>
                </a:lnTo>
                <a:lnTo>
                  <a:pt x="1" y="4475"/>
                </a:lnTo>
                <a:lnTo>
                  <a:pt x="131" y="4736"/>
                </a:lnTo>
                <a:lnTo>
                  <a:pt x="1" y="4823"/>
                </a:lnTo>
                <a:lnTo>
                  <a:pt x="1" y="4953"/>
                </a:lnTo>
                <a:lnTo>
                  <a:pt x="218" y="4823"/>
                </a:lnTo>
                <a:lnTo>
                  <a:pt x="652" y="5648"/>
                </a:lnTo>
                <a:lnTo>
                  <a:pt x="174" y="5952"/>
                </a:lnTo>
                <a:lnTo>
                  <a:pt x="44" y="5692"/>
                </a:lnTo>
                <a:lnTo>
                  <a:pt x="44" y="5996"/>
                </a:lnTo>
                <a:lnTo>
                  <a:pt x="44" y="6039"/>
                </a:lnTo>
                <a:lnTo>
                  <a:pt x="44" y="6213"/>
                </a:lnTo>
                <a:lnTo>
                  <a:pt x="131" y="6170"/>
                </a:lnTo>
                <a:lnTo>
                  <a:pt x="565" y="6952"/>
                </a:lnTo>
                <a:lnTo>
                  <a:pt x="87" y="7256"/>
                </a:lnTo>
                <a:lnTo>
                  <a:pt x="44" y="7212"/>
                </a:lnTo>
                <a:lnTo>
                  <a:pt x="44" y="7473"/>
                </a:lnTo>
                <a:lnTo>
                  <a:pt x="478" y="8255"/>
                </a:lnTo>
                <a:lnTo>
                  <a:pt x="44" y="8516"/>
                </a:lnTo>
                <a:lnTo>
                  <a:pt x="44" y="8690"/>
                </a:lnTo>
                <a:lnTo>
                  <a:pt x="522" y="8386"/>
                </a:lnTo>
                <a:lnTo>
                  <a:pt x="956" y="9168"/>
                </a:lnTo>
                <a:lnTo>
                  <a:pt x="478" y="9472"/>
                </a:lnTo>
                <a:lnTo>
                  <a:pt x="44" y="8690"/>
                </a:lnTo>
                <a:lnTo>
                  <a:pt x="44" y="8994"/>
                </a:lnTo>
                <a:lnTo>
                  <a:pt x="392" y="9559"/>
                </a:lnTo>
                <a:lnTo>
                  <a:pt x="44" y="9776"/>
                </a:lnTo>
                <a:lnTo>
                  <a:pt x="44" y="9950"/>
                </a:lnTo>
                <a:lnTo>
                  <a:pt x="435" y="9689"/>
                </a:lnTo>
                <a:lnTo>
                  <a:pt x="869" y="10471"/>
                </a:lnTo>
                <a:lnTo>
                  <a:pt x="609" y="10645"/>
                </a:lnTo>
                <a:lnTo>
                  <a:pt x="739" y="10732"/>
                </a:lnTo>
                <a:lnTo>
                  <a:pt x="956" y="10601"/>
                </a:lnTo>
                <a:lnTo>
                  <a:pt x="1130" y="10949"/>
                </a:lnTo>
                <a:lnTo>
                  <a:pt x="1347" y="11079"/>
                </a:lnTo>
                <a:lnTo>
                  <a:pt x="1043" y="10514"/>
                </a:lnTo>
                <a:lnTo>
                  <a:pt x="1565" y="10210"/>
                </a:lnTo>
                <a:lnTo>
                  <a:pt x="1999" y="10992"/>
                </a:lnTo>
                <a:lnTo>
                  <a:pt x="1652" y="11253"/>
                </a:lnTo>
                <a:lnTo>
                  <a:pt x="1782" y="11296"/>
                </a:lnTo>
                <a:lnTo>
                  <a:pt x="2043" y="11123"/>
                </a:lnTo>
                <a:lnTo>
                  <a:pt x="2347" y="11644"/>
                </a:lnTo>
                <a:lnTo>
                  <a:pt x="2564" y="11774"/>
                </a:lnTo>
                <a:lnTo>
                  <a:pt x="2173" y="11036"/>
                </a:lnTo>
                <a:lnTo>
                  <a:pt x="2651" y="10732"/>
                </a:lnTo>
                <a:lnTo>
                  <a:pt x="3085" y="11557"/>
                </a:lnTo>
                <a:lnTo>
                  <a:pt x="2651" y="11818"/>
                </a:lnTo>
                <a:lnTo>
                  <a:pt x="2781" y="11905"/>
                </a:lnTo>
                <a:lnTo>
                  <a:pt x="3172" y="11644"/>
                </a:lnTo>
                <a:lnTo>
                  <a:pt x="3520" y="12339"/>
                </a:lnTo>
                <a:lnTo>
                  <a:pt x="3824" y="12470"/>
                </a:lnTo>
                <a:lnTo>
                  <a:pt x="4258" y="12209"/>
                </a:lnTo>
                <a:lnTo>
                  <a:pt x="4736" y="12991"/>
                </a:lnTo>
                <a:lnTo>
                  <a:pt x="4693" y="12991"/>
                </a:lnTo>
                <a:lnTo>
                  <a:pt x="4954" y="13165"/>
                </a:lnTo>
                <a:lnTo>
                  <a:pt x="4910" y="13034"/>
                </a:lnTo>
                <a:lnTo>
                  <a:pt x="5388" y="12730"/>
                </a:lnTo>
                <a:lnTo>
                  <a:pt x="5822" y="13512"/>
                </a:lnTo>
                <a:lnTo>
                  <a:pt x="5736" y="13599"/>
                </a:lnTo>
                <a:lnTo>
                  <a:pt x="5866" y="13643"/>
                </a:lnTo>
                <a:lnTo>
                  <a:pt x="5909" y="13643"/>
                </a:lnTo>
                <a:lnTo>
                  <a:pt x="5953" y="13729"/>
                </a:lnTo>
                <a:lnTo>
                  <a:pt x="6170" y="13860"/>
                </a:lnTo>
                <a:lnTo>
                  <a:pt x="5996" y="13556"/>
                </a:lnTo>
                <a:lnTo>
                  <a:pt x="6518" y="13252"/>
                </a:lnTo>
                <a:lnTo>
                  <a:pt x="6952" y="14034"/>
                </a:lnTo>
                <a:lnTo>
                  <a:pt x="6735" y="14164"/>
                </a:lnTo>
                <a:lnTo>
                  <a:pt x="6865" y="14251"/>
                </a:lnTo>
                <a:lnTo>
                  <a:pt x="6996" y="14164"/>
                </a:lnTo>
                <a:lnTo>
                  <a:pt x="7126" y="14425"/>
                </a:lnTo>
                <a:lnTo>
                  <a:pt x="7387" y="14555"/>
                </a:lnTo>
                <a:lnTo>
                  <a:pt x="7126" y="14077"/>
                </a:lnTo>
                <a:lnTo>
                  <a:pt x="7604" y="13773"/>
                </a:lnTo>
                <a:lnTo>
                  <a:pt x="8038" y="14555"/>
                </a:lnTo>
                <a:lnTo>
                  <a:pt x="7778" y="14772"/>
                </a:lnTo>
                <a:lnTo>
                  <a:pt x="7908" y="14859"/>
                </a:lnTo>
                <a:lnTo>
                  <a:pt x="8125" y="14685"/>
                </a:lnTo>
                <a:lnTo>
                  <a:pt x="8342" y="15076"/>
                </a:lnTo>
                <a:lnTo>
                  <a:pt x="8560" y="15207"/>
                </a:lnTo>
                <a:lnTo>
                  <a:pt x="8560" y="15207"/>
                </a:lnTo>
                <a:lnTo>
                  <a:pt x="8212" y="14598"/>
                </a:lnTo>
                <a:lnTo>
                  <a:pt x="8733" y="14294"/>
                </a:lnTo>
                <a:lnTo>
                  <a:pt x="9038" y="14816"/>
                </a:lnTo>
                <a:lnTo>
                  <a:pt x="9038" y="14555"/>
                </a:lnTo>
                <a:lnTo>
                  <a:pt x="8820" y="14207"/>
                </a:lnTo>
                <a:lnTo>
                  <a:pt x="9038" y="14120"/>
                </a:lnTo>
                <a:lnTo>
                  <a:pt x="9038" y="13947"/>
                </a:lnTo>
                <a:lnTo>
                  <a:pt x="8777" y="14120"/>
                </a:lnTo>
                <a:lnTo>
                  <a:pt x="8342" y="13295"/>
                </a:lnTo>
                <a:lnTo>
                  <a:pt x="8820" y="12991"/>
                </a:lnTo>
                <a:lnTo>
                  <a:pt x="8994" y="13338"/>
                </a:lnTo>
                <a:lnTo>
                  <a:pt x="8994" y="13078"/>
                </a:lnTo>
                <a:lnTo>
                  <a:pt x="8951" y="12904"/>
                </a:lnTo>
                <a:lnTo>
                  <a:pt x="8994" y="12861"/>
                </a:lnTo>
                <a:lnTo>
                  <a:pt x="8994" y="12687"/>
                </a:lnTo>
                <a:lnTo>
                  <a:pt x="8864" y="12817"/>
                </a:lnTo>
                <a:lnTo>
                  <a:pt x="8429" y="11992"/>
                </a:lnTo>
                <a:lnTo>
                  <a:pt x="8907" y="11687"/>
                </a:lnTo>
                <a:lnTo>
                  <a:pt x="8994" y="11861"/>
                </a:lnTo>
                <a:lnTo>
                  <a:pt x="8994" y="11470"/>
                </a:lnTo>
                <a:lnTo>
                  <a:pt x="8951" y="11514"/>
                </a:lnTo>
                <a:lnTo>
                  <a:pt x="8516" y="10688"/>
                </a:lnTo>
                <a:lnTo>
                  <a:pt x="8994" y="10384"/>
                </a:lnTo>
                <a:lnTo>
                  <a:pt x="8994" y="10123"/>
                </a:lnTo>
                <a:lnTo>
                  <a:pt x="8603" y="9385"/>
                </a:lnTo>
                <a:lnTo>
                  <a:pt x="8994" y="9124"/>
                </a:lnTo>
                <a:lnTo>
                  <a:pt x="8994" y="8950"/>
                </a:lnTo>
                <a:lnTo>
                  <a:pt x="8560" y="9254"/>
                </a:lnTo>
                <a:lnTo>
                  <a:pt x="8082" y="8472"/>
                </a:lnTo>
                <a:lnTo>
                  <a:pt x="8603" y="8168"/>
                </a:lnTo>
                <a:lnTo>
                  <a:pt x="8994" y="8907"/>
                </a:lnTo>
                <a:lnTo>
                  <a:pt x="8994" y="8646"/>
                </a:lnTo>
                <a:lnTo>
                  <a:pt x="8690" y="8081"/>
                </a:lnTo>
                <a:lnTo>
                  <a:pt x="8994" y="7908"/>
                </a:lnTo>
                <a:lnTo>
                  <a:pt x="8994" y="7734"/>
                </a:lnTo>
                <a:lnTo>
                  <a:pt x="8646" y="7951"/>
                </a:lnTo>
                <a:lnTo>
                  <a:pt x="8212" y="7169"/>
                </a:lnTo>
                <a:lnTo>
                  <a:pt x="8690" y="6865"/>
                </a:lnTo>
                <a:lnTo>
                  <a:pt x="8994" y="7430"/>
                </a:lnTo>
                <a:lnTo>
                  <a:pt x="8994" y="7169"/>
                </a:lnTo>
                <a:lnTo>
                  <a:pt x="8777" y="6778"/>
                </a:lnTo>
                <a:lnTo>
                  <a:pt x="8994" y="6648"/>
                </a:lnTo>
                <a:lnTo>
                  <a:pt x="8994" y="6474"/>
                </a:lnTo>
                <a:lnTo>
                  <a:pt x="8733" y="6648"/>
                </a:lnTo>
                <a:lnTo>
                  <a:pt x="8299" y="5866"/>
                </a:lnTo>
                <a:lnTo>
                  <a:pt x="8777" y="5561"/>
                </a:lnTo>
                <a:lnTo>
                  <a:pt x="8994" y="5952"/>
                </a:lnTo>
                <a:lnTo>
                  <a:pt x="8994" y="5692"/>
                </a:lnTo>
                <a:lnTo>
                  <a:pt x="8907" y="5475"/>
                </a:lnTo>
                <a:lnTo>
                  <a:pt x="8994" y="5388"/>
                </a:lnTo>
                <a:lnTo>
                  <a:pt x="8994" y="5214"/>
                </a:lnTo>
                <a:lnTo>
                  <a:pt x="8820" y="5344"/>
                </a:lnTo>
                <a:lnTo>
                  <a:pt x="8386" y="4562"/>
                </a:lnTo>
                <a:lnTo>
                  <a:pt x="8429" y="4519"/>
                </a:lnTo>
                <a:lnTo>
                  <a:pt x="8125" y="4345"/>
                </a:lnTo>
                <a:lnTo>
                  <a:pt x="8212" y="4519"/>
                </a:lnTo>
                <a:lnTo>
                  <a:pt x="7734" y="4823"/>
                </a:lnTo>
                <a:lnTo>
                  <a:pt x="7256" y="4041"/>
                </a:lnTo>
                <a:lnTo>
                  <a:pt x="7387" y="3954"/>
                </a:lnTo>
                <a:lnTo>
                  <a:pt x="7256" y="3867"/>
                </a:lnTo>
                <a:lnTo>
                  <a:pt x="7213" y="3911"/>
                </a:lnTo>
                <a:lnTo>
                  <a:pt x="7169" y="3824"/>
                </a:lnTo>
                <a:lnTo>
                  <a:pt x="6952" y="3737"/>
                </a:lnTo>
                <a:lnTo>
                  <a:pt x="7082" y="3997"/>
                </a:lnTo>
                <a:lnTo>
                  <a:pt x="6604" y="4302"/>
                </a:lnTo>
                <a:lnTo>
                  <a:pt x="6170" y="3476"/>
                </a:lnTo>
                <a:lnTo>
                  <a:pt x="6344" y="3389"/>
                </a:lnTo>
                <a:lnTo>
                  <a:pt x="6170" y="3302"/>
                </a:lnTo>
                <a:lnTo>
                  <a:pt x="6083" y="3389"/>
                </a:lnTo>
                <a:lnTo>
                  <a:pt x="5996" y="3215"/>
                </a:lnTo>
                <a:lnTo>
                  <a:pt x="5779" y="3085"/>
                </a:lnTo>
                <a:lnTo>
                  <a:pt x="5779" y="3085"/>
                </a:lnTo>
                <a:lnTo>
                  <a:pt x="5996" y="3433"/>
                </a:lnTo>
                <a:lnTo>
                  <a:pt x="5475" y="3780"/>
                </a:lnTo>
                <a:lnTo>
                  <a:pt x="5040" y="2955"/>
                </a:lnTo>
                <a:lnTo>
                  <a:pt x="5258" y="2824"/>
                </a:lnTo>
                <a:lnTo>
                  <a:pt x="5127" y="2737"/>
                </a:lnTo>
                <a:lnTo>
                  <a:pt x="4997" y="2824"/>
                </a:lnTo>
                <a:lnTo>
                  <a:pt x="4823" y="2607"/>
                </a:lnTo>
                <a:lnTo>
                  <a:pt x="4606" y="2477"/>
                </a:lnTo>
                <a:lnTo>
                  <a:pt x="4867" y="2911"/>
                </a:lnTo>
                <a:lnTo>
                  <a:pt x="4389" y="3215"/>
                </a:lnTo>
                <a:lnTo>
                  <a:pt x="3954" y="2433"/>
                </a:lnTo>
                <a:lnTo>
                  <a:pt x="4215" y="2260"/>
                </a:lnTo>
                <a:lnTo>
                  <a:pt x="4085" y="2173"/>
                </a:lnTo>
                <a:lnTo>
                  <a:pt x="3867" y="2303"/>
                </a:lnTo>
                <a:lnTo>
                  <a:pt x="3694" y="1955"/>
                </a:lnTo>
                <a:lnTo>
                  <a:pt x="3476" y="1869"/>
                </a:lnTo>
                <a:lnTo>
                  <a:pt x="3476" y="1869"/>
                </a:lnTo>
                <a:lnTo>
                  <a:pt x="3780" y="2390"/>
                </a:lnTo>
                <a:lnTo>
                  <a:pt x="3259" y="2694"/>
                </a:lnTo>
                <a:lnTo>
                  <a:pt x="2825" y="1912"/>
                </a:lnTo>
                <a:lnTo>
                  <a:pt x="3172" y="1695"/>
                </a:lnTo>
                <a:lnTo>
                  <a:pt x="3042" y="1608"/>
                </a:lnTo>
                <a:lnTo>
                  <a:pt x="2781" y="1782"/>
                </a:lnTo>
                <a:lnTo>
                  <a:pt x="2520" y="1347"/>
                </a:lnTo>
                <a:lnTo>
                  <a:pt x="2303" y="1217"/>
                </a:lnTo>
                <a:lnTo>
                  <a:pt x="2651" y="1869"/>
                </a:lnTo>
                <a:lnTo>
                  <a:pt x="2173" y="2173"/>
                </a:lnTo>
                <a:lnTo>
                  <a:pt x="1738" y="1347"/>
                </a:lnTo>
                <a:lnTo>
                  <a:pt x="2129" y="1130"/>
                </a:lnTo>
                <a:lnTo>
                  <a:pt x="1956" y="1043"/>
                </a:lnTo>
                <a:lnTo>
                  <a:pt x="1695" y="1217"/>
                </a:lnTo>
                <a:lnTo>
                  <a:pt x="1434" y="739"/>
                </a:lnTo>
                <a:lnTo>
                  <a:pt x="1217" y="652"/>
                </a:lnTo>
                <a:lnTo>
                  <a:pt x="1565" y="1304"/>
                </a:lnTo>
                <a:lnTo>
                  <a:pt x="1043" y="1651"/>
                </a:lnTo>
                <a:lnTo>
                  <a:pt x="609" y="869"/>
                </a:lnTo>
                <a:lnTo>
                  <a:pt x="1043" y="565"/>
                </a:lnTo>
                <a:lnTo>
                  <a:pt x="913" y="478"/>
                </a:lnTo>
                <a:lnTo>
                  <a:pt x="522" y="739"/>
                </a:lnTo>
                <a:lnTo>
                  <a:pt x="174" y="87"/>
                </a:lnTo>
                <a:lnTo>
                  <a:pt x="1" y="0"/>
                </a:lnTo>
                <a:close/>
              </a:path>
            </a:pathLst>
          </a:custGeom>
          <a:solidFill>
            <a:srgbClr val="D3C7AE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38" name="Google Shape;111;p16"/>
          <p:cNvSpPr/>
          <p:nvPr/>
        </p:nvSpPr>
        <p:spPr>
          <a:xfrm>
            <a:off x="4328018" y="2028426"/>
            <a:ext cx="397675" cy="668966"/>
          </a:xfrm>
          <a:custGeom>
            <a:avLst/>
            <a:ahLst/>
            <a:rect l="l" t="t" r="r" b="b"/>
            <a:pathLst>
              <a:path w="9298" h="15641" extrusionOk="0">
                <a:moveTo>
                  <a:pt x="1738" y="1477"/>
                </a:moveTo>
                <a:lnTo>
                  <a:pt x="2173" y="2303"/>
                </a:lnTo>
                <a:lnTo>
                  <a:pt x="1651" y="2650"/>
                </a:lnTo>
                <a:lnTo>
                  <a:pt x="1173" y="1825"/>
                </a:lnTo>
                <a:lnTo>
                  <a:pt x="1738" y="1477"/>
                </a:lnTo>
                <a:close/>
                <a:moveTo>
                  <a:pt x="1043" y="1912"/>
                </a:moveTo>
                <a:lnTo>
                  <a:pt x="1521" y="2737"/>
                </a:lnTo>
                <a:lnTo>
                  <a:pt x="1000" y="3085"/>
                </a:lnTo>
                <a:lnTo>
                  <a:pt x="565" y="2259"/>
                </a:lnTo>
                <a:lnTo>
                  <a:pt x="1043" y="1912"/>
                </a:lnTo>
                <a:close/>
                <a:moveTo>
                  <a:pt x="2824" y="2042"/>
                </a:moveTo>
                <a:lnTo>
                  <a:pt x="3259" y="2868"/>
                </a:lnTo>
                <a:lnTo>
                  <a:pt x="2824" y="3172"/>
                </a:lnTo>
                <a:lnTo>
                  <a:pt x="2346" y="2346"/>
                </a:lnTo>
                <a:lnTo>
                  <a:pt x="2824" y="2042"/>
                </a:lnTo>
                <a:close/>
                <a:moveTo>
                  <a:pt x="2260" y="2433"/>
                </a:moveTo>
                <a:lnTo>
                  <a:pt x="2694" y="3259"/>
                </a:lnTo>
                <a:lnTo>
                  <a:pt x="2173" y="3606"/>
                </a:lnTo>
                <a:lnTo>
                  <a:pt x="1695" y="2781"/>
                </a:lnTo>
                <a:lnTo>
                  <a:pt x="2260" y="2433"/>
                </a:lnTo>
                <a:close/>
                <a:moveTo>
                  <a:pt x="3954" y="2607"/>
                </a:moveTo>
                <a:lnTo>
                  <a:pt x="4432" y="3432"/>
                </a:lnTo>
                <a:lnTo>
                  <a:pt x="3911" y="3737"/>
                </a:lnTo>
                <a:lnTo>
                  <a:pt x="3476" y="2911"/>
                </a:lnTo>
                <a:lnTo>
                  <a:pt x="3954" y="2607"/>
                </a:lnTo>
                <a:close/>
                <a:moveTo>
                  <a:pt x="1608" y="2868"/>
                </a:moveTo>
                <a:lnTo>
                  <a:pt x="2042" y="3693"/>
                </a:lnTo>
                <a:lnTo>
                  <a:pt x="1521" y="3997"/>
                </a:lnTo>
                <a:lnTo>
                  <a:pt x="1086" y="3172"/>
                </a:lnTo>
                <a:lnTo>
                  <a:pt x="1608" y="2868"/>
                </a:lnTo>
                <a:close/>
                <a:moveTo>
                  <a:pt x="3346" y="2998"/>
                </a:moveTo>
                <a:lnTo>
                  <a:pt x="3824" y="3823"/>
                </a:lnTo>
                <a:lnTo>
                  <a:pt x="3346" y="4128"/>
                </a:lnTo>
                <a:lnTo>
                  <a:pt x="2868" y="3302"/>
                </a:lnTo>
                <a:lnTo>
                  <a:pt x="3346" y="2998"/>
                </a:lnTo>
                <a:close/>
                <a:moveTo>
                  <a:pt x="5127" y="3128"/>
                </a:moveTo>
                <a:lnTo>
                  <a:pt x="5561" y="3954"/>
                </a:lnTo>
                <a:lnTo>
                  <a:pt x="5040" y="4301"/>
                </a:lnTo>
                <a:lnTo>
                  <a:pt x="4606" y="3476"/>
                </a:lnTo>
                <a:lnTo>
                  <a:pt x="5127" y="3128"/>
                </a:lnTo>
                <a:close/>
                <a:moveTo>
                  <a:pt x="956" y="3259"/>
                </a:moveTo>
                <a:lnTo>
                  <a:pt x="1434" y="4084"/>
                </a:lnTo>
                <a:lnTo>
                  <a:pt x="913" y="4388"/>
                </a:lnTo>
                <a:lnTo>
                  <a:pt x="478" y="3606"/>
                </a:lnTo>
                <a:lnTo>
                  <a:pt x="956" y="3259"/>
                </a:lnTo>
                <a:close/>
                <a:moveTo>
                  <a:pt x="2737" y="3389"/>
                </a:moveTo>
                <a:lnTo>
                  <a:pt x="3215" y="4214"/>
                </a:lnTo>
                <a:lnTo>
                  <a:pt x="2694" y="4562"/>
                </a:lnTo>
                <a:lnTo>
                  <a:pt x="2216" y="3737"/>
                </a:lnTo>
                <a:lnTo>
                  <a:pt x="2737" y="3389"/>
                </a:lnTo>
                <a:close/>
                <a:moveTo>
                  <a:pt x="4475" y="3563"/>
                </a:moveTo>
                <a:lnTo>
                  <a:pt x="4953" y="4388"/>
                </a:lnTo>
                <a:lnTo>
                  <a:pt x="4432" y="4692"/>
                </a:lnTo>
                <a:lnTo>
                  <a:pt x="3997" y="3867"/>
                </a:lnTo>
                <a:lnTo>
                  <a:pt x="4475" y="3563"/>
                </a:lnTo>
                <a:close/>
                <a:moveTo>
                  <a:pt x="6257" y="3693"/>
                </a:moveTo>
                <a:lnTo>
                  <a:pt x="6691" y="4519"/>
                </a:lnTo>
                <a:lnTo>
                  <a:pt x="6213" y="4823"/>
                </a:lnTo>
                <a:lnTo>
                  <a:pt x="5735" y="3997"/>
                </a:lnTo>
                <a:lnTo>
                  <a:pt x="6257" y="3693"/>
                </a:lnTo>
                <a:close/>
                <a:moveTo>
                  <a:pt x="2129" y="3823"/>
                </a:moveTo>
                <a:lnTo>
                  <a:pt x="2564" y="4605"/>
                </a:lnTo>
                <a:lnTo>
                  <a:pt x="2042" y="4953"/>
                </a:lnTo>
                <a:lnTo>
                  <a:pt x="1608" y="4128"/>
                </a:lnTo>
                <a:lnTo>
                  <a:pt x="2129" y="3823"/>
                </a:lnTo>
                <a:close/>
                <a:moveTo>
                  <a:pt x="3867" y="3954"/>
                </a:moveTo>
                <a:lnTo>
                  <a:pt x="4345" y="4779"/>
                </a:lnTo>
                <a:lnTo>
                  <a:pt x="3867" y="5083"/>
                </a:lnTo>
                <a:lnTo>
                  <a:pt x="3389" y="4258"/>
                </a:lnTo>
                <a:lnTo>
                  <a:pt x="3867" y="3954"/>
                </a:lnTo>
                <a:close/>
                <a:moveTo>
                  <a:pt x="5648" y="4084"/>
                </a:moveTo>
                <a:lnTo>
                  <a:pt x="6083" y="4910"/>
                </a:lnTo>
                <a:lnTo>
                  <a:pt x="5561" y="5214"/>
                </a:lnTo>
                <a:lnTo>
                  <a:pt x="5127" y="4432"/>
                </a:lnTo>
                <a:lnTo>
                  <a:pt x="5648" y="4084"/>
                </a:lnTo>
                <a:close/>
                <a:moveTo>
                  <a:pt x="1477" y="4214"/>
                </a:moveTo>
                <a:lnTo>
                  <a:pt x="1955" y="5040"/>
                </a:lnTo>
                <a:lnTo>
                  <a:pt x="1434" y="5344"/>
                </a:lnTo>
                <a:lnTo>
                  <a:pt x="1000" y="4519"/>
                </a:lnTo>
                <a:lnTo>
                  <a:pt x="1477" y="4214"/>
                </a:lnTo>
                <a:close/>
                <a:moveTo>
                  <a:pt x="7386" y="4214"/>
                </a:moveTo>
                <a:lnTo>
                  <a:pt x="7864" y="5040"/>
                </a:lnTo>
                <a:lnTo>
                  <a:pt x="7343" y="5388"/>
                </a:lnTo>
                <a:lnTo>
                  <a:pt x="6908" y="4562"/>
                </a:lnTo>
                <a:lnTo>
                  <a:pt x="7386" y="4214"/>
                </a:lnTo>
                <a:close/>
                <a:moveTo>
                  <a:pt x="3259" y="4345"/>
                </a:moveTo>
                <a:lnTo>
                  <a:pt x="3737" y="5170"/>
                </a:lnTo>
                <a:lnTo>
                  <a:pt x="3215" y="5474"/>
                </a:lnTo>
                <a:lnTo>
                  <a:pt x="2737" y="4692"/>
                </a:lnTo>
                <a:lnTo>
                  <a:pt x="3259" y="4345"/>
                </a:lnTo>
                <a:close/>
                <a:moveTo>
                  <a:pt x="4997" y="4475"/>
                </a:moveTo>
                <a:lnTo>
                  <a:pt x="5475" y="5301"/>
                </a:lnTo>
                <a:lnTo>
                  <a:pt x="4953" y="5648"/>
                </a:lnTo>
                <a:lnTo>
                  <a:pt x="4519" y="4823"/>
                </a:lnTo>
                <a:lnTo>
                  <a:pt x="4997" y="4475"/>
                </a:lnTo>
                <a:close/>
                <a:moveTo>
                  <a:pt x="869" y="4605"/>
                </a:moveTo>
                <a:lnTo>
                  <a:pt x="1347" y="5431"/>
                </a:lnTo>
                <a:lnTo>
                  <a:pt x="826" y="5735"/>
                </a:lnTo>
                <a:lnTo>
                  <a:pt x="348" y="4910"/>
                </a:lnTo>
                <a:lnTo>
                  <a:pt x="869" y="4605"/>
                </a:lnTo>
                <a:close/>
                <a:moveTo>
                  <a:pt x="6778" y="4649"/>
                </a:moveTo>
                <a:lnTo>
                  <a:pt x="7212" y="5474"/>
                </a:lnTo>
                <a:lnTo>
                  <a:pt x="6735" y="5779"/>
                </a:lnTo>
                <a:lnTo>
                  <a:pt x="6257" y="4953"/>
                </a:lnTo>
                <a:lnTo>
                  <a:pt x="6778" y="4649"/>
                </a:lnTo>
                <a:close/>
                <a:moveTo>
                  <a:pt x="2651" y="4736"/>
                </a:moveTo>
                <a:lnTo>
                  <a:pt x="3085" y="5561"/>
                </a:lnTo>
                <a:lnTo>
                  <a:pt x="2564" y="5909"/>
                </a:lnTo>
                <a:lnTo>
                  <a:pt x="2129" y="5083"/>
                </a:lnTo>
                <a:lnTo>
                  <a:pt x="2651" y="4736"/>
                </a:lnTo>
                <a:close/>
                <a:moveTo>
                  <a:pt x="8516" y="4779"/>
                </a:moveTo>
                <a:lnTo>
                  <a:pt x="8994" y="5605"/>
                </a:lnTo>
                <a:lnTo>
                  <a:pt x="8472" y="5909"/>
                </a:lnTo>
                <a:lnTo>
                  <a:pt x="8038" y="5083"/>
                </a:lnTo>
                <a:lnTo>
                  <a:pt x="8516" y="4779"/>
                </a:lnTo>
                <a:close/>
                <a:moveTo>
                  <a:pt x="4388" y="4910"/>
                </a:moveTo>
                <a:lnTo>
                  <a:pt x="4866" y="5692"/>
                </a:lnTo>
                <a:lnTo>
                  <a:pt x="4388" y="6039"/>
                </a:lnTo>
                <a:lnTo>
                  <a:pt x="3911" y="5214"/>
                </a:lnTo>
                <a:lnTo>
                  <a:pt x="4388" y="4910"/>
                </a:lnTo>
                <a:close/>
                <a:moveTo>
                  <a:pt x="6170" y="5040"/>
                </a:moveTo>
                <a:lnTo>
                  <a:pt x="6604" y="5865"/>
                </a:lnTo>
                <a:lnTo>
                  <a:pt x="6126" y="6170"/>
                </a:lnTo>
                <a:lnTo>
                  <a:pt x="5648" y="5344"/>
                </a:lnTo>
                <a:lnTo>
                  <a:pt x="6170" y="5040"/>
                </a:lnTo>
                <a:close/>
                <a:moveTo>
                  <a:pt x="1999" y="5127"/>
                </a:moveTo>
                <a:lnTo>
                  <a:pt x="2477" y="5952"/>
                </a:lnTo>
                <a:lnTo>
                  <a:pt x="1955" y="6300"/>
                </a:lnTo>
                <a:lnTo>
                  <a:pt x="1521" y="5474"/>
                </a:lnTo>
                <a:lnTo>
                  <a:pt x="1999" y="5127"/>
                </a:lnTo>
                <a:close/>
                <a:moveTo>
                  <a:pt x="7908" y="5170"/>
                </a:moveTo>
                <a:lnTo>
                  <a:pt x="8386" y="5996"/>
                </a:lnTo>
                <a:lnTo>
                  <a:pt x="7864" y="6300"/>
                </a:lnTo>
                <a:lnTo>
                  <a:pt x="7430" y="5518"/>
                </a:lnTo>
                <a:lnTo>
                  <a:pt x="7908" y="5170"/>
                </a:lnTo>
                <a:close/>
                <a:moveTo>
                  <a:pt x="3780" y="5257"/>
                </a:moveTo>
                <a:lnTo>
                  <a:pt x="4258" y="6083"/>
                </a:lnTo>
                <a:lnTo>
                  <a:pt x="3737" y="6430"/>
                </a:lnTo>
                <a:lnTo>
                  <a:pt x="3259" y="5605"/>
                </a:lnTo>
                <a:lnTo>
                  <a:pt x="3780" y="5257"/>
                </a:lnTo>
                <a:close/>
                <a:moveTo>
                  <a:pt x="5518" y="5431"/>
                </a:moveTo>
                <a:lnTo>
                  <a:pt x="5996" y="6256"/>
                </a:lnTo>
                <a:lnTo>
                  <a:pt x="5475" y="6561"/>
                </a:lnTo>
                <a:lnTo>
                  <a:pt x="5040" y="5735"/>
                </a:lnTo>
                <a:lnTo>
                  <a:pt x="5518" y="5431"/>
                </a:lnTo>
                <a:close/>
                <a:moveTo>
                  <a:pt x="1391" y="5561"/>
                </a:moveTo>
                <a:lnTo>
                  <a:pt x="1869" y="6343"/>
                </a:lnTo>
                <a:lnTo>
                  <a:pt x="1347" y="6691"/>
                </a:lnTo>
                <a:lnTo>
                  <a:pt x="869" y="5865"/>
                </a:lnTo>
                <a:lnTo>
                  <a:pt x="1391" y="5561"/>
                </a:lnTo>
                <a:close/>
                <a:moveTo>
                  <a:pt x="7299" y="5561"/>
                </a:moveTo>
                <a:lnTo>
                  <a:pt x="7734" y="6387"/>
                </a:lnTo>
                <a:lnTo>
                  <a:pt x="7256" y="6734"/>
                </a:lnTo>
                <a:lnTo>
                  <a:pt x="6778" y="5909"/>
                </a:lnTo>
                <a:lnTo>
                  <a:pt x="7299" y="5561"/>
                </a:lnTo>
                <a:close/>
                <a:moveTo>
                  <a:pt x="3172" y="5692"/>
                </a:moveTo>
                <a:lnTo>
                  <a:pt x="3606" y="6517"/>
                </a:lnTo>
                <a:lnTo>
                  <a:pt x="3085" y="6821"/>
                </a:lnTo>
                <a:lnTo>
                  <a:pt x="2651" y="5996"/>
                </a:lnTo>
                <a:lnTo>
                  <a:pt x="3172" y="5692"/>
                </a:lnTo>
                <a:close/>
                <a:moveTo>
                  <a:pt x="4910" y="5822"/>
                </a:moveTo>
                <a:lnTo>
                  <a:pt x="5388" y="6647"/>
                </a:lnTo>
                <a:lnTo>
                  <a:pt x="4910" y="6952"/>
                </a:lnTo>
                <a:lnTo>
                  <a:pt x="4432" y="6126"/>
                </a:lnTo>
                <a:lnTo>
                  <a:pt x="4910" y="5822"/>
                </a:lnTo>
                <a:close/>
                <a:moveTo>
                  <a:pt x="782" y="5952"/>
                </a:moveTo>
                <a:lnTo>
                  <a:pt x="1217" y="6778"/>
                </a:lnTo>
                <a:lnTo>
                  <a:pt x="739" y="7082"/>
                </a:lnTo>
                <a:lnTo>
                  <a:pt x="261" y="6256"/>
                </a:lnTo>
                <a:lnTo>
                  <a:pt x="782" y="5952"/>
                </a:lnTo>
                <a:close/>
                <a:moveTo>
                  <a:pt x="6691" y="5996"/>
                </a:moveTo>
                <a:lnTo>
                  <a:pt x="7126" y="6778"/>
                </a:lnTo>
                <a:lnTo>
                  <a:pt x="6648" y="7125"/>
                </a:lnTo>
                <a:lnTo>
                  <a:pt x="6170" y="6300"/>
                </a:lnTo>
                <a:lnTo>
                  <a:pt x="6691" y="5996"/>
                </a:lnTo>
                <a:close/>
                <a:moveTo>
                  <a:pt x="2520" y="6083"/>
                </a:moveTo>
                <a:lnTo>
                  <a:pt x="2998" y="6908"/>
                </a:lnTo>
                <a:lnTo>
                  <a:pt x="2477" y="7212"/>
                </a:lnTo>
                <a:lnTo>
                  <a:pt x="2042" y="6430"/>
                </a:lnTo>
                <a:lnTo>
                  <a:pt x="2520" y="6083"/>
                </a:lnTo>
                <a:close/>
                <a:moveTo>
                  <a:pt x="8429" y="6126"/>
                </a:moveTo>
                <a:lnTo>
                  <a:pt x="8907" y="6952"/>
                </a:lnTo>
                <a:lnTo>
                  <a:pt x="8386" y="7256"/>
                </a:lnTo>
                <a:lnTo>
                  <a:pt x="7951" y="6430"/>
                </a:lnTo>
                <a:lnTo>
                  <a:pt x="8429" y="6126"/>
                </a:lnTo>
                <a:close/>
                <a:moveTo>
                  <a:pt x="4302" y="6213"/>
                </a:moveTo>
                <a:lnTo>
                  <a:pt x="4779" y="7038"/>
                </a:lnTo>
                <a:lnTo>
                  <a:pt x="4258" y="7386"/>
                </a:lnTo>
                <a:lnTo>
                  <a:pt x="3780" y="6561"/>
                </a:lnTo>
                <a:lnTo>
                  <a:pt x="4302" y="6213"/>
                </a:lnTo>
                <a:close/>
                <a:moveTo>
                  <a:pt x="6039" y="6387"/>
                </a:moveTo>
                <a:lnTo>
                  <a:pt x="6517" y="7212"/>
                </a:lnTo>
                <a:lnTo>
                  <a:pt x="5996" y="7516"/>
                </a:lnTo>
                <a:lnTo>
                  <a:pt x="5561" y="6691"/>
                </a:lnTo>
                <a:lnTo>
                  <a:pt x="6039" y="6387"/>
                </a:lnTo>
                <a:close/>
                <a:moveTo>
                  <a:pt x="1912" y="6474"/>
                </a:moveTo>
                <a:lnTo>
                  <a:pt x="2390" y="7299"/>
                </a:lnTo>
                <a:lnTo>
                  <a:pt x="1869" y="7647"/>
                </a:lnTo>
                <a:lnTo>
                  <a:pt x="1434" y="6821"/>
                </a:lnTo>
                <a:lnTo>
                  <a:pt x="1912" y="6474"/>
                </a:lnTo>
                <a:close/>
                <a:moveTo>
                  <a:pt x="7821" y="6517"/>
                </a:moveTo>
                <a:lnTo>
                  <a:pt x="8255" y="7343"/>
                </a:lnTo>
                <a:lnTo>
                  <a:pt x="7777" y="7647"/>
                </a:lnTo>
                <a:lnTo>
                  <a:pt x="7299" y="6821"/>
                </a:lnTo>
                <a:lnTo>
                  <a:pt x="7821" y="6517"/>
                </a:lnTo>
                <a:close/>
                <a:moveTo>
                  <a:pt x="3693" y="6647"/>
                </a:moveTo>
                <a:lnTo>
                  <a:pt x="4128" y="7430"/>
                </a:lnTo>
                <a:lnTo>
                  <a:pt x="3650" y="7777"/>
                </a:lnTo>
                <a:lnTo>
                  <a:pt x="3172" y="6952"/>
                </a:lnTo>
                <a:lnTo>
                  <a:pt x="3693" y="6647"/>
                </a:lnTo>
                <a:close/>
                <a:moveTo>
                  <a:pt x="5431" y="6778"/>
                </a:moveTo>
                <a:lnTo>
                  <a:pt x="5909" y="7603"/>
                </a:lnTo>
                <a:lnTo>
                  <a:pt x="5431" y="7907"/>
                </a:lnTo>
                <a:lnTo>
                  <a:pt x="4953" y="7082"/>
                </a:lnTo>
                <a:lnTo>
                  <a:pt x="5431" y="6778"/>
                </a:lnTo>
                <a:close/>
                <a:moveTo>
                  <a:pt x="1304" y="6865"/>
                </a:moveTo>
                <a:lnTo>
                  <a:pt x="1738" y="7690"/>
                </a:lnTo>
                <a:lnTo>
                  <a:pt x="1260" y="8038"/>
                </a:lnTo>
                <a:lnTo>
                  <a:pt x="782" y="7212"/>
                </a:lnTo>
                <a:lnTo>
                  <a:pt x="1304" y="6865"/>
                </a:lnTo>
                <a:close/>
                <a:moveTo>
                  <a:pt x="7212" y="6908"/>
                </a:moveTo>
                <a:lnTo>
                  <a:pt x="7647" y="7734"/>
                </a:lnTo>
                <a:lnTo>
                  <a:pt x="7169" y="8081"/>
                </a:lnTo>
                <a:lnTo>
                  <a:pt x="6691" y="7256"/>
                </a:lnTo>
                <a:lnTo>
                  <a:pt x="7212" y="6908"/>
                </a:lnTo>
                <a:close/>
                <a:moveTo>
                  <a:pt x="3042" y="7038"/>
                </a:moveTo>
                <a:lnTo>
                  <a:pt x="3519" y="7864"/>
                </a:lnTo>
                <a:lnTo>
                  <a:pt x="2998" y="8168"/>
                </a:lnTo>
                <a:lnTo>
                  <a:pt x="2564" y="7343"/>
                </a:lnTo>
                <a:lnTo>
                  <a:pt x="3042" y="7038"/>
                </a:lnTo>
                <a:close/>
                <a:moveTo>
                  <a:pt x="4823" y="7169"/>
                </a:moveTo>
                <a:lnTo>
                  <a:pt x="5301" y="7994"/>
                </a:lnTo>
                <a:lnTo>
                  <a:pt x="4779" y="8298"/>
                </a:lnTo>
                <a:lnTo>
                  <a:pt x="4302" y="7516"/>
                </a:lnTo>
                <a:lnTo>
                  <a:pt x="4823" y="7169"/>
                </a:lnTo>
                <a:close/>
                <a:moveTo>
                  <a:pt x="695" y="7299"/>
                </a:moveTo>
                <a:lnTo>
                  <a:pt x="1130" y="8125"/>
                </a:lnTo>
                <a:lnTo>
                  <a:pt x="609" y="8429"/>
                </a:lnTo>
                <a:lnTo>
                  <a:pt x="174" y="7603"/>
                </a:lnTo>
                <a:lnTo>
                  <a:pt x="695" y="7299"/>
                </a:lnTo>
                <a:close/>
                <a:moveTo>
                  <a:pt x="6561" y="7299"/>
                </a:moveTo>
                <a:lnTo>
                  <a:pt x="7039" y="8125"/>
                </a:lnTo>
                <a:lnTo>
                  <a:pt x="6517" y="8472"/>
                </a:lnTo>
                <a:lnTo>
                  <a:pt x="6083" y="7647"/>
                </a:lnTo>
                <a:lnTo>
                  <a:pt x="6561" y="7299"/>
                </a:lnTo>
                <a:close/>
                <a:moveTo>
                  <a:pt x="2433" y="7430"/>
                </a:moveTo>
                <a:lnTo>
                  <a:pt x="2911" y="8255"/>
                </a:lnTo>
                <a:lnTo>
                  <a:pt x="2390" y="8559"/>
                </a:lnTo>
                <a:lnTo>
                  <a:pt x="1955" y="7734"/>
                </a:lnTo>
                <a:lnTo>
                  <a:pt x="2433" y="7430"/>
                </a:lnTo>
                <a:close/>
                <a:moveTo>
                  <a:pt x="8342" y="7473"/>
                </a:moveTo>
                <a:lnTo>
                  <a:pt x="8777" y="8298"/>
                </a:lnTo>
                <a:lnTo>
                  <a:pt x="8299" y="8603"/>
                </a:lnTo>
                <a:lnTo>
                  <a:pt x="7821" y="7777"/>
                </a:lnTo>
                <a:lnTo>
                  <a:pt x="8342" y="7473"/>
                </a:lnTo>
                <a:close/>
                <a:moveTo>
                  <a:pt x="4215" y="7560"/>
                </a:moveTo>
                <a:lnTo>
                  <a:pt x="4649" y="8385"/>
                </a:lnTo>
                <a:lnTo>
                  <a:pt x="4171" y="8733"/>
                </a:lnTo>
                <a:lnTo>
                  <a:pt x="3693" y="7907"/>
                </a:lnTo>
                <a:lnTo>
                  <a:pt x="4215" y="7560"/>
                </a:lnTo>
                <a:close/>
                <a:moveTo>
                  <a:pt x="5953" y="7734"/>
                </a:moveTo>
                <a:lnTo>
                  <a:pt x="6430" y="8516"/>
                </a:lnTo>
                <a:lnTo>
                  <a:pt x="5909" y="8863"/>
                </a:lnTo>
                <a:lnTo>
                  <a:pt x="5475" y="8038"/>
                </a:lnTo>
                <a:lnTo>
                  <a:pt x="5953" y="7734"/>
                </a:lnTo>
                <a:close/>
                <a:moveTo>
                  <a:pt x="1825" y="7821"/>
                </a:moveTo>
                <a:lnTo>
                  <a:pt x="2260" y="8646"/>
                </a:lnTo>
                <a:lnTo>
                  <a:pt x="1782" y="8994"/>
                </a:lnTo>
                <a:lnTo>
                  <a:pt x="1304" y="8168"/>
                </a:lnTo>
                <a:lnTo>
                  <a:pt x="1825" y="7821"/>
                </a:lnTo>
                <a:close/>
                <a:moveTo>
                  <a:pt x="7734" y="7864"/>
                </a:moveTo>
                <a:lnTo>
                  <a:pt x="8168" y="8689"/>
                </a:lnTo>
                <a:lnTo>
                  <a:pt x="7690" y="8994"/>
                </a:lnTo>
                <a:lnTo>
                  <a:pt x="7212" y="8168"/>
                </a:lnTo>
                <a:lnTo>
                  <a:pt x="7734" y="7864"/>
                </a:lnTo>
                <a:close/>
                <a:moveTo>
                  <a:pt x="3563" y="7951"/>
                </a:moveTo>
                <a:lnTo>
                  <a:pt x="4041" y="8776"/>
                </a:lnTo>
                <a:lnTo>
                  <a:pt x="3519" y="9124"/>
                </a:lnTo>
                <a:lnTo>
                  <a:pt x="3085" y="8298"/>
                </a:lnTo>
                <a:lnTo>
                  <a:pt x="3563" y="7951"/>
                </a:lnTo>
                <a:close/>
                <a:moveTo>
                  <a:pt x="5344" y="8081"/>
                </a:moveTo>
                <a:lnTo>
                  <a:pt x="5822" y="8907"/>
                </a:lnTo>
                <a:lnTo>
                  <a:pt x="5301" y="9254"/>
                </a:lnTo>
                <a:lnTo>
                  <a:pt x="4823" y="8429"/>
                </a:lnTo>
                <a:lnTo>
                  <a:pt x="5344" y="8081"/>
                </a:lnTo>
                <a:close/>
                <a:moveTo>
                  <a:pt x="1217" y="8212"/>
                </a:moveTo>
                <a:lnTo>
                  <a:pt x="1651" y="9037"/>
                </a:lnTo>
                <a:lnTo>
                  <a:pt x="1173" y="9385"/>
                </a:lnTo>
                <a:lnTo>
                  <a:pt x="695" y="8559"/>
                </a:lnTo>
                <a:lnTo>
                  <a:pt x="1217" y="8212"/>
                </a:lnTo>
                <a:close/>
                <a:moveTo>
                  <a:pt x="7082" y="8255"/>
                </a:moveTo>
                <a:lnTo>
                  <a:pt x="7560" y="9080"/>
                </a:lnTo>
                <a:lnTo>
                  <a:pt x="7039" y="9385"/>
                </a:lnTo>
                <a:lnTo>
                  <a:pt x="6604" y="8603"/>
                </a:lnTo>
                <a:lnTo>
                  <a:pt x="7082" y="8255"/>
                </a:lnTo>
                <a:close/>
                <a:moveTo>
                  <a:pt x="2955" y="8385"/>
                </a:moveTo>
                <a:lnTo>
                  <a:pt x="3433" y="9211"/>
                </a:lnTo>
                <a:lnTo>
                  <a:pt x="2911" y="9515"/>
                </a:lnTo>
                <a:lnTo>
                  <a:pt x="2477" y="8689"/>
                </a:lnTo>
                <a:lnTo>
                  <a:pt x="2955" y="8385"/>
                </a:lnTo>
                <a:close/>
                <a:moveTo>
                  <a:pt x="4736" y="8516"/>
                </a:moveTo>
                <a:lnTo>
                  <a:pt x="5170" y="9341"/>
                </a:lnTo>
                <a:lnTo>
                  <a:pt x="4693" y="9645"/>
                </a:lnTo>
                <a:lnTo>
                  <a:pt x="4215" y="8820"/>
                </a:lnTo>
                <a:lnTo>
                  <a:pt x="4736" y="8516"/>
                </a:lnTo>
                <a:close/>
                <a:moveTo>
                  <a:pt x="6474" y="8646"/>
                </a:moveTo>
                <a:lnTo>
                  <a:pt x="6952" y="9471"/>
                </a:lnTo>
                <a:lnTo>
                  <a:pt x="6430" y="9776"/>
                </a:lnTo>
                <a:lnTo>
                  <a:pt x="5996" y="8950"/>
                </a:lnTo>
                <a:lnTo>
                  <a:pt x="6474" y="8646"/>
                </a:lnTo>
                <a:close/>
                <a:moveTo>
                  <a:pt x="2346" y="8776"/>
                </a:moveTo>
                <a:lnTo>
                  <a:pt x="2781" y="9602"/>
                </a:lnTo>
                <a:lnTo>
                  <a:pt x="2303" y="9906"/>
                </a:lnTo>
                <a:lnTo>
                  <a:pt x="1825" y="9080"/>
                </a:lnTo>
                <a:lnTo>
                  <a:pt x="2346" y="8776"/>
                </a:lnTo>
                <a:close/>
                <a:moveTo>
                  <a:pt x="8255" y="8820"/>
                </a:moveTo>
                <a:lnTo>
                  <a:pt x="8690" y="9602"/>
                </a:lnTo>
                <a:lnTo>
                  <a:pt x="8212" y="9949"/>
                </a:lnTo>
                <a:lnTo>
                  <a:pt x="7734" y="9124"/>
                </a:lnTo>
                <a:lnTo>
                  <a:pt x="8255" y="8820"/>
                </a:lnTo>
                <a:close/>
                <a:moveTo>
                  <a:pt x="4084" y="8907"/>
                </a:moveTo>
                <a:lnTo>
                  <a:pt x="4562" y="9732"/>
                </a:lnTo>
                <a:lnTo>
                  <a:pt x="4041" y="10036"/>
                </a:lnTo>
                <a:lnTo>
                  <a:pt x="3606" y="9254"/>
                </a:lnTo>
                <a:lnTo>
                  <a:pt x="4084" y="8907"/>
                </a:lnTo>
                <a:close/>
                <a:moveTo>
                  <a:pt x="5866" y="9037"/>
                </a:moveTo>
                <a:lnTo>
                  <a:pt x="6344" y="9863"/>
                </a:lnTo>
                <a:lnTo>
                  <a:pt x="5822" y="10210"/>
                </a:lnTo>
                <a:lnTo>
                  <a:pt x="5344" y="9385"/>
                </a:lnTo>
                <a:lnTo>
                  <a:pt x="5866" y="9037"/>
                </a:lnTo>
                <a:close/>
                <a:moveTo>
                  <a:pt x="1738" y="9167"/>
                </a:moveTo>
                <a:lnTo>
                  <a:pt x="2173" y="9993"/>
                </a:lnTo>
                <a:lnTo>
                  <a:pt x="1695" y="10297"/>
                </a:lnTo>
                <a:lnTo>
                  <a:pt x="1217" y="9515"/>
                </a:lnTo>
                <a:lnTo>
                  <a:pt x="1738" y="9167"/>
                </a:lnTo>
                <a:close/>
                <a:moveTo>
                  <a:pt x="7647" y="9211"/>
                </a:moveTo>
                <a:lnTo>
                  <a:pt x="8081" y="10036"/>
                </a:lnTo>
                <a:lnTo>
                  <a:pt x="7560" y="10340"/>
                </a:lnTo>
                <a:lnTo>
                  <a:pt x="7126" y="9515"/>
                </a:lnTo>
                <a:lnTo>
                  <a:pt x="7647" y="9211"/>
                </a:lnTo>
                <a:close/>
                <a:moveTo>
                  <a:pt x="3476" y="9298"/>
                </a:moveTo>
                <a:lnTo>
                  <a:pt x="3954" y="10123"/>
                </a:lnTo>
                <a:lnTo>
                  <a:pt x="3433" y="10471"/>
                </a:lnTo>
                <a:lnTo>
                  <a:pt x="2998" y="9645"/>
                </a:lnTo>
                <a:lnTo>
                  <a:pt x="3476" y="9298"/>
                </a:lnTo>
                <a:close/>
                <a:moveTo>
                  <a:pt x="5257" y="9471"/>
                </a:moveTo>
                <a:lnTo>
                  <a:pt x="5692" y="10297"/>
                </a:lnTo>
                <a:lnTo>
                  <a:pt x="5214" y="10601"/>
                </a:lnTo>
                <a:lnTo>
                  <a:pt x="4736" y="9776"/>
                </a:lnTo>
                <a:lnTo>
                  <a:pt x="5257" y="9471"/>
                </a:lnTo>
                <a:close/>
                <a:moveTo>
                  <a:pt x="1086" y="9558"/>
                </a:moveTo>
                <a:lnTo>
                  <a:pt x="1564" y="10384"/>
                </a:lnTo>
                <a:lnTo>
                  <a:pt x="1043" y="10731"/>
                </a:lnTo>
                <a:lnTo>
                  <a:pt x="609" y="9906"/>
                </a:lnTo>
                <a:lnTo>
                  <a:pt x="1086" y="9558"/>
                </a:lnTo>
                <a:close/>
                <a:moveTo>
                  <a:pt x="6995" y="9602"/>
                </a:moveTo>
                <a:lnTo>
                  <a:pt x="7473" y="10427"/>
                </a:lnTo>
                <a:lnTo>
                  <a:pt x="6952" y="10731"/>
                </a:lnTo>
                <a:lnTo>
                  <a:pt x="6517" y="9906"/>
                </a:lnTo>
                <a:lnTo>
                  <a:pt x="6995" y="9602"/>
                </a:lnTo>
                <a:close/>
                <a:moveTo>
                  <a:pt x="2868" y="9732"/>
                </a:moveTo>
                <a:lnTo>
                  <a:pt x="3302" y="10514"/>
                </a:lnTo>
                <a:lnTo>
                  <a:pt x="2824" y="10862"/>
                </a:lnTo>
                <a:lnTo>
                  <a:pt x="2346" y="10036"/>
                </a:lnTo>
                <a:lnTo>
                  <a:pt x="2868" y="9732"/>
                </a:lnTo>
                <a:close/>
                <a:moveTo>
                  <a:pt x="8777" y="9732"/>
                </a:moveTo>
                <a:lnTo>
                  <a:pt x="9211" y="10558"/>
                </a:lnTo>
                <a:lnTo>
                  <a:pt x="8733" y="10905"/>
                </a:lnTo>
                <a:lnTo>
                  <a:pt x="8255" y="10080"/>
                </a:lnTo>
                <a:lnTo>
                  <a:pt x="8777" y="9732"/>
                </a:lnTo>
                <a:close/>
                <a:moveTo>
                  <a:pt x="4606" y="9863"/>
                </a:moveTo>
                <a:lnTo>
                  <a:pt x="5084" y="10688"/>
                </a:lnTo>
                <a:lnTo>
                  <a:pt x="4562" y="10992"/>
                </a:lnTo>
                <a:lnTo>
                  <a:pt x="4128" y="10167"/>
                </a:lnTo>
                <a:lnTo>
                  <a:pt x="4606" y="9863"/>
                </a:lnTo>
                <a:close/>
                <a:moveTo>
                  <a:pt x="6387" y="9993"/>
                </a:moveTo>
                <a:lnTo>
                  <a:pt x="6865" y="10818"/>
                </a:lnTo>
                <a:lnTo>
                  <a:pt x="6344" y="11122"/>
                </a:lnTo>
                <a:lnTo>
                  <a:pt x="5866" y="10340"/>
                </a:lnTo>
                <a:lnTo>
                  <a:pt x="6387" y="9993"/>
                </a:lnTo>
                <a:close/>
                <a:moveTo>
                  <a:pt x="2260" y="10123"/>
                </a:moveTo>
                <a:lnTo>
                  <a:pt x="2694" y="10949"/>
                </a:lnTo>
                <a:lnTo>
                  <a:pt x="2216" y="11253"/>
                </a:lnTo>
                <a:lnTo>
                  <a:pt x="1738" y="10427"/>
                </a:lnTo>
                <a:lnTo>
                  <a:pt x="2260" y="10123"/>
                </a:lnTo>
                <a:close/>
                <a:moveTo>
                  <a:pt x="8168" y="10123"/>
                </a:moveTo>
                <a:lnTo>
                  <a:pt x="8603" y="10949"/>
                </a:lnTo>
                <a:lnTo>
                  <a:pt x="8081" y="11296"/>
                </a:lnTo>
                <a:lnTo>
                  <a:pt x="7647" y="10471"/>
                </a:lnTo>
                <a:lnTo>
                  <a:pt x="8168" y="10123"/>
                </a:lnTo>
                <a:close/>
                <a:moveTo>
                  <a:pt x="3997" y="10254"/>
                </a:moveTo>
                <a:lnTo>
                  <a:pt x="4475" y="11079"/>
                </a:lnTo>
                <a:lnTo>
                  <a:pt x="3954" y="11383"/>
                </a:lnTo>
                <a:lnTo>
                  <a:pt x="3519" y="10601"/>
                </a:lnTo>
                <a:lnTo>
                  <a:pt x="3997" y="10254"/>
                </a:lnTo>
                <a:close/>
                <a:moveTo>
                  <a:pt x="5779" y="10384"/>
                </a:moveTo>
                <a:lnTo>
                  <a:pt x="6213" y="11209"/>
                </a:lnTo>
                <a:lnTo>
                  <a:pt x="5735" y="11557"/>
                </a:lnTo>
                <a:lnTo>
                  <a:pt x="5257" y="10731"/>
                </a:lnTo>
                <a:lnTo>
                  <a:pt x="5779" y="10384"/>
                </a:lnTo>
                <a:close/>
                <a:moveTo>
                  <a:pt x="7517" y="10558"/>
                </a:moveTo>
                <a:lnTo>
                  <a:pt x="7995" y="11383"/>
                </a:lnTo>
                <a:lnTo>
                  <a:pt x="7473" y="11687"/>
                </a:lnTo>
                <a:lnTo>
                  <a:pt x="7039" y="10862"/>
                </a:lnTo>
                <a:lnTo>
                  <a:pt x="7517" y="10558"/>
                </a:lnTo>
                <a:close/>
                <a:moveTo>
                  <a:pt x="3389" y="10645"/>
                </a:moveTo>
                <a:lnTo>
                  <a:pt x="3824" y="11470"/>
                </a:lnTo>
                <a:lnTo>
                  <a:pt x="3346" y="11818"/>
                </a:lnTo>
                <a:lnTo>
                  <a:pt x="2868" y="10992"/>
                </a:lnTo>
                <a:lnTo>
                  <a:pt x="3389" y="10645"/>
                </a:lnTo>
                <a:close/>
                <a:moveTo>
                  <a:pt x="5170" y="10818"/>
                </a:moveTo>
                <a:lnTo>
                  <a:pt x="5605" y="11600"/>
                </a:lnTo>
                <a:lnTo>
                  <a:pt x="5084" y="11948"/>
                </a:lnTo>
                <a:lnTo>
                  <a:pt x="4649" y="11122"/>
                </a:lnTo>
                <a:lnTo>
                  <a:pt x="5170" y="10818"/>
                </a:lnTo>
                <a:close/>
                <a:moveTo>
                  <a:pt x="6908" y="10949"/>
                </a:moveTo>
                <a:lnTo>
                  <a:pt x="7386" y="11774"/>
                </a:lnTo>
                <a:lnTo>
                  <a:pt x="6865" y="12078"/>
                </a:lnTo>
                <a:lnTo>
                  <a:pt x="6387" y="11253"/>
                </a:lnTo>
                <a:lnTo>
                  <a:pt x="6908" y="10949"/>
                </a:lnTo>
                <a:close/>
                <a:moveTo>
                  <a:pt x="8690" y="11079"/>
                </a:moveTo>
                <a:lnTo>
                  <a:pt x="9124" y="11905"/>
                </a:lnTo>
                <a:lnTo>
                  <a:pt x="8603" y="12209"/>
                </a:lnTo>
                <a:lnTo>
                  <a:pt x="8168" y="11427"/>
                </a:lnTo>
                <a:lnTo>
                  <a:pt x="8690" y="11079"/>
                </a:lnTo>
                <a:close/>
                <a:moveTo>
                  <a:pt x="4519" y="11209"/>
                </a:moveTo>
                <a:lnTo>
                  <a:pt x="4997" y="12035"/>
                </a:lnTo>
                <a:lnTo>
                  <a:pt x="4475" y="12339"/>
                </a:lnTo>
                <a:lnTo>
                  <a:pt x="4041" y="11513"/>
                </a:lnTo>
                <a:lnTo>
                  <a:pt x="4519" y="11209"/>
                </a:lnTo>
                <a:close/>
                <a:moveTo>
                  <a:pt x="6300" y="11340"/>
                </a:moveTo>
                <a:lnTo>
                  <a:pt x="6735" y="12165"/>
                </a:lnTo>
                <a:lnTo>
                  <a:pt x="6257" y="12469"/>
                </a:lnTo>
                <a:lnTo>
                  <a:pt x="5779" y="11644"/>
                </a:lnTo>
                <a:lnTo>
                  <a:pt x="6300" y="11340"/>
                </a:lnTo>
                <a:close/>
                <a:moveTo>
                  <a:pt x="8038" y="11470"/>
                </a:moveTo>
                <a:lnTo>
                  <a:pt x="8516" y="12296"/>
                </a:lnTo>
                <a:lnTo>
                  <a:pt x="7995" y="12643"/>
                </a:lnTo>
                <a:lnTo>
                  <a:pt x="7560" y="11818"/>
                </a:lnTo>
                <a:lnTo>
                  <a:pt x="8038" y="11470"/>
                </a:lnTo>
                <a:close/>
                <a:moveTo>
                  <a:pt x="3911" y="11600"/>
                </a:moveTo>
                <a:lnTo>
                  <a:pt x="4345" y="12426"/>
                </a:lnTo>
                <a:lnTo>
                  <a:pt x="3867" y="12730"/>
                </a:lnTo>
                <a:lnTo>
                  <a:pt x="3389" y="11905"/>
                </a:lnTo>
                <a:lnTo>
                  <a:pt x="3911" y="11600"/>
                </a:lnTo>
                <a:close/>
                <a:moveTo>
                  <a:pt x="5692" y="11731"/>
                </a:moveTo>
                <a:lnTo>
                  <a:pt x="6126" y="12556"/>
                </a:lnTo>
                <a:lnTo>
                  <a:pt x="5605" y="12904"/>
                </a:lnTo>
                <a:lnTo>
                  <a:pt x="5170" y="12078"/>
                </a:lnTo>
                <a:lnTo>
                  <a:pt x="5692" y="11731"/>
                </a:lnTo>
                <a:close/>
                <a:moveTo>
                  <a:pt x="7430" y="11861"/>
                </a:moveTo>
                <a:lnTo>
                  <a:pt x="7908" y="12687"/>
                </a:lnTo>
                <a:lnTo>
                  <a:pt x="7386" y="13034"/>
                </a:lnTo>
                <a:lnTo>
                  <a:pt x="6908" y="12209"/>
                </a:lnTo>
                <a:lnTo>
                  <a:pt x="7430" y="11861"/>
                </a:lnTo>
                <a:close/>
                <a:moveTo>
                  <a:pt x="5040" y="12122"/>
                </a:moveTo>
                <a:lnTo>
                  <a:pt x="5518" y="12947"/>
                </a:lnTo>
                <a:lnTo>
                  <a:pt x="4997" y="13295"/>
                </a:lnTo>
                <a:lnTo>
                  <a:pt x="4562" y="12469"/>
                </a:lnTo>
                <a:lnTo>
                  <a:pt x="5040" y="12122"/>
                </a:lnTo>
                <a:close/>
                <a:moveTo>
                  <a:pt x="6821" y="12296"/>
                </a:moveTo>
                <a:lnTo>
                  <a:pt x="7256" y="13121"/>
                </a:lnTo>
                <a:lnTo>
                  <a:pt x="6778" y="13425"/>
                </a:lnTo>
                <a:lnTo>
                  <a:pt x="6300" y="12600"/>
                </a:lnTo>
                <a:lnTo>
                  <a:pt x="6821" y="12296"/>
                </a:lnTo>
                <a:close/>
                <a:moveTo>
                  <a:pt x="8559" y="12426"/>
                </a:moveTo>
                <a:lnTo>
                  <a:pt x="9037" y="13251"/>
                </a:lnTo>
                <a:lnTo>
                  <a:pt x="8516" y="13555"/>
                </a:lnTo>
                <a:lnTo>
                  <a:pt x="8081" y="12730"/>
                </a:lnTo>
                <a:lnTo>
                  <a:pt x="8559" y="12426"/>
                </a:lnTo>
                <a:close/>
                <a:moveTo>
                  <a:pt x="6213" y="12687"/>
                </a:moveTo>
                <a:lnTo>
                  <a:pt x="6648" y="13512"/>
                </a:lnTo>
                <a:lnTo>
                  <a:pt x="6126" y="13816"/>
                </a:lnTo>
                <a:lnTo>
                  <a:pt x="5692" y="12991"/>
                </a:lnTo>
                <a:lnTo>
                  <a:pt x="6213" y="12687"/>
                </a:lnTo>
                <a:close/>
                <a:moveTo>
                  <a:pt x="7951" y="12817"/>
                </a:moveTo>
                <a:lnTo>
                  <a:pt x="8429" y="13642"/>
                </a:lnTo>
                <a:lnTo>
                  <a:pt x="7908" y="13990"/>
                </a:lnTo>
                <a:lnTo>
                  <a:pt x="7473" y="13164"/>
                </a:lnTo>
                <a:lnTo>
                  <a:pt x="7951" y="12817"/>
                </a:lnTo>
                <a:close/>
                <a:moveTo>
                  <a:pt x="7343" y="13208"/>
                </a:moveTo>
                <a:lnTo>
                  <a:pt x="7777" y="14033"/>
                </a:lnTo>
                <a:lnTo>
                  <a:pt x="7299" y="14381"/>
                </a:lnTo>
                <a:lnTo>
                  <a:pt x="6821" y="13555"/>
                </a:lnTo>
                <a:lnTo>
                  <a:pt x="7343" y="13208"/>
                </a:lnTo>
                <a:close/>
                <a:moveTo>
                  <a:pt x="8472" y="13773"/>
                </a:moveTo>
                <a:lnTo>
                  <a:pt x="8950" y="14598"/>
                </a:lnTo>
                <a:lnTo>
                  <a:pt x="8429" y="14902"/>
                </a:lnTo>
                <a:lnTo>
                  <a:pt x="7995" y="14077"/>
                </a:lnTo>
                <a:lnTo>
                  <a:pt x="8472" y="13773"/>
                </a:lnTo>
                <a:close/>
                <a:moveTo>
                  <a:pt x="0" y="0"/>
                </a:moveTo>
                <a:lnTo>
                  <a:pt x="0" y="44"/>
                </a:lnTo>
                <a:lnTo>
                  <a:pt x="478" y="869"/>
                </a:lnTo>
                <a:lnTo>
                  <a:pt x="44" y="1130"/>
                </a:lnTo>
                <a:lnTo>
                  <a:pt x="44" y="1304"/>
                </a:lnTo>
                <a:lnTo>
                  <a:pt x="522" y="956"/>
                </a:lnTo>
                <a:lnTo>
                  <a:pt x="1000" y="1781"/>
                </a:lnTo>
                <a:lnTo>
                  <a:pt x="478" y="2129"/>
                </a:lnTo>
                <a:lnTo>
                  <a:pt x="44" y="1304"/>
                </a:lnTo>
                <a:lnTo>
                  <a:pt x="44" y="1564"/>
                </a:lnTo>
                <a:lnTo>
                  <a:pt x="391" y="2216"/>
                </a:lnTo>
                <a:lnTo>
                  <a:pt x="44" y="2433"/>
                </a:lnTo>
                <a:lnTo>
                  <a:pt x="44" y="2563"/>
                </a:lnTo>
                <a:lnTo>
                  <a:pt x="435" y="2303"/>
                </a:lnTo>
                <a:lnTo>
                  <a:pt x="913" y="3128"/>
                </a:lnTo>
                <a:lnTo>
                  <a:pt x="391" y="3476"/>
                </a:lnTo>
                <a:lnTo>
                  <a:pt x="44" y="2824"/>
                </a:lnTo>
                <a:lnTo>
                  <a:pt x="44" y="3085"/>
                </a:lnTo>
                <a:lnTo>
                  <a:pt x="261" y="3519"/>
                </a:lnTo>
                <a:lnTo>
                  <a:pt x="44" y="3693"/>
                </a:lnTo>
                <a:lnTo>
                  <a:pt x="44" y="3867"/>
                </a:lnTo>
                <a:lnTo>
                  <a:pt x="348" y="3650"/>
                </a:lnTo>
                <a:lnTo>
                  <a:pt x="782" y="4475"/>
                </a:lnTo>
                <a:lnTo>
                  <a:pt x="304" y="4823"/>
                </a:lnTo>
                <a:lnTo>
                  <a:pt x="44" y="4345"/>
                </a:lnTo>
                <a:lnTo>
                  <a:pt x="44" y="4649"/>
                </a:lnTo>
                <a:lnTo>
                  <a:pt x="174" y="4866"/>
                </a:lnTo>
                <a:lnTo>
                  <a:pt x="44" y="4953"/>
                </a:lnTo>
                <a:lnTo>
                  <a:pt x="44" y="5127"/>
                </a:lnTo>
                <a:lnTo>
                  <a:pt x="261" y="4996"/>
                </a:lnTo>
                <a:lnTo>
                  <a:pt x="695" y="5822"/>
                </a:lnTo>
                <a:lnTo>
                  <a:pt x="218" y="6126"/>
                </a:lnTo>
                <a:lnTo>
                  <a:pt x="44" y="5865"/>
                </a:lnTo>
                <a:lnTo>
                  <a:pt x="44" y="6170"/>
                </a:lnTo>
                <a:lnTo>
                  <a:pt x="87" y="6213"/>
                </a:lnTo>
                <a:lnTo>
                  <a:pt x="44" y="6256"/>
                </a:lnTo>
                <a:lnTo>
                  <a:pt x="44" y="6387"/>
                </a:lnTo>
                <a:lnTo>
                  <a:pt x="174" y="6343"/>
                </a:lnTo>
                <a:lnTo>
                  <a:pt x="609" y="7169"/>
                </a:lnTo>
                <a:lnTo>
                  <a:pt x="87" y="7473"/>
                </a:lnTo>
                <a:lnTo>
                  <a:pt x="87" y="7690"/>
                </a:lnTo>
                <a:lnTo>
                  <a:pt x="522" y="8516"/>
                </a:lnTo>
                <a:lnTo>
                  <a:pt x="87" y="8776"/>
                </a:lnTo>
                <a:lnTo>
                  <a:pt x="87" y="8950"/>
                </a:lnTo>
                <a:lnTo>
                  <a:pt x="565" y="8646"/>
                </a:lnTo>
                <a:lnTo>
                  <a:pt x="1043" y="9428"/>
                </a:lnTo>
                <a:lnTo>
                  <a:pt x="522" y="9776"/>
                </a:lnTo>
                <a:lnTo>
                  <a:pt x="87" y="8950"/>
                </a:lnTo>
                <a:lnTo>
                  <a:pt x="87" y="9254"/>
                </a:lnTo>
                <a:lnTo>
                  <a:pt x="435" y="9863"/>
                </a:lnTo>
                <a:lnTo>
                  <a:pt x="87" y="10080"/>
                </a:lnTo>
                <a:lnTo>
                  <a:pt x="87" y="10210"/>
                </a:lnTo>
                <a:lnTo>
                  <a:pt x="478" y="9949"/>
                </a:lnTo>
                <a:lnTo>
                  <a:pt x="956" y="10775"/>
                </a:lnTo>
                <a:lnTo>
                  <a:pt x="652" y="10949"/>
                </a:lnTo>
                <a:lnTo>
                  <a:pt x="826" y="11036"/>
                </a:lnTo>
                <a:lnTo>
                  <a:pt x="1000" y="10905"/>
                </a:lnTo>
                <a:lnTo>
                  <a:pt x="1217" y="11253"/>
                </a:lnTo>
                <a:lnTo>
                  <a:pt x="1434" y="11383"/>
                </a:lnTo>
                <a:lnTo>
                  <a:pt x="1130" y="10818"/>
                </a:lnTo>
                <a:lnTo>
                  <a:pt x="1608" y="10514"/>
                </a:lnTo>
                <a:lnTo>
                  <a:pt x="2086" y="11340"/>
                </a:lnTo>
                <a:lnTo>
                  <a:pt x="1738" y="11557"/>
                </a:lnTo>
                <a:lnTo>
                  <a:pt x="1869" y="11644"/>
                </a:lnTo>
                <a:lnTo>
                  <a:pt x="2129" y="11470"/>
                </a:lnTo>
                <a:lnTo>
                  <a:pt x="2433" y="11991"/>
                </a:lnTo>
                <a:lnTo>
                  <a:pt x="2651" y="12122"/>
                </a:lnTo>
                <a:lnTo>
                  <a:pt x="2260" y="11383"/>
                </a:lnTo>
                <a:lnTo>
                  <a:pt x="2781" y="11036"/>
                </a:lnTo>
                <a:lnTo>
                  <a:pt x="3215" y="11861"/>
                </a:lnTo>
                <a:lnTo>
                  <a:pt x="2781" y="12165"/>
                </a:lnTo>
                <a:lnTo>
                  <a:pt x="2911" y="12252"/>
                </a:lnTo>
                <a:lnTo>
                  <a:pt x="3302" y="11991"/>
                </a:lnTo>
                <a:lnTo>
                  <a:pt x="3693" y="12687"/>
                </a:lnTo>
                <a:lnTo>
                  <a:pt x="3954" y="12860"/>
                </a:lnTo>
                <a:lnTo>
                  <a:pt x="4432" y="12556"/>
                </a:lnTo>
                <a:lnTo>
                  <a:pt x="4866" y="13338"/>
                </a:lnTo>
                <a:lnTo>
                  <a:pt x="4866" y="13382"/>
                </a:lnTo>
                <a:lnTo>
                  <a:pt x="5127" y="13512"/>
                </a:lnTo>
                <a:lnTo>
                  <a:pt x="5084" y="13425"/>
                </a:lnTo>
                <a:lnTo>
                  <a:pt x="5561" y="13078"/>
                </a:lnTo>
                <a:lnTo>
                  <a:pt x="6039" y="13903"/>
                </a:lnTo>
                <a:lnTo>
                  <a:pt x="5909" y="13990"/>
                </a:lnTo>
                <a:lnTo>
                  <a:pt x="6039" y="14033"/>
                </a:lnTo>
                <a:lnTo>
                  <a:pt x="6083" y="14033"/>
                </a:lnTo>
                <a:lnTo>
                  <a:pt x="6126" y="14120"/>
                </a:lnTo>
                <a:lnTo>
                  <a:pt x="6387" y="14251"/>
                </a:lnTo>
                <a:lnTo>
                  <a:pt x="6213" y="13947"/>
                </a:lnTo>
                <a:lnTo>
                  <a:pt x="6735" y="13642"/>
                </a:lnTo>
                <a:lnTo>
                  <a:pt x="7169" y="14424"/>
                </a:lnTo>
                <a:lnTo>
                  <a:pt x="6952" y="14598"/>
                </a:lnTo>
                <a:lnTo>
                  <a:pt x="7082" y="14642"/>
                </a:lnTo>
                <a:lnTo>
                  <a:pt x="7256" y="14555"/>
                </a:lnTo>
                <a:lnTo>
                  <a:pt x="7386" y="14815"/>
                </a:lnTo>
                <a:lnTo>
                  <a:pt x="7603" y="14946"/>
                </a:lnTo>
                <a:lnTo>
                  <a:pt x="7343" y="14511"/>
                </a:lnTo>
                <a:lnTo>
                  <a:pt x="7864" y="14164"/>
                </a:lnTo>
                <a:lnTo>
                  <a:pt x="8299" y="14989"/>
                </a:lnTo>
                <a:lnTo>
                  <a:pt x="7995" y="15163"/>
                </a:lnTo>
                <a:lnTo>
                  <a:pt x="8168" y="15250"/>
                </a:lnTo>
                <a:lnTo>
                  <a:pt x="8386" y="15120"/>
                </a:lnTo>
                <a:lnTo>
                  <a:pt x="8603" y="15511"/>
                </a:lnTo>
                <a:lnTo>
                  <a:pt x="8863" y="15641"/>
                </a:lnTo>
                <a:lnTo>
                  <a:pt x="8516" y="15033"/>
                </a:lnTo>
                <a:lnTo>
                  <a:pt x="8994" y="14729"/>
                </a:lnTo>
                <a:lnTo>
                  <a:pt x="9298" y="15250"/>
                </a:lnTo>
                <a:lnTo>
                  <a:pt x="9298" y="14946"/>
                </a:lnTo>
                <a:lnTo>
                  <a:pt x="9124" y="14642"/>
                </a:lnTo>
                <a:lnTo>
                  <a:pt x="9298" y="14511"/>
                </a:lnTo>
                <a:lnTo>
                  <a:pt x="9298" y="14338"/>
                </a:lnTo>
                <a:lnTo>
                  <a:pt x="9037" y="14511"/>
                </a:lnTo>
                <a:lnTo>
                  <a:pt x="8603" y="13686"/>
                </a:lnTo>
                <a:lnTo>
                  <a:pt x="9081" y="13382"/>
                </a:lnTo>
                <a:lnTo>
                  <a:pt x="9298" y="13729"/>
                </a:lnTo>
                <a:lnTo>
                  <a:pt x="9298" y="13469"/>
                </a:lnTo>
                <a:lnTo>
                  <a:pt x="9211" y="13295"/>
                </a:lnTo>
                <a:lnTo>
                  <a:pt x="9298" y="13251"/>
                </a:lnTo>
                <a:lnTo>
                  <a:pt x="9298" y="13078"/>
                </a:lnTo>
                <a:lnTo>
                  <a:pt x="9124" y="13164"/>
                </a:lnTo>
                <a:lnTo>
                  <a:pt x="8690" y="12339"/>
                </a:lnTo>
                <a:lnTo>
                  <a:pt x="9211" y="12035"/>
                </a:lnTo>
                <a:lnTo>
                  <a:pt x="9298" y="12209"/>
                </a:lnTo>
                <a:lnTo>
                  <a:pt x="9298" y="11774"/>
                </a:lnTo>
                <a:lnTo>
                  <a:pt x="9254" y="11818"/>
                </a:lnTo>
                <a:lnTo>
                  <a:pt x="8777" y="10992"/>
                </a:lnTo>
                <a:lnTo>
                  <a:pt x="9298" y="10688"/>
                </a:lnTo>
                <a:lnTo>
                  <a:pt x="9298" y="10427"/>
                </a:lnTo>
                <a:lnTo>
                  <a:pt x="8863" y="9689"/>
                </a:lnTo>
                <a:lnTo>
                  <a:pt x="9298" y="9385"/>
                </a:lnTo>
                <a:lnTo>
                  <a:pt x="9298" y="9254"/>
                </a:lnTo>
                <a:lnTo>
                  <a:pt x="8820" y="9558"/>
                </a:lnTo>
                <a:lnTo>
                  <a:pt x="8342" y="8733"/>
                </a:lnTo>
                <a:lnTo>
                  <a:pt x="8863" y="8385"/>
                </a:lnTo>
                <a:lnTo>
                  <a:pt x="9298" y="9167"/>
                </a:lnTo>
                <a:lnTo>
                  <a:pt x="9298" y="8907"/>
                </a:lnTo>
                <a:lnTo>
                  <a:pt x="8994" y="8342"/>
                </a:lnTo>
                <a:lnTo>
                  <a:pt x="9298" y="8125"/>
                </a:lnTo>
                <a:lnTo>
                  <a:pt x="9298" y="7951"/>
                </a:lnTo>
                <a:lnTo>
                  <a:pt x="8907" y="8212"/>
                </a:lnTo>
                <a:lnTo>
                  <a:pt x="8472" y="7386"/>
                </a:lnTo>
                <a:lnTo>
                  <a:pt x="8950" y="7082"/>
                </a:lnTo>
                <a:lnTo>
                  <a:pt x="9298" y="7647"/>
                </a:lnTo>
                <a:lnTo>
                  <a:pt x="9298" y="7386"/>
                </a:lnTo>
                <a:lnTo>
                  <a:pt x="9081" y="6995"/>
                </a:lnTo>
                <a:lnTo>
                  <a:pt x="9298" y="6865"/>
                </a:lnTo>
                <a:lnTo>
                  <a:pt x="9298" y="6691"/>
                </a:lnTo>
                <a:lnTo>
                  <a:pt x="8994" y="6865"/>
                </a:lnTo>
                <a:lnTo>
                  <a:pt x="8559" y="6039"/>
                </a:lnTo>
                <a:lnTo>
                  <a:pt x="9037" y="5735"/>
                </a:lnTo>
                <a:lnTo>
                  <a:pt x="9298" y="6126"/>
                </a:lnTo>
                <a:lnTo>
                  <a:pt x="9298" y="5865"/>
                </a:lnTo>
                <a:lnTo>
                  <a:pt x="9168" y="5648"/>
                </a:lnTo>
                <a:lnTo>
                  <a:pt x="9298" y="5561"/>
                </a:lnTo>
                <a:lnTo>
                  <a:pt x="9298" y="5388"/>
                </a:lnTo>
                <a:lnTo>
                  <a:pt x="9124" y="5518"/>
                </a:lnTo>
                <a:lnTo>
                  <a:pt x="8646" y="4692"/>
                </a:lnTo>
                <a:lnTo>
                  <a:pt x="8690" y="4649"/>
                </a:lnTo>
                <a:lnTo>
                  <a:pt x="8386" y="4475"/>
                </a:lnTo>
                <a:lnTo>
                  <a:pt x="8386" y="4475"/>
                </a:lnTo>
                <a:lnTo>
                  <a:pt x="8472" y="4649"/>
                </a:lnTo>
                <a:lnTo>
                  <a:pt x="7951" y="4996"/>
                </a:lnTo>
                <a:lnTo>
                  <a:pt x="7517" y="4171"/>
                </a:lnTo>
                <a:lnTo>
                  <a:pt x="7603" y="4084"/>
                </a:lnTo>
                <a:lnTo>
                  <a:pt x="7473" y="3997"/>
                </a:lnTo>
                <a:lnTo>
                  <a:pt x="7430" y="4041"/>
                </a:lnTo>
                <a:lnTo>
                  <a:pt x="7386" y="3954"/>
                </a:lnTo>
                <a:lnTo>
                  <a:pt x="7169" y="3867"/>
                </a:lnTo>
                <a:lnTo>
                  <a:pt x="7343" y="4128"/>
                </a:lnTo>
                <a:lnTo>
                  <a:pt x="6821" y="4432"/>
                </a:lnTo>
                <a:lnTo>
                  <a:pt x="6387" y="3606"/>
                </a:lnTo>
                <a:lnTo>
                  <a:pt x="6517" y="3519"/>
                </a:lnTo>
                <a:lnTo>
                  <a:pt x="6387" y="3432"/>
                </a:lnTo>
                <a:lnTo>
                  <a:pt x="6300" y="3476"/>
                </a:lnTo>
                <a:lnTo>
                  <a:pt x="6213" y="3346"/>
                </a:lnTo>
                <a:lnTo>
                  <a:pt x="5996" y="3215"/>
                </a:lnTo>
                <a:lnTo>
                  <a:pt x="6170" y="3563"/>
                </a:lnTo>
                <a:lnTo>
                  <a:pt x="5692" y="3910"/>
                </a:lnTo>
                <a:lnTo>
                  <a:pt x="5214" y="3085"/>
                </a:lnTo>
                <a:lnTo>
                  <a:pt x="5431" y="2911"/>
                </a:lnTo>
                <a:lnTo>
                  <a:pt x="5301" y="2868"/>
                </a:lnTo>
                <a:lnTo>
                  <a:pt x="5170" y="2954"/>
                </a:lnTo>
                <a:lnTo>
                  <a:pt x="4997" y="2694"/>
                </a:lnTo>
                <a:lnTo>
                  <a:pt x="4779" y="2563"/>
                </a:lnTo>
                <a:lnTo>
                  <a:pt x="5040" y="3041"/>
                </a:lnTo>
                <a:lnTo>
                  <a:pt x="4519" y="3346"/>
                </a:lnTo>
                <a:lnTo>
                  <a:pt x="4084" y="2520"/>
                </a:lnTo>
                <a:lnTo>
                  <a:pt x="4388" y="2346"/>
                </a:lnTo>
                <a:lnTo>
                  <a:pt x="4215" y="2259"/>
                </a:lnTo>
                <a:lnTo>
                  <a:pt x="3997" y="2390"/>
                </a:lnTo>
                <a:lnTo>
                  <a:pt x="3824" y="2042"/>
                </a:lnTo>
                <a:lnTo>
                  <a:pt x="3606" y="1912"/>
                </a:lnTo>
                <a:lnTo>
                  <a:pt x="3911" y="2477"/>
                </a:lnTo>
                <a:lnTo>
                  <a:pt x="3389" y="2824"/>
                </a:lnTo>
                <a:lnTo>
                  <a:pt x="2955" y="1999"/>
                </a:lnTo>
                <a:lnTo>
                  <a:pt x="3302" y="1781"/>
                </a:lnTo>
                <a:lnTo>
                  <a:pt x="3128" y="1695"/>
                </a:lnTo>
                <a:lnTo>
                  <a:pt x="2868" y="1868"/>
                </a:lnTo>
                <a:lnTo>
                  <a:pt x="2607" y="1390"/>
                </a:lnTo>
                <a:lnTo>
                  <a:pt x="2390" y="1304"/>
                </a:lnTo>
                <a:lnTo>
                  <a:pt x="2737" y="1955"/>
                </a:lnTo>
                <a:lnTo>
                  <a:pt x="2303" y="2259"/>
                </a:lnTo>
                <a:lnTo>
                  <a:pt x="1825" y="1434"/>
                </a:lnTo>
                <a:lnTo>
                  <a:pt x="2216" y="1173"/>
                </a:lnTo>
                <a:lnTo>
                  <a:pt x="2042" y="1130"/>
                </a:lnTo>
                <a:lnTo>
                  <a:pt x="1782" y="1304"/>
                </a:lnTo>
                <a:lnTo>
                  <a:pt x="1477" y="826"/>
                </a:lnTo>
                <a:lnTo>
                  <a:pt x="1260" y="695"/>
                </a:lnTo>
                <a:lnTo>
                  <a:pt x="1260" y="695"/>
                </a:lnTo>
                <a:lnTo>
                  <a:pt x="1651" y="1390"/>
                </a:lnTo>
                <a:lnTo>
                  <a:pt x="1130" y="1738"/>
                </a:lnTo>
                <a:lnTo>
                  <a:pt x="652" y="912"/>
                </a:lnTo>
                <a:lnTo>
                  <a:pt x="1130" y="608"/>
                </a:lnTo>
                <a:lnTo>
                  <a:pt x="1000" y="521"/>
                </a:lnTo>
                <a:lnTo>
                  <a:pt x="609" y="782"/>
                </a:lnTo>
                <a:lnTo>
                  <a:pt x="218" y="130"/>
                </a:lnTo>
                <a:lnTo>
                  <a:pt x="0" y="0"/>
                </a:lnTo>
                <a:close/>
              </a:path>
            </a:pathLst>
          </a:custGeom>
          <a:solidFill>
            <a:srgbClr val="D3C7AE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39" name="Google Shape;112;p16"/>
          <p:cNvSpPr/>
          <p:nvPr/>
        </p:nvSpPr>
        <p:spPr>
          <a:xfrm>
            <a:off x="4734988" y="2251393"/>
            <a:ext cx="401396" cy="685731"/>
          </a:xfrm>
          <a:custGeom>
            <a:avLst/>
            <a:ahLst/>
            <a:rect l="l" t="t" r="r" b="b"/>
            <a:pathLst>
              <a:path w="9385" h="16033" extrusionOk="0">
                <a:moveTo>
                  <a:pt x="1695" y="1521"/>
                </a:moveTo>
                <a:lnTo>
                  <a:pt x="2172" y="2347"/>
                </a:lnTo>
                <a:lnTo>
                  <a:pt x="1608" y="2694"/>
                </a:lnTo>
                <a:lnTo>
                  <a:pt x="1173" y="1869"/>
                </a:lnTo>
                <a:lnTo>
                  <a:pt x="1695" y="1521"/>
                </a:lnTo>
                <a:close/>
                <a:moveTo>
                  <a:pt x="1043" y="1956"/>
                </a:moveTo>
                <a:lnTo>
                  <a:pt x="1521" y="2781"/>
                </a:lnTo>
                <a:lnTo>
                  <a:pt x="999" y="3129"/>
                </a:lnTo>
                <a:lnTo>
                  <a:pt x="522" y="2260"/>
                </a:lnTo>
                <a:lnTo>
                  <a:pt x="1043" y="1956"/>
                </a:lnTo>
                <a:close/>
                <a:moveTo>
                  <a:pt x="2824" y="2086"/>
                </a:moveTo>
                <a:lnTo>
                  <a:pt x="3302" y="2912"/>
                </a:lnTo>
                <a:lnTo>
                  <a:pt x="2824" y="3259"/>
                </a:lnTo>
                <a:lnTo>
                  <a:pt x="2346" y="2390"/>
                </a:lnTo>
                <a:lnTo>
                  <a:pt x="2824" y="2086"/>
                </a:lnTo>
                <a:close/>
                <a:moveTo>
                  <a:pt x="2216" y="2477"/>
                </a:moveTo>
                <a:lnTo>
                  <a:pt x="2694" y="3303"/>
                </a:lnTo>
                <a:lnTo>
                  <a:pt x="2172" y="3650"/>
                </a:lnTo>
                <a:lnTo>
                  <a:pt x="1695" y="2825"/>
                </a:lnTo>
                <a:lnTo>
                  <a:pt x="2216" y="2477"/>
                </a:lnTo>
                <a:close/>
                <a:moveTo>
                  <a:pt x="3997" y="2651"/>
                </a:moveTo>
                <a:lnTo>
                  <a:pt x="4432" y="3476"/>
                </a:lnTo>
                <a:lnTo>
                  <a:pt x="3910" y="3824"/>
                </a:lnTo>
                <a:lnTo>
                  <a:pt x="3476" y="2999"/>
                </a:lnTo>
                <a:lnTo>
                  <a:pt x="3997" y="2651"/>
                </a:lnTo>
                <a:close/>
                <a:moveTo>
                  <a:pt x="1564" y="2912"/>
                </a:moveTo>
                <a:lnTo>
                  <a:pt x="2042" y="3737"/>
                </a:lnTo>
                <a:lnTo>
                  <a:pt x="1521" y="4085"/>
                </a:lnTo>
                <a:lnTo>
                  <a:pt x="1086" y="3259"/>
                </a:lnTo>
                <a:lnTo>
                  <a:pt x="1564" y="2912"/>
                </a:lnTo>
                <a:close/>
                <a:moveTo>
                  <a:pt x="3346" y="3042"/>
                </a:moveTo>
                <a:lnTo>
                  <a:pt x="3823" y="3911"/>
                </a:lnTo>
                <a:lnTo>
                  <a:pt x="3346" y="4215"/>
                </a:lnTo>
                <a:lnTo>
                  <a:pt x="2868" y="3346"/>
                </a:lnTo>
                <a:lnTo>
                  <a:pt x="3346" y="3042"/>
                </a:lnTo>
                <a:close/>
                <a:moveTo>
                  <a:pt x="5127" y="3216"/>
                </a:moveTo>
                <a:lnTo>
                  <a:pt x="5605" y="4041"/>
                </a:lnTo>
                <a:lnTo>
                  <a:pt x="5083" y="4389"/>
                </a:lnTo>
                <a:lnTo>
                  <a:pt x="4606" y="3520"/>
                </a:lnTo>
                <a:lnTo>
                  <a:pt x="5127" y="3216"/>
                </a:lnTo>
                <a:close/>
                <a:moveTo>
                  <a:pt x="956" y="3303"/>
                </a:moveTo>
                <a:lnTo>
                  <a:pt x="1390" y="4172"/>
                </a:lnTo>
                <a:lnTo>
                  <a:pt x="913" y="4476"/>
                </a:lnTo>
                <a:lnTo>
                  <a:pt x="435" y="3650"/>
                </a:lnTo>
                <a:lnTo>
                  <a:pt x="956" y="3303"/>
                </a:lnTo>
                <a:close/>
                <a:moveTo>
                  <a:pt x="2781" y="3433"/>
                </a:moveTo>
                <a:lnTo>
                  <a:pt x="3215" y="4302"/>
                </a:lnTo>
                <a:lnTo>
                  <a:pt x="2694" y="4650"/>
                </a:lnTo>
                <a:lnTo>
                  <a:pt x="2216" y="3781"/>
                </a:lnTo>
                <a:lnTo>
                  <a:pt x="2781" y="3433"/>
                </a:lnTo>
                <a:close/>
                <a:moveTo>
                  <a:pt x="4519" y="3607"/>
                </a:moveTo>
                <a:lnTo>
                  <a:pt x="4953" y="4432"/>
                </a:lnTo>
                <a:lnTo>
                  <a:pt x="4475" y="4780"/>
                </a:lnTo>
                <a:lnTo>
                  <a:pt x="3997" y="3954"/>
                </a:lnTo>
                <a:lnTo>
                  <a:pt x="4519" y="3607"/>
                </a:lnTo>
                <a:close/>
                <a:moveTo>
                  <a:pt x="6300" y="3781"/>
                </a:moveTo>
                <a:lnTo>
                  <a:pt x="6734" y="4606"/>
                </a:lnTo>
                <a:lnTo>
                  <a:pt x="6213" y="4910"/>
                </a:lnTo>
                <a:lnTo>
                  <a:pt x="5779" y="4085"/>
                </a:lnTo>
                <a:lnTo>
                  <a:pt x="6300" y="3781"/>
                </a:lnTo>
                <a:close/>
                <a:moveTo>
                  <a:pt x="2086" y="3867"/>
                </a:moveTo>
                <a:lnTo>
                  <a:pt x="2564" y="4693"/>
                </a:lnTo>
                <a:lnTo>
                  <a:pt x="2042" y="5041"/>
                </a:lnTo>
                <a:lnTo>
                  <a:pt x="1608" y="4215"/>
                </a:lnTo>
                <a:lnTo>
                  <a:pt x="2086" y="3867"/>
                </a:lnTo>
                <a:close/>
                <a:moveTo>
                  <a:pt x="3867" y="4041"/>
                </a:moveTo>
                <a:lnTo>
                  <a:pt x="4345" y="4867"/>
                </a:lnTo>
                <a:lnTo>
                  <a:pt x="3867" y="5171"/>
                </a:lnTo>
                <a:lnTo>
                  <a:pt x="3389" y="4345"/>
                </a:lnTo>
                <a:lnTo>
                  <a:pt x="3867" y="4041"/>
                </a:lnTo>
                <a:close/>
                <a:moveTo>
                  <a:pt x="5648" y="4172"/>
                </a:moveTo>
                <a:lnTo>
                  <a:pt x="6126" y="4997"/>
                </a:lnTo>
                <a:lnTo>
                  <a:pt x="5605" y="5345"/>
                </a:lnTo>
                <a:lnTo>
                  <a:pt x="5170" y="4519"/>
                </a:lnTo>
                <a:lnTo>
                  <a:pt x="5648" y="4172"/>
                </a:lnTo>
                <a:close/>
                <a:moveTo>
                  <a:pt x="1477" y="4302"/>
                </a:moveTo>
                <a:lnTo>
                  <a:pt x="1955" y="5127"/>
                </a:lnTo>
                <a:lnTo>
                  <a:pt x="1434" y="5475"/>
                </a:lnTo>
                <a:lnTo>
                  <a:pt x="956" y="4606"/>
                </a:lnTo>
                <a:lnTo>
                  <a:pt x="1477" y="4302"/>
                </a:lnTo>
                <a:close/>
                <a:moveTo>
                  <a:pt x="7430" y="4302"/>
                </a:moveTo>
                <a:lnTo>
                  <a:pt x="7907" y="5171"/>
                </a:lnTo>
                <a:lnTo>
                  <a:pt x="7386" y="5475"/>
                </a:lnTo>
                <a:lnTo>
                  <a:pt x="6908" y="4650"/>
                </a:lnTo>
                <a:lnTo>
                  <a:pt x="7430" y="4302"/>
                </a:lnTo>
                <a:close/>
                <a:moveTo>
                  <a:pt x="3302" y="4432"/>
                </a:moveTo>
                <a:lnTo>
                  <a:pt x="3737" y="5258"/>
                </a:lnTo>
                <a:lnTo>
                  <a:pt x="3215" y="5605"/>
                </a:lnTo>
                <a:lnTo>
                  <a:pt x="2737" y="4780"/>
                </a:lnTo>
                <a:lnTo>
                  <a:pt x="3302" y="4432"/>
                </a:lnTo>
                <a:close/>
                <a:moveTo>
                  <a:pt x="5040" y="4563"/>
                </a:moveTo>
                <a:lnTo>
                  <a:pt x="5474" y="5432"/>
                </a:lnTo>
                <a:lnTo>
                  <a:pt x="4997" y="5736"/>
                </a:lnTo>
                <a:lnTo>
                  <a:pt x="4519" y="4910"/>
                </a:lnTo>
                <a:lnTo>
                  <a:pt x="5040" y="4563"/>
                </a:lnTo>
                <a:close/>
                <a:moveTo>
                  <a:pt x="869" y="4693"/>
                </a:moveTo>
                <a:lnTo>
                  <a:pt x="1304" y="5518"/>
                </a:lnTo>
                <a:lnTo>
                  <a:pt x="826" y="5866"/>
                </a:lnTo>
                <a:lnTo>
                  <a:pt x="348" y="5041"/>
                </a:lnTo>
                <a:lnTo>
                  <a:pt x="869" y="4693"/>
                </a:lnTo>
                <a:close/>
                <a:moveTo>
                  <a:pt x="6821" y="4736"/>
                </a:moveTo>
                <a:lnTo>
                  <a:pt x="7256" y="5562"/>
                </a:lnTo>
                <a:lnTo>
                  <a:pt x="6778" y="5909"/>
                </a:lnTo>
                <a:lnTo>
                  <a:pt x="6300" y="5041"/>
                </a:lnTo>
                <a:lnTo>
                  <a:pt x="6821" y="4736"/>
                </a:lnTo>
                <a:close/>
                <a:moveTo>
                  <a:pt x="2650" y="4823"/>
                </a:moveTo>
                <a:lnTo>
                  <a:pt x="3085" y="5692"/>
                </a:lnTo>
                <a:lnTo>
                  <a:pt x="2564" y="5996"/>
                </a:lnTo>
                <a:lnTo>
                  <a:pt x="2129" y="5171"/>
                </a:lnTo>
                <a:lnTo>
                  <a:pt x="2650" y="4823"/>
                </a:lnTo>
                <a:close/>
                <a:moveTo>
                  <a:pt x="8603" y="4867"/>
                </a:moveTo>
                <a:lnTo>
                  <a:pt x="9037" y="5692"/>
                </a:lnTo>
                <a:lnTo>
                  <a:pt x="8559" y="6040"/>
                </a:lnTo>
                <a:lnTo>
                  <a:pt x="8081" y="5214"/>
                </a:lnTo>
                <a:lnTo>
                  <a:pt x="8603" y="4867"/>
                </a:lnTo>
                <a:close/>
                <a:moveTo>
                  <a:pt x="4388" y="4997"/>
                </a:moveTo>
                <a:lnTo>
                  <a:pt x="4866" y="5823"/>
                </a:lnTo>
                <a:lnTo>
                  <a:pt x="4388" y="6127"/>
                </a:lnTo>
                <a:lnTo>
                  <a:pt x="3910" y="5301"/>
                </a:lnTo>
                <a:lnTo>
                  <a:pt x="4388" y="4997"/>
                </a:lnTo>
                <a:close/>
                <a:moveTo>
                  <a:pt x="6170" y="5127"/>
                </a:moveTo>
                <a:lnTo>
                  <a:pt x="6648" y="5953"/>
                </a:lnTo>
                <a:lnTo>
                  <a:pt x="6126" y="6300"/>
                </a:lnTo>
                <a:lnTo>
                  <a:pt x="5692" y="5475"/>
                </a:lnTo>
                <a:lnTo>
                  <a:pt x="6170" y="5127"/>
                </a:lnTo>
                <a:close/>
                <a:moveTo>
                  <a:pt x="1999" y="5258"/>
                </a:moveTo>
                <a:lnTo>
                  <a:pt x="2477" y="6083"/>
                </a:lnTo>
                <a:lnTo>
                  <a:pt x="1955" y="6431"/>
                </a:lnTo>
                <a:lnTo>
                  <a:pt x="1477" y="5562"/>
                </a:lnTo>
                <a:lnTo>
                  <a:pt x="1999" y="5258"/>
                </a:lnTo>
                <a:close/>
                <a:moveTo>
                  <a:pt x="7951" y="5301"/>
                </a:moveTo>
                <a:lnTo>
                  <a:pt x="8429" y="6127"/>
                </a:lnTo>
                <a:lnTo>
                  <a:pt x="7907" y="6431"/>
                </a:lnTo>
                <a:lnTo>
                  <a:pt x="7473" y="5605"/>
                </a:lnTo>
                <a:lnTo>
                  <a:pt x="7951" y="5301"/>
                </a:lnTo>
                <a:close/>
                <a:moveTo>
                  <a:pt x="3823" y="5388"/>
                </a:moveTo>
                <a:lnTo>
                  <a:pt x="4258" y="6214"/>
                </a:lnTo>
                <a:lnTo>
                  <a:pt x="3737" y="6561"/>
                </a:lnTo>
                <a:lnTo>
                  <a:pt x="3259" y="5736"/>
                </a:lnTo>
                <a:lnTo>
                  <a:pt x="3823" y="5388"/>
                </a:lnTo>
                <a:close/>
                <a:moveTo>
                  <a:pt x="5561" y="5562"/>
                </a:moveTo>
                <a:lnTo>
                  <a:pt x="6039" y="6387"/>
                </a:lnTo>
                <a:lnTo>
                  <a:pt x="5518" y="6735"/>
                </a:lnTo>
                <a:lnTo>
                  <a:pt x="5040" y="5866"/>
                </a:lnTo>
                <a:lnTo>
                  <a:pt x="5561" y="5562"/>
                </a:lnTo>
                <a:close/>
                <a:moveTo>
                  <a:pt x="1390" y="5649"/>
                </a:moveTo>
                <a:lnTo>
                  <a:pt x="1825" y="6518"/>
                </a:lnTo>
                <a:lnTo>
                  <a:pt x="1347" y="6822"/>
                </a:lnTo>
                <a:lnTo>
                  <a:pt x="869" y="5996"/>
                </a:lnTo>
                <a:lnTo>
                  <a:pt x="1390" y="5649"/>
                </a:lnTo>
                <a:close/>
                <a:moveTo>
                  <a:pt x="7343" y="5692"/>
                </a:moveTo>
                <a:lnTo>
                  <a:pt x="7777" y="6518"/>
                </a:lnTo>
                <a:lnTo>
                  <a:pt x="7299" y="6865"/>
                </a:lnTo>
                <a:lnTo>
                  <a:pt x="6821" y="6040"/>
                </a:lnTo>
                <a:lnTo>
                  <a:pt x="7343" y="5692"/>
                </a:lnTo>
                <a:close/>
                <a:moveTo>
                  <a:pt x="3172" y="5823"/>
                </a:moveTo>
                <a:lnTo>
                  <a:pt x="3606" y="6648"/>
                </a:lnTo>
                <a:lnTo>
                  <a:pt x="3128" y="6996"/>
                </a:lnTo>
                <a:lnTo>
                  <a:pt x="2650" y="6127"/>
                </a:lnTo>
                <a:lnTo>
                  <a:pt x="3172" y="5823"/>
                </a:lnTo>
                <a:close/>
                <a:moveTo>
                  <a:pt x="4953" y="5953"/>
                </a:moveTo>
                <a:lnTo>
                  <a:pt x="5388" y="6778"/>
                </a:lnTo>
                <a:lnTo>
                  <a:pt x="4910" y="7126"/>
                </a:lnTo>
                <a:lnTo>
                  <a:pt x="4432" y="6257"/>
                </a:lnTo>
                <a:lnTo>
                  <a:pt x="4953" y="5953"/>
                </a:lnTo>
                <a:close/>
                <a:moveTo>
                  <a:pt x="739" y="6083"/>
                </a:moveTo>
                <a:lnTo>
                  <a:pt x="1217" y="6909"/>
                </a:lnTo>
                <a:lnTo>
                  <a:pt x="695" y="7256"/>
                </a:lnTo>
                <a:lnTo>
                  <a:pt x="261" y="6387"/>
                </a:lnTo>
                <a:lnTo>
                  <a:pt x="739" y="6083"/>
                </a:lnTo>
                <a:close/>
                <a:moveTo>
                  <a:pt x="6734" y="6083"/>
                </a:moveTo>
                <a:lnTo>
                  <a:pt x="7169" y="6952"/>
                </a:lnTo>
                <a:lnTo>
                  <a:pt x="6648" y="7256"/>
                </a:lnTo>
                <a:lnTo>
                  <a:pt x="6213" y="6431"/>
                </a:lnTo>
                <a:lnTo>
                  <a:pt x="6734" y="6083"/>
                </a:lnTo>
                <a:close/>
                <a:moveTo>
                  <a:pt x="2520" y="6214"/>
                </a:moveTo>
                <a:lnTo>
                  <a:pt x="2998" y="7039"/>
                </a:lnTo>
                <a:lnTo>
                  <a:pt x="2477" y="7387"/>
                </a:lnTo>
                <a:lnTo>
                  <a:pt x="2042" y="6561"/>
                </a:lnTo>
                <a:lnTo>
                  <a:pt x="2520" y="6214"/>
                </a:lnTo>
                <a:close/>
                <a:moveTo>
                  <a:pt x="8472" y="6257"/>
                </a:moveTo>
                <a:lnTo>
                  <a:pt x="8950" y="7083"/>
                </a:lnTo>
                <a:lnTo>
                  <a:pt x="8429" y="7430"/>
                </a:lnTo>
                <a:lnTo>
                  <a:pt x="7994" y="6561"/>
                </a:lnTo>
                <a:lnTo>
                  <a:pt x="8472" y="6257"/>
                </a:lnTo>
                <a:close/>
                <a:moveTo>
                  <a:pt x="4345" y="6344"/>
                </a:moveTo>
                <a:lnTo>
                  <a:pt x="4779" y="7169"/>
                </a:lnTo>
                <a:lnTo>
                  <a:pt x="4258" y="7517"/>
                </a:lnTo>
                <a:lnTo>
                  <a:pt x="3823" y="6692"/>
                </a:lnTo>
                <a:lnTo>
                  <a:pt x="4345" y="6344"/>
                </a:lnTo>
                <a:close/>
                <a:moveTo>
                  <a:pt x="6083" y="6518"/>
                </a:moveTo>
                <a:lnTo>
                  <a:pt x="6561" y="7343"/>
                </a:lnTo>
                <a:lnTo>
                  <a:pt x="6039" y="7691"/>
                </a:lnTo>
                <a:lnTo>
                  <a:pt x="5561" y="6822"/>
                </a:lnTo>
                <a:lnTo>
                  <a:pt x="6083" y="6518"/>
                </a:lnTo>
                <a:close/>
                <a:moveTo>
                  <a:pt x="1912" y="6605"/>
                </a:moveTo>
                <a:lnTo>
                  <a:pt x="2390" y="7474"/>
                </a:lnTo>
                <a:lnTo>
                  <a:pt x="1868" y="7778"/>
                </a:lnTo>
                <a:lnTo>
                  <a:pt x="1390" y="6952"/>
                </a:lnTo>
                <a:lnTo>
                  <a:pt x="1912" y="6605"/>
                </a:lnTo>
                <a:close/>
                <a:moveTo>
                  <a:pt x="7864" y="6648"/>
                </a:moveTo>
                <a:lnTo>
                  <a:pt x="8342" y="7474"/>
                </a:lnTo>
                <a:lnTo>
                  <a:pt x="7821" y="7821"/>
                </a:lnTo>
                <a:lnTo>
                  <a:pt x="7343" y="6996"/>
                </a:lnTo>
                <a:lnTo>
                  <a:pt x="7864" y="6648"/>
                </a:lnTo>
                <a:close/>
                <a:moveTo>
                  <a:pt x="3693" y="6778"/>
                </a:moveTo>
                <a:lnTo>
                  <a:pt x="4128" y="7604"/>
                </a:lnTo>
                <a:lnTo>
                  <a:pt x="3650" y="7951"/>
                </a:lnTo>
                <a:lnTo>
                  <a:pt x="3172" y="7083"/>
                </a:lnTo>
                <a:lnTo>
                  <a:pt x="3693" y="6778"/>
                </a:lnTo>
                <a:close/>
                <a:moveTo>
                  <a:pt x="5474" y="6909"/>
                </a:moveTo>
                <a:lnTo>
                  <a:pt x="5909" y="7734"/>
                </a:lnTo>
                <a:lnTo>
                  <a:pt x="5431" y="8082"/>
                </a:lnTo>
                <a:lnTo>
                  <a:pt x="4997" y="7213"/>
                </a:lnTo>
                <a:lnTo>
                  <a:pt x="5474" y="6909"/>
                </a:lnTo>
                <a:close/>
                <a:moveTo>
                  <a:pt x="1304" y="7039"/>
                </a:moveTo>
                <a:lnTo>
                  <a:pt x="1738" y="7865"/>
                </a:lnTo>
                <a:lnTo>
                  <a:pt x="1217" y="8212"/>
                </a:lnTo>
                <a:lnTo>
                  <a:pt x="782" y="7343"/>
                </a:lnTo>
                <a:lnTo>
                  <a:pt x="1304" y="7039"/>
                </a:lnTo>
                <a:close/>
                <a:moveTo>
                  <a:pt x="7256" y="7083"/>
                </a:moveTo>
                <a:lnTo>
                  <a:pt x="7690" y="7908"/>
                </a:lnTo>
                <a:lnTo>
                  <a:pt x="7212" y="8256"/>
                </a:lnTo>
                <a:lnTo>
                  <a:pt x="6734" y="7387"/>
                </a:lnTo>
                <a:lnTo>
                  <a:pt x="7256" y="7083"/>
                </a:lnTo>
                <a:close/>
                <a:moveTo>
                  <a:pt x="3041" y="7169"/>
                </a:moveTo>
                <a:lnTo>
                  <a:pt x="3519" y="8038"/>
                </a:lnTo>
                <a:lnTo>
                  <a:pt x="2998" y="8342"/>
                </a:lnTo>
                <a:lnTo>
                  <a:pt x="2564" y="7517"/>
                </a:lnTo>
                <a:lnTo>
                  <a:pt x="3041" y="7169"/>
                </a:lnTo>
                <a:close/>
                <a:moveTo>
                  <a:pt x="4866" y="7300"/>
                </a:moveTo>
                <a:lnTo>
                  <a:pt x="5301" y="8169"/>
                </a:lnTo>
                <a:lnTo>
                  <a:pt x="4779" y="8516"/>
                </a:lnTo>
                <a:lnTo>
                  <a:pt x="4345" y="7647"/>
                </a:lnTo>
                <a:lnTo>
                  <a:pt x="4866" y="7300"/>
                </a:lnTo>
                <a:close/>
                <a:moveTo>
                  <a:pt x="652" y="7430"/>
                </a:moveTo>
                <a:lnTo>
                  <a:pt x="1130" y="8299"/>
                </a:lnTo>
                <a:lnTo>
                  <a:pt x="608" y="8603"/>
                </a:lnTo>
                <a:lnTo>
                  <a:pt x="130" y="7778"/>
                </a:lnTo>
                <a:lnTo>
                  <a:pt x="652" y="7430"/>
                </a:lnTo>
                <a:close/>
                <a:moveTo>
                  <a:pt x="6604" y="7474"/>
                </a:moveTo>
                <a:lnTo>
                  <a:pt x="7082" y="8299"/>
                </a:lnTo>
                <a:lnTo>
                  <a:pt x="6561" y="8647"/>
                </a:lnTo>
                <a:lnTo>
                  <a:pt x="6126" y="7821"/>
                </a:lnTo>
                <a:lnTo>
                  <a:pt x="6604" y="7474"/>
                </a:lnTo>
                <a:close/>
                <a:moveTo>
                  <a:pt x="2433" y="7604"/>
                </a:moveTo>
                <a:lnTo>
                  <a:pt x="2911" y="8429"/>
                </a:lnTo>
                <a:lnTo>
                  <a:pt x="2390" y="8777"/>
                </a:lnTo>
                <a:lnTo>
                  <a:pt x="1912" y="7908"/>
                </a:lnTo>
                <a:lnTo>
                  <a:pt x="2433" y="7604"/>
                </a:lnTo>
                <a:close/>
                <a:moveTo>
                  <a:pt x="8385" y="7604"/>
                </a:moveTo>
                <a:lnTo>
                  <a:pt x="8863" y="8473"/>
                </a:lnTo>
                <a:lnTo>
                  <a:pt x="8342" y="8777"/>
                </a:lnTo>
                <a:lnTo>
                  <a:pt x="7907" y="7951"/>
                </a:lnTo>
                <a:lnTo>
                  <a:pt x="8385" y="7604"/>
                </a:lnTo>
                <a:close/>
                <a:moveTo>
                  <a:pt x="4215" y="7734"/>
                </a:moveTo>
                <a:lnTo>
                  <a:pt x="4692" y="8560"/>
                </a:lnTo>
                <a:lnTo>
                  <a:pt x="4171" y="8907"/>
                </a:lnTo>
                <a:lnTo>
                  <a:pt x="3693" y="8082"/>
                </a:lnTo>
                <a:lnTo>
                  <a:pt x="4215" y="7734"/>
                </a:lnTo>
                <a:close/>
                <a:moveTo>
                  <a:pt x="5996" y="7865"/>
                </a:moveTo>
                <a:lnTo>
                  <a:pt x="6430" y="8734"/>
                </a:lnTo>
                <a:lnTo>
                  <a:pt x="5952" y="9038"/>
                </a:lnTo>
                <a:lnTo>
                  <a:pt x="5518" y="8212"/>
                </a:lnTo>
                <a:lnTo>
                  <a:pt x="5996" y="7865"/>
                </a:lnTo>
                <a:close/>
                <a:moveTo>
                  <a:pt x="1825" y="7995"/>
                </a:moveTo>
                <a:lnTo>
                  <a:pt x="2259" y="8820"/>
                </a:lnTo>
                <a:lnTo>
                  <a:pt x="1781" y="9168"/>
                </a:lnTo>
                <a:lnTo>
                  <a:pt x="1304" y="8342"/>
                </a:lnTo>
                <a:lnTo>
                  <a:pt x="1825" y="7995"/>
                </a:lnTo>
                <a:close/>
                <a:moveTo>
                  <a:pt x="7777" y="8038"/>
                </a:moveTo>
                <a:lnTo>
                  <a:pt x="8212" y="8864"/>
                </a:lnTo>
                <a:lnTo>
                  <a:pt x="7734" y="9211"/>
                </a:lnTo>
                <a:lnTo>
                  <a:pt x="7256" y="8342"/>
                </a:lnTo>
                <a:lnTo>
                  <a:pt x="7777" y="8038"/>
                </a:lnTo>
                <a:close/>
                <a:moveTo>
                  <a:pt x="3606" y="8125"/>
                </a:moveTo>
                <a:lnTo>
                  <a:pt x="4041" y="8994"/>
                </a:lnTo>
                <a:lnTo>
                  <a:pt x="3519" y="9298"/>
                </a:lnTo>
                <a:lnTo>
                  <a:pt x="3085" y="8473"/>
                </a:lnTo>
                <a:lnTo>
                  <a:pt x="3606" y="8125"/>
                </a:lnTo>
                <a:close/>
                <a:moveTo>
                  <a:pt x="5388" y="8256"/>
                </a:moveTo>
                <a:lnTo>
                  <a:pt x="5822" y="9125"/>
                </a:lnTo>
                <a:lnTo>
                  <a:pt x="5301" y="9472"/>
                </a:lnTo>
                <a:lnTo>
                  <a:pt x="4866" y="8603"/>
                </a:lnTo>
                <a:lnTo>
                  <a:pt x="5388" y="8256"/>
                </a:lnTo>
                <a:close/>
                <a:moveTo>
                  <a:pt x="1173" y="8386"/>
                </a:moveTo>
                <a:lnTo>
                  <a:pt x="1651" y="9255"/>
                </a:lnTo>
                <a:lnTo>
                  <a:pt x="1130" y="9559"/>
                </a:lnTo>
                <a:lnTo>
                  <a:pt x="695" y="8734"/>
                </a:lnTo>
                <a:lnTo>
                  <a:pt x="1173" y="8386"/>
                </a:lnTo>
                <a:close/>
                <a:moveTo>
                  <a:pt x="7125" y="8429"/>
                </a:moveTo>
                <a:lnTo>
                  <a:pt x="7603" y="9298"/>
                </a:lnTo>
                <a:lnTo>
                  <a:pt x="7082" y="9602"/>
                </a:lnTo>
                <a:lnTo>
                  <a:pt x="6648" y="8777"/>
                </a:lnTo>
                <a:lnTo>
                  <a:pt x="7125" y="8429"/>
                </a:lnTo>
                <a:close/>
                <a:moveTo>
                  <a:pt x="2955" y="8560"/>
                </a:moveTo>
                <a:lnTo>
                  <a:pt x="3432" y="9385"/>
                </a:lnTo>
                <a:lnTo>
                  <a:pt x="2911" y="9733"/>
                </a:lnTo>
                <a:lnTo>
                  <a:pt x="2477" y="8864"/>
                </a:lnTo>
                <a:lnTo>
                  <a:pt x="2955" y="8560"/>
                </a:lnTo>
                <a:close/>
                <a:moveTo>
                  <a:pt x="4736" y="8690"/>
                </a:moveTo>
                <a:lnTo>
                  <a:pt x="5214" y="9559"/>
                </a:lnTo>
                <a:lnTo>
                  <a:pt x="4692" y="9863"/>
                </a:lnTo>
                <a:lnTo>
                  <a:pt x="4215" y="9038"/>
                </a:lnTo>
                <a:lnTo>
                  <a:pt x="4736" y="8690"/>
                </a:lnTo>
                <a:close/>
                <a:moveTo>
                  <a:pt x="6517" y="8864"/>
                </a:moveTo>
                <a:lnTo>
                  <a:pt x="6995" y="9689"/>
                </a:lnTo>
                <a:lnTo>
                  <a:pt x="6474" y="9993"/>
                </a:lnTo>
                <a:lnTo>
                  <a:pt x="6039" y="9168"/>
                </a:lnTo>
                <a:lnTo>
                  <a:pt x="6517" y="8864"/>
                </a:lnTo>
                <a:close/>
                <a:moveTo>
                  <a:pt x="2346" y="8951"/>
                </a:moveTo>
                <a:lnTo>
                  <a:pt x="2781" y="9820"/>
                </a:lnTo>
                <a:lnTo>
                  <a:pt x="2303" y="10124"/>
                </a:lnTo>
                <a:lnTo>
                  <a:pt x="1825" y="9298"/>
                </a:lnTo>
                <a:lnTo>
                  <a:pt x="2346" y="8951"/>
                </a:lnTo>
                <a:close/>
                <a:moveTo>
                  <a:pt x="8299" y="8994"/>
                </a:moveTo>
                <a:lnTo>
                  <a:pt x="8776" y="9820"/>
                </a:lnTo>
                <a:lnTo>
                  <a:pt x="8255" y="10167"/>
                </a:lnTo>
                <a:lnTo>
                  <a:pt x="7777" y="9342"/>
                </a:lnTo>
                <a:lnTo>
                  <a:pt x="8299" y="8994"/>
                </a:lnTo>
                <a:close/>
                <a:moveTo>
                  <a:pt x="4128" y="9125"/>
                </a:moveTo>
                <a:lnTo>
                  <a:pt x="4562" y="9950"/>
                </a:lnTo>
                <a:lnTo>
                  <a:pt x="4084" y="10298"/>
                </a:lnTo>
                <a:lnTo>
                  <a:pt x="3606" y="9429"/>
                </a:lnTo>
                <a:lnTo>
                  <a:pt x="4128" y="9125"/>
                </a:lnTo>
                <a:close/>
                <a:moveTo>
                  <a:pt x="5909" y="9255"/>
                </a:moveTo>
                <a:lnTo>
                  <a:pt x="6387" y="10080"/>
                </a:lnTo>
                <a:lnTo>
                  <a:pt x="5865" y="10428"/>
                </a:lnTo>
                <a:lnTo>
                  <a:pt x="5388" y="9602"/>
                </a:lnTo>
                <a:lnTo>
                  <a:pt x="5909" y="9255"/>
                </a:lnTo>
                <a:close/>
                <a:moveTo>
                  <a:pt x="1695" y="9385"/>
                </a:moveTo>
                <a:lnTo>
                  <a:pt x="2172" y="10211"/>
                </a:lnTo>
                <a:lnTo>
                  <a:pt x="1651" y="10558"/>
                </a:lnTo>
                <a:lnTo>
                  <a:pt x="1217" y="9689"/>
                </a:lnTo>
                <a:lnTo>
                  <a:pt x="1695" y="9385"/>
                </a:lnTo>
                <a:close/>
                <a:moveTo>
                  <a:pt x="7690" y="9385"/>
                </a:moveTo>
                <a:lnTo>
                  <a:pt x="8125" y="10254"/>
                </a:lnTo>
                <a:lnTo>
                  <a:pt x="7603" y="10558"/>
                </a:lnTo>
                <a:lnTo>
                  <a:pt x="7169" y="9733"/>
                </a:lnTo>
                <a:lnTo>
                  <a:pt x="7690" y="9385"/>
                </a:lnTo>
                <a:close/>
                <a:moveTo>
                  <a:pt x="3476" y="9516"/>
                </a:moveTo>
                <a:lnTo>
                  <a:pt x="3954" y="10341"/>
                </a:lnTo>
                <a:lnTo>
                  <a:pt x="3432" y="10689"/>
                </a:lnTo>
                <a:lnTo>
                  <a:pt x="2998" y="9863"/>
                </a:lnTo>
                <a:lnTo>
                  <a:pt x="3476" y="9516"/>
                </a:lnTo>
                <a:close/>
                <a:moveTo>
                  <a:pt x="5257" y="9646"/>
                </a:moveTo>
                <a:lnTo>
                  <a:pt x="5735" y="10515"/>
                </a:lnTo>
                <a:lnTo>
                  <a:pt x="5214" y="10819"/>
                </a:lnTo>
                <a:lnTo>
                  <a:pt x="4779" y="9993"/>
                </a:lnTo>
                <a:lnTo>
                  <a:pt x="5257" y="9646"/>
                </a:lnTo>
                <a:close/>
                <a:moveTo>
                  <a:pt x="1086" y="9776"/>
                </a:moveTo>
                <a:lnTo>
                  <a:pt x="1564" y="10602"/>
                </a:lnTo>
                <a:lnTo>
                  <a:pt x="1043" y="10949"/>
                </a:lnTo>
                <a:lnTo>
                  <a:pt x="565" y="10124"/>
                </a:lnTo>
                <a:lnTo>
                  <a:pt x="1086" y="9776"/>
                </a:lnTo>
                <a:close/>
                <a:moveTo>
                  <a:pt x="7039" y="9820"/>
                </a:moveTo>
                <a:lnTo>
                  <a:pt x="7516" y="10645"/>
                </a:lnTo>
                <a:lnTo>
                  <a:pt x="6995" y="10993"/>
                </a:lnTo>
                <a:lnTo>
                  <a:pt x="6561" y="10124"/>
                </a:lnTo>
                <a:lnTo>
                  <a:pt x="7039" y="9820"/>
                </a:lnTo>
                <a:close/>
                <a:moveTo>
                  <a:pt x="2868" y="9907"/>
                </a:moveTo>
                <a:lnTo>
                  <a:pt x="3346" y="10776"/>
                </a:lnTo>
                <a:lnTo>
                  <a:pt x="2824" y="11080"/>
                </a:lnTo>
                <a:lnTo>
                  <a:pt x="2346" y="10254"/>
                </a:lnTo>
                <a:lnTo>
                  <a:pt x="2868" y="9907"/>
                </a:lnTo>
                <a:close/>
                <a:moveTo>
                  <a:pt x="8820" y="9950"/>
                </a:moveTo>
                <a:lnTo>
                  <a:pt x="9298" y="10819"/>
                </a:lnTo>
                <a:lnTo>
                  <a:pt x="8776" y="11123"/>
                </a:lnTo>
                <a:lnTo>
                  <a:pt x="8299" y="10298"/>
                </a:lnTo>
                <a:lnTo>
                  <a:pt x="8820" y="9950"/>
                </a:lnTo>
                <a:close/>
                <a:moveTo>
                  <a:pt x="4649" y="10080"/>
                </a:moveTo>
                <a:lnTo>
                  <a:pt x="5083" y="10906"/>
                </a:lnTo>
                <a:lnTo>
                  <a:pt x="4606" y="11253"/>
                </a:lnTo>
                <a:lnTo>
                  <a:pt x="4128" y="10384"/>
                </a:lnTo>
                <a:lnTo>
                  <a:pt x="4649" y="10080"/>
                </a:lnTo>
                <a:close/>
                <a:moveTo>
                  <a:pt x="6430" y="10211"/>
                </a:moveTo>
                <a:lnTo>
                  <a:pt x="6908" y="11036"/>
                </a:lnTo>
                <a:lnTo>
                  <a:pt x="6387" y="11384"/>
                </a:lnTo>
                <a:lnTo>
                  <a:pt x="5909" y="10558"/>
                </a:lnTo>
                <a:lnTo>
                  <a:pt x="6430" y="10211"/>
                </a:lnTo>
                <a:close/>
                <a:moveTo>
                  <a:pt x="2259" y="10341"/>
                </a:moveTo>
                <a:lnTo>
                  <a:pt x="2694" y="11167"/>
                </a:lnTo>
                <a:lnTo>
                  <a:pt x="2172" y="11514"/>
                </a:lnTo>
                <a:lnTo>
                  <a:pt x="1738" y="10689"/>
                </a:lnTo>
                <a:lnTo>
                  <a:pt x="2259" y="10341"/>
                </a:lnTo>
                <a:close/>
                <a:moveTo>
                  <a:pt x="8212" y="10384"/>
                </a:moveTo>
                <a:lnTo>
                  <a:pt x="8646" y="11210"/>
                </a:lnTo>
                <a:lnTo>
                  <a:pt x="8168" y="11558"/>
                </a:lnTo>
                <a:lnTo>
                  <a:pt x="7690" y="10689"/>
                </a:lnTo>
                <a:lnTo>
                  <a:pt x="8212" y="10384"/>
                </a:lnTo>
                <a:close/>
                <a:moveTo>
                  <a:pt x="4041" y="10471"/>
                </a:moveTo>
                <a:lnTo>
                  <a:pt x="4475" y="11340"/>
                </a:lnTo>
                <a:lnTo>
                  <a:pt x="3954" y="11644"/>
                </a:lnTo>
                <a:lnTo>
                  <a:pt x="3519" y="10819"/>
                </a:lnTo>
                <a:lnTo>
                  <a:pt x="4041" y="10471"/>
                </a:lnTo>
                <a:close/>
                <a:moveTo>
                  <a:pt x="5779" y="10645"/>
                </a:moveTo>
                <a:lnTo>
                  <a:pt x="6257" y="11471"/>
                </a:lnTo>
                <a:lnTo>
                  <a:pt x="5735" y="11818"/>
                </a:lnTo>
                <a:lnTo>
                  <a:pt x="5301" y="10949"/>
                </a:lnTo>
                <a:lnTo>
                  <a:pt x="5779" y="10645"/>
                </a:lnTo>
                <a:close/>
                <a:moveTo>
                  <a:pt x="7560" y="10776"/>
                </a:moveTo>
                <a:lnTo>
                  <a:pt x="8038" y="11601"/>
                </a:lnTo>
                <a:lnTo>
                  <a:pt x="7516" y="11949"/>
                </a:lnTo>
                <a:lnTo>
                  <a:pt x="7082" y="11080"/>
                </a:lnTo>
                <a:lnTo>
                  <a:pt x="7560" y="10776"/>
                </a:lnTo>
                <a:close/>
                <a:moveTo>
                  <a:pt x="3389" y="10906"/>
                </a:moveTo>
                <a:lnTo>
                  <a:pt x="3867" y="11731"/>
                </a:lnTo>
                <a:lnTo>
                  <a:pt x="3346" y="12079"/>
                </a:lnTo>
                <a:lnTo>
                  <a:pt x="2868" y="11210"/>
                </a:lnTo>
                <a:lnTo>
                  <a:pt x="3389" y="10906"/>
                </a:lnTo>
                <a:close/>
                <a:moveTo>
                  <a:pt x="5170" y="11036"/>
                </a:moveTo>
                <a:lnTo>
                  <a:pt x="5648" y="11862"/>
                </a:lnTo>
                <a:lnTo>
                  <a:pt x="5127" y="12209"/>
                </a:lnTo>
                <a:lnTo>
                  <a:pt x="4649" y="11384"/>
                </a:lnTo>
                <a:lnTo>
                  <a:pt x="5170" y="11036"/>
                </a:lnTo>
                <a:close/>
                <a:moveTo>
                  <a:pt x="6952" y="11167"/>
                </a:moveTo>
                <a:lnTo>
                  <a:pt x="7430" y="12035"/>
                </a:lnTo>
                <a:lnTo>
                  <a:pt x="6908" y="12340"/>
                </a:lnTo>
                <a:lnTo>
                  <a:pt x="6430" y="11514"/>
                </a:lnTo>
                <a:lnTo>
                  <a:pt x="6952" y="11167"/>
                </a:lnTo>
                <a:close/>
                <a:moveTo>
                  <a:pt x="8733" y="11340"/>
                </a:moveTo>
                <a:lnTo>
                  <a:pt x="9167" y="12166"/>
                </a:lnTo>
                <a:lnTo>
                  <a:pt x="8690" y="12513"/>
                </a:lnTo>
                <a:lnTo>
                  <a:pt x="8212" y="11644"/>
                </a:lnTo>
                <a:lnTo>
                  <a:pt x="8733" y="11340"/>
                </a:lnTo>
                <a:close/>
                <a:moveTo>
                  <a:pt x="4562" y="11427"/>
                </a:moveTo>
                <a:lnTo>
                  <a:pt x="4997" y="12296"/>
                </a:lnTo>
                <a:lnTo>
                  <a:pt x="4519" y="12600"/>
                </a:lnTo>
                <a:lnTo>
                  <a:pt x="4041" y="11775"/>
                </a:lnTo>
                <a:lnTo>
                  <a:pt x="4562" y="11427"/>
                </a:lnTo>
                <a:close/>
                <a:moveTo>
                  <a:pt x="6343" y="11601"/>
                </a:moveTo>
                <a:lnTo>
                  <a:pt x="6778" y="12426"/>
                </a:lnTo>
                <a:lnTo>
                  <a:pt x="6257" y="12774"/>
                </a:lnTo>
                <a:lnTo>
                  <a:pt x="5822" y="11905"/>
                </a:lnTo>
                <a:lnTo>
                  <a:pt x="6343" y="11601"/>
                </a:lnTo>
                <a:close/>
                <a:moveTo>
                  <a:pt x="8081" y="11731"/>
                </a:moveTo>
                <a:lnTo>
                  <a:pt x="8559" y="12600"/>
                </a:lnTo>
                <a:lnTo>
                  <a:pt x="8081" y="12904"/>
                </a:lnTo>
                <a:lnTo>
                  <a:pt x="7603" y="12079"/>
                </a:lnTo>
                <a:lnTo>
                  <a:pt x="8081" y="11731"/>
                </a:lnTo>
                <a:close/>
                <a:moveTo>
                  <a:pt x="3910" y="11862"/>
                </a:moveTo>
                <a:lnTo>
                  <a:pt x="4388" y="12687"/>
                </a:lnTo>
                <a:lnTo>
                  <a:pt x="3867" y="13035"/>
                </a:lnTo>
                <a:lnTo>
                  <a:pt x="3432" y="12209"/>
                </a:lnTo>
                <a:lnTo>
                  <a:pt x="3910" y="11862"/>
                </a:lnTo>
                <a:close/>
                <a:moveTo>
                  <a:pt x="5692" y="11992"/>
                </a:moveTo>
                <a:lnTo>
                  <a:pt x="6170" y="12861"/>
                </a:lnTo>
                <a:lnTo>
                  <a:pt x="5648" y="13165"/>
                </a:lnTo>
                <a:lnTo>
                  <a:pt x="5214" y="12340"/>
                </a:lnTo>
                <a:lnTo>
                  <a:pt x="5692" y="11992"/>
                </a:lnTo>
                <a:close/>
                <a:moveTo>
                  <a:pt x="7473" y="12122"/>
                </a:moveTo>
                <a:lnTo>
                  <a:pt x="7951" y="12991"/>
                </a:lnTo>
                <a:lnTo>
                  <a:pt x="7430" y="13339"/>
                </a:lnTo>
                <a:lnTo>
                  <a:pt x="6952" y="12470"/>
                </a:lnTo>
                <a:lnTo>
                  <a:pt x="7473" y="12122"/>
                </a:lnTo>
                <a:close/>
                <a:moveTo>
                  <a:pt x="5083" y="12426"/>
                </a:moveTo>
                <a:lnTo>
                  <a:pt x="5518" y="13252"/>
                </a:lnTo>
                <a:lnTo>
                  <a:pt x="5040" y="13600"/>
                </a:lnTo>
                <a:lnTo>
                  <a:pt x="4562" y="12731"/>
                </a:lnTo>
                <a:lnTo>
                  <a:pt x="5083" y="12426"/>
                </a:lnTo>
                <a:close/>
                <a:moveTo>
                  <a:pt x="6865" y="12557"/>
                </a:moveTo>
                <a:lnTo>
                  <a:pt x="7299" y="13382"/>
                </a:lnTo>
                <a:lnTo>
                  <a:pt x="6821" y="13730"/>
                </a:lnTo>
                <a:lnTo>
                  <a:pt x="6343" y="12904"/>
                </a:lnTo>
                <a:lnTo>
                  <a:pt x="6865" y="12557"/>
                </a:lnTo>
                <a:close/>
                <a:moveTo>
                  <a:pt x="8646" y="12687"/>
                </a:moveTo>
                <a:lnTo>
                  <a:pt x="9081" y="13556"/>
                </a:lnTo>
                <a:lnTo>
                  <a:pt x="8603" y="13860"/>
                </a:lnTo>
                <a:lnTo>
                  <a:pt x="8125" y="13035"/>
                </a:lnTo>
                <a:lnTo>
                  <a:pt x="8646" y="12687"/>
                </a:lnTo>
                <a:close/>
                <a:moveTo>
                  <a:pt x="6213" y="12948"/>
                </a:moveTo>
                <a:lnTo>
                  <a:pt x="6691" y="13817"/>
                </a:lnTo>
                <a:lnTo>
                  <a:pt x="6170" y="14121"/>
                </a:lnTo>
                <a:lnTo>
                  <a:pt x="5735" y="13295"/>
                </a:lnTo>
                <a:lnTo>
                  <a:pt x="6213" y="12948"/>
                </a:lnTo>
                <a:close/>
                <a:moveTo>
                  <a:pt x="7994" y="13122"/>
                </a:moveTo>
                <a:lnTo>
                  <a:pt x="8472" y="13947"/>
                </a:lnTo>
                <a:lnTo>
                  <a:pt x="7951" y="14295"/>
                </a:lnTo>
                <a:lnTo>
                  <a:pt x="7516" y="13469"/>
                </a:lnTo>
                <a:lnTo>
                  <a:pt x="7994" y="13122"/>
                </a:lnTo>
                <a:close/>
                <a:moveTo>
                  <a:pt x="7386" y="13513"/>
                </a:moveTo>
                <a:lnTo>
                  <a:pt x="7821" y="14382"/>
                </a:lnTo>
                <a:lnTo>
                  <a:pt x="7343" y="14686"/>
                </a:lnTo>
                <a:lnTo>
                  <a:pt x="6865" y="13860"/>
                </a:lnTo>
                <a:lnTo>
                  <a:pt x="7386" y="13513"/>
                </a:lnTo>
                <a:close/>
                <a:moveTo>
                  <a:pt x="8559" y="14077"/>
                </a:moveTo>
                <a:lnTo>
                  <a:pt x="8994" y="14903"/>
                </a:lnTo>
                <a:lnTo>
                  <a:pt x="8472" y="15251"/>
                </a:lnTo>
                <a:lnTo>
                  <a:pt x="8038" y="14425"/>
                </a:lnTo>
                <a:lnTo>
                  <a:pt x="8559" y="14077"/>
                </a:lnTo>
                <a:close/>
                <a:moveTo>
                  <a:pt x="0" y="1"/>
                </a:moveTo>
                <a:lnTo>
                  <a:pt x="435" y="870"/>
                </a:lnTo>
                <a:lnTo>
                  <a:pt x="0" y="1130"/>
                </a:lnTo>
                <a:lnTo>
                  <a:pt x="0" y="1304"/>
                </a:lnTo>
                <a:lnTo>
                  <a:pt x="522" y="1000"/>
                </a:lnTo>
                <a:lnTo>
                  <a:pt x="999" y="1825"/>
                </a:lnTo>
                <a:lnTo>
                  <a:pt x="478" y="2130"/>
                </a:lnTo>
                <a:lnTo>
                  <a:pt x="0" y="1304"/>
                </a:lnTo>
                <a:lnTo>
                  <a:pt x="0" y="1565"/>
                </a:lnTo>
                <a:lnTo>
                  <a:pt x="348" y="2217"/>
                </a:lnTo>
                <a:lnTo>
                  <a:pt x="0" y="2434"/>
                </a:lnTo>
                <a:lnTo>
                  <a:pt x="0" y="2608"/>
                </a:lnTo>
                <a:lnTo>
                  <a:pt x="435" y="2347"/>
                </a:lnTo>
                <a:lnTo>
                  <a:pt x="869" y="3172"/>
                </a:lnTo>
                <a:lnTo>
                  <a:pt x="391" y="3520"/>
                </a:lnTo>
                <a:lnTo>
                  <a:pt x="0" y="2868"/>
                </a:lnTo>
                <a:lnTo>
                  <a:pt x="0" y="3172"/>
                </a:lnTo>
                <a:lnTo>
                  <a:pt x="261" y="3607"/>
                </a:lnTo>
                <a:lnTo>
                  <a:pt x="0" y="3737"/>
                </a:lnTo>
                <a:lnTo>
                  <a:pt x="0" y="3911"/>
                </a:lnTo>
                <a:lnTo>
                  <a:pt x="348" y="3737"/>
                </a:lnTo>
                <a:lnTo>
                  <a:pt x="782" y="4563"/>
                </a:lnTo>
                <a:lnTo>
                  <a:pt x="261" y="4910"/>
                </a:lnTo>
                <a:lnTo>
                  <a:pt x="44" y="4432"/>
                </a:lnTo>
                <a:lnTo>
                  <a:pt x="44" y="4736"/>
                </a:lnTo>
                <a:lnTo>
                  <a:pt x="174" y="4954"/>
                </a:lnTo>
                <a:lnTo>
                  <a:pt x="44" y="5041"/>
                </a:lnTo>
                <a:lnTo>
                  <a:pt x="44" y="5214"/>
                </a:lnTo>
                <a:lnTo>
                  <a:pt x="217" y="5084"/>
                </a:lnTo>
                <a:lnTo>
                  <a:pt x="695" y="5953"/>
                </a:lnTo>
                <a:lnTo>
                  <a:pt x="174" y="6257"/>
                </a:lnTo>
                <a:lnTo>
                  <a:pt x="44" y="5996"/>
                </a:lnTo>
                <a:lnTo>
                  <a:pt x="44" y="6300"/>
                </a:lnTo>
                <a:lnTo>
                  <a:pt x="44" y="6344"/>
                </a:lnTo>
                <a:lnTo>
                  <a:pt x="44" y="6387"/>
                </a:lnTo>
                <a:lnTo>
                  <a:pt x="44" y="6518"/>
                </a:lnTo>
                <a:lnTo>
                  <a:pt x="130" y="6474"/>
                </a:lnTo>
                <a:lnTo>
                  <a:pt x="608" y="7300"/>
                </a:lnTo>
                <a:lnTo>
                  <a:pt x="87" y="7647"/>
                </a:lnTo>
                <a:lnTo>
                  <a:pt x="44" y="7560"/>
                </a:lnTo>
                <a:lnTo>
                  <a:pt x="44" y="7865"/>
                </a:lnTo>
                <a:lnTo>
                  <a:pt x="478" y="8690"/>
                </a:lnTo>
                <a:lnTo>
                  <a:pt x="44" y="8994"/>
                </a:lnTo>
                <a:lnTo>
                  <a:pt x="44" y="9125"/>
                </a:lnTo>
                <a:lnTo>
                  <a:pt x="565" y="8820"/>
                </a:lnTo>
                <a:lnTo>
                  <a:pt x="1043" y="9646"/>
                </a:lnTo>
                <a:lnTo>
                  <a:pt x="522" y="9993"/>
                </a:lnTo>
                <a:lnTo>
                  <a:pt x="44" y="9125"/>
                </a:lnTo>
                <a:lnTo>
                  <a:pt x="44" y="9429"/>
                </a:lnTo>
                <a:lnTo>
                  <a:pt x="391" y="10080"/>
                </a:lnTo>
                <a:lnTo>
                  <a:pt x="44" y="10298"/>
                </a:lnTo>
                <a:lnTo>
                  <a:pt x="44" y="10471"/>
                </a:lnTo>
                <a:lnTo>
                  <a:pt x="478" y="10167"/>
                </a:lnTo>
                <a:lnTo>
                  <a:pt x="913" y="11036"/>
                </a:lnTo>
                <a:lnTo>
                  <a:pt x="652" y="11210"/>
                </a:lnTo>
                <a:lnTo>
                  <a:pt x="782" y="11297"/>
                </a:lnTo>
                <a:lnTo>
                  <a:pt x="999" y="11167"/>
                </a:lnTo>
                <a:lnTo>
                  <a:pt x="1173" y="11514"/>
                </a:lnTo>
                <a:lnTo>
                  <a:pt x="1434" y="11644"/>
                </a:lnTo>
                <a:lnTo>
                  <a:pt x="1130" y="11080"/>
                </a:lnTo>
                <a:lnTo>
                  <a:pt x="1608" y="10732"/>
                </a:lnTo>
                <a:lnTo>
                  <a:pt x="2086" y="11601"/>
                </a:lnTo>
                <a:lnTo>
                  <a:pt x="1695" y="11818"/>
                </a:lnTo>
                <a:lnTo>
                  <a:pt x="1868" y="11905"/>
                </a:lnTo>
                <a:lnTo>
                  <a:pt x="2129" y="11688"/>
                </a:lnTo>
                <a:lnTo>
                  <a:pt x="2433" y="12253"/>
                </a:lnTo>
                <a:lnTo>
                  <a:pt x="2650" y="12383"/>
                </a:lnTo>
                <a:lnTo>
                  <a:pt x="2259" y="11644"/>
                </a:lnTo>
                <a:lnTo>
                  <a:pt x="2781" y="11297"/>
                </a:lnTo>
                <a:lnTo>
                  <a:pt x="3215" y="12122"/>
                </a:lnTo>
                <a:lnTo>
                  <a:pt x="2781" y="12426"/>
                </a:lnTo>
                <a:lnTo>
                  <a:pt x="2911" y="12513"/>
                </a:lnTo>
                <a:lnTo>
                  <a:pt x="3302" y="12253"/>
                </a:lnTo>
                <a:lnTo>
                  <a:pt x="3693" y="12991"/>
                </a:lnTo>
                <a:lnTo>
                  <a:pt x="3954" y="13122"/>
                </a:lnTo>
                <a:lnTo>
                  <a:pt x="4432" y="12818"/>
                </a:lnTo>
                <a:lnTo>
                  <a:pt x="4910" y="13643"/>
                </a:lnTo>
                <a:lnTo>
                  <a:pt x="4910" y="13686"/>
                </a:lnTo>
                <a:lnTo>
                  <a:pt x="5170" y="13817"/>
                </a:lnTo>
                <a:lnTo>
                  <a:pt x="5083" y="13730"/>
                </a:lnTo>
                <a:lnTo>
                  <a:pt x="5605" y="13382"/>
                </a:lnTo>
                <a:lnTo>
                  <a:pt x="6083" y="14208"/>
                </a:lnTo>
                <a:lnTo>
                  <a:pt x="5952" y="14295"/>
                </a:lnTo>
                <a:lnTo>
                  <a:pt x="6083" y="14382"/>
                </a:lnTo>
                <a:lnTo>
                  <a:pt x="6126" y="14338"/>
                </a:lnTo>
                <a:lnTo>
                  <a:pt x="6170" y="14425"/>
                </a:lnTo>
                <a:lnTo>
                  <a:pt x="6430" y="14555"/>
                </a:lnTo>
                <a:lnTo>
                  <a:pt x="6257" y="14251"/>
                </a:lnTo>
                <a:lnTo>
                  <a:pt x="6734" y="13947"/>
                </a:lnTo>
                <a:lnTo>
                  <a:pt x="7212" y="14773"/>
                </a:lnTo>
                <a:lnTo>
                  <a:pt x="6995" y="14903"/>
                </a:lnTo>
                <a:lnTo>
                  <a:pt x="7125" y="14990"/>
                </a:lnTo>
                <a:lnTo>
                  <a:pt x="7299" y="14903"/>
                </a:lnTo>
                <a:lnTo>
                  <a:pt x="7430" y="15164"/>
                </a:lnTo>
                <a:lnTo>
                  <a:pt x="7647" y="15294"/>
                </a:lnTo>
                <a:lnTo>
                  <a:pt x="7386" y="14816"/>
                </a:lnTo>
                <a:lnTo>
                  <a:pt x="7907" y="14468"/>
                </a:lnTo>
                <a:lnTo>
                  <a:pt x="8385" y="15337"/>
                </a:lnTo>
                <a:lnTo>
                  <a:pt x="8081" y="15511"/>
                </a:lnTo>
                <a:lnTo>
                  <a:pt x="8212" y="15598"/>
                </a:lnTo>
                <a:lnTo>
                  <a:pt x="8429" y="15468"/>
                </a:lnTo>
                <a:lnTo>
                  <a:pt x="8646" y="15859"/>
                </a:lnTo>
                <a:lnTo>
                  <a:pt x="8907" y="16033"/>
                </a:lnTo>
                <a:lnTo>
                  <a:pt x="8559" y="15381"/>
                </a:lnTo>
                <a:lnTo>
                  <a:pt x="9081" y="15033"/>
                </a:lnTo>
                <a:lnTo>
                  <a:pt x="9385" y="15598"/>
                </a:lnTo>
                <a:lnTo>
                  <a:pt x="9385" y="15294"/>
                </a:lnTo>
                <a:lnTo>
                  <a:pt x="9167" y="14946"/>
                </a:lnTo>
                <a:lnTo>
                  <a:pt x="9385" y="14859"/>
                </a:lnTo>
                <a:lnTo>
                  <a:pt x="9385" y="14686"/>
                </a:lnTo>
                <a:lnTo>
                  <a:pt x="9124" y="14859"/>
                </a:lnTo>
                <a:lnTo>
                  <a:pt x="8646" y="13991"/>
                </a:lnTo>
                <a:lnTo>
                  <a:pt x="9167" y="13686"/>
                </a:lnTo>
                <a:lnTo>
                  <a:pt x="9385" y="14034"/>
                </a:lnTo>
                <a:lnTo>
                  <a:pt x="9385" y="13773"/>
                </a:lnTo>
                <a:lnTo>
                  <a:pt x="9254" y="13600"/>
                </a:lnTo>
                <a:lnTo>
                  <a:pt x="9341" y="13556"/>
                </a:lnTo>
                <a:lnTo>
                  <a:pt x="9341" y="13382"/>
                </a:lnTo>
                <a:lnTo>
                  <a:pt x="9211" y="13469"/>
                </a:lnTo>
                <a:lnTo>
                  <a:pt x="8733" y="12644"/>
                </a:lnTo>
                <a:lnTo>
                  <a:pt x="9254" y="12296"/>
                </a:lnTo>
                <a:lnTo>
                  <a:pt x="9341" y="12513"/>
                </a:lnTo>
                <a:lnTo>
                  <a:pt x="9341" y="12035"/>
                </a:lnTo>
                <a:lnTo>
                  <a:pt x="9298" y="12079"/>
                </a:lnTo>
                <a:lnTo>
                  <a:pt x="8863" y="11253"/>
                </a:lnTo>
                <a:lnTo>
                  <a:pt x="9341" y="10906"/>
                </a:lnTo>
                <a:lnTo>
                  <a:pt x="9341" y="10645"/>
                </a:lnTo>
                <a:lnTo>
                  <a:pt x="8950" y="9863"/>
                </a:lnTo>
                <a:lnTo>
                  <a:pt x="9341" y="9602"/>
                </a:lnTo>
                <a:lnTo>
                  <a:pt x="9341" y="9429"/>
                </a:lnTo>
                <a:lnTo>
                  <a:pt x="8863" y="9776"/>
                </a:lnTo>
                <a:lnTo>
                  <a:pt x="8429" y="8907"/>
                </a:lnTo>
                <a:lnTo>
                  <a:pt x="8907" y="8603"/>
                </a:lnTo>
                <a:lnTo>
                  <a:pt x="9341" y="9385"/>
                </a:lnTo>
                <a:lnTo>
                  <a:pt x="9341" y="9081"/>
                </a:lnTo>
                <a:lnTo>
                  <a:pt x="9037" y="8516"/>
                </a:lnTo>
                <a:lnTo>
                  <a:pt x="9341" y="8299"/>
                </a:lnTo>
                <a:lnTo>
                  <a:pt x="9341" y="8125"/>
                </a:lnTo>
                <a:lnTo>
                  <a:pt x="8950" y="8386"/>
                </a:lnTo>
                <a:lnTo>
                  <a:pt x="8516" y="7560"/>
                </a:lnTo>
                <a:lnTo>
                  <a:pt x="9037" y="7213"/>
                </a:lnTo>
                <a:lnTo>
                  <a:pt x="9341" y="7821"/>
                </a:lnTo>
                <a:lnTo>
                  <a:pt x="9341" y="7517"/>
                </a:lnTo>
                <a:lnTo>
                  <a:pt x="9124" y="7126"/>
                </a:lnTo>
                <a:lnTo>
                  <a:pt x="9341" y="6996"/>
                </a:lnTo>
                <a:lnTo>
                  <a:pt x="9341" y="6822"/>
                </a:lnTo>
                <a:lnTo>
                  <a:pt x="9081" y="6996"/>
                </a:lnTo>
                <a:lnTo>
                  <a:pt x="8603" y="6170"/>
                </a:lnTo>
                <a:lnTo>
                  <a:pt x="9124" y="5823"/>
                </a:lnTo>
                <a:lnTo>
                  <a:pt x="9341" y="6257"/>
                </a:lnTo>
                <a:lnTo>
                  <a:pt x="9341" y="5996"/>
                </a:lnTo>
                <a:lnTo>
                  <a:pt x="9211" y="5779"/>
                </a:lnTo>
                <a:lnTo>
                  <a:pt x="9341" y="5692"/>
                </a:lnTo>
                <a:lnTo>
                  <a:pt x="9341" y="5518"/>
                </a:lnTo>
                <a:lnTo>
                  <a:pt x="9167" y="5649"/>
                </a:lnTo>
                <a:lnTo>
                  <a:pt x="8690" y="4780"/>
                </a:lnTo>
                <a:lnTo>
                  <a:pt x="8776" y="4780"/>
                </a:lnTo>
                <a:lnTo>
                  <a:pt x="8429" y="4563"/>
                </a:lnTo>
                <a:lnTo>
                  <a:pt x="8516" y="4736"/>
                </a:lnTo>
                <a:lnTo>
                  <a:pt x="7994" y="5084"/>
                </a:lnTo>
                <a:lnTo>
                  <a:pt x="7560" y="4258"/>
                </a:lnTo>
                <a:lnTo>
                  <a:pt x="7647" y="4172"/>
                </a:lnTo>
                <a:lnTo>
                  <a:pt x="7516" y="4085"/>
                </a:lnTo>
                <a:lnTo>
                  <a:pt x="7473" y="4128"/>
                </a:lnTo>
                <a:lnTo>
                  <a:pt x="7430" y="4041"/>
                </a:lnTo>
                <a:lnTo>
                  <a:pt x="7212" y="3911"/>
                </a:lnTo>
                <a:lnTo>
                  <a:pt x="7386" y="4172"/>
                </a:lnTo>
                <a:lnTo>
                  <a:pt x="6865" y="4519"/>
                </a:lnTo>
                <a:lnTo>
                  <a:pt x="6387" y="3694"/>
                </a:lnTo>
                <a:lnTo>
                  <a:pt x="6561" y="3563"/>
                </a:lnTo>
                <a:lnTo>
                  <a:pt x="6430" y="3476"/>
                </a:lnTo>
                <a:lnTo>
                  <a:pt x="6343" y="3563"/>
                </a:lnTo>
                <a:lnTo>
                  <a:pt x="6257" y="3390"/>
                </a:lnTo>
                <a:lnTo>
                  <a:pt x="5996" y="3259"/>
                </a:lnTo>
                <a:lnTo>
                  <a:pt x="6213" y="3650"/>
                </a:lnTo>
                <a:lnTo>
                  <a:pt x="5692" y="3954"/>
                </a:lnTo>
                <a:lnTo>
                  <a:pt x="5257" y="3129"/>
                </a:lnTo>
                <a:lnTo>
                  <a:pt x="5474" y="2955"/>
                </a:lnTo>
                <a:lnTo>
                  <a:pt x="5344" y="2912"/>
                </a:lnTo>
                <a:lnTo>
                  <a:pt x="5170" y="2999"/>
                </a:lnTo>
                <a:lnTo>
                  <a:pt x="5040" y="2738"/>
                </a:lnTo>
                <a:lnTo>
                  <a:pt x="4823" y="2608"/>
                </a:lnTo>
                <a:lnTo>
                  <a:pt x="5083" y="3085"/>
                </a:lnTo>
                <a:lnTo>
                  <a:pt x="4562" y="3390"/>
                </a:lnTo>
                <a:lnTo>
                  <a:pt x="4084" y="2564"/>
                </a:lnTo>
                <a:lnTo>
                  <a:pt x="4388" y="2390"/>
                </a:lnTo>
                <a:lnTo>
                  <a:pt x="4258" y="2303"/>
                </a:lnTo>
                <a:lnTo>
                  <a:pt x="4041" y="2434"/>
                </a:lnTo>
                <a:lnTo>
                  <a:pt x="3823" y="2086"/>
                </a:lnTo>
                <a:lnTo>
                  <a:pt x="3606" y="1956"/>
                </a:lnTo>
                <a:lnTo>
                  <a:pt x="3910" y="2521"/>
                </a:lnTo>
                <a:lnTo>
                  <a:pt x="3389" y="2868"/>
                </a:lnTo>
                <a:lnTo>
                  <a:pt x="2955" y="1999"/>
                </a:lnTo>
                <a:lnTo>
                  <a:pt x="3302" y="1782"/>
                </a:lnTo>
                <a:lnTo>
                  <a:pt x="3128" y="1695"/>
                </a:lnTo>
                <a:lnTo>
                  <a:pt x="2868" y="1869"/>
                </a:lnTo>
                <a:lnTo>
                  <a:pt x="2607" y="1434"/>
                </a:lnTo>
                <a:lnTo>
                  <a:pt x="2390" y="1304"/>
                </a:lnTo>
                <a:lnTo>
                  <a:pt x="2737" y="1956"/>
                </a:lnTo>
                <a:lnTo>
                  <a:pt x="2303" y="2260"/>
                </a:lnTo>
                <a:lnTo>
                  <a:pt x="1825" y="1434"/>
                </a:lnTo>
                <a:lnTo>
                  <a:pt x="2216" y="1174"/>
                </a:lnTo>
                <a:lnTo>
                  <a:pt x="2042" y="1130"/>
                </a:lnTo>
                <a:lnTo>
                  <a:pt x="1738" y="1304"/>
                </a:lnTo>
                <a:lnTo>
                  <a:pt x="1477" y="783"/>
                </a:lnTo>
                <a:lnTo>
                  <a:pt x="1260" y="696"/>
                </a:lnTo>
                <a:lnTo>
                  <a:pt x="1651" y="1391"/>
                </a:lnTo>
                <a:lnTo>
                  <a:pt x="1086" y="1739"/>
                </a:lnTo>
                <a:lnTo>
                  <a:pt x="652" y="913"/>
                </a:lnTo>
                <a:lnTo>
                  <a:pt x="1086" y="609"/>
                </a:lnTo>
                <a:lnTo>
                  <a:pt x="956" y="522"/>
                </a:lnTo>
                <a:lnTo>
                  <a:pt x="565" y="783"/>
                </a:lnTo>
                <a:lnTo>
                  <a:pt x="217" y="88"/>
                </a:lnTo>
                <a:lnTo>
                  <a:pt x="0" y="1"/>
                </a:lnTo>
                <a:close/>
              </a:path>
            </a:pathLst>
          </a:custGeom>
          <a:solidFill>
            <a:srgbClr val="D3C7AE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0" name="Google Shape;113;p16"/>
          <p:cNvSpPr/>
          <p:nvPr/>
        </p:nvSpPr>
        <p:spPr>
          <a:xfrm>
            <a:off x="921783" y="2647200"/>
            <a:ext cx="37210" cy="16766"/>
          </a:xfrm>
          <a:custGeom>
            <a:avLst/>
            <a:ahLst/>
            <a:rect l="l" t="t" r="r" b="b"/>
            <a:pathLst>
              <a:path w="870" h="392" extrusionOk="0">
                <a:moveTo>
                  <a:pt x="174" y="1"/>
                </a:moveTo>
                <a:lnTo>
                  <a:pt x="0" y="44"/>
                </a:lnTo>
                <a:lnTo>
                  <a:pt x="869" y="392"/>
                </a:lnTo>
                <a:lnTo>
                  <a:pt x="869" y="262"/>
                </a:lnTo>
                <a:lnTo>
                  <a:pt x="174" y="1"/>
                </a:lnTo>
                <a:close/>
              </a:path>
            </a:pathLst>
          </a:custGeom>
          <a:solidFill>
            <a:srgbClr val="D3C7AE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1" name="Google Shape;114;p16"/>
          <p:cNvSpPr/>
          <p:nvPr/>
        </p:nvSpPr>
        <p:spPr>
          <a:xfrm>
            <a:off x="1406769" y="2374061"/>
            <a:ext cx="35371" cy="18605"/>
          </a:xfrm>
          <a:custGeom>
            <a:avLst/>
            <a:ahLst/>
            <a:rect l="l" t="t" r="r" b="b"/>
            <a:pathLst>
              <a:path w="827" h="435" extrusionOk="0">
                <a:moveTo>
                  <a:pt x="131" y="0"/>
                </a:moveTo>
                <a:lnTo>
                  <a:pt x="1" y="87"/>
                </a:lnTo>
                <a:lnTo>
                  <a:pt x="826" y="435"/>
                </a:lnTo>
                <a:lnTo>
                  <a:pt x="826" y="304"/>
                </a:lnTo>
                <a:lnTo>
                  <a:pt x="131" y="0"/>
                </a:lnTo>
                <a:close/>
              </a:path>
            </a:pathLst>
          </a:custGeom>
          <a:solidFill>
            <a:srgbClr val="D3C7AE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2" name="Google Shape;115;p16"/>
          <p:cNvSpPr/>
          <p:nvPr/>
        </p:nvSpPr>
        <p:spPr>
          <a:xfrm>
            <a:off x="473923" y="1402167"/>
            <a:ext cx="2700027" cy="1947446"/>
          </a:xfrm>
          <a:custGeom>
            <a:avLst/>
            <a:ahLst/>
            <a:rect l="l" t="t" r="r" b="b"/>
            <a:pathLst>
              <a:path w="63129" h="45533" extrusionOk="0">
                <a:moveTo>
                  <a:pt x="61174" y="913"/>
                </a:moveTo>
                <a:lnTo>
                  <a:pt x="61825" y="1174"/>
                </a:lnTo>
                <a:lnTo>
                  <a:pt x="61304" y="1956"/>
                </a:lnTo>
                <a:lnTo>
                  <a:pt x="60652" y="1695"/>
                </a:lnTo>
                <a:lnTo>
                  <a:pt x="61174" y="913"/>
                </a:lnTo>
                <a:close/>
                <a:moveTo>
                  <a:pt x="61956" y="1217"/>
                </a:moveTo>
                <a:lnTo>
                  <a:pt x="62607" y="1478"/>
                </a:lnTo>
                <a:lnTo>
                  <a:pt x="62130" y="2260"/>
                </a:lnTo>
                <a:lnTo>
                  <a:pt x="61434" y="1999"/>
                </a:lnTo>
                <a:lnTo>
                  <a:pt x="61956" y="1217"/>
                </a:lnTo>
                <a:close/>
                <a:moveTo>
                  <a:pt x="60565" y="1782"/>
                </a:moveTo>
                <a:lnTo>
                  <a:pt x="61261" y="2043"/>
                </a:lnTo>
                <a:lnTo>
                  <a:pt x="60739" y="2825"/>
                </a:lnTo>
                <a:lnTo>
                  <a:pt x="60088" y="2564"/>
                </a:lnTo>
                <a:lnTo>
                  <a:pt x="60565" y="1782"/>
                </a:lnTo>
                <a:close/>
                <a:moveTo>
                  <a:pt x="61391" y="2129"/>
                </a:moveTo>
                <a:lnTo>
                  <a:pt x="62043" y="2390"/>
                </a:lnTo>
                <a:lnTo>
                  <a:pt x="61521" y="3172"/>
                </a:lnTo>
                <a:lnTo>
                  <a:pt x="60870" y="2868"/>
                </a:lnTo>
                <a:lnTo>
                  <a:pt x="61391" y="2129"/>
                </a:lnTo>
                <a:close/>
                <a:moveTo>
                  <a:pt x="59219" y="2390"/>
                </a:moveTo>
                <a:lnTo>
                  <a:pt x="59870" y="2651"/>
                </a:lnTo>
                <a:lnTo>
                  <a:pt x="59392" y="3433"/>
                </a:lnTo>
                <a:lnTo>
                  <a:pt x="58697" y="3172"/>
                </a:lnTo>
                <a:lnTo>
                  <a:pt x="59219" y="2390"/>
                </a:lnTo>
                <a:close/>
                <a:moveTo>
                  <a:pt x="62173" y="2434"/>
                </a:moveTo>
                <a:lnTo>
                  <a:pt x="62825" y="2694"/>
                </a:lnTo>
                <a:lnTo>
                  <a:pt x="62347" y="3476"/>
                </a:lnTo>
                <a:lnTo>
                  <a:pt x="61652" y="3216"/>
                </a:lnTo>
                <a:lnTo>
                  <a:pt x="62173" y="2434"/>
                </a:lnTo>
                <a:close/>
                <a:moveTo>
                  <a:pt x="60001" y="2694"/>
                </a:moveTo>
                <a:lnTo>
                  <a:pt x="60696" y="2955"/>
                </a:lnTo>
                <a:lnTo>
                  <a:pt x="60174" y="3737"/>
                </a:lnTo>
                <a:lnTo>
                  <a:pt x="59523" y="3476"/>
                </a:lnTo>
                <a:lnTo>
                  <a:pt x="60001" y="2694"/>
                </a:lnTo>
                <a:close/>
                <a:moveTo>
                  <a:pt x="57872" y="2955"/>
                </a:moveTo>
                <a:lnTo>
                  <a:pt x="58523" y="3216"/>
                </a:lnTo>
                <a:lnTo>
                  <a:pt x="58046" y="3954"/>
                </a:lnTo>
                <a:lnTo>
                  <a:pt x="57350" y="3694"/>
                </a:lnTo>
                <a:lnTo>
                  <a:pt x="57872" y="2955"/>
                </a:lnTo>
                <a:close/>
                <a:moveTo>
                  <a:pt x="60783" y="2998"/>
                </a:moveTo>
                <a:lnTo>
                  <a:pt x="61478" y="3259"/>
                </a:lnTo>
                <a:lnTo>
                  <a:pt x="60956" y="4041"/>
                </a:lnTo>
                <a:lnTo>
                  <a:pt x="60305" y="3780"/>
                </a:lnTo>
                <a:lnTo>
                  <a:pt x="60783" y="2998"/>
                </a:lnTo>
                <a:close/>
                <a:moveTo>
                  <a:pt x="58654" y="3259"/>
                </a:moveTo>
                <a:lnTo>
                  <a:pt x="59305" y="3520"/>
                </a:lnTo>
                <a:lnTo>
                  <a:pt x="58828" y="4302"/>
                </a:lnTo>
                <a:lnTo>
                  <a:pt x="58132" y="4041"/>
                </a:lnTo>
                <a:lnTo>
                  <a:pt x="58654" y="3259"/>
                </a:lnTo>
                <a:close/>
                <a:moveTo>
                  <a:pt x="61608" y="3303"/>
                </a:moveTo>
                <a:lnTo>
                  <a:pt x="62260" y="3563"/>
                </a:lnTo>
                <a:lnTo>
                  <a:pt x="61738" y="4345"/>
                </a:lnTo>
                <a:lnTo>
                  <a:pt x="61087" y="4085"/>
                </a:lnTo>
                <a:lnTo>
                  <a:pt x="61608" y="3303"/>
                </a:lnTo>
                <a:close/>
                <a:moveTo>
                  <a:pt x="56481" y="3520"/>
                </a:moveTo>
                <a:lnTo>
                  <a:pt x="57177" y="3780"/>
                </a:lnTo>
                <a:lnTo>
                  <a:pt x="56655" y="4562"/>
                </a:lnTo>
                <a:lnTo>
                  <a:pt x="56525" y="4519"/>
                </a:lnTo>
                <a:lnTo>
                  <a:pt x="56004" y="4302"/>
                </a:lnTo>
                <a:lnTo>
                  <a:pt x="56438" y="3607"/>
                </a:lnTo>
                <a:lnTo>
                  <a:pt x="56481" y="3520"/>
                </a:lnTo>
                <a:close/>
                <a:moveTo>
                  <a:pt x="59436" y="3563"/>
                </a:moveTo>
                <a:lnTo>
                  <a:pt x="60088" y="3824"/>
                </a:lnTo>
                <a:lnTo>
                  <a:pt x="59610" y="4606"/>
                </a:lnTo>
                <a:lnTo>
                  <a:pt x="58958" y="4345"/>
                </a:lnTo>
                <a:lnTo>
                  <a:pt x="59436" y="3563"/>
                </a:lnTo>
                <a:close/>
                <a:moveTo>
                  <a:pt x="57307" y="3824"/>
                </a:moveTo>
                <a:lnTo>
                  <a:pt x="57959" y="4085"/>
                </a:lnTo>
                <a:lnTo>
                  <a:pt x="57437" y="4867"/>
                </a:lnTo>
                <a:lnTo>
                  <a:pt x="56786" y="4606"/>
                </a:lnTo>
                <a:lnTo>
                  <a:pt x="57307" y="3824"/>
                </a:lnTo>
                <a:close/>
                <a:moveTo>
                  <a:pt x="60218" y="3911"/>
                </a:moveTo>
                <a:lnTo>
                  <a:pt x="60913" y="4171"/>
                </a:lnTo>
                <a:lnTo>
                  <a:pt x="60435" y="4910"/>
                </a:lnTo>
                <a:lnTo>
                  <a:pt x="59740" y="4649"/>
                </a:lnTo>
                <a:lnTo>
                  <a:pt x="60218" y="3911"/>
                </a:lnTo>
                <a:close/>
                <a:moveTo>
                  <a:pt x="58089" y="4128"/>
                </a:moveTo>
                <a:lnTo>
                  <a:pt x="58741" y="4389"/>
                </a:lnTo>
                <a:lnTo>
                  <a:pt x="58263" y="5171"/>
                </a:lnTo>
                <a:lnTo>
                  <a:pt x="57568" y="4910"/>
                </a:lnTo>
                <a:lnTo>
                  <a:pt x="58089" y="4128"/>
                </a:lnTo>
                <a:close/>
                <a:moveTo>
                  <a:pt x="61000" y="4215"/>
                </a:moveTo>
                <a:lnTo>
                  <a:pt x="61695" y="4476"/>
                </a:lnTo>
                <a:lnTo>
                  <a:pt x="61217" y="5214"/>
                </a:lnTo>
                <a:lnTo>
                  <a:pt x="60522" y="4954"/>
                </a:lnTo>
                <a:lnTo>
                  <a:pt x="61000" y="4215"/>
                </a:lnTo>
                <a:close/>
                <a:moveTo>
                  <a:pt x="55917" y="4389"/>
                </a:moveTo>
                <a:lnTo>
                  <a:pt x="56438" y="4606"/>
                </a:lnTo>
                <a:lnTo>
                  <a:pt x="56612" y="4649"/>
                </a:lnTo>
                <a:lnTo>
                  <a:pt x="56438" y="4910"/>
                </a:lnTo>
                <a:lnTo>
                  <a:pt x="56090" y="5431"/>
                </a:lnTo>
                <a:lnTo>
                  <a:pt x="55439" y="5171"/>
                </a:lnTo>
                <a:lnTo>
                  <a:pt x="55917" y="4389"/>
                </a:lnTo>
                <a:close/>
                <a:moveTo>
                  <a:pt x="58871" y="4432"/>
                </a:moveTo>
                <a:lnTo>
                  <a:pt x="59566" y="4693"/>
                </a:lnTo>
                <a:lnTo>
                  <a:pt x="59045" y="5518"/>
                </a:lnTo>
                <a:lnTo>
                  <a:pt x="58350" y="5214"/>
                </a:lnTo>
                <a:lnTo>
                  <a:pt x="58871" y="4432"/>
                </a:lnTo>
                <a:close/>
                <a:moveTo>
                  <a:pt x="61825" y="4519"/>
                </a:moveTo>
                <a:lnTo>
                  <a:pt x="62477" y="4780"/>
                </a:lnTo>
                <a:lnTo>
                  <a:pt x="61999" y="5518"/>
                </a:lnTo>
                <a:lnTo>
                  <a:pt x="61347" y="5258"/>
                </a:lnTo>
                <a:lnTo>
                  <a:pt x="61825" y="4519"/>
                </a:lnTo>
                <a:close/>
                <a:moveTo>
                  <a:pt x="56699" y="4736"/>
                </a:moveTo>
                <a:lnTo>
                  <a:pt x="57394" y="4997"/>
                </a:lnTo>
                <a:lnTo>
                  <a:pt x="56872" y="5779"/>
                </a:lnTo>
                <a:lnTo>
                  <a:pt x="56568" y="5649"/>
                </a:lnTo>
                <a:lnTo>
                  <a:pt x="56568" y="5605"/>
                </a:lnTo>
                <a:lnTo>
                  <a:pt x="56221" y="5475"/>
                </a:lnTo>
                <a:lnTo>
                  <a:pt x="56525" y="4997"/>
                </a:lnTo>
                <a:lnTo>
                  <a:pt x="56699" y="4736"/>
                </a:lnTo>
                <a:close/>
                <a:moveTo>
                  <a:pt x="59653" y="4736"/>
                </a:moveTo>
                <a:lnTo>
                  <a:pt x="60348" y="4997"/>
                </a:lnTo>
                <a:lnTo>
                  <a:pt x="59827" y="5822"/>
                </a:lnTo>
                <a:lnTo>
                  <a:pt x="59175" y="5562"/>
                </a:lnTo>
                <a:lnTo>
                  <a:pt x="59653" y="4736"/>
                </a:lnTo>
                <a:close/>
                <a:moveTo>
                  <a:pt x="54570" y="4954"/>
                </a:moveTo>
                <a:lnTo>
                  <a:pt x="55221" y="5214"/>
                </a:lnTo>
                <a:lnTo>
                  <a:pt x="54744" y="5996"/>
                </a:lnTo>
                <a:lnTo>
                  <a:pt x="54048" y="5736"/>
                </a:lnTo>
                <a:lnTo>
                  <a:pt x="54570" y="4954"/>
                </a:lnTo>
                <a:close/>
                <a:moveTo>
                  <a:pt x="57524" y="5040"/>
                </a:moveTo>
                <a:lnTo>
                  <a:pt x="58176" y="5301"/>
                </a:lnTo>
                <a:lnTo>
                  <a:pt x="57654" y="6083"/>
                </a:lnTo>
                <a:lnTo>
                  <a:pt x="57003" y="5822"/>
                </a:lnTo>
                <a:lnTo>
                  <a:pt x="57524" y="5040"/>
                </a:lnTo>
                <a:close/>
                <a:moveTo>
                  <a:pt x="60479" y="5040"/>
                </a:moveTo>
                <a:lnTo>
                  <a:pt x="61130" y="5345"/>
                </a:lnTo>
                <a:lnTo>
                  <a:pt x="60609" y="6127"/>
                </a:lnTo>
                <a:lnTo>
                  <a:pt x="59957" y="5866"/>
                </a:lnTo>
                <a:lnTo>
                  <a:pt x="60479" y="5040"/>
                </a:lnTo>
                <a:close/>
                <a:moveTo>
                  <a:pt x="55352" y="5301"/>
                </a:moveTo>
                <a:lnTo>
                  <a:pt x="56047" y="5562"/>
                </a:lnTo>
                <a:lnTo>
                  <a:pt x="55526" y="6344"/>
                </a:lnTo>
                <a:lnTo>
                  <a:pt x="54874" y="6083"/>
                </a:lnTo>
                <a:lnTo>
                  <a:pt x="55352" y="5301"/>
                </a:lnTo>
                <a:close/>
                <a:moveTo>
                  <a:pt x="58306" y="5345"/>
                </a:moveTo>
                <a:lnTo>
                  <a:pt x="58958" y="5605"/>
                </a:lnTo>
                <a:lnTo>
                  <a:pt x="58480" y="6387"/>
                </a:lnTo>
                <a:lnTo>
                  <a:pt x="57785" y="6127"/>
                </a:lnTo>
                <a:lnTo>
                  <a:pt x="58306" y="5345"/>
                </a:lnTo>
                <a:close/>
                <a:moveTo>
                  <a:pt x="61261" y="5388"/>
                </a:moveTo>
                <a:lnTo>
                  <a:pt x="61912" y="5649"/>
                </a:lnTo>
                <a:lnTo>
                  <a:pt x="61391" y="6431"/>
                </a:lnTo>
                <a:lnTo>
                  <a:pt x="60739" y="6170"/>
                </a:lnTo>
                <a:lnTo>
                  <a:pt x="61261" y="5388"/>
                </a:lnTo>
                <a:close/>
                <a:moveTo>
                  <a:pt x="53179" y="5562"/>
                </a:moveTo>
                <a:lnTo>
                  <a:pt x="53875" y="5822"/>
                </a:lnTo>
                <a:lnTo>
                  <a:pt x="53353" y="6604"/>
                </a:lnTo>
                <a:lnTo>
                  <a:pt x="52702" y="6344"/>
                </a:lnTo>
                <a:lnTo>
                  <a:pt x="53179" y="5562"/>
                </a:lnTo>
                <a:close/>
                <a:moveTo>
                  <a:pt x="56134" y="5605"/>
                </a:moveTo>
                <a:lnTo>
                  <a:pt x="56438" y="5692"/>
                </a:lnTo>
                <a:lnTo>
                  <a:pt x="56438" y="5736"/>
                </a:lnTo>
                <a:lnTo>
                  <a:pt x="56829" y="5866"/>
                </a:lnTo>
                <a:lnTo>
                  <a:pt x="56438" y="6474"/>
                </a:lnTo>
                <a:lnTo>
                  <a:pt x="56308" y="6648"/>
                </a:lnTo>
                <a:lnTo>
                  <a:pt x="55656" y="6387"/>
                </a:lnTo>
                <a:lnTo>
                  <a:pt x="56134" y="5605"/>
                </a:lnTo>
                <a:close/>
                <a:moveTo>
                  <a:pt x="59088" y="5649"/>
                </a:moveTo>
                <a:lnTo>
                  <a:pt x="59740" y="5909"/>
                </a:lnTo>
                <a:lnTo>
                  <a:pt x="59262" y="6691"/>
                </a:lnTo>
                <a:lnTo>
                  <a:pt x="58567" y="6431"/>
                </a:lnTo>
                <a:lnTo>
                  <a:pt x="59088" y="5649"/>
                </a:lnTo>
                <a:close/>
                <a:moveTo>
                  <a:pt x="62043" y="5692"/>
                </a:moveTo>
                <a:lnTo>
                  <a:pt x="62738" y="5953"/>
                </a:lnTo>
                <a:lnTo>
                  <a:pt x="62216" y="6735"/>
                </a:lnTo>
                <a:lnTo>
                  <a:pt x="61521" y="6474"/>
                </a:lnTo>
                <a:lnTo>
                  <a:pt x="62043" y="5692"/>
                </a:lnTo>
                <a:close/>
                <a:moveTo>
                  <a:pt x="54005" y="5866"/>
                </a:moveTo>
                <a:lnTo>
                  <a:pt x="54657" y="6127"/>
                </a:lnTo>
                <a:lnTo>
                  <a:pt x="54179" y="6909"/>
                </a:lnTo>
                <a:lnTo>
                  <a:pt x="53484" y="6648"/>
                </a:lnTo>
                <a:lnTo>
                  <a:pt x="54005" y="5866"/>
                </a:lnTo>
                <a:close/>
                <a:moveTo>
                  <a:pt x="63085" y="6909"/>
                </a:moveTo>
                <a:lnTo>
                  <a:pt x="63085" y="6909"/>
                </a:lnTo>
                <a:lnTo>
                  <a:pt x="63085" y="6909"/>
                </a:lnTo>
                <a:close/>
                <a:moveTo>
                  <a:pt x="56916" y="5909"/>
                </a:moveTo>
                <a:lnTo>
                  <a:pt x="57611" y="6170"/>
                </a:lnTo>
                <a:lnTo>
                  <a:pt x="57090" y="6952"/>
                </a:lnTo>
                <a:lnTo>
                  <a:pt x="56568" y="6735"/>
                </a:lnTo>
                <a:lnTo>
                  <a:pt x="56438" y="6691"/>
                </a:lnTo>
                <a:lnTo>
                  <a:pt x="56568" y="6518"/>
                </a:lnTo>
                <a:lnTo>
                  <a:pt x="56916" y="5909"/>
                </a:lnTo>
                <a:close/>
                <a:moveTo>
                  <a:pt x="59870" y="5953"/>
                </a:moveTo>
                <a:lnTo>
                  <a:pt x="60565" y="6257"/>
                </a:lnTo>
                <a:lnTo>
                  <a:pt x="60044" y="6995"/>
                </a:lnTo>
                <a:lnTo>
                  <a:pt x="59392" y="6735"/>
                </a:lnTo>
                <a:lnTo>
                  <a:pt x="59870" y="5953"/>
                </a:lnTo>
                <a:close/>
                <a:moveTo>
                  <a:pt x="51833" y="6127"/>
                </a:moveTo>
                <a:lnTo>
                  <a:pt x="52528" y="6387"/>
                </a:lnTo>
                <a:lnTo>
                  <a:pt x="52006" y="7169"/>
                </a:lnTo>
                <a:lnTo>
                  <a:pt x="51355" y="6909"/>
                </a:lnTo>
                <a:lnTo>
                  <a:pt x="51833" y="6127"/>
                </a:lnTo>
                <a:close/>
                <a:moveTo>
                  <a:pt x="54787" y="6170"/>
                </a:moveTo>
                <a:lnTo>
                  <a:pt x="55439" y="6431"/>
                </a:lnTo>
                <a:lnTo>
                  <a:pt x="54961" y="7213"/>
                </a:lnTo>
                <a:lnTo>
                  <a:pt x="54266" y="6952"/>
                </a:lnTo>
                <a:lnTo>
                  <a:pt x="54787" y="6170"/>
                </a:lnTo>
                <a:close/>
                <a:moveTo>
                  <a:pt x="57741" y="6213"/>
                </a:moveTo>
                <a:lnTo>
                  <a:pt x="58393" y="6518"/>
                </a:lnTo>
                <a:lnTo>
                  <a:pt x="57872" y="7256"/>
                </a:lnTo>
                <a:lnTo>
                  <a:pt x="57220" y="6995"/>
                </a:lnTo>
                <a:lnTo>
                  <a:pt x="57741" y="6213"/>
                </a:lnTo>
                <a:close/>
                <a:moveTo>
                  <a:pt x="60652" y="6300"/>
                </a:moveTo>
                <a:lnTo>
                  <a:pt x="61347" y="6561"/>
                </a:lnTo>
                <a:lnTo>
                  <a:pt x="60826" y="7343"/>
                </a:lnTo>
                <a:lnTo>
                  <a:pt x="60174" y="7082"/>
                </a:lnTo>
                <a:lnTo>
                  <a:pt x="60652" y="6300"/>
                </a:lnTo>
                <a:close/>
                <a:moveTo>
                  <a:pt x="52615" y="6431"/>
                </a:moveTo>
                <a:lnTo>
                  <a:pt x="53310" y="6691"/>
                </a:lnTo>
                <a:lnTo>
                  <a:pt x="52788" y="7473"/>
                </a:lnTo>
                <a:lnTo>
                  <a:pt x="52137" y="7213"/>
                </a:lnTo>
                <a:lnTo>
                  <a:pt x="52615" y="6431"/>
                </a:lnTo>
                <a:close/>
                <a:moveTo>
                  <a:pt x="55569" y="6474"/>
                </a:moveTo>
                <a:lnTo>
                  <a:pt x="56264" y="6735"/>
                </a:lnTo>
                <a:lnTo>
                  <a:pt x="55743" y="7517"/>
                </a:lnTo>
                <a:lnTo>
                  <a:pt x="55091" y="7256"/>
                </a:lnTo>
                <a:lnTo>
                  <a:pt x="55569" y="6474"/>
                </a:lnTo>
                <a:close/>
                <a:moveTo>
                  <a:pt x="58523" y="6561"/>
                </a:moveTo>
                <a:lnTo>
                  <a:pt x="59175" y="6822"/>
                </a:lnTo>
                <a:lnTo>
                  <a:pt x="58697" y="7604"/>
                </a:lnTo>
                <a:lnTo>
                  <a:pt x="58002" y="7343"/>
                </a:lnTo>
                <a:lnTo>
                  <a:pt x="58523" y="6561"/>
                </a:lnTo>
                <a:close/>
                <a:moveTo>
                  <a:pt x="61478" y="6604"/>
                </a:moveTo>
                <a:lnTo>
                  <a:pt x="62130" y="6865"/>
                </a:lnTo>
                <a:lnTo>
                  <a:pt x="61652" y="7647"/>
                </a:lnTo>
                <a:lnTo>
                  <a:pt x="60956" y="7387"/>
                </a:lnTo>
                <a:lnTo>
                  <a:pt x="61478" y="6604"/>
                </a:lnTo>
                <a:close/>
                <a:moveTo>
                  <a:pt x="53440" y="6735"/>
                </a:moveTo>
                <a:lnTo>
                  <a:pt x="54092" y="6995"/>
                </a:lnTo>
                <a:lnTo>
                  <a:pt x="53570" y="7778"/>
                </a:lnTo>
                <a:lnTo>
                  <a:pt x="52919" y="7517"/>
                </a:lnTo>
                <a:lnTo>
                  <a:pt x="53440" y="6735"/>
                </a:lnTo>
                <a:close/>
                <a:moveTo>
                  <a:pt x="56351" y="6778"/>
                </a:moveTo>
                <a:lnTo>
                  <a:pt x="56438" y="6822"/>
                </a:lnTo>
                <a:lnTo>
                  <a:pt x="57046" y="7082"/>
                </a:lnTo>
                <a:lnTo>
                  <a:pt x="56525" y="7821"/>
                </a:lnTo>
                <a:lnTo>
                  <a:pt x="55873" y="7560"/>
                </a:lnTo>
                <a:lnTo>
                  <a:pt x="56351" y="6778"/>
                </a:lnTo>
                <a:close/>
                <a:moveTo>
                  <a:pt x="59305" y="6865"/>
                </a:moveTo>
                <a:lnTo>
                  <a:pt x="59957" y="7126"/>
                </a:lnTo>
                <a:lnTo>
                  <a:pt x="59479" y="7908"/>
                </a:lnTo>
                <a:lnTo>
                  <a:pt x="58828" y="7647"/>
                </a:lnTo>
                <a:lnTo>
                  <a:pt x="59305" y="6865"/>
                </a:lnTo>
                <a:close/>
                <a:moveTo>
                  <a:pt x="62260" y="6909"/>
                </a:moveTo>
                <a:lnTo>
                  <a:pt x="62912" y="7169"/>
                </a:lnTo>
                <a:lnTo>
                  <a:pt x="62434" y="7951"/>
                </a:lnTo>
                <a:lnTo>
                  <a:pt x="61738" y="7691"/>
                </a:lnTo>
                <a:lnTo>
                  <a:pt x="62260" y="6909"/>
                </a:lnTo>
                <a:close/>
                <a:moveTo>
                  <a:pt x="51268" y="6995"/>
                </a:moveTo>
                <a:lnTo>
                  <a:pt x="51920" y="7256"/>
                </a:lnTo>
                <a:lnTo>
                  <a:pt x="51442" y="8038"/>
                </a:lnTo>
                <a:lnTo>
                  <a:pt x="50746" y="7778"/>
                </a:lnTo>
                <a:lnTo>
                  <a:pt x="51268" y="6995"/>
                </a:lnTo>
                <a:close/>
                <a:moveTo>
                  <a:pt x="54222" y="7039"/>
                </a:moveTo>
                <a:lnTo>
                  <a:pt x="54874" y="7343"/>
                </a:lnTo>
                <a:lnTo>
                  <a:pt x="54396" y="8082"/>
                </a:lnTo>
                <a:lnTo>
                  <a:pt x="53701" y="7821"/>
                </a:lnTo>
                <a:lnTo>
                  <a:pt x="54222" y="7039"/>
                </a:lnTo>
                <a:close/>
                <a:moveTo>
                  <a:pt x="57133" y="7126"/>
                </a:moveTo>
                <a:lnTo>
                  <a:pt x="57828" y="7387"/>
                </a:lnTo>
                <a:lnTo>
                  <a:pt x="57307" y="8169"/>
                </a:lnTo>
                <a:lnTo>
                  <a:pt x="56655" y="7908"/>
                </a:lnTo>
                <a:lnTo>
                  <a:pt x="57133" y="7126"/>
                </a:lnTo>
                <a:close/>
                <a:moveTo>
                  <a:pt x="60088" y="7169"/>
                </a:moveTo>
                <a:lnTo>
                  <a:pt x="60783" y="7430"/>
                </a:lnTo>
                <a:lnTo>
                  <a:pt x="60261" y="8212"/>
                </a:lnTo>
                <a:lnTo>
                  <a:pt x="59610" y="7951"/>
                </a:lnTo>
                <a:lnTo>
                  <a:pt x="60088" y="7169"/>
                </a:lnTo>
                <a:close/>
                <a:moveTo>
                  <a:pt x="52050" y="7300"/>
                </a:moveTo>
                <a:lnTo>
                  <a:pt x="52745" y="7604"/>
                </a:lnTo>
                <a:lnTo>
                  <a:pt x="52224" y="8342"/>
                </a:lnTo>
                <a:lnTo>
                  <a:pt x="51572" y="8082"/>
                </a:lnTo>
                <a:lnTo>
                  <a:pt x="52050" y="7300"/>
                </a:lnTo>
                <a:close/>
                <a:moveTo>
                  <a:pt x="55004" y="7387"/>
                </a:moveTo>
                <a:lnTo>
                  <a:pt x="55656" y="7647"/>
                </a:lnTo>
                <a:lnTo>
                  <a:pt x="55178" y="8429"/>
                </a:lnTo>
                <a:lnTo>
                  <a:pt x="54483" y="8169"/>
                </a:lnTo>
                <a:lnTo>
                  <a:pt x="55004" y="7387"/>
                </a:lnTo>
                <a:close/>
                <a:moveTo>
                  <a:pt x="57959" y="7430"/>
                </a:moveTo>
                <a:lnTo>
                  <a:pt x="58610" y="7691"/>
                </a:lnTo>
                <a:lnTo>
                  <a:pt x="58132" y="8473"/>
                </a:lnTo>
                <a:lnTo>
                  <a:pt x="57437" y="8212"/>
                </a:lnTo>
                <a:lnTo>
                  <a:pt x="57959" y="7430"/>
                </a:lnTo>
                <a:close/>
                <a:moveTo>
                  <a:pt x="60870" y="7473"/>
                </a:moveTo>
                <a:lnTo>
                  <a:pt x="61565" y="7734"/>
                </a:lnTo>
                <a:lnTo>
                  <a:pt x="61043" y="8516"/>
                </a:lnTo>
                <a:lnTo>
                  <a:pt x="60392" y="8255"/>
                </a:lnTo>
                <a:lnTo>
                  <a:pt x="60870" y="7473"/>
                </a:lnTo>
                <a:close/>
                <a:moveTo>
                  <a:pt x="49921" y="7560"/>
                </a:moveTo>
                <a:lnTo>
                  <a:pt x="50573" y="7864"/>
                </a:lnTo>
                <a:lnTo>
                  <a:pt x="50051" y="8603"/>
                </a:lnTo>
                <a:lnTo>
                  <a:pt x="49400" y="8342"/>
                </a:lnTo>
                <a:lnTo>
                  <a:pt x="49921" y="7560"/>
                </a:lnTo>
                <a:close/>
                <a:moveTo>
                  <a:pt x="52832" y="7647"/>
                </a:moveTo>
                <a:lnTo>
                  <a:pt x="53527" y="7908"/>
                </a:lnTo>
                <a:lnTo>
                  <a:pt x="53006" y="8690"/>
                </a:lnTo>
                <a:lnTo>
                  <a:pt x="52354" y="8429"/>
                </a:lnTo>
                <a:lnTo>
                  <a:pt x="52832" y="7647"/>
                </a:lnTo>
                <a:close/>
                <a:moveTo>
                  <a:pt x="55786" y="7691"/>
                </a:moveTo>
                <a:lnTo>
                  <a:pt x="56438" y="7951"/>
                </a:lnTo>
                <a:lnTo>
                  <a:pt x="56438" y="7995"/>
                </a:lnTo>
                <a:lnTo>
                  <a:pt x="55960" y="8733"/>
                </a:lnTo>
                <a:lnTo>
                  <a:pt x="55308" y="8473"/>
                </a:lnTo>
                <a:lnTo>
                  <a:pt x="55786" y="7691"/>
                </a:lnTo>
                <a:close/>
                <a:moveTo>
                  <a:pt x="58741" y="7734"/>
                </a:moveTo>
                <a:lnTo>
                  <a:pt x="59392" y="7995"/>
                </a:lnTo>
                <a:lnTo>
                  <a:pt x="58914" y="8777"/>
                </a:lnTo>
                <a:lnTo>
                  <a:pt x="58219" y="8516"/>
                </a:lnTo>
                <a:lnTo>
                  <a:pt x="58741" y="7734"/>
                </a:lnTo>
                <a:close/>
                <a:moveTo>
                  <a:pt x="61695" y="7821"/>
                </a:moveTo>
                <a:lnTo>
                  <a:pt x="62347" y="8082"/>
                </a:lnTo>
                <a:lnTo>
                  <a:pt x="61869" y="8864"/>
                </a:lnTo>
                <a:lnTo>
                  <a:pt x="61174" y="8560"/>
                </a:lnTo>
                <a:lnTo>
                  <a:pt x="61695" y="7821"/>
                </a:lnTo>
                <a:close/>
                <a:moveTo>
                  <a:pt x="50703" y="7908"/>
                </a:moveTo>
                <a:lnTo>
                  <a:pt x="51355" y="8169"/>
                </a:lnTo>
                <a:lnTo>
                  <a:pt x="50877" y="8951"/>
                </a:lnTo>
                <a:lnTo>
                  <a:pt x="50182" y="8690"/>
                </a:lnTo>
                <a:lnTo>
                  <a:pt x="50703" y="7908"/>
                </a:lnTo>
                <a:close/>
                <a:moveTo>
                  <a:pt x="53657" y="7951"/>
                </a:moveTo>
                <a:lnTo>
                  <a:pt x="54309" y="8212"/>
                </a:lnTo>
                <a:lnTo>
                  <a:pt x="53788" y="8994"/>
                </a:lnTo>
                <a:lnTo>
                  <a:pt x="53136" y="8733"/>
                </a:lnTo>
                <a:lnTo>
                  <a:pt x="53657" y="7951"/>
                </a:lnTo>
                <a:close/>
                <a:moveTo>
                  <a:pt x="56568" y="7995"/>
                </a:moveTo>
                <a:lnTo>
                  <a:pt x="57263" y="8255"/>
                </a:lnTo>
                <a:lnTo>
                  <a:pt x="56742" y="9037"/>
                </a:lnTo>
                <a:lnTo>
                  <a:pt x="56568" y="8994"/>
                </a:lnTo>
                <a:lnTo>
                  <a:pt x="56568" y="8951"/>
                </a:lnTo>
                <a:lnTo>
                  <a:pt x="56090" y="8777"/>
                </a:lnTo>
                <a:lnTo>
                  <a:pt x="56568" y="8038"/>
                </a:lnTo>
                <a:lnTo>
                  <a:pt x="56568" y="7995"/>
                </a:lnTo>
                <a:close/>
                <a:moveTo>
                  <a:pt x="59523" y="8082"/>
                </a:moveTo>
                <a:lnTo>
                  <a:pt x="60218" y="8342"/>
                </a:lnTo>
                <a:lnTo>
                  <a:pt x="59696" y="9124"/>
                </a:lnTo>
                <a:lnTo>
                  <a:pt x="59045" y="8820"/>
                </a:lnTo>
                <a:lnTo>
                  <a:pt x="59523" y="8082"/>
                </a:lnTo>
                <a:close/>
                <a:moveTo>
                  <a:pt x="48531" y="8169"/>
                </a:moveTo>
                <a:lnTo>
                  <a:pt x="49226" y="8429"/>
                </a:lnTo>
                <a:lnTo>
                  <a:pt x="48704" y="9211"/>
                </a:lnTo>
                <a:lnTo>
                  <a:pt x="48053" y="8951"/>
                </a:lnTo>
                <a:lnTo>
                  <a:pt x="48531" y="8169"/>
                </a:lnTo>
                <a:close/>
                <a:moveTo>
                  <a:pt x="51485" y="8212"/>
                </a:moveTo>
                <a:lnTo>
                  <a:pt x="52137" y="8473"/>
                </a:lnTo>
                <a:lnTo>
                  <a:pt x="51659" y="9255"/>
                </a:lnTo>
                <a:lnTo>
                  <a:pt x="50964" y="8994"/>
                </a:lnTo>
                <a:lnTo>
                  <a:pt x="51485" y="8212"/>
                </a:lnTo>
                <a:close/>
                <a:moveTo>
                  <a:pt x="54439" y="8255"/>
                </a:moveTo>
                <a:lnTo>
                  <a:pt x="55091" y="8516"/>
                </a:lnTo>
                <a:lnTo>
                  <a:pt x="54613" y="9298"/>
                </a:lnTo>
                <a:lnTo>
                  <a:pt x="53918" y="9037"/>
                </a:lnTo>
                <a:lnTo>
                  <a:pt x="54439" y="8255"/>
                </a:lnTo>
                <a:close/>
                <a:moveTo>
                  <a:pt x="57350" y="8342"/>
                </a:moveTo>
                <a:lnTo>
                  <a:pt x="58046" y="8603"/>
                </a:lnTo>
                <a:lnTo>
                  <a:pt x="57524" y="9385"/>
                </a:lnTo>
                <a:lnTo>
                  <a:pt x="56872" y="9081"/>
                </a:lnTo>
                <a:lnTo>
                  <a:pt x="57350" y="8342"/>
                </a:lnTo>
                <a:close/>
                <a:moveTo>
                  <a:pt x="60305" y="8386"/>
                </a:moveTo>
                <a:lnTo>
                  <a:pt x="61000" y="8646"/>
                </a:lnTo>
                <a:lnTo>
                  <a:pt x="60479" y="9429"/>
                </a:lnTo>
                <a:lnTo>
                  <a:pt x="59827" y="9168"/>
                </a:lnTo>
                <a:lnTo>
                  <a:pt x="60305" y="8386"/>
                </a:lnTo>
                <a:close/>
                <a:moveTo>
                  <a:pt x="49313" y="8473"/>
                </a:moveTo>
                <a:lnTo>
                  <a:pt x="50008" y="8733"/>
                </a:lnTo>
                <a:lnTo>
                  <a:pt x="49486" y="9515"/>
                </a:lnTo>
                <a:lnTo>
                  <a:pt x="48835" y="9255"/>
                </a:lnTo>
                <a:lnTo>
                  <a:pt x="49313" y="8473"/>
                </a:lnTo>
                <a:close/>
                <a:moveTo>
                  <a:pt x="52267" y="8516"/>
                </a:moveTo>
                <a:lnTo>
                  <a:pt x="52962" y="8777"/>
                </a:lnTo>
                <a:lnTo>
                  <a:pt x="52441" y="9559"/>
                </a:lnTo>
                <a:lnTo>
                  <a:pt x="51789" y="9298"/>
                </a:lnTo>
                <a:lnTo>
                  <a:pt x="52267" y="8516"/>
                </a:lnTo>
                <a:close/>
                <a:moveTo>
                  <a:pt x="55221" y="8560"/>
                </a:moveTo>
                <a:lnTo>
                  <a:pt x="55873" y="8820"/>
                </a:lnTo>
                <a:lnTo>
                  <a:pt x="55395" y="9602"/>
                </a:lnTo>
                <a:lnTo>
                  <a:pt x="54744" y="9342"/>
                </a:lnTo>
                <a:lnTo>
                  <a:pt x="55221" y="8560"/>
                </a:lnTo>
                <a:close/>
                <a:moveTo>
                  <a:pt x="58176" y="8646"/>
                </a:moveTo>
                <a:lnTo>
                  <a:pt x="58828" y="8907"/>
                </a:lnTo>
                <a:lnTo>
                  <a:pt x="58350" y="9689"/>
                </a:lnTo>
                <a:lnTo>
                  <a:pt x="57654" y="9429"/>
                </a:lnTo>
                <a:lnTo>
                  <a:pt x="58176" y="8646"/>
                </a:lnTo>
                <a:close/>
                <a:moveTo>
                  <a:pt x="61130" y="8690"/>
                </a:moveTo>
                <a:lnTo>
                  <a:pt x="61782" y="8951"/>
                </a:lnTo>
                <a:lnTo>
                  <a:pt x="61261" y="9733"/>
                </a:lnTo>
                <a:lnTo>
                  <a:pt x="60609" y="9472"/>
                </a:lnTo>
                <a:lnTo>
                  <a:pt x="61130" y="8690"/>
                </a:lnTo>
                <a:close/>
                <a:moveTo>
                  <a:pt x="47184" y="8733"/>
                </a:moveTo>
                <a:lnTo>
                  <a:pt x="47835" y="8994"/>
                </a:lnTo>
                <a:lnTo>
                  <a:pt x="47358" y="9776"/>
                </a:lnTo>
                <a:lnTo>
                  <a:pt x="46662" y="9515"/>
                </a:lnTo>
                <a:lnTo>
                  <a:pt x="47184" y="8733"/>
                </a:lnTo>
                <a:close/>
                <a:moveTo>
                  <a:pt x="50138" y="8777"/>
                </a:moveTo>
                <a:lnTo>
                  <a:pt x="50790" y="9037"/>
                </a:lnTo>
                <a:lnTo>
                  <a:pt x="50269" y="9820"/>
                </a:lnTo>
                <a:lnTo>
                  <a:pt x="49617" y="9559"/>
                </a:lnTo>
                <a:lnTo>
                  <a:pt x="50138" y="8777"/>
                </a:lnTo>
                <a:close/>
                <a:moveTo>
                  <a:pt x="53049" y="8820"/>
                </a:moveTo>
                <a:lnTo>
                  <a:pt x="53744" y="9081"/>
                </a:lnTo>
                <a:lnTo>
                  <a:pt x="53223" y="9863"/>
                </a:lnTo>
                <a:lnTo>
                  <a:pt x="52571" y="9602"/>
                </a:lnTo>
                <a:lnTo>
                  <a:pt x="53049" y="8820"/>
                </a:lnTo>
                <a:close/>
                <a:moveTo>
                  <a:pt x="56004" y="8907"/>
                </a:moveTo>
                <a:lnTo>
                  <a:pt x="56438" y="9037"/>
                </a:lnTo>
                <a:lnTo>
                  <a:pt x="56438" y="9081"/>
                </a:lnTo>
                <a:lnTo>
                  <a:pt x="56699" y="9168"/>
                </a:lnTo>
                <a:lnTo>
                  <a:pt x="56438" y="9559"/>
                </a:lnTo>
                <a:lnTo>
                  <a:pt x="56177" y="9950"/>
                </a:lnTo>
                <a:lnTo>
                  <a:pt x="55526" y="9646"/>
                </a:lnTo>
                <a:lnTo>
                  <a:pt x="56004" y="8907"/>
                </a:lnTo>
                <a:close/>
                <a:moveTo>
                  <a:pt x="58958" y="8951"/>
                </a:moveTo>
                <a:lnTo>
                  <a:pt x="59610" y="9211"/>
                </a:lnTo>
                <a:lnTo>
                  <a:pt x="59132" y="9993"/>
                </a:lnTo>
                <a:lnTo>
                  <a:pt x="58437" y="9733"/>
                </a:lnTo>
                <a:lnTo>
                  <a:pt x="58958" y="8951"/>
                </a:lnTo>
                <a:close/>
                <a:moveTo>
                  <a:pt x="61912" y="8994"/>
                </a:moveTo>
                <a:lnTo>
                  <a:pt x="62564" y="9255"/>
                </a:lnTo>
                <a:lnTo>
                  <a:pt x="62086" y="10037"/>
                </a:lnTo>
                <a:lnTo>
                  <a:pt x="61391" y="9776"/>
                </a:lnTo>
                <a:lnTo>
                  <a:pt x="61912" y="8994"/>
                </a:lnTo>
                <a:close/>
                <a:moveTo>
                  <a:pt x="47966" y="9037"/>
                </a:moveTo>
                <a:lnTo>
                  <a:pt x="48618" y="9298"/>
                </a:lnTo>
                <a:lnTo>
                  <a:pt x="48140" y="10080"/>
                </a:lnTo>
                <a:lnTo>
                  <a:pt x="47444" y="9820"/>
                </a:lnTo>
                <a:lnTo>
                  <a:pt x="47966" y="9037"/>
                </a:lnTo>
                <a:close/>
                <a:moveTo>
                  <a:pt x="50920" y="9081"/>
                </a:moveTo>
                <a:lnTo>
                  <a:pt x="51572" y="9342"/>
                </a:lnTo>
                <a:lnTo>
                  <a:pt x="51094" y="10124"/>
                </a:lnTo>
                <a:lnTo>
                  <a:pt x="50399" y="9863"/>
                </a:lnTo>
                <a:lnTo>
                  <a:pt x="50920" y="9081"/>
                </a:lnTo>
                <a:close/>
                <a:moveTo>
                  <a:pt x="53875" y="9168"/>
                </a:moveTo>
                <a:lnTo>
                  <a:pt x="54526" y="9429"/>
                </a:lnTo>
                <a:lnTo>
                  <a:pt x="54048" y="10211"/>
                </a:lnTo>
                <a:lnTo>
                  <a:pt x="53353" y="9906"/>
                </a:lnTo>
                <a:lnTo>
                  <a:pt x="53875" y="9168"/>
                </a:lnTo>
                <a:close/>
                <a:moveTo>
                  <a:pt x="56786" y="9211"/>
                </a:moveTo>
                <a:lnTo>
                  <a:pt x="57481" y="9472"/>
                </a:lnTo>
                <a:lnTo>
                  <a:pt x="56959" y="10254"/>
                </a:lnTo>
                <a:lnTo>
                  <a:pt x="56568" y="10080"/>
                </a:lnTo>
                <a:lnTo>
                  <a:pt x="56308" y="9993"/>
                </a:lnTo>
                <a:lnTo>
                  <a:pt x="56568" y="9559"/>
                </a:lnTo>
                <a:lnTo>
                  <a:pt x="56786" y="9211"/>
                </a:lnTo>
                <a:close/>
                <a:moveTo>
                  <a:pt x="59740" y="9255"/>
                </a:moveTo>
                <a:lnTo>
                  <a:pt x="60435" y="9515"/>
                </a:lnTo>
                <a:lnTo>
                  <a:pt x="59914" y="10297"/>
                </a:lnTo>
                <a:lnTo>
                  <a:pt x="59262" y="10037"/>
                </a:lnTo>
                <a:lnTo>
                  <a:pt x="59740" y="9255"/>
                </a:lnTo>
                <a:close/>
                <a:moveTo>
                  <a:pt x="48748" y="9342"/>
                </a:moveTo>
                <a:lnTo>
                  <a:pt x="49443" y="9602"/>
                </a:lnTo>
                <a:lnTo>
                  <a:pt x="48922" y="10428"/>
                </a:lnTo>
                <a:lnTo>
                  <a:pt x="48270" y="10124"/>
                </a:lnTo>
                <a:lnTo>
                  <a:pt x="48748" y="9342"/>
                </a:lnTo>
                <a:close/>
                <a:moveTo>
                  <a:pt x="51702" y="9429"/>
                </a:moveTo>
                <a:lnTo>
                  <a:pt x="52354" y="9689"/>
                </a:lnTo>
                <a:lnTo>
                  <a:pt x="51876" y="10471"/>
                </a:lnTo>
                <a:lnTo>
                  <a:pt x="51224" y="10167"/>
                </a:lnTo>
                <a:lnTo>
                  <a:pt x="51702" y="9429"/>
                </a:lnTo>
                <a:close/>
                <a:moveTo>
                  <a:pt x="54657" y="9472"/>
                </a:moveTo>
                <a:lnTo>
                  <a:pt x="55308" y="9733"/>
                </a:lnTo>
                <a:lnTo>
                  <a:pt x="54830" y="10515"/>
                </a:lnTo>
                <a:lnTo>
                  <a:pt x="54135" y="10254"/>
                </a:lnTo>
                <a:lnTo>
                  <a:pt x="54657" y="9472"/>
                </a:lnTo>
                <a:close/>
                <a:moveTo>
                  <a:pt x="57611" y="9515"/>
                </a:moveTo>
                <a:lnTo>
                  <a:pt x="58263" y="9776"/>
                </a:lnTo>
                <a:lnTo>
                  <a:pt x="57741" y="10558"/>
                </a:lnTo>
                <a:lnTo>
                  <a:pt x="57090" y="10297"/>
                </a:lnTo>
                <a:lnTo>
                  <a:pt x="57611" y="9515"/>
                </a:lnTo>
                <a:close/>
                <a:moveTo>
                  <a:pt x="60522" y="9559"/>
                </a:moveTo>
                <a:lnTo>
                  <a:pt x="61217" y="9863"/>
                </a:lnTo>
                <a:lnTo>
                  <a:pt x="60696" y="10602"/>
                </a:lnTo>
                <a:lnTo>
                  <a:pt x="60044" y="10341"/>
                </a:lnTo>
                <a:lnTo>
                  <a:pt x="60522" y="9559"/>
                </a:lnTo>
                <a:close/>
                <a:moveTo>
                  <a:pt x="46619" y="9602"/>
                </a:moveTo>
                <a:lnTo>
                  <a:pt x="47271" y="9906"/>
                </a:lnTo>
                <a:lnTo>
                  <a:pt x="46793" y="10645"/>
                </a:lnTo>
                <a:lnTo>
                  <a:pt x="46098" y="10384"/>
                </a:lnTo>
                <a:lnTo>
                  <a:pt x="46619" y="9602"/>
                </a:lnTo>
                <a:close/>
                <a:moveTo>
                  <a:pt x="49530" y="9689"/>
                </a:moveTo>
                <a:lnTo>
                  <a:pt x="50225" y="9950"/>
                </a:lnTo>
                <a:lnTo>
                  <a:pt x="49704" y="10732"/>
                </a:lnTo>
                <a:lnTo>
                  <a:pt x="49052" y="10471"/>
                </a:lnTo>
                <a:lnTo>
                  <a:pt x="49530" y="9689"/>
                </a:lnTo>
                <a:close/>
                <a:moveTo>
                  <a:pt x="52484" y="9733"/>
                </a:moveTo>
                <a:lnTo>
                  <a:pt x="53179" y="9993"/>
                </a:lnTo>
                <a:lnTo>
                  <a:pt x="52658" y="10775"/>
                </a:lnTo>
                <a:lnTo>
                  <a:pt x="52006" y="10515"/>
                </a:lnTo>
                <a:lnTo>
                  <a:pt x="52484" y="9733"/>
                </a:lnTo>
                <a:close/>
                <a:moveTo>
                  <a:pt x="55439" y="9776"/>
                </a:moveTo>
                <a:lnTo>
                  <a:pt x="56134" y="10037"/>
                </a:lnTo>
                <a:lnTo>
                  <a:pt x="55612" y="10819"/>
                </a:lnTo>
                <a:lnTo>
                  <a:pt x="54961" y="10558"/>
                </a:lnTo>
                <a:lnTo>
                  <a:pt x="55439" y="9776"/>
                </a:lnTo>
                <a:close/>
                <a:moveTo>
                  <a:pt x="58393" y="9820"/>
                </a:moveTo>
                <a:lnTo>
                  <a:pt x="59045" y="10124"/>
                </a:lnTo>
                <a:lnTo>
                  <a:pt x="58567" y="10862"/>
                </a:lnTo>
                <a:lnTo>
                  <a:pt x="57872" y="10602"/>
                </a:lnTo>
                <a:lnTo>
                  <a:pt x="58393" y="9820"/>
                </a:lnTo>
                <a:close/>
                <a:moveTo>
                  <a:pt x="47401" y="9950"/>
                </a:moveTo>
                <a:lnTo>
                  <a:pt x="48053" y="10211"/>
                </a:lnTo>
                <a:lnTo>
                  <a:pt x="47575" y="10949"/>
                </a:lnTo>
                <a:lnTo>
                  <a:pt x="46880" y="10688"/>
                </a:lnTo>
                <a:lnTo>
                  <a:pt x="47401" y="9950"/>
                </a:lnTo>
                <a:close/>
                <a:moveTo>
                  <a:pt x="50355" y="9993"/>
                </a:moveTo>
                <a:lnTo>
                  <a:pt x="51007" y="10254"/>
                </a:lnTo>
                <a:lnTo>
                  <a:pt x="50486" y="11036"/>
                </a:lnTo>
                <a:lnTo>
                  <a:pt x="49834" y="10775"/>
                </a:lnTo>
                <a:lnTo>
                  <a:pt x="50355" y="9993"/>
                </a:lnTo>
                <a:close/>
                <a:moveTo>
                  <a:pt x="53310" y="10037"/>
                </a:moveTo>
                <a:lnTo>
                  <a:pt x="53962" y="10297"/>
                </a:lnTo>
                <a:lnTo>
                  <a:pt x="53440" y="11079"/>
                </a:lnTo>
                <a:lnTo>
                  <a:pt x="52788" y="10819"/>
                </a:lnTo>
                <a:lnTo>
                  <a:pt x="53310" y="10037"/>
                </a:lnTo>
                <a:close/>
                <a:moveTo>
                  <a:pt x="56221" y="10080"/>
                </a:moveTo>
                <a:lnTo>
                  <a:pt x="56438" y="10167"/>
                </a:lnTo>
                <a:lnTo>
                  <a:pt x="56916" y="10384"/>
                </a:lnTo>
                <a:lnTo>
                  <a:pt x="56438" y="11079"/>
                </a:lnTo>
                <a:lnTo>
                  <a:pt x="56395" y="11123"/>
                </a:lnTo>
                <a:lnTo>
                  <a:pt x="55743" y="10862"/>
                </a:lnTo>
                <a:lnTo>
                  <a:pt x="56221" y="10080"/>
                </a:lnTo>
                <a:close/>
                <a:moveTo>
                  <a:pt x="59175" y="10167"/>
                </a:moveTo>
                <a:lnTo>
                  <a:pt x="59827" y="10428"/>
                </a:lnTo>
                <a:lnTo>
                  <a:pt x="59349" y="11210"/>
                </a:lnTo>
                <a:lnTo>
                  <a:pt x="58654" y="10949"/>
                </a:lnTo>
                <a:lnTo>
                  <a:pt x="59175" y="10167"/>
                </a:lnTo>
                <a:close/>
                <a:moveTo>
                  <a:pt x="48183" y="10254"/>
                </a:moveTo>
                <a:lnTo>
                  <a:pt x="48835" y="10515"/>
                </a:lnTo>
                <a:lnTo>
                  <a:pt x="48357" y="11253"/>
                </a:lnTo>
                <a:lnTo>
                  <a:pt x="47705" y="10993"/>
                </a:lnTo>
                <a:lnTo>
                  <a:pt x="48183" y="10254"/>
                </a:lnTo>
                <a:close/>
                <a:moveTo>
                  <a:pt x="51137" y="10297"/>
                </a:moveTo>
                <a:lnTo>
                  <a:pt x="51789" y="10558"/>
                </a:lnTo>
                <a:lnTo>
                  <a:pt x="51311" y="11340"/>
                </a:lnTo>
                <a:lnTo>
                  <a:pt x="50616" y="11079"/>
                </a:lnTo>
                <a:lnTo>
                  <a:pt x="51137" y="10297"/>
                </a:lnTo>
                <a:close/>
                <a:moveTo>
                  <a:pt x="54092" y="10341"/>
                </a:moveTo>
                <a:lnTo>
                  <a:pt x="54744" y="10602"/>
                </a:lnTo>
                <a:lnTo>
                  <a:pt x="54266" y="11384"/>
                </a:lnTo>
                <a:lnTo>
                  <a:pt x="53570" y="11123"/>
                </a:lnTo>
                <a:lnTo>
                  <a:pt x="54092" y="10341"/>
                </a:lnTo>
                <a:close/>
                <a:moveTo>
                  <a:pt x="57003" y="10428"/>
                </a:moveTo>
                <a:lnTo>
                  <a:pt x="57698" y="10688"/>
                </a:lnTo>
                <a:lnTo>
                  <a:pt x="57177" y="11471"/>
                </a:lnTo>
                <a:lnTo>
                  <a:pt x="56525" y="11210"/>
                </a:lnTo>
                <a:lnTo>
                  <a:pt x="56568" y="11123"/>
                </a:lnTo>
                <a:lnTo>
                  <a:pt x="56568" y="11079"/>
                </a:lnTo>
                <a:lnTo>
                  <a:pt x="57003" y="10428"/>
                </a:lnTo>
                <a:close/>
                <a:moveTo>
                  <a:pt x="46054" y="10515"/>
                </a:moveTo>
                <a:lnTo>
                  <a:pt x="46706" y="10775"/>
                </a:lnTo>
                <a:lnTo>
                  <a:pt x="46185" y="11557"/>
                </a:lnTo>
                <a:lnTo>
                  <a:pt x="45533" y="11297"/>
                </a:lnTo>
                <a:lnTo>
                  <a:pt x="46054" y="10515"/>
                </a:lnTo>
                <a:close/>
                <a:moveTo>
                  <a:pt x="48965" y="10558"/>
                </a:moveTo>
                <a:lnTo>
                  <a:pt x="49660" y="10819"/>
                </a:lnTo>
                <a:lnTo>
                  <a:pt x="49182" y="11557"/>
                </a:lnTo>
                <a:lnTo>
                  <a:pt x="48487" y="11297"/>
                </a:lnTo>
                <a:lnTo>
                  <a:pt x="48965" y="10558"/>
                </a:lnTo>
                <a:close/>
                <a:moveTo>
                  <a:pt x="51920" y="10602"/>
                </a:moveTo>
                <a:lnTo>
                  <a:pt x="52615" y="10862"/>
                </a:lnTo>
                <a:lnTo>
                  <a:pt x="52093" y="11688"/>
                </a:lnTo>
                <a:lnTo>
                  <a:pt x="51398" y="11384"/>
                </a:lnTo>
                <a:lnTo>
                  <a:pt x="51920" y="10602"/>
                </a:lnTo>
                <a:close/>
                <a:moveTo>
                  <a:pt x="54874" y="10645"/>
                </a:moveTo>
                <a:lnTo>
                  <a:pt x="55526" y="10949"/>
                </a:lnTo>
                <a:lnTo>
                  <a:pt x="55048" y="11688"/>
                </a:lnTo>
                <a:lnTo>
                  <a:pt x="54353" y="11427"/>
                </a:lnTo>
                <a:lnTo>
                  <a:pt x="54874" y="10645"/>
                </a:lnTo>
                <a:close/>
                <a:moveTo>
                  <a:pt x="43838" y="10732"/>
                </a:moveTo>
                <a:lnTo>
                  <a:pt x="44534" y="11036"/>
                </a:lnTo>
                <a:lnTo>
                  <a:pt x="44012" y="11775"/>
                </a:lnTo>
                <a:lnTo>
                  <a:pt x="43360" y="11514"/>
                </a:lnTo>
                <a:lnTo>
                  <a:pt x="43838" y="10732"/>
                </a:lnTo>
                <a:close/>
                <a:moveTo>
                  <a:pt x="57828" y="10732"/>
                </a:moveTo>
                <a:lnTo>
                  <a:pt x="58480" y="10993"/>
                </a:lnTo>
                <a:lnTo>
                  <a:pt x="58002" y="11775"/>
                </a:lnTo>
                <a:lnTo>
                  <a:pt x="57307" y="11514"/>
                </a:lnTo>
                <a:lnTo>
                  <a:pt x="57828" y="10732"/>
                </a:lnTo>
                <a:close/>
                <a:moveTo>
                  <a:pt x="46836" y="10819"/>
                </a:moveTo>
                <a:lnTo>
                  <a:pt x="47488" y="11079"/>
                </a:lnTo>
                <a:lnTo>
                  <a:pt x="47010" y="11862"/>
                </a:lnTo>
                <a:lnTo>
                  <a:pt x="46315" y="11601"/>
                </a:lnTo>
                <a:lnTo>
                  <a:pt x="46836" y="10819"/>
                </a:lnTo>
                <a:close/>
                <a:moveTo>
                  <a:pt x="49747" y="10862"/>
                </a:moveTo>
                <a:lnTo>
                  <a:pt x="50442" y="11166"/>
                </a:lnTo>
                <a:lnTo>
                  <a:pt x="49964" y="11905"/>
                </a:lnTo>
                <a:lnTo>
                  <a:pt x="49269" y="11644"/>
                </a:lnTo>
                <a:lnTo>
                  <a:pt x="49747" y="10862"/>
                </a:lnTo>
                <a:close/>
                <a:moveTo>
                  <a:pt x="52702" y="10906"/>
                </a:moveTo>
                <a:lnTo>
                  <a:pt x="53397" y="11210"/>
                </a:lnTo>
                <a:lnTo>
                  <a:pt x="52875" y="11992"/>
                </a:lnTo>
                <a:lnTo>
                  <a:pt x="52224" y="11731"/>
                </a:lnTo>
                <a:lnTo>
                  <a:pt x="52702" y="10906"/>
                </a:lnTo>
                <a:close/>
                <a:moveTo>
                  <a:pt x="55656" y="10993"/>
                </a:moveTo>
                <a:lnTo>
                  <a:pt x="56351" y="11253"/>
                </a:lnTo>
                <a:lnTo>
                  <a:pt x="55830" y="12035"/>
                </a:lnTo>
                <a:lnTo>
                  <a:pt x="55178" y="11775"/>
                </a:lnTo>
                <a:lnTo>
                  <a:pt x="55656" y="10993"/>
                </a:lnTo>
                <a:close/>
                <a:moveTo>
                  <a:pt x="44620" y="11079"/>
                </a:moveTo>
                <a:lnTo>
                  <a:pt x="45185" y="11297"/>
                </a:lnTo>
                <a:lnTo>
                  <a:pt x="45316" y="11340"/>
                </a:lnTo>
                <a:lnTo>
                  <a:pt x="45272" y="11471"/>
                </a:lnTo>
                <a:lnTo>
                  <a:pt x="45272" y="11427"/>
                </a:lnTo>
                <a:lnTo>
                  <a:pt x="44794" y="12122"/>
                </a:lnTo>
                <a:lnTo>
                  <a:pt x="44143" y="11862"/>
                </a:lnTo>
                <a:lnTo>
                  <a:pt x="44620" y="11079"/>
                </a:lnTo>
                <a:close/>
                <a:moveTo>
                  <a:pt x="47618" y="11123"/>
                </a:moveTo>
                <a:lnTo>
                  <a:pt x="48313" y="11384"/>
                </a:lnTo>
                <a:lnTo>
                  <a:pt x="47792" y="12166"/>
                </a:lnTo>
                <a:lnTo>
                  <a:pt x="47097" y="11905"/>
                </a:lnTo>
                <a:lnTo>
                  <a:pt x="47618" y="11123"/>
                </a:lnTo>
                <a:close/>
                <a:moveTo>
                  <a:pt x="50573" y="11210"/>
                </a:moveTo>
                <a:lnTo>
                  <a:pt x="51224" y="11471"/>
                </a:lnTo>
                <a:lnTo>
                  <a:pt x="50746" y="12209"/>
                </a:lnTo>
                <a:lnTo>
                  <a:pt x="50095" y="11948"/>
                </a:lnTo>
                <a:lnTo>
                  <a:pt x="50573" y="11210"/>
                </a:lnTo>
                <a:close/>
                <a:moveTo>
                  <a:pt x="53527" y="11253"/>
                </a:moveTo>
                <a:lnTo>
                  <a:pt x="54179" y="11514"/>
                </a:lnTo>
                <a:lnTo>
                  <a:pt x="53657" y="12296"/>
                </a:lnTo>
                <a:lnTo>
                  <a:pt x="53006" y="12035"/>
                </a:lnTo>
                <a:lnTo>
                  <a:pt x="53527" y="11253"/>
                </a:lnTo>
                <a:close/>
                <a:moveTo>
                  <a:pt x="56438" y="11297"/>
                </a:moveTo>
                <a:lnTo>
                  <a:pt x="57133" y="11557"/>
                </a:lnTo>
                <a:lnTo>
                  <a:pt x="56655" y="12296"/>
                </a:lnTo>
                <a:lnTo>
                  <a:pt x="56568" y="12296"/>
                </a:lnTo>
                <a:lnTo>
                  <a:pt x="56438" y="12253"/>
                </a:lnTo>
                <a:lnTo>
                  <a:pt x="55960" y="12079"/>
                </a:lnTo>
                <a:lnTo>
                  <a:pt x="56438" y="11297"/>
                </a:lnTo>
                <a:close/>
                <a:moveTo>
                  <a:pt x="42492" y="11340"/>
                </a:moveTo>
                <a:lnTo>
                  <a:pt x="43143" y="11601"/>
                </a:lnTo>
                <a:lnTo>
                  <a:pt x="42665" y="12383"/>
                </a:lnTo>
                <a:lnTo>
                  <a:pt x="41970" y="12122"/>
                </a:lnTo>
                <a:lnTo>
                  <a:pt x="42492" y="11340"/>
                </a:lnTo>
                <a:close/>
                <a:moveTo>
                  <a:pt x="45446" y="11384"/>
                </a:moveTo>
                <a:lnTo>
                  <a:pt x="46141" y="11644"/>
                </a:lnTo>
                <a:lnTo>
                  <a:pt x="45620" y="12426"/>
                </a:lnTo>
                <a:lnTo>
                  <a:pt x="45272" y="12296"/>
                </a:lnTo>
                <a:lnTo>
                  <a:pt x="44925" y="12166"/>
                </a:lnTo>
                <a:lnTo>
                  <a:pt x="45185" y="11775"/>
                </a:lnTo>
                <a:lnTo>
                  <a:pt x="45185" y="11818"/>
                </a:lnTo>
                <a:lnTo>
                  <a:pt x="45446" y="11384"/>
                </a:lnTo>
                <a:close/>
                <a:moveTo>
                  <a:pt x="48400" y="11427"/>
                </a:moveTo>
                <a:lnTo>
                  <a:pt x="49095" y="11688"/>
                </a:lnTo>
                <a:lnTo>
                  <a:pt x="48574" y="12470"/>
                </a:lnTo>
                <a:lnTo>
                  <a:pt x="47922" y="12209"/>
                </a:lnTo>
                <a:lnTo>
                  <a:pt x="48400" y="11427"/>
                </a:lnTo>
                <a:close/>
                <a:moveTo>
                  <a:pt x="51355" y="11514"/>
                </a:moveTo>
                <a:lnTo>
                  <a:pt x="52006" y="11775"/>
                </a:lnTo>
                <a:lnTo>
                  <a:pt x="51528" y="12513"/>
                </a:lnTo>
                <a:lnTo>
                  <a:pt x="50877" y="12253"/>
                </a:lnTo>
                <a:lnTo>
                  <a:pt x="51355" y="11514"/>
                </a:lnTo>
                <a:close/>
                <a:moveTo>
                  <a:pt x="54309" y="11557"/>
                </a:moveTo>
                <a:lnTo>
                  <a:pt x="54961" y="11818"/>
                </a:lnTo>
                <a:lnTo>
                  <a:pt x="54439" y="12600"/>
                </a:lnTo>
                <a:lnTo>
                  <a:pt x="53788" y="12339"/>
                </a:lnTo>
                <a:lnTo>
                  <a:pt x="54309" y="11557"/>
                </a:lnTo>
                <a:close/>
                <a:moveTo>
                  <a:pt x="57220" y="11601"/>
                </a:moveTo>
                <a:lnTo>
                  <a:pt x="57915" y="11862"/>
                </a:lnTo>
                <a:lnTo>
                  <a:pt x="57437" y="12644"/>
                </a:lnTo>
                <a:lnTo>
                  <a:pt x="56742" y="12383"/>
                </a:lnTo>
                <a:lnTo>
                  <a:pt x="57220" y="11601"/>
                </a:lnTo>
                <a:close/>
                <a:moveTo>
                  <a:pt x="43274" y="11644"/>
                </a:moveTo>
                <a:lnTo>
                  <a:pt x="43925" y="11905"/>
                </a:lnTo>
                <a:lnTo>
                  <a:pt x="43447" y="12687"/>
                </a:lnTo>
                <a:lnTo>
                  <a:pt x="42796" y="12426"/>
                </a:lnTo>
                <a:lnTo>
                  <a:pt x="43274" y="11644"/>
                </a:lnTo>
                <a:close/>
                <a:moveTo>
                  <a:pt x="46271" y="11688"/>
                </a:moveTo>
                <a:lnTo>
                  <a:pt x="46923" y="11992"/>
                </a:lnTo>
                <a:lnTo>
                  <a:pt x="46402" y="12730"/>
                </a:lnTo>
                <a:lnTo>
                  <a:pt x="45750" y="12470"/>
                </a:lnTo>
                <a:lnTo>
                  <a:pt x="46271" y="11688"/>
                </a:lnTo>
                <a:close/>
                <a:moveTo>
                  <a:pt x="49226" y="11731"/>
                </a:moveTo>
                <a:lnTo>
                  <a:pt x="49877" y="11992"/>
                </a:lnTo>
                <a:lnTo>
                  <a:pt x="49356" y="12817"/>
                </a:lnTo>
                <a:lnTo>
                  <a:pt x="48704" y="12557"/>
                </a:lnTo>
                <a:lnTo>
                  <a:pt x="49226" y="11731"/>
                </a:lnTo>
                <a:close/>
                <a:moveTo>
                  <a:pt x="52137" y="11818"/>
                </a:moveTo>
                <a:lnTo>
                  <a:pt x="52788" y="12079"/>
                </a:lnTo>
                <a:lnTo>
                  <a:pt x="52354" y="12817"/>
                </a:lnTo>
                <a:lnTo>
                  <a:pt x="51659" y="12557"/>
                </a:lnTo>
                <a:lnTo>
                  <a:pt x="52137" y="11818"/>
                </a:lnTo>
                <a:close/>
                <a:moveTo>
                  <a:pt x="55091" y="11862"/>
                </a:moveTo>
                <a:lnTo>
                  <a:pt x="55743" y="12122"/>
                </a:lnTo>
                <a:lnTo>
                  <a:pt x="55265" y="12948"/>
                </a:lnTo>
                <a:lnTo>
                  <a:pt x="54570" y="12644"/>
                </a:lnTo>
                <a:lnTo>
                  <a:pt x="55091" y="11862"/>
                </a:lnTo>
                <a:close/>
                <a:moveTo>
                  <a:pt x="44056" y="11948"/>
                </a:moveTo>
                <a:lnTo>
                  <a:pt x="44751" y="12209"/>
                </a:lnTo>
                <a:lnTo>
                  <a:pt x="44229" y="12991"/>
                </a:lnTo>
                <a:lnTo>
                  <a:pt x="43578" y="12730"/>
                </a:lnTo>
                <a:lnTo>
                  <a:pt x="44056" y="11948"/>
                </a:lnTo>
                <a:close/>
                <a:moveTo>
                  <a:pt x="47053" y="12035"/>
                </a:moveTo>
                <a:lnTo>
                  <a:pt x="47705" y="12296"/>
                </a:lnTo>
                <a:lnTo>
                  <a:pt x="47227" y="13078"/>
                </a:lnTo>
                <a:lnTo>
                  <a:pt x="46532" y="12817"/>
                </a:lnTo>
                <a:lnTo>
                  <a:pt x="47053" y="12035"/>
                </a:lnTo>
                <a:close/>
                <a:moveTo>
                  <a:pt x="50008" y="12035"/>
                </a:moveTo>
                <a:lnTo>
                  <a:pt x="50660" y="12296"/>
                </a:lnTo>
                <a:lnTo>
                  <a:pt x="50138" y="13121"/>
                </a:lnTo>
                <a:lnTo>
                  <a:pt x="49486" y="12861"/>
                </a:lnTo>
                <a:lnTo>
                  <a:pt x="50008" y="12035"/>
                </a:lnTo>
                <a:close/>
                <a:moveTo>
                  <a:pt x="52919" y="12122"/>
                </a:moveTo>
                <a:lnTo>
                  <a:pt x="53614" y="12426"/>
                </a:lnTo>
                <a:lnTo>
                  <a:pt x="53136" y="13121"/>
                </a:lnTo>
                <a:lnTo>
                  <a:pt x="52441" y="12861"/>
                </a:lnTo>
                <a:lnTo>
                  <a:pt x="52919" y="12122"/>
                </a:lnTo>
                <a:close/>
                <a:moveTo>
                  <a:pt x="55873" y="12166"/>
                </a:moveTo>
                <a:lnTo>
                  <a:pt x="56481" y="12426"/>
                </a:lnTo>
                <a:lnTo>
                  <a:pt x="55960" y="13208"/>
                </a:lnTo>
                <a:lnTo>
                  <a:pt x="55352" y="12991"/>
                </a:lnTo>
                <a:lnTo>
                  <a:pt x="55873" y="12166"/>
                </a:lnTo>
                <a:close/>
                <a:moveTo>
                  <a:pt x="41927" y="12209"/>
                </a:moveTo>
                <a:lnTo>
                  <a:pt x="42578" y="12470"/>
                </a:lnTo>
                <a:lnTo>
                  <a:pt x="42101" y="13252"/>
                </a:lnTo>
                <a:lnTo>
                  <a:pt x="41405" y="12991"/>
                </a:lnTo>
                <a:lnTo>
                  <a:pt x="41927" y="12209"/>
                </a:lnTo>
                <a:close/>
                <a:moveTo>
                  <a:pt x="44838" y="12253"/>
                </a:moveTo>
                <a:lnTo>
                  <a:pt x="45185" y="12383"/>
                </a:lnTo>
                <a:lnTo>
                  <a:pt x="45576" y="12557"/>
                </a:lnTo>
                <a:lnTo>
                  <a:pt x="45272" y="12991"/>
                </a:lnTo>
                <a:lnTo>
                  <a:pt x="45272" y="12948"/>
                </a:lnTo>
                <a:lnTo>
                  <a:pt x="45011" y="13295"/>
                </a:lnTo>
                <a:lnTo>
                  <a:pt x="44360" y="13035"/>
                </a:lnTo>
                <a:lnTo>
                  <a:pt x="44838" y="12253"/>
                </a:lnTo>
                <a:close/>
                <a:moveTo>
                  <a:pt x="47835" y="12339"/>
                </a:moveTo>
                <a:lnTo>
                  <a:pt x="48487" y="12600"/>
                </a:lnTo>
                <a:lnTo>
                  <a:pt x="48009" y="13382"/>
                </a:lnTo>
                <a:lnTo>
                  <a:pt x="47314" y="13121"/>
                </a:lnTo>
                <a:lnTo>
                  <a:pt x="47835" y="12339"/>
                </a:lnTo>
                <a:close/>
                <a:moveTo>
                  <a:pt x="50790" y="12339"/>
                </a:moveTo>
                <a:lnTo>
                  <a:pt x="51485" y="12600"/>
                </a:lnTo>
                <a:lnTo>
                  <a:pt x="50964" y="13426"/>
                </a:lnTo>
                <a:lnTo>
                  <a:pt x="50269" y="13165"/>
                </a:lnTo>
                <a:lnTo>
                  <a:pt x="50790" y="12339"/>
                </a:lnTo>
                <a:close/>
                <a:moveTo>
                  <a:pt x="53701" y="12470"/>
                </a:moveTo>
                <a:lnTo>
                  <a:pt x="54396" y="12730"/>
                </a:lnTo>
                <a:lnTo>
                  <a:pt x="53918" y="13426"/>
                </a:lnTo>
                <a:lnTo>
                  <a:pt x="53266" y="13165"/>
                </a:lnTo>
                <a:lnTo>
                  <a:pt x="53701" y="12470"/>
                </a:lnTo>
                <a:close/>
                <a:moveTo>
                  <a:pt x="42709" y="12513"/>
                </a:moveTo>
                <a:lnTo>
                  <a:pt x="43360" y="12774"/>
                </a:lnTo>
                <a:lnTo>
                  <a:pt x="42883" y="13556"/>
                </a:lnTo>
                <a:lnTo>
                  <a:pt x="42187" y="13295"/>
                </a:lnTo>
                <a:lnTo>
                  <a:pt x="42709" y="12513"/>
                </a:lnTo>
                <a:close/>
                <a:moveTo>
                  <a:pt x="45663" y="12600"/>
                </a:moveTo>
                <a:lnTo>
                  <a:pt x="46358" y="12861"/>
                </a:lnTo>
                <a:lnTo>
                  <a:pt x="45837" y="13643"/>
                </a:lnTo>
                <a:lnTo>
                  <a:pt x="45272" y="13426"/>
                </a:lnTo>
                <a:lnTo>
                  <a:pt x="45185" y="13382"/>
                </a:lnTo>
                <a:lnTo>
                  <a:pt x="45142" y="13339"/>
                </a:lnTo>
                <a:lnTo>
                  <a:pt x="45185" y="13295"/>
                </a:lnTo>
                <a:lnTo>
                  <a:pt x="45185" y="13382"/>
                </a:lnTo>
                <a:lnTo>
                  <a:pt x="45663" y="12600"/>
                </a:lnTo>
                <a:close/>
                <a:moveTo>
                  <a:pt x="48618" y="12644"/>
                </a:moveTo>
                <a:lnTo>
                  <a:pt x="49313" y="12904"/>
                </a:lnTo>
                <a:lnTo>
                  <a:pt x="48791" y="13686"/>
                </a:lnTo>
                <a:lnTo>
                  <a:pt x="48140" y="13426"/>
                </a:lnTo>
                <a:lnTo>
                  <a:pt x="48618" y="12644"/>
                </a:lnTo>
                <a:close/>
                <a:moveTo>
                  <a:pt x="51615" y="12644"/>
                </a:moveTo>
                <a:lnTo>
                  <a:pt x="52267" y="12948"/>
                </a:lnTo>
                <a:lnTo>
                  <a:pt x="51746" y="13730"/>
                </a:lnTo>
                <a:lnTo>
                  <a:pt x="51051" y="13469"/>
                </a:lnTo>
                <a:lnTo>
                  <a:pt x="51615" y="12644"/>
                </a:lnTo>
                <a:close/>
                <a:moveTo>
                  <a:pt x="54526" y="12774"/>
                </a:moveTo>
                <a:lnTo>
                  <a:pt x="55178" y="13035"/>
                </a:lnTo>
                <a:lnTo>
                  <a:pt x="54700" y="13730"/>
                </a:lnTo>
                <a:lnTo>
                  <a:pt x="54048" y="13469"/>
                </a:lnTo>
                <a:lnTo>
                  <a:pt x="54526" y="12774"/>
                </a:lnTo>
                <a:close/>
                <a:moveTo>
                  <a:pt x="40536" y="12774"/>
                </a:moveTo>
                <a:lnTo>
                  <a:pt x="41232" y="13035"/>
                </a:lnTo>
                <a:lnTo>
                  <a:pt x="40710" y="13817"/>
                </a:lnTo>
                <a:lnTo>
                  <a:pt x="40059" y="13556"/>
                </a:lnTo>
                <a:lnTo>
                  <a:pt x="40536" y="12774"/>
                </a:lnTo>
                <a:close/>
                <a:moveTo>
                  <a:pt x="43491" y="12861"/>
                </a:moveTo>
                <a:lnTo>
                  <a:pt x="44186" y="13121"/>
                </a:lnTo>
                <a:lnTo>
                  <a:pt x="43665" y="13904"/>
                </a:lnTo>
                <a:lnTo>
                  <a:pt x="43013" y="13599"/>
                </a:lnTo>
                <a:lnTo>
                  <a:pt x="43491" y="12861"/>
                </a:lnTo>
                <a:close/>
                <a:moveTo>
                  <a:pt x="46489" y="12904"/>
                </a:moveTo>
                <a:lnTo>
                  <a:pt x="47140" y="13165"/>
                </a:lnTo>
                <a:lnTo>
                  <a:pt x="46619" y="13947"/>
                </a:lnTo>
                <a:lnTo>
                  <a:pt x="45967" y="13686"/>
                </a:lnTo>
                <a:lnTo>
                  <a:pt x="46489" y="12904"/>
                </a:lnTo>
                <a:close/>
                <a:moveTo>
                  <a:pt x="49400" y="12948"/>
                </a:moveTo>
                <a:lnTo>
                  <a:pt x="50095" y="13208"/>
                </a:lnTo>
                <a:lnTo>
                  <a:pt x="49573" y="13990"/>
                </a:lnTo>
                <a:lnTo>
                  <a:pt x="48922" y="13730"/>
                </a:lnTo>
                <a:lnTo>
                  <a:pt x="49400" y="12948"/>
                </a:lnTo>
                <a:close/>
                <a:moveTo>
                  <a:pt x="55308" y="13078"/>
                </a:moveTo>
                <a:lnTo>
                  <a:pt x="55917" y="13339"/>
                </a:lnTo>
                <a:lnTo>
                  <a:pt x="55439" y="14034"/>
                </a:lnTo>
                <a:lnTo>
                  <a:pt x="54830" y="13773"/>
                </a:lnTo>
                <a:lnTo>
                  <a:pt x="55308" y="13078"/>
                </a:lnTo>
                <a:close/>
                <a:moveTo>
                  <a:pt x="52397" y="12991"/>
                </a:moveTo>
                <a:lnTo>
                  <a:pt x="53049" y="13252"/>
                </a:lnTo>
                <a:lnTo>
                  <a:pt x="52528" y="14077"/>
                </a:lnTo>
                <a:lnTo>
                  <a:pt x="51876" y="13773"/>
                </a:lnTo>
                <a:lnTo>
                  <a:pt x="52397" y="12991"/>
                </a:lnTo>
                <a:close/>
                <a:moveTo>
                  <a:pt x="41318" y="13121"/>
                </a:moveTo>
                <a:lnTo>
                  <a:pt x="42014" y="13382"/>
                </a:lnTo>
                <a:lnTo>
                  <a:pt x="41492" y="14164"/>
                </a:lnTo>
                <a:lnTo>
                  <a:pt x="40841" y="13860"/>
                </a:lnTo>
                <a:lnTo>
                  <a:pt x="41318" y="13121"/>
                </a:lnTo>
                <a:close/>
                <a:moveTo>
                  <a:pt x="44273" y="13165"/>
                </a:moveTo>
                <a:lnTo>
                  <a:pt x="44968" y="13426"/>
                </a:lnTo>
                <a:lnTo>
                  <a:pt x="44447" y="14208"/>
                </a:lnTo>
                <a:lnTo>
                  <a:pt x="43795" y="13947"/>
                </a:lnTo>
                <a:lnTo>
                  <a:pt x="44273" y="13165"/>
                </a:lnTo>
                <a:close/>
                <a:moveTo>
                  <a:pt x="47271" y="13208"/>
                </a:moveTo>
                <a:lnTo>
                  <a:pt x="47922" y="13469"/>
                </a:lnTo>
                <a:lnTo>
                  <a:pt x="47444" y="14251"/>
                </a:lnTo>
                <a:lnTo>
                  <a:pt x="46749" y="13990"/>
                </a:lnTo>
                <a:lnTo>
                  <a:pt x="47271" y="13208"/>
                </a:lnTo>
                <a:close/>
                <a:moveTo>
                  <a:pt x="50225" y="13295"/>
                </a:moveTo>
                <a:lnTo>
                  <a:pt x="50877" y="13556"/>
                </a:lnTo>
                <a:lnTo>
                  <a:pt x="50399" y="14338"/>
                </a:lnTo>
                <a:lnTo>
                  <a:pt x="49704" y="14034"/>
                </a:lnTo>
                <a:lnTo>
                  <a:pt x="50225" y="13295"/>
                </a:lnTo>
                <a:close/>
                <a:moveTo>
                  <a:pt x="53179" y="13295"/>
                </a:moveTo>
                <a:lnTo>
                  <a:pt x="53875" y="13556"/>
                </a:lnTo>
                <a:lnTo>
                  <a:pt x="53310" y="14381"/>
                </a:lnTo>
                <a:lnTo>
                  <a:pt x="52658" y="14121"/>
                </a:lnTo>
                <a:lnTo>
                  <a:pt x="53179" y="13295"/>
                </a:lnTo>
                <a:close/>
                <a:moveTo>
                  <a:pt x="39190" y="13382"/>
                </a:moveTo>
                <a:lnTo>
                  <a:pt x="39841" y="13643"/>
                </a:lnTo>
                <a:lnTo>
                  <a:pt x="39363" y="14425"/>
                </a:lnTo>
                <a:lnTo>
                  <a:pt x="38668" y="14121"/>
                </a:lnTo>
                <a:lnTo>
                  <a:pt x="39190" y="13382"/>
                </a:lnTo>
                <a:close/>
                <a:moveTo>
                  <a:pt x="42144" y="13426"/>
                </a:moveTo>
                <a:lnTo>
                  <a:pt x="42796" y="13686"/>
                </a:lnTo>
                <a:lnTo>
                  <a:pt x="42318" y="14468"/>
                </a:lnTo>
                <a:lnTo>
                  <a:pt x="41623" y="14208"/>
                </a:lnTo>
                <a:lnTo>
                  <a:pt x="42144" y="13426"/>
                </a:lnTo>
                <a:close/>
                <a:moveTo>
                  <a:pt x="45098" y="13469"/>
                </a:moveTo>
                <a:lnTo>
                  <a:pt x="45185" y="13513"/>
                </a:lnTo>
                <a:lnTo>
                  <a:pt x="45793" y="13730"/>
                </a:lnTo>
                <a:lnTo>
                  <a:pt x="45272" y="14512"/>
                </a:lnTo>
                <a:lnTo>
                  <a:pt x="45272" y="14468"/>
                </a:lnTo>
                <a:lnTo>
                  <a:pt x="45229" y="14512"/>
                </a:lnTo>
                <a:lnTo>
                  <a:pt x="44577" y="14251"/>
                </a:lnTo>
                <a:lnTo>
                  <a:pt x="45098" y="13469"/>
                </a:lnTo>
                <a:close/>
                <a:moveTo>
                  <a:pt x="48053" y="13556"/>
                </a:moveTo>
                <a:lnTo>
                  <a:pt x="48704" y="13817"/>
                </a:lnTo>
                <a:lnTo>
                  <a:pt x="48227" y="14599"/>
                </a:lnTo>
                <a:lnTo>
                  <a:pt x="47575" y="14295"/>
                </a:lnTo>
                <a:lnTo>
                  <a:pt x="48053" y="13556"/>
                </a:lnTo>
                <a:close/>
                <a:moveTo>
                  <a:pt x="51007" y="13599"/>
                </a:moveTo>
                <a:lnTo>
                  <a:pt x="51659" y="13860"/>
                </a:lnTo>
                <a:lnTo>
                  <a:pt x="51181" y="14642"/>
                </a:lnTo>
                <a:lnTo>
                  <a:pt x="50486" y="14381"/>
                </a:lnTo>
                <a:lnTo>
                  <a:pt x="51007" y="13599"/>
                </a:lnTo>
                <a:close/>
                <a:moveTo>
                  <a:pt x="53962" y="13599"/>
                </a:moveTo>
                <a:lnTo>
                  <a:pt x="54657" y="13860"/>
                </a:lnTo>
                <a:lnTo>
                  <a:pt x="54135" y="14686"/>
                </a:lnTo>
                <a:lnTo>
                  <a:pt x="53440" y="14425"/>
                </a:lnTo>
                <a:lnTo>
                  <a:pt x="53962" y="13599"/>
                </a:lnTo>
                <a:close/>
                <a:moveTo>
                  <a:pt x="39972" y="13686"/>
                </a:moveTo>
                <a:lnTo>
                  <a:pt x="40667" y="13947"/>
                </a:lnTo>
                <a:lnTo>
                  <a:pt x="40145" y="14729"/>
                </a:lnTo>
                <a:lnTo>
                  <a:pt x="39494" y="14468"/>
                </a:lnTo>
                <a:lnTo>
                  <a:pt x="39972" y="13686"/>
                </a:lnTo>
                <a:close/>
                <a:moveTo>
                  <a:pt x="42926" y="13730"/>
                </a:moveTo>
                <a:lnTo>
                  <a:pt x="43578" y="13990"/>
                </a:lnTo>
                <a:lnTo>
                  <a:pt x="43100" y="14772"/>
                </a:lnTo>
                <a:lnTo>
                  <a:pt x="42405" y="14512"/>
                </a:lnTo>
                <a:lnTo>
                  <a:pt x="42926" y="13730"/>
                </a:lnTo>
                <a:close/>
                <a:moveTo>
                  <a:pt x="45880" y="13773"/>
                </a:moveTo>
                <a:lnTo>
                  <a:pt x="46576" y="14077"/>
                </a:lnTo>
                <a:lnTo>
                  <a:pt x="46054" y="14859"/>
                </a:lnTo>
                <a:lnTo>
                  <a:pt x="45402" y="14555"/>
                </a:lnTo>
                <a:lnTo>
                  <a:pt x="45880" y="13773"/>
                </a:lnTo>
                <a:close/>
                <a:moveTo>
                  <a:pt x="48835" y="13860"/>
                </a:moveTo>
                <a:lnTo>
                  <a:pt x="49530" y="14121"/>
                </a:lnTo>
                <a:lnTo>
                  <a:pt x="49009" y="14903"/>
                </a:lnTo>
                <a:lnTo>
                  <a:pt x="48357" y="14642"/>
                </a:lnTo>
                <a:lnTo>
                  <a:pt x="48835" y="13860"/>
                </a:lnTo>
                <a:close/>
                <a:moveTo>
                  <a:pt x="51789" y="13904"/>
                </a:moveTo>
                <a:lnTo>
                  <a:pt x="52484" y="14164"/>
                </a:lnTo>
                <a:lnTo>
                  <a:pt x="51963" y="14946"/>
                </a:lnTo>
                <a:lnTo>
                  <a:pt x="51311" y="14686"/>
                </a:lnTo>
                <a:lnTo>
                  <a:pt x="51789" y="13904"/>
                </a:lnTo>
                <a:close/>
                <a:moveTo>
                  <a:pt x="37843" y="13947"/>
                </a:moveTo>
                <a:lnTo>
                  <a:pt x="38494" y="14208"/>
                </a:lnTo>
                <a:lnTo>
                  <a:pt x="37973" y="14990"/>
                </a:lnTo>
                <a:lnTo>
                  <a:pt x="37321" y="14729"/>
                </a:lnTo>
                <a:lnTo>
                  <a:pt x="37843" y="13947"/>
                </a:lnTo>
                <a:close/>
                <a:moveTo>
                  <a:pt x="40754" y="13990"/>
                </a:moveTo>
                <a:lnTo>
                  <a:pt x="41449" y="14251"/>
                </a:lnTo>
                <a:lnTo>
                  <a:pt x="40927" y="15033"/>
                </a:lnTo>
                <a:lnTo>
                  <a:pt x="40276" y="14772"/>
                </a:lnTo>
                <a:lnTo>
                  <a:pt x="40754" y="13990"/>
                </a:lnTo>
                <a:close/>
                <a:moveTo>
                  <a:pt x="43708" y="14034"/>
                </a:moveTo>
                <a:lnTo>
                  <a:pt x="44403" y="14295"/>
                </a:lnTo>
                <a:lnTo>
                  <a:pt x="43882" y="15077"/>
                </a:lnTo>
                <a:lnTo>
                  <a:pt x="43230" y="14816"/>
                </a:lnTo>
                <a:lnTo>
                  <a:pt x="43708" y="14034"/>
                </a:lnTo>
                <a:close/>
                <a:moveTo>
                  <a:pt x="46706" y="14121"/>
                </a:moveTo>
                <a:lnTo>
                  <a:pt x="47358" y="14381"/>
                </a:lnTo>
                <a:lnTo>
                  <a:pt x="46880" y="15163"/>
                </a:lnTo>
                <a:lnTo>
                  <a:pt x="46185" y="14903"/>
                </a:lnTo>
                <a:lnTo>
                  <a:pt x="46706" y="14121"/>
                </a:lnTo>
                <a:close/>
                <a:moveTo>
                  <a:pt x="49617" y="14164"/>
                </a:moveTo>
                <a:lnTo>
                  <a:pt x="50312" y="14425"/>
                </a:lnTo>
                <a:lnTo>
                  <a:pt x="49791" y="15207"/>
                </a:lnTo>
                <a:lnTo>
                  <a:pt x="49139" y="14946"/>
                </a:lnTo>
                <a:lnTo>
                  <a:pt x="49617" y="14164"/>
                </a:lnTo>
                <a:close/>
                <a:moveTo>
                  <a:pt x="52571" y="14208"/>
                </a:moveTo>
                <a:lnTo>
                  <a:pt x="53266" y="14468"/>
                </a:lnTo>
                <a:lnTo>
                  <a:pt x="52745" y="15250"/>
                </a:lnTo>
                <a:lnTo>
                  <a:pt x="52093" y="14990"/>
                </a:lnTo>
                <a:lnTo>
                  <a:pt x="52571" y="14208"/>
                </a:lnTo>
                <a:close/>
                <a:moveTo>
                  <a:pt x="38625" y="14251"/>
                </a:moveTo>
                <a:lnTo>
                  <a:pt x="39276" y="14512"/>
                </a:lnTo>
                <a:lnTo>
                  <a:pt x="38799" y="15294"/>
                </a:lnTo>
                <a:lnTo>
                  <a:pt x="38103" y="15033"/>
                </a:lnTo>
                <a:lnTo>
                  <a:pt x="38625" y="14251"/>
                </a:lnTo>
                <a:close/>
                <a:moveTo>
                  <a:pt x="41579" y="14295"/>
                </a:moveTo>
                <a:lnTo>
                  <a:pt x="42231" y="14555"/>
                </a:lnTo>
                <a:lnTo>
                  <a:pt x="41709" y="15337"/>
                </a:lnTo>
                <a:lnTo>
                  <a:pt x="41058" y="15077"/>
                </a:lnTo>
                <a:lnTo>
                  <a:pt x="41579" y="14295"/>
                </a:lnTo>
                <a:close/>
                <a:moveTo>
                  <a:pt x="44490" y="14338"/>
                </a:moveTo>
                <a:lnTo>
                  <a:pt x="45185" y="14642"/>
                </a:lnTo>
                <a:lnTo>
                  <a:pt x="44664" y="15381"/>
                </a:lnTo>
                <a:lnTo>
                  <a:pt x="44012" y="15120"/>
                </a:lnTo>
                <a:lnTo>
                  <a:pt x="44490" y="14338"/>
                </a:lnTo>
                <a:close/>
                <a:moveTo>
                  <a:pt x="47488" y="14425"/>
                </a:moveTo>
                <a:lnTo>
                  <a:pt x="48140" y="14686"/>
                </a:lnTo>
                <a:lnTo>
                  <a:pt x="47662" y="15468"/>
                </a:lnTo>
                <a:lnTo>
                  <a:pt x="46967" y="15207"/>
                </a:lnTo>
                <a:lnTo>
                  <a:pt x="47488" y="14425"/>
                </a:lnTo>
                <a:close/>
                <a:moveTo>
                  <a:pt x="50442" y="14468"/>
                </a:moveTo>
                <a:lnTo>
                  <a:pt x="51094" y="14729"/>
                </a:lnTo>
                <a:lnTo>
                  <a:pt x="50616" y="15511"/>
                </a:lnTo>
                <a:lnTo>
                  <a:pt x="49921" y="15250"/>
                </a:lnTo>
                <a:lnTo>
                  <a:pt x="50442" y="14468"/>
                </a:lnTo>
                <a:close/>
                <a:moveTo>
                  <a:pt x="39407" y="14555"/>
                </a:moveTo>
                <a:lnTo>
                  <a:pt x="40059" y="14816"/>
                </a:lnTo>
                <a:lnTo>
                  <a:pt x="39581" y="15598"/>
                </a:lnTo>
                <a:lnTo>
                  <a:pt x="38885" y="15337"/>
                </a:lnTo>
                <a:lnTo>
                  <a:pt x="39407" y="14555"/>
                </a:lnTo>
                <a:close/>
                <a:moveTo>
                  <a:pt x="42361" y="14599"/>
                </a:moveTo>
                <a:lnTo>
                  <a:pt x="43013" y="14903"/>
                </a:lnTo>
                <a:lnTo>
                  <a:pt x="42535" y="15641"/>
                </a:lnTo>
                <a:lnTo>
                  <a:pt x="41840" y="15381"/>
                </a:lnTo>
                <a:lnTo>
                  <a:pt x="42361" y="14599"/>
                </a:lnTo>
                <a:close/>
                <a:moveTo>
                  <a:pt x="45316" y="14686"/>
                </a:moveTo>
                <a:lnTo>
                  <a:pt x="46011" y="14946"/>
                </a:lnTo>
                <a:lnTo>
                  <a:pt x="45489" y="15728"/>
                </a:lnTo>
                <a:lnTo>
                  <a:pt x="45272" y="15641"/>
                </a:lnTo>
                <a:lnTo>
                  <a:pt x="44794" y="15468"/>
                </a:lnTo>
                <a:lnTo>
                  <a:pt x="45185" y="14859"/>
                </a:lnTo>
                <a:lnTo>
                  <a:pt x="45185" y="14903"/>
                </a:lnTo>
                <a:lnTo>
                  <a:pt x="45316" y="14686"/>
                </a:lnTo>
                <a:close/>
                <a:moveTo>
                  <a:pt x="48270" y="14729"/>
                </a:moveTo>
                <a:lnTo>
                  <a:pt x="48965" y="14990"/>
                </a:lnTo>
                <a:lnTo>
                  <a:pt x="48444" y="15772"/>
                </a:lnTo>
                <a:lnTo>
                  <a:pt x="47792" y="15511"/>
                </a:lnTo>
                <a:lnTo>
                  <a:pt x="48270" y="14729"/>
                </a:lnTo>
                <a:close/>
                <a:moveTo>
                  <a:pt x="51224" y="14772"/>
                </a:moveTo>
                <a:lnTo>
                  <a:pt x="51876" y="15033"/>
                </a:lnTo>
                <a:lnTo>
                  <a:pt x="51398" y="15815"/>
                </a:lnTo>
                <a:lnTo>
                  <a:pt x="50703" y="15554"/>
                </a:lnTo>
                <a:lnTo>
                  <a:pt x="51224" y="14772"/>
                </a:lnTo>
                <a:close/>
                <a:moveTo>
                  <a:pt x="37234" y="14816"/>
                </a:moveTo>
                <a:lnTo>
                  <a:pt x="37930" y="15077"/>
                </a:lnTo>
                <a:lnTo>
                  <a:pt x="37408" y="15859"/>
                </a:lnTo>
                <a:lnTo>
                  <a:pt x="36757" y="15598"/>
                </a:lnTo>
                <a:lnTo>
                  <a:pt x="37234" y="14816"/>
                </a:lnTo>
                <a:close/>
                <a:moveTo>
                  <a:pt x="40189" y="14859"/>
                </a:moveTo>
                <a:lnTo>
                  <a:pt x="40884" y="15163"/>
                </a:lnTo>
                <a:lnTo>
                  <a:pt x="40363" y="15902"/>
                </a:lnTo>
                <a:lnTo>
                  <a:pt x="39711" y="15641"/>
                </a:lnTo>
                <a:lnTo>
                  <a:pt x="40189" y="14859"/>
                </a:lnTo>
                <a:close/>
                <a:moveTo>
                  <a:pt x="43143" y="14946"/>
                </a:moveTo>
                <a:lnTo>
                  <a:pt x="43795" y="15207"/>
                </a:lnTo>
                <a:lnTo>
                  <a:pt x="43317" y="15989"/>
                </a:lnTo>
                <a:lnTo>
                  <a:pt x="42622" y="15728"/>
                </a:lnTo>
                <a:lnTo>
                  <a:pt x="43143" y="14946"/>
                </a:lnTo>
                <a:close/>
                <a:moveTo>
                  <a:pt x="46098" y="14990"/>
                </a:moveTo>
                <a:lnTo>
                  <a:pt x="46793" y="15250"/>
                </a:lnTo>
                <a:lnTo>
                  <a:pt x="46271" y="16032"/>
                </a:lnTo>
                <a:lnTo>
                  <a:pt x="45620" y="15772"/>
                </a:lnTo>
                <a:lnTo>
                  <a:pt x="46098" y="14990"/>
                </a:lnTo>
                <a:close/>
                <a:moveTo>
                  <a:pt x="49052" y="15033"/>
                </a:moveTo>
                <a:lnTo>
                  <a:pt x="49747" y="15294"/>
                </a:lnTo>
                <a:lnTo>
                  <a:pt x="49226" y="16076"/>
                </a:lnTo>
                <a:lnTo>
                  <a:pt x="48574" y="15815"/>
                </a:lnTo>
                <a:lnTo>
                  <a:pt x="49052" y="15033"/>
                </a:lnTo>
                <a:close/>
                <a:moveTo>
                  <a:pt x="38060" y="15120"/>
                </a:moveTo>
                <a:lnTo>
                  <a:pt x="38712" y="15424"/>
                </a:lnTo>
                <a:lnTo>
                  <a:pt x="38190" y="16163"/>
                </a:lnTo>
                <a:lnTo>
                  <a:pt x="37539" y="15902"/>
                </a:lnTo>
                <a:lnTo>
                  <a:pt x="38060" y="15120"/>
                </a:lnTo>
                <a:close/>
                <a:moveTo>
                  <a:pt x="40971" y="15207"/>
                </a:moveTo>
                <a:lnTo>
                  <a:pt x="41666" y="15468"/>
                </a:lnTo>
                <a:lnTo>
                  <a:pt x="41145" y="16250"/>
                </a:lnTo>
                <a:lnTo>
                  <a:pt x="40493" y="15989"/>
                </a:lnTo>
                <a:lnTo>
                  <a:pt x="40971" y="15207"/>
                </a:lnTo>
                <a:close/>
                <a:moveTo>
                  <a:pt x="43925" y="15250"/>
                </a:moveTo>
                <a:lnTo>
                  <a:pt x="44620" y="15511"/>
                </a:lnTo>
                <a:lnTo>
                  <a:pt x="44099" y="16293"/>
                </a:lnTo>
                <a:lnTo>
                  <a:pt x="43447" y="16032"/>
                </a:lnTo>
                <a:lnTo>
                  <a:pt x="43925" y="15250"/>
                </a:lnTo>
                <a:close/>
                <a:moveTo>
                  <a:pt x="46923" y="15294"/>
                </a:moveTo>
                <a:lnTo>
                  <a:pt x="47575" y="15554"/>
                </a:lnTo>
                <a:lnTo>
                  <a:pt x="47097" y="16337"/>
                </a:lnTo>
                <a:lnTo>
                  <a:pt x="46402" y="16076"/>
                </a:lnTo>
                <a:lnTo>
                  <a:pt x="46923" y="15294"/>
                </a:lnTo>
                <a:close/>
                <a:moveTo>
                  <a:pt x="49877" y="15381"/>
                </a:moveTo>
                <a:lnTo>
                  <a:pt x="50529" y="15641"/>
                </a:lnTo>
                <a:lnTo>
                  <a:pt x="50008" y="16423"/>
                </a:lnTo>
                <a:lnTo>
                  <a:pt x="49356" y="16163"/>
                </a:lnTo>
                <a:lnTo>
                  <a:pt x="49877" y="15381"/>
                </a:lnTo>
                <a:close/>
                <a:moveTo>
                  <a:pt x="35888" y="15381"/>
                </a:moveTo>
                <a:lnTo>
                  <a:pt x="36539" y="15685"/>
                </a:lnTo>
                <a:lnTo>
                  <a:pt x="36061" y="16467"/>
                </a:lnTo>
                <a:lnTo>
                  <a:pt x="35366" y="16163"/>
                </a:lnTo>
                <a:lnTo>
                  <a:pt x="35888" y="15381"/>
                </a:lnTo>
                <a:close/>
                <a:moveTo>
                  <a:pt x="38842" y="15468"/>
                </a:moveTo>
                <a:lnTo>
                  <a:pt x="39494" y="15728"/>
                </a:lnTo>
                <a:lnTo>
                  <a:pt x="39016" y="16510"/>
                </a:lnTo>
                <a:lnTo>
                  <a:pt x="38321" y="16250"/>
                </a:lnTo>
                <a:lnTo>
                  <a:pt x="38842" y="15468"/>
                </a:lnTo>
                <a:close/>
                <a:moveTo>
                  <a:pt x="41796" y="15511"/>
                </a:moveTo>
                <a:lnTo>
                  <a:pt x="42448" y="15772"/>
                </a:lnTo>
                <a:lnTo>
                  <a:pt x="41970" y="16554"/>
                </a:lnTo>
                <a:lnTo>
                  <a:pt x="41275" y="16293"/>
                </a:lnTo>
                <a:lnTo>
                  <a:pt x="41796" y="15511"/>
                </a:lnTo>
                <a:close/>
                <a:moveTo>
                  <a:pt x="44707" y="15554"/>
                </a:moveTo>
                <a:lnTo>
                  <a:pt x="45185" y="15728"/>
                </a:lnTo>
                <a:lnTo>
                  <a:pt x="45446" y="15815"/>
                </a:lnTo>
                <a:lnTo>
                  <a:pt x="45272" y="16076"/>
                </a:lnTo>
                <a:lnTo>
                  <a:pt x="45272" y="15989"/>
                </a:lnTo>
                <a:lnTo>
                  <a:pt x="44881" y="16597"/>
                </a:lnTo>
                <a:lnTo>
                  <a:pt x="44229" y="16337"/>
                </a:lnTo>
                <a:lnTo>
                  <a:pt x="44707" y="15554"/>
                </a:lnTo>
                <a:close/>
                <a:moveTo>
                  <a:pt x="47705" y="15641"/>
                </a:moveTo>
                <a:lnTo>
                  <a:pt x="48357" y="15902"/>
                </a:lnTo>
                <a:lnTo>
                  <a:pt x="47879" y="16684"/>
                </a:lnTo>
                <a:lnTo>
                  <a:pt x="47184" y="16380"/>
                </a:lnTo>
                <a:lnTo>
                  <a:pt x="47705" y="15641"/>
                </a:lnTo>
                <a:close/>
                <a:moveTo>
                  <a:pt x="50660" y="15685"/>
                </a:moveTo>
                <a:lnTo>
                  <a:pt x="51311" y="15946"/>
                </a:lnTo>
                <a:lnTo>
                  <a:pt x="50833" y="16728"/>
                </a:lnTo>
                <a:lnTo>
                  <a:pt x="50138" y="16467"/>
                </a:lnTo>
                <a:lnTo>
                  <a:pt x="50660" y="15685"/>
                </a:lnTo>
                <a:close/>
                <a:moveTo>
                  <a:pt x="36670" y="15728"/>
                </a:moveTo>
                <a:lnTo>
                  <a:pt x="37365" y="15989"/>
                </a:lnTo>
                <a:lnTo>
                  <a:pt x="36843" y="16771"/>
                </a:lnTo>
                <a:lnTo>
                  <a:pt x="36192" y="16510"/>
                </a:lnTo>
                <a:lnTo>
                  <a:pt x="36670" y="15728"/>
                </a:lnTo>
                <a:close/>
                <a:moveTo>
                  <a:pt x="39624" y="15772"/>
                </a:moveTo>
                <a:lnTo>
                  <a:pt x="40276" y="16032"/>
                </a:lnTo>
                <a:lnTo>
                  <a:pt x="39798" y="16814"/>
                </a:lnTo>
                <a:lnTo>
                  <a:pt x="39103" y="16554"/>
                </a:lnTo>
                <a:lnTo>
                  <a:pt x="39624" y="15772"/>
                </a:lnTo>
                <a:close/>
                <a:moveTo>
                  <a:pt x="42578" y="15815"/>
                </a:moveTo>
                <a:lnTo>
                  <a:pt x="43230" y="16076"/>
                </a:lnTo>
                <a:lnTo>
                  <a:pt x="42752" y="16858"/>
                </a:lnTo>
                <a:lnTo>
                  <a:pt x="42057" y="16597"/>
                </a:lnTo>
                <a:lnTo>
                  <a:pt x="42578" y="15815"/>
                </a:lnTo>
                <a:close/>
                <a:moveTo>
                  <a:pt x="45533" y="15902"/>
                </a:moveTo>
                <a:lnTo>
                  <a:pt x="46228" y="16163"/>
                </a:lnTo>
                <a:lnTo>
                  <a:pt x="45707" y="16945"/>
                </a:lnTo>
                <a:lnTo>
                  <a:pt x="45272" y="16771"/>
                </a:lnTo>
                <a:lnTo>
                  <a:pt x="45011" y="16641"/>
                </a:lnTo>
                <a:lnTo>
                  <a:pt x="45185" y="16380"/>
                </a:lnTo>
                <a:lnTo>
                  <a:pt x="45185" y="16467"/>
                </a:lnTo>
                <a:lnTo>
                  <a:pt x="45533" y="15902"/>
                </a:lnTo>
                <a:close/>
                <a:moveTo>
                  <a:pt x="34541" y="15989"/>
                </a:moveTo>
                <a:lnTo>
                  <a:pt x="35192" y="16250"/>
                </a:lnTo>
                <a:lnTo>
                  <a:pt x="34715" y="16988"/>
                </a:lnTo>
                <a:lnTo>
                  <a:pt x="34019" y="16728"/>
                </a:lnTo>
                <a:lnTo>
                  <a:pt x="34541" y="15989"/>
                </a:lnTo>
                <a:close/>
                <a:moveTo>
                  <a:pt x="48487" y="15946"/>
                </a:moveTo>
                <a:lnTo>
                  <a:pt x="49182" y="16206"/>
                </a:lnTo>
                <a:lnTo>
                  <a:pt x="48661" y="16988"/>
                </a:lnTo>
                <a:lnTo>
                  <a:pt x="48009" y="16728"/>
                </a:lnTo>
                <a:lnTo>
                  <a:pt x="48487" y="15946"/>
                </a:lnTo>
                <a:close/>
                <a:moveTo>
                  <a:pt x="37452" y="16032"/>
                </a:moveTo>
                <a:lnTo>
                  <a:pt x="38147" y="16293"/>
                </a:lnTo>
                <a:lnTo>
                  <a:pt x="37625" y="17075"/>
                </a:lnTo>
                <a:lnTo>
                  <a:pt x="36974" y="16814"/>
                </a:lnTo>
                <a:lnTo>
                  <a:pt x="37452" y="16032"/>
                </a:lnTo>
                <a:close/>
                <a:moveTo>
                  <a:pt x="40406" y="16076"/>
                </a:moveTo>
                <a:lnTo>
                  <a:pt x="41101" y="16337"/>
                </a:lnTo>
                <a:lnTo>
                  <a:pt x="40580" y="17119"/>
                </a:lnTo>
                <a:lnTo>
                  <a:pt x="39928" y="16858"/>
                </a:lnTo>
                <a:lnTo>
                  <a:pt x="40406" y="16076"/>
                </a:lnTo>
                <a:close/>
                <a:moveTo>
                  <a:pt x="43360" y="16119"/>
                </a:moveTo>
                <a:lnTo>
                  <a:pt x="44056" y="16380"/>
                </a:lnTo>
                <a:lnTo>
                  <a:pt x="43534" y="17162"/>
                </a:lnTo>
                <a:lnTo>
                  <a:pt x="42883" y="16901"/>
                </a:lnTo>
                <a:lnTo>
                  <a:pt x="43360" y="16119"/>
                </a:lnTo>
                <a:close/>
                <a:moveTo>
                  <a:pt x="46358" y="16206"/>
                </a:moveTo>
                <a:lnTo>
                  <a:pt x="47010" y="16467"/>
                </a:lnTo>
                <a:lnTo>
                  <a:pt x="46489" y="17249"/>
                </a:lnTo>
                <a:lnTo>
                  <a:pt x="45837" y="16988"/>
                </a:lnTo>
                <a:lnTo>
                  <a:pt x="46358" y="16206"/>
                </a:lnTo>
                <a:close/>
                <a:moveTo>
                  <a:pt x="49269" y="16250"/>
                </a:moveTo>
                <a:lnTo>
                  <a:pt x="49964" y="16510"/>
                </a:lnTo>
                <a:lnTo>
                  <a:pt x="49443" y="17292"/>
                </a:lnTo>
                <a:lnTo>
                  <a:pt x="48791" y="17032"/>
                </a:lnTo>
                <a:lnTo>
                  <a:pt x="49269" y="16250"/>
                </a:lnTo>
                <a:close/>
                <a:moveTo>
                  <a:pt x="35323" y="16293"/>
                </a:moveTo>
                <a:lnTo>
                  <a:pt x="35975" y="16554"/>
                </a:lnTo>
                <a:lnTo>
                  <a:pt x="35497" y="17336"/>
                </a:lnTo>
                <a:lnTo>
                  <a:pt x="34801" y="17075"/>
                </a:lnTo>
                <a:lnTo>
                  <a:pt x="35323" y="16293"/>
                </a:lnTo>
                <a:close/>
                <a:moveTo>
                  <a:pt x="38277" y="16337"/>
                </a:moveTo>
                <a:lnTo>
                  <a:pt x="38929" y="16597"/>
                </a:lnTo>
                <a:lnTo>
                  <a:pt x="38408" y="17379"/>
                </a:lnTo>
                <a:lnTo>
                  <a:pt x="37756" y="17119"/>
                </a:lnTo>
                <a:lnTo>
                  <a:pt x="38277" y="16337"/>
                </a:lnTo>
                <a:close/>
                <a:moveTo>
                  <a:pt x="41188" y="16380"/>
                </a:moveTo>
                <a:lnTo>
                  <a:pt x="41883" y="16641"/>
                </a:lnTo>
                <a:lnTo>
                  <a:pt x="41362" y="17423"/>
                </a:lnTo>
                <a:lnTo>
                  <a:pt x="40710" y="17162"/>
                </a:lnTo>
                <a:lnTo>
                  <a:pt x="41188" y="16380"/>
                </a:lnTo>
                <a:close/>
                <a:moveTo>
                  <a:pt x="44143" y="16423"/>
                </a:moveTo>
                <a:lnTo>
                  <a:pt x="44838" y="16728"/>
                </a:lnTo>
                <a:lnTo>
                  <a:pt x="44316" y="17510"/>
                </a:lnTo>
                <a:lnTo>
                  <a:pt x="43665" y="17205"/>
                </a:lnTo>
                <a:lnTo>
                  <a:pt x="44143" y="16423"/>
                </a:lnTo>
                <a:close/>
                <a:moveTo>
                  <a:pt x="47140" y="16510"/>
                </a:moveTo>
                <a:lnTo>
                  <a:pt x="47792" y="16771"/>
                </a:lnTo>
                <a:lnTo>
                  <a:pt x="47314" y="17553"/>
                </a:lnTo>
                <a:lnTo>
                  <a:pt x="46619" y="17292"/>
                </a:lnTo>
                <a:lnTo>
                  <a:pt x="47140" y="16510"/>
                </a:lnTo>
                <a:close/>
                <a:moveTo>
                  <a:pt x="36105" y="16597"/>
                </a:moveTo>
                <a:lnTo>
                  <a:pt x="36757" y="16858"/>
                </a:lnTo>
                <a:lnTo>
                  <a:pt x="36279" y="17640"/>
                </a:lnTo>
                <a:lnTo>
                  <a:pt x="35627" y="17379"/>
                </a:lnTo>
                <a:lnTo>
                  <a:pt x="36105" y="16597"/>
                </a:lnTo>
                <a:close/>
                <a:moveTo>
                  <a:pt x="39059" y="16641"/>
                </a:moveTo>
                <a:lnTo>
                  <a:pt x="39711" y="16901"/>
                </a:lnTo>
                <a:lnTo>
                  <a:pt x="39233" y="17727"/>
                </a:lnTo>
                <a:lnTo>
                  <a:pt x="38538" y="17423"/>
                </a:lnTo>
                <a:lnTo>
                  <a:pt x="39059" y="16641"/>
                </a:lnTo>
                <a:close/>
                <a:moveTo>
                  <a:pt x="42014" y="16684"/>
                </a:moveTo>
                <a:lnTo>
                  <a:pt x="42665" y="16988"/>
                </a:lnTo>
                <a:lnTo>
                  <a:pt x="42187" y="17770"/>
                </a:lnTo>
                <a:lnTo>
                  <a:pt x="41492" y="17466"/>
                </a:lnTo>
                <a:lnTo>
                  <a:pt x="42014" y="16684"/>
                </a:lnTo>
                <a:close/>
                <a:moveTo>
                  <a:pt x="44968" y="16771"/>
                </a:moveTo>
                <a:lnTo>
                  <a:pt x="45185" y="16858"/>
                </a:lnTo>
                <a:lnTo>
                  <a:pt x="45663" y="17032"/>
                </a:lnTo>
                <a:lnTo>
                  <a:pt x="45272" y="17596"/>
                </a:lnTo>
                <a:lnTo>
                  <a:pt x="45272" y="17553"/>
                </a:lnTo>
                <a:lnTo>
                  <a:pt x="45098" y="17814"/>
                </a:lnTo>
                <a:lnTo>
                  <a:pt x="44447" y="17553"/>
                </a:lnTo>
                <a:lnTo>
                  <a:pt x="44968" y="16771"/>
                </a:lnTo>
                <a:close/>
                <a:moveTo>
                  <a:pt x="47922" y="16814"/>
                </a:moveTo>
                <a:lnTo>
                  <a:pt x="48574" y="17075"/>
                </a:lnTo>
                <a:lnTo>
                  <a:pt x="48096" y="17857"/>
                </a:lnTo>
                <a:lnTo>
                  <a:pt x="47401" y="17596"/>
                </a:lnTo>
                <a:lnTo>
                  <a:pt x="47922" y="16814"/>
                </a:lnTo>
                <a:close/>
                <a:moveTo>
                  <a:pt x="36887" y="16901"/>
                </a:moveTo>
                <a:lnTo>
                  <a:pt x="37582" y="17205"/>
                </a:lnTo>
                <a:lnTo>
                  <a:pt x="37061" y="17944"/>
                </a:lnTo>
                <a:lnTo>
                  <a:pt x="36409" y="17683"/>
                </a:lnTo>
                <a:lnTo>
                  <a:pt x="36887" y="16901"/>
                </a:lnTo>
                <a:close/>
                <a:moveTo>
                  <a:pt x="39841" y="16988"/>
                </a:moveTo>
                <a:lnTo>
                  <a:pt x="40536" y="17249"/>
                </a:lnTo>
                <a:lnTo>
                  <a:pt x="40015" y="18031"/>
                </a:lnTo>
                <a:lnTo>
                  <a:pt x="39320" y="17770"/>
                </a:lnTo>
                <a:lnTo>
                  <a:pt x="39841" y="16988"/>
                </a:lnTo>
                <a:close/>
                <a:moveTo>
                  <a:pt x="42796" y="17032"/>
                </a:moveTo>
                <a:lnTo>
                  <a:pt x="43447" y="17292"/>
                </a:lnTo>
                <a:lnTo>
                  <a:pt x="42969" y="18074"/>
                </a:lnTo>
                <a:lnTo>
                  <a:pt x="42274" y="17814"/>
                </a:lnTo>
                <a:lnTo>
                  <a:pt x="42796" y="17032"/>
                </a:lnTo>
                <a:close/>
                <a:moveTo>
                  <a:pt x="45750" y="17075"/>
                </a:moveTo>
                <a:lnTo>
                  <a:pt x="46445" y="17336"/>
                </a:lnTo>
                <a:lnTo>
                  <a:pt x="45924" y="18118"/>
                </a:lnTo>
                <a:lnTo>
                  <a:pt x="45272" y="17857"/>
                </a:lnTo>
                <a:lnTo>
                  <a:pt x="45750" y="17075"/>
                </a:lnTo>
                <a:close/>
                <a:moveTo>
                  <a:pt x="34758" y="17162"/>
                </a:moveTo>
                <a:lnTo>
                  <a:pt x="35410" y="17423"/>
                </a:lnTo>
                <a:lnTo>
                  <a:pt x="34932" y="18205"/>
                </a:lnTo>
                <a:lnTo>
                  <a:pt x="34237" y="17944"/>
                </a:lnTo>
                <a:lnTo>
                  <a:pt x="34758" y="17162"/>
                </a:lnTo>
                <a:close/>
                <a:moveTo>
                  <a:pt x="37669" y="17249"/>
                </a:moveTo>
                <a:lnTo>
                  <a:pt x="38364" y="17510"/>
                </a:lnTo>
                <a:lnTo>
                  <a:pt x="37886" y="18248"/>
                </a:lnTo>
                <a:lnTo>
                  <a:pt x="37191" y="17988"/>
                </a:lnTo>
                <a:lnTo>
                  <a:pt x="37669" y="17249"/>
                </a:lnTo>
                <a:close/>
                <a:moveTo>
                  <a:pt x="40623" y="17292"/>
                </a:moveTo>
                <a:lnTo>
                  <a:pt x="41318" y="17553"/>
                </a:lnTo>
                <a:lnTo>
                  <a:pt x="40797" y="18335"/>
                </a:lnTo>
                <a:lnTo>
                  <a:pt x="40145" y="18074"/>
                </a:lnTo>
                <a:lnTo>
                  <a:pt x="40623" y="17292"/>
                </a:lnTo>
                <a:close/>
                <a:moveTo>
                  <a:pt x="43578" y="17336"/>
                </a:moveTo>
                <a:lnTo>
                  <a:pt x="44273" y="17596"/>
                </a:lnTo>
                <a:lnTo>
                  <a:pt x="43751" y="18379"/>
                </a:lnTo>
                <a:lnTo>
                  <a:pt x="43100" y="18118"/>
                </a:lnTo>
                <a:lnTo>
                  <a:pt x="43578" y="17336"/>
                </a:lnTo>
                <a:close/>
                <a:moveTo>
                  <a:pt x="46576" y="17379"/>
                </a:moveTo>
                <a:lnTo>
                  <a:pt x="47227" y="17683"/>
                </a:lnTo>
                <a:lnTo>
                  <a:pt x="46749" y="18422"/>
                </a:lnTo>
                <a:lnTo>
                  <a:pt x="46054" y="18161"/>
                </a:lnTo>
                <a:lnTo>
                  <a:pt x="46576" y="17379"/>
                </a:lnTo>
                <a:close/>
                <a:moveTo>
                  <a:pt x="32542" y="17423"/>
                </a:moveTo>
                <a:lnTo>
                  <a:pt x="33194" y="17683"/>
                </a:lnTo>
                <a:lnTo>
                  <a:pt x="32716" y="18465"/>
                </a:lnTo>
                <a:lnTo>
                  <a:pt x="32021" y="18205"/>
                </a:lnTo>
                <a:lnTo>
                  <a:pt x="32542" y="17423"/>
                </a:lnTo>
                <a:close/>
                <a:moveTo>
                  <a:pt x="35540" y="17466"/>
                </a:moveTo>
                <a:lnTo>
                  <a:pt x="36235" y="17727"/>
                </a:lnTo>
                <a:lnTo>
                  <a:pt x="35714" y="18552"/>
                </a:lnTo>
                <a:lnTo>
                  <a:pt x="35019" y="18248"/>
                </a:lnTo>
                <a:lnTo>
                  <a:pt x="35540" y="17466"/>
                </a:lnTo>
                <a:close/>
                <a:moveTo>
                  <a:pt x="38494" y="17553"/>
                </a:moveTo>
                <a:lnTo>
                  <a:pt x="39146" y="17814"/>
                </a:lnTo>
                <a:lnTo>
                  <a:pt x="38668" y="18552"/>
                </a:lnTo>
                <a:lnTo>
                  <a:pt x="38017" y="18292"/>
                </a:lnTo>
                <a:lnTo>
                  <a:pt x="38494" y="17553"/>
                </a:lnTo>
                <a:close/>
                <a:moveTo>
                  <a:pt x="41449" y="17596"/>
                </a:moveTo>
                <a:lnTo>
                  <a:pt x="42101" y="17857"/>
                </a:lnTo>
                <a:lnTo>
                  <a:pt x="41579" y="18639"/>
                </a:lnTo>
                <a:lnTo>
                  <a:pt x="40927" y="18379"/>
                </a:lnTo>
                <a:lnTo>
                  <a:pt x="41449" y="17596"/>
                </a:lnTo>
                <a:close/>
                <a:moveTo>
                  <a:pt x="44360" y="17640"/>
                </a:moveTo>
                <a:lnTo>
                  <a:pt x="45055" y="17901"/>
                </a:lnTo>
                <a:lnTo>
                  <a:pt x="44534" y="18683"/>
                </a:lnTo>
                <a:lnTo>
                  <a:pt x="43882" y="18422"/>
                </a:lnTo>
                <a:lnTo>
                  <a:pt x="44360" y="17640"/>
                </a:lnTo>
                <a:close/>
                <a:moveTo>
                  <a:pt x="33324" y="17727"/>
                </a:moveTo>
                <a:lnTo>
                  <a:pt x="33933" y="17988"/>
                </a:lnTo>
                <a:lnTo>
                  <a:pt x="34063" y="18031"/>
                </a:lnTo>
                <a:lnTo>
                  <a:pt x="33933" y="18205"/>
                </a:lnTo>
                <a:lnTo>
                  <a:pt x="33933" y="18074"/>
                </a:lnTo>
                <a:lnTo>
                  <a:pt x="33498" y="18770"/>
                </a:lnTo>
                <a:lnTo>
                  <a:pt x="32803" y="18509"/>
                </a:lnTo>
                <a:lnTo>
                  <a:pt x="33324" y="17727"/>
                </a:lnTo>
                <a:close/>
                <a:moveTo>
                  <a:pt x="36322" y="17770"/>
                </a:moveTo>
                <a:lnTo>
                  <a:pt x="37017" y="18031"/>
                </a:lnTo>
                <a:lnTo>
                  <a:pt x="36496" y="18856"/>
                </a:lnTo>
                <a:lnTo>
                  <a:pt x="35844" y="18596"/>
                </a:lnTo>
                <a:lnTo>
                  <a:pt x="36322" y="17770"/>
                </a:lnTo>
                <a:close/>
                <a:moveTo>
                  <a:pt x="39276" y="17857"/>
                </a:moveTo>
                <a:lnTo>
                  <a:pt x="39928" y="18118"/>
                </a:lnTo>
                <a:lnTo>
                  <a:pt x="39450" y="18856"/>
                </a:lnTo>
                <a:lnTo>
                  <a:pt x="38799" y="18596"/>
                </a:lnTo>
                <a:lnTo>
                  <a:pt x="39276" y="17857"/>
                </a:lnTo>
                <a:close/>
                <a:moveTo>
                  <a:pt x="42231" y="17901"/>
                </a:moveTo>
                <a:lnTo>
                  <a:pt x="42883" y="18161"/>
                </a:lnTo>
                <a:lnTo>
                  <a:pt x="42361" y="18987"/>
                </a:lnTo>
                <a:lnTo>
                  <a:pt x="41709" y="18683"/>
                </a:lnTo>
                <a:lnTo>
                  <a:pt x="42231" y="17901"/>
                </a:lnTo>
                <a:close/>
                <a:moveTo>
                  <a:pt x="45185" y="17944"/>
                </a:moveTo>
                <a:lnTo>
                  <a:pt x="45185" y="17988"/>
                </a:lnTo>
                <a:lnTo>
                  <a:pt x="45880" y="18248"/>
                </a:lnTo>
                <a:lnTo>
                  <a:pt x="45402" y="18987"/>
                </a:lnTo>
                <a:lnTo>
                  <a:pt x="45316" y="18943"/>
                </a:lnTo>
                <a:lnTo>
                  <a:pt x="45272" y="18943"/>
                </a:lnTo>
                <a:lnTo>
                  <a:pt x="45185" y="18900"/>
                </a:lnTo>
                <a:lnTo>
                  <a:pt x="45185" y="18943"/>
                </a:lnTo>
                <a:lnTo>
                  <a:pt x="44664" y="18726"/>
                </a:lnTo>
                <a:lnTo>
                  <a:pt x="45185" y="17944"/>
                </a:lnTo>
                <a:close/>
                <a:moveTo>
                  <a:pt x="31152" y="17988"/>
                </a:moveTo>
                <a:lnTo>
                  <a:pt x="31847" y="18248"/>
                </a:lnTo>
                <a:lnTo>
                  <a:pt x="31326" y="19030"/>
                </a:lnTo>
                <a:lnTo>
                  <a:pt x="30674" y="18770"/>
                </a:lnTo>
                <a:lnTo>
                  <a:pt x="31152" y="17988"/>
                </a:lnTo>
                <a:close/>
                <a:moveTo>
                  <a:pt x="34150" y="18074"/>
                </a:moveTo>
                <a:lnTo>
                  <a:pt x="34845" y="18335"/>
                </a:lnTo>
                <a:lnTo>
                  <a:pt x="34324" y="19117"/>
                </a:lnTo>
                <a:lnTo>
                  <a:pt x="33889" y="18943"/>
                </a:lnTo>
                <a:lnTo>
                  <a:pt x="33628" y="18813"/>
                </a:lnTo>
                <a:lnTo>
                  <a:pt x="33889" y="18379"/>
                </a:lnTo>
                <a:lnTo>
                  <a:pt x="33889" y="18509"/>
                </a:lnTo>
                <a:lnTo>
                  <a:pt x="34150" y="18074"/>
                </a:lnTo>
                <a:close/>
                <a:moveTo>
                  <a:pt x="37148" y="18074"/>
                </a:moveTo>
                <a:lnTo>
                  <a:pt x="37799" y="18379"/>
                </a:lnTo>
                <a:lnTo>
                  <a:pt x="37278" y="19161"/>
                </a:lnTo>
                <a:lnTo>
                  <a:pt x="36626" y="18900"/>
                </a:lnTo>
                <a:lnTo>
                  <a:pt x="37148" y="18074"/>
                </a:lnTo>
                <a:close/>
                <a:moveTo>
                  <a:pt x="40059" y="18161"/>
                </a:moveTo>
                <a:lnTo>
                  <a:pt x="40710" y="18465"/>
                </a:lnTo>
                <a:lnTo>
                  <a:pt x="40276" y="19161"/>
                </a:lnTo>
                <a:lnTo>
                  <a:pt x="39581" y="18900"/>
                </a:lnTo>
                <a:lnTo>
                  <a:pt x="40059" y="18161"/>
                </a:lnTo>
                <a:close/>
                <a:moveTo>
                  <a:pt x="43013" y="18205"/>
                </a:moveTo>
                <a:lnTo>
                  <a:pt x="43665" y="18509"/>
                </a:lnTo>
                <a:lnTo>
                  <a:pt x="43187" y="19291"/>
                </a:lnTo>
                <a:lnTo>
                  <a:pt x="42492" y="19030"/>
                </a:lnTo>
                <a:lnTo>
                  <a:pt x="43013" y="18205"/>
                </a:lnTo>
                <a:close/>
                <a:moveTo>
                  <a:pt x="45967" y="18292"/>
                </a:moveTo>
                <a:lnTo>
                  <a:pt x="46662" y="18552"/>
                </a:lnTo>
                <a:lnTo>
                  <a:pt x="46185" y="19291"/>
                </a:lnTo>
                <a:lnTo>
                  <a:pt x="45489" y="19030"/>
                </a:lnTo>
                <a:lnTo>
                  <a:pt x="45967" y="18292"/>
                </a:lnTo>
                <a:close/>
                <a:moveTo>
                  <a:pt x="31977" y="18292"/>
                </a:moveTo>
                <a:lnTo>
                  <a:pt x="32629" y="18596"/>
                </a:lnTo>
                <a:lnTo>
                  <a:pt x="32108" y="19334"/>
                </a:lnTo>
                <a:lnTo>
                  <a:pt x="31456" y="19074"/>
                </a:lnTo>
                <a:lnTo>
                  <a:pt x="31977" y="18292"/>
                </a:lnTo>
                <a:close/>
                <a:moveTo>
                  <a:pt x="34975" y="18379"/>
                </a:moveTo>
                <a:lnTo>
                  <a:pt x="35627" y="18639"/>
                </a:lnTo>
                <a:lnTo>
                  <a:pt x="35149" y="19421"/>
                </a:lnTo>
                <a:lnTo>
                  <a:pt x="34454" y="19161"/>
                </a:lnTo>
                <a:lnTo>
                  <a:pt x="34975" y="18379"/>
                </a:lnTo>
                <a:close/>
                <a:moveTo>
                  <a:pt x="37930" y="18422"/>
                </a:moveTo>
                <a:lnTo>
                  <a:pt x="38581" y="18683"/>
                </a:lnTo>
                <a:lnTo>
                  <a:pt x="38060" y="19465"/>
                </a:lnTo>
                <a:lnTo>
                  <a:pt x="37408" y="19204"/>
                </a:lnTo>
                <a:lnTo>
                  <a:pt x="37930" y="18422"/>
                </a:lnTo>
                <a:close/>
                <a:moveTo>
                  <a:pt x="40841" y="18509"/>
                </a:moveTo>
                <a:lnTo>
                  <a:pt x="41536" y="18770"/>
                </a:lnTo>
                <a:lnTo>
                  <a:pt x="41058" y="19508"/>
                </a:lnTo>
                <a:lnTo>
                  <a:pt x="40363" y="19204"/>
                </a:lnTo>
                <a:lnTo>
                  <a:pt x="40841" y="18509"/>
                </a:lnTo>
                <a:close/>
                <a:moveTo>
                  <a:pt x="29805" y="18552"/>
                </a:moveTo>
                <a:lnTo>
                  <a:pt x="30457" y="18813"/>
                </a:lnTo>
                <a:lnTo>
                  <a:pt x="29979" y="19595"/>
                </a:lnTo>
                <a:lnTo>
                  <a:pt x="29284" y="19334"/>
                </a:lnTo>
                <a:lnTo>
                  <a:pt x="29805" y="18552"/>
                </a:lnTo>
                <a:close/>
                <a:moveTo>
                  <a:pt x="43795" y="18552"/>
                </a:moveTo>
                <a:lnTo>
                  <a:pt x="44490" y="18813"/>
                </a:lnTo>
                <a:lnTo>
                  <a:pt x="43969" y="19595"/>
                </a:lnTo>
                <a:lnTo>
                  <a:pt x="43274" y="19334"/>
                </a:lnTo>
                <a:lnTo>
                  <a:pt x="43795" y="18552"/>
                </a:lnTo>
                <a:close/>
                <a:moveTo>
                  <a:pt x="32759" y="18639"/>
                </a:moveTo>
                <a:lnTo>
                  <a:pt x="33411" y="18900"/>
                </a:lnTo>
                <a:lnTo>
                  <a:pt x="32933" y="19682"/>
                </a:lnTo>
                <a:lnTo>
                  <a:pt x="32238" y="19421"/>
                </a:lnTo>
                <a:lnTo>
                  <a:pt x="32759" y="18639"/>
                </a:lnTo>
                <a:close/>
                <a:moveTo>
                  <a:pt x="35757" y="18683"/>
                </a:moveTo>
                <a:lnTo>
                  <a:pt x="36409" y="18943"/>
                </a:lnTo>
                <a:lnTo>
                  <a:pt x="35931" y="19725"/>
                </a:lnTo>
                <a:lnTo>
                  <a:pt x="35236" y="19465"/>
                </a:lnTo>
                <a:lnTo>
                  <a:pt x="35757" y="18683"/>
                </a:lnTo>
                <a:close/>
                <a:moveTo>
                  <a:pt x="38712" y="18726"/>
                </a:moveTo>
                <a:lnTo>
                  <a:pt x="39407" y="18987"/>
                </a:lnTo>
                <a:lnTo>
                  <a:pt x="38885" y="19769"/>
                </a:lnTo>
                <a:lnTo>
                  <a:pt x="38190" y="19508"/>
                </a:lnTo>
                <a:lnTo>
                  <a:pt x="38712" y="18726"/>
                </a:lnTo>
                <a:close/>
                <a:moveTo>
                  <a:pt x="41623" y="18813"/>
                </a:moveTo>
                <a:lnTo>
                  <a:pt x="42318" y="19074"/>
                </a:lnTo>
                <a:lnTo>
                  <a:pt x="41840" y="19812"/>
                </a:lnTo>
                <a:lnTo>
                  <a:pt x="41188" y="19552"/>
                </a:lnTo>
                <a:lnTo>
                  <a:pt x="41623" y="18813"/>
                </a:lnTo>
                <a:close/>
                <a:moveTo>
                  <a:pt x="44577" y="18856"/>
                </a:moveTo>
                <a:lnTo>
                  <a:pt x="45185" y="19074"/>
                </a:lnTo>
                <a:lnTo>
                  <a:pt x="44707" y="19899"/>
                </a:lnTo>
                <a:lnTo>
                  <a:pt x="44099" y="19638"/>
                </a:lnTo>
                <a:lnTo>
                  <a:pt x="44577" y="18856"/>
                </a:lnTo>
                <a:close/>
                <a:moveTo>
                  <a:pt x="30587" y="18900"/>
                </a:moveTo>
                <a:lnTo>
                  <a:pt x="31282" y="19161"/>
                </a:lnTo>
                <a:lnTo>
                  <a:pt x="30761" y="19943"/>
                </a:lnTo>
                <a:lnTo>
                  <a:pt x="30109" y="19682"/>
                </a:lnTo>
                <a:lnTo>
                  <a:pt x="30587" y="18900"/>
                </a:lnTo>
                <a:close/>
                <a:moveTo>
                  <a:pt x="33541" y="18943"/>
                </a:moveTo>
                <a:lnTo>
                  <a:pt x="33933" y="19074"/>
                </a:lnTo>
                <a:lnTo>
                  <a:pt x="34280" y="19204"/>
                </a:lnTo>
                <a:lnTo>
                  <a:pt x="33933" y="19725"/>
                </a:lnTo>
                <a:lnTo>
                  <a:pt x="33933" y="19595"/>
                </a:lnTo>
                <a:lnTo>
                  <a:pt x="33715" y="19986"/>
                </a:lnTo>
                <a:lnTo>
                  <a:pt x="33064" y="19725"/>
                </a:lnTo>
                <a:lnTo>
                  <a:pt x="33541" y="18943"/>
                </a:lnTo>
                <a:close/>
                <a:moveTo>
                  <a:pt x="36539" y="18987"/>
                </a:moveTo>
                <a:lnTo>
                  <a:pt x="37234" y="19247"/>
                </a:lnTo>
                <a:lnTo>
                  <a:pt x="36713" y="20030"/>
                </a:lnTo>
                <a:lnTo>
                  <a:pt x="36061" y="19769"/>
                </a:lnTo>
                <a:lnTo>
                  <a:pt x="36539" y="18987"/>
                </a:lnTo>
                <a:close/>
                <a:moveTo>
                  <a:pt x="39494" y="19030"/>
                </a:moveTo>
                <a:lnTo>
                  <a:pt x="40189" y="19291"/>
                </a:lnTo>
                <a:lnTo>
                  <a:pt x="39667" y="20116"/>
                </a:lnTo>
                <a:lnTo>
                  <a:pt x="38972" y="19812"/>
                </a:lnTo>
                <a:lnTo>
                  <a:pt x="39494" y="19030"/>
                </a:lnTo>
                <a:close/>
                <a:moveTo>
                  <a:pt x="42448" y="19117"/>
                </a:moveTo>
                <a:lnTo>
                  <a:pt x="43100" y="19378"/>
                </a:lnTo>
                <a:lnTo>
                  <a:pt x="42622" y="20116"/>
                </a:lnTo>
                <a:lnTo>
                  <a:pt x="41970" y="19856"/>
                </a:lnTo>
                <a:lnTo>
                  <a:pt x="42448" y="19117"/>
                </a:lnTo>
                <a:close/>
                <a:moveTo>
                  <a:pt x="31369" y="19204"/>
                </a:moveTo>
                <a:lnTo>
                  <a:pt x="32064" y="19465"/>
                </a:lnTo>
                <a:lnTo>
                  <a:pt x="31543" y="20247"/>
                </a:lnTo>
                <a:lnTo>
                  <a:pt x="30891" y="19986"/>
                </a:lnTo>
                <a:lnTo>
                  <a:pt x="31369" y="19204"/>
                </a:lnTo>
                <a:close/>
                <a:moveTo>
                  <a:pt x="34410" y="19247"/>
                </a:moveTo>
                <a:lnTo>
                  <a:pt x="35062" y="19508"/>
                </a:lnTo>
                <a:lnTo>
                  <a:pt x="34541" y="20290"/>
                </a:lnTo>
                <a:lnTo>
                  <a:pt x="33889" y="20030"/>
                </a:lnTo>
                <a:lnTo>
                  <a:pt x="33846" y="20030"/>
                </a:lnTo>
                <a:lnTo>
                  <a:pt x="33889" y="19943"/>
                </a:lnTo>
                <a:lnTo>
                  <a:pt x="33889" y="20030"/>
                </a:lnTo>
                <a:lnTo>
                  <a:pt x="34410" y="19247"/>
                </a:lnTo>
                <a:close/>
                <a:moveTo>
                  <a:pt x="37321" y="19334"/>
                </a:moveTo>
                <a:lnTo>
                  <a:pt x="38017" y="19595"/>
                </a:lnTo>
                <a:lnTo>
                  <a:pt x="37495" y="20377"/>
                </a:lnTo>
                <a:lnTo>
                  <a:pt x="36843" y="20073"/>
                </a:lnTo>
                <a:lnTo>
                  <a:pt x="37321" y="19334"/>
                </a:lnTo>
                <a:close/>
                <a:moveTo>
                  <a:pt x="40319" y="19334"/>
                </a:moveTo>
                <a:lnTo>
                  <a:pt x="40971" y="19595"/>
                </a:lnTo>
                <a:lnTo>
                  <a:pt x="40450" y="20421"/>
                </a:lnTo>
                <a:lnTo>
                  <a:pt x="39798" y="20160"/>
                </a:lnTo>
                <a:lnTo>
                  <a:pt x="40319" y="19334"/>
                </a:lnTo>
                <a:close/>
                <a:moveTo>
                  <a:pt x="43230" y="19421"/>
                </a:moveTo>
                <a:lnTo>
                  <a:pt x="43882" y="19725"/>
                </a:lnTo>
                <a:lnTo>
                  <a:pt x="43447" y="20421"/>
                </a:lnTo>
                <a:lnTo>
                  <a:pt x="42752" y="20160"/>
                </a:lnTo>
                <a:lnTo>
                  <a:pt x="43230" y="19421"/>
                </a:lnTo>
                <a:close/>
                <a:moveTo>
                  <a:pt x="29240" y="19465"/>
                </a:moveTo>
                <a:lnTo>
                  <a:pt x="29892" y="19725"/>
                </a:lnTo>
                <a:lnTo>
                  <a:pt x="29414" y="20507"/>
                </a:lnTo>
                <a:lnTo>
                  <a:pt x="28719" y="20247"/>
                </a:lnTo>
                <a:lnTo>
                  <a:pt x="29240" y="19465"/>
                </a:lnTo>
                <a:close/>
                <a:moveTo>
                  <a:pt x="32195" y="19508"/>
                </a:moveTo>
                <a:lnTo>
                  <a:pt x="32846" y="19769"/>
                </a:lnTo>
                <a:lnTo>
                  <a:pt x="32368" y="20551"/>
                </a:lnTo>
                <a:lnTo>
                  <a:pt x="31673" y="20290"/>
                </a:lnTo>
                <a:lnTo>
                  <a:pt x="32195" y="19508"/>
                </a:lnTo>
                <a:close/>
                <a:moveTo>
                  <a:pt x="35192" y="19595"/>
                </a:moveTo>
                <a:lnTo>
                  <a:pt x="35844" y="19856"/>
                </a:lnTo>
                <a:lnTo>
                  <a:pt x="35366" y="20638"/>
                </a:lnTo>
                <a:lnTo>
                  <a:pt x="34671" y="20334"/>
                </a:lnTo>
                <a:lnTo>
                  <a:pt x="35192" y="19595"/>
                </a:lnTo>
                <a:close/>
                <a:moveTo>
                  <a:pt x="38147" y="19638"/>
                </a:moveTo>
                <a:lnTo>
                  <a:pt x="38799" y="19899"/>
                </a:lnTo>
                <a:lnTo>
                  <a:pt x="38321" y="20681"/>
                </a:lnTo>
                <a:lnTo>
                  <a:pt x="37625" y="20421"/>
                </a:lnTo>
                <a:lnTo>
                  <a:pt x="38147" y="19638"/>
                </a:lnTo>
                <a:close/>
                <a:moveTo>
                  <a:pt x="44012" y="19769"/>
                </a:moveTo>
                <a:lnTo>
                  <a:pt x="44620" y="19986"/>
                </a:lnTo>
                <a:lnTo>
                  <a:pt x="44186" y="20681"/>
                </a:lnTo>
                <a:lnTo>
                  <a:pt x="43534" y="20464"/>
                </a:lnTo>
                <a:lnTo>
                  <a:pt x="44012" y="19769"/>
                </a:lnTo>
                <a:close/>
                <a:moveTo>
                  <a:pt x="41101" y="19638"/>
                </a:moveTo>
                <a:lnTo>
                  <a:pt x="41753" y="19899"/>
                </a:lnTo>
                <a:lnTo>
                  <a:pt x="41232" y="20725"/>
                </a:lnTo>
                <a:lnTo>
                  <a:pt x="40580" y="20464"/>
                </a:lnTo>
                <a:lnTo>
                  <a:pt x="41101" y="19638"/>
                </a:lnTo>
                <a:close/>
                <a:moveTo>
                  <a:pt x="30022" y="19769"/>
                </a:moveTo>
                <a:lnTo>
                  <a:pt x="30674" y="20030"/>
                </a:lnTo>
                <a:lnTo>
                  <a:pt x="30196" y="20812"/>
                </a:lnTo>
                <a:lnTo>
                  <a:pt x="29544" y="20551"/>
                </a:lnTo>
                <a:lnTo>
                  <a:pt x="30022" y="19769"/>
                </a:lnTo>
                <a:close/>
                <a:moveTo>
                  <a:pt x="32977" y="19812"/>
                </a:moveTo>
                <a:lnTo>
                  <a:pt x="33628" y="20073"/>
                </a:lnTo>
                <a:lnTo>
                  <a:pt x="33150" y="20855"/>
                </a:lnTo>
                <a:lnTo>
                  <a:pt x="32455" y="20594"/>
                </a:lnTo>
                <a:lnTo>
                  <a:pt x="32977" y="19812"/>
                </a:lnTo>
                <a:close/>
                <a:moveTo>
                  <a:pt x="35975" y="19899"/>
                </a:moveTo>
                <a:lnTo>
                  <a:pt x="36626" y="20160"/>
                </a:lnTo>
                <a:lnTo>
                  <a:pt x="36148" y="20942"/>
                </a:lnTo>
                <a:lnTo>
                  <a:pt x="35453" y="20681"/>
                </a:lnTo>
                <a:lnTo>
                  <a:pt x="35975" y="19899"/>
                </a:lnTo>
                <a:close/>
                <a:moveTo>
                  <a:pt x="38929" y="19943"/>
                </a:moveTo>
                <a:lnTo>
                  <a:pt x="39581" y="20203"/>
                </a:lnTo>
                <a:lnTo>
                  <a:pt x="39103" y="20985"/>
                </a:lnTo>
                <a:lnTo>
                  <a:pt x="38408" y="20725"/>
                </a:lnTo>
                <a:lnTo>
                  <a:pt x="38929" y="19943"/>
                </a:lnTo>
                <a:close/>
                <a:moveTo>
                  <a:pt x="41883" y="19943"/>
                </a:moveTo>
                <a:lnTo>
                  <a:pt x="42578" y="20203"/>
                </a:lnTo>
                <a:lnTo>
                  <a:pt x="42057" y="21029"/>
                </a:lnTo>
                <a:lnTo>
                  <a:pt x="41362" y="20768"/>
                </a:lnTo>
                <a:lnTo>
                  <a:pt x="41883" y="19943"/>
                </a:lnTo>
                <a:close/>
                <a:moveTo>
                  <a:pt x="27850" y="20030"/>
                </a:moveTo>
                <a:lnTo>
                  <a:pt x="28545" y="20290"/>
                </a:lnTo>
                <a:lnTo>
                  <a:pt x="28024" y="21072"/>
                </a:lnTo>
                <a:lnTo>
                  <a:pt x="27372" y="20812"/>
                </a:lnTo>
                <a:lnTo>
                  <a:pt x="27850" y="20030"/>
                </a:lnTo>
                <a:close/>
                <a:moveTo>
                  <a:pt x="30804" y="20073"/>
                </a:moveTo>
                <a:lnTo>
                  <a:pt x="31499" y="20334"/>
                </a:lnTo>
                <a:lnTo>
                  <a:pt x="30978" y="21116"/>
                </a:lnTo>
                <a:lnTo>
                  <a:pt x="30326" y="20855"/>
                </a:lnTo>
                <a:lnTo>
                  <a:pt x="30804" y="20073"/>
                </a:lnTo>
                <a:close/>
                <a:moveTo>
                  <a:pt x="33759" y="20116"/>
                </a:moveTo>
                <a:lnTo>
                  <a:pt x="33933" y="20203"/>
                </a:lnTo>
                <a:lnTo>
                  <a:pt x="34497" y="20421"/>
                </a:lnTo>
                <a:lnTo>
                  <a:pt x="33976" y="21203"/>
                </a:lnTo>
                <a:lnTo>
                  <a:pt x="33976" y="21159"/>
                </a:lnTo>
                <a:lnTo>
                  <a:pt x="33889" y="21159"/>
                </a:lnTo>
                <a:lnTo>
                  <a:pt x="33281" y="20898"/>
                </a:lnTo>
                <a:lnTo>
                  <a:pt x="33759" y="20116"/>
                </a:lnTo>
                <a:close/>
                <a:moveTo>
                  <a:pt x="36757" y="20203"/>
                </a:moveTo>
                <a:lnTo>
                  <a:pt x="37452" y="20464"/>
                </a:lnTo>
                <a:lnTo>
                  <a:pt x="36930" y="21246"/>
                </a:lnTo>
                <a:lnTo>
                  <a:pt x="36279" y="20985"/>
                </a:lnTo>
                <a:lnTo>
                  <a:pt x="36757" y="20203"/>
                </a:lnTo>
                <a:close/>
                <a:moveTo>
                  <a:pt x="39711" y="20247"/>
                </a:moveTo>
                <a:lnTo>
                  <a:pt x="40363" y="20507"/>
                </a:lnTo>
                <a:lnTo>
                  <a:pt x="39885" y="21289"/>
                </a:lnTo>
                <a:lnTo>
                  <a:pt x="39233" y="21029"/>
                </a:lnTo>
                <a:lnTo>
                  <a:pt x="39711" y="20247"/>
                </a:lnTo>
                <a:close/>
                <a:moveTo>
                  <a:pt x="42709" y="20247"/>
                </a:moveTo>
                <a:lnTo>
                  <a:pt x="43360" y="20507"/>
                </a:lnTo>
                <a:lnTo>
                  <a:pt x="42839" y="21333"/>
                </a:lnTo>
                <a:lnTo>
                  <a:pt x="42144" y="21072"/>
                </a:lnTo>
                <a:lnTo>
                  <a:pt x="42709" y="20247"/>
                </a:lnTo>
                <a:close/>
                <a:moveTo>
                  <a:pt x="28675" y="20334"/>
                </a:moveTo>
                <a:lnTo>
                  <a:pt x="29327" y="20594"/>
                </a:lnTo>
                <a:lnTo>
                  <a:pt x="28849" y="21376"/>
                </a:lnTo>
                <a:lnTo>
                  <a:pt x="28154" y="21116"/>
                </a:lnTo>
                <a:lnTo>
                  <a:pt x="28675" y="20334"/>
                </a:lnTo>
                <a:close/>
                <a:moveTo>
                  <a:pt x="31586" y="20377"/>
                </a:moveTo>
                <a:lnTo>
                  <a:pt x="32282" y="20681"/>
                </a:lnTo>
                <a:lnTo>
                  <a:pt x="31760" y="21420"/>
                </a:lnTo>
                <a:lnTo>
                  <a:pt x="31108" y="21159"/>
                </a:lnTo>
                <a:lnTo>
                  <a:pt x="31586" y="20377"/>
                </a:lnTo>
                <a:close/>
                <a:moveTo>
                  <a:pt x="34628" y="20464"/>
                </a:moveTo>
                <a:lnTo>
                  <a:pt x="35279" y="20725"/>
                </a:lnTo>
                <a:lnTo>
                  <a:pt x="34801" y="21507"/>
                </a:lnTo>
                <a:lnTo>
                  <a:pt x="34106" y="21246"/>
                </a:lnTo>
                <a:lnTo>
                  <a:pt x="34628" y="20464"/>
                </a:lnTo>
                <a:close/>
                <a:moveTo>
                  <a:pt x="37539" y="20507"/>
                </a:moveTo>
                <a:lnTo>
                  <a:pt x="38234" y="20768"/>
                </a:lnTo>
                <a:lnTo>
                  <a:pt x="37712" y="21550"/>
                </a:lnTo>
                <a:lnTo>
                  <a:pt x="37061" y="21289"/>
                </a:lnTo>
                <a:lnTo>
                  <a:pt x="37539" y="20507"/>
                </a:lnTo>
                <a:close/>
                <a:moveTo>
                  <a:pt x="33889" y="21594"/>
                </a:moveTo>
                <a:lnTo>
                  <a:pt x="33889" y="21594"/>
                </a:lnTo>
                <a:lnTo>
                  <a:pt x="33889" y="21594"/>
                </a:lnTo>
                <a:close/>
                <a:moveTo>
                  <a:pt x="40493" y="20551"/>
                </a:moveTo>
                <a:lnTo>
                  <a:pt x="41188" y="20855"/>
                </a:lnTo>
                <a:lnTo>
                  <a:pt x="40667" y="21594"/>
                </a:lnTo>
                <a:lnTo>
                  <a:pt x="40015" y="21333"/>
                </a:lnTo>
                <a:lnTo>
                  <a:pt x="40493" y="20551"/>
                </a:lnTo>
                <a:close/>
                <a:moveTo>
                  <a:pt x="26503" y="20594"/>
                </a:moveTo>
                <a:lnTo>
                  <a:pt x="27155" y="20855"/>
                </a:lnTo>
                <a:lnTo>
                  <a:pt x="26677" y="21637"/>
                </a:lnTo>
                <a:lnTo>
                  <a:pt x="26025" y="21376"/>
                </a:lnTo>
                <a:lnTo>
                  <a:pt x="26503" y="20594"/>
                </a:lnTo>
                <a:close/>
                <a:moveTo>
                  <a:pt x="29457" y="20638"/>
                </a:moveTo>
                <a:lnTo>
                  <a:pt x="30109" y="20942"/>
                </a:lnTo>
                <a:lnTo>
                  <a:pt x="29631" y="21680"/>
                </a:lnTo>
                <a:lnTo>
                  <a:pt x="28936" y="21420"/>
                </a:lnTo>
                <a:lnTo>
                  <a:pt x="29457" y="20638"/>
                </a:lnTo>
                <a:close/>
                <a:moveTo>
                  <a:pt x="32412" y="20725"/>
                </a:moveTo>
                <a:lnTo>
                  <a:pt x="33064" y="20985"/>
                </a:lnTo>
                <a:lnTo>
                  <a:pt x="32586" y="21767"/>
                </a:lnTo>
                <a:lnTo>
                  <a:pt x="31890" y="21507"/>
                </a:lnTo>
                <a:lnTo>
                  <a:pt x="32412" y="20725"/>
                </a:lnTo>
                <a:close/>
                <a:moveTo>
                  <a:pt x="35410" y="20768"/>
                </a:moveTo>
                <a:lnTo>
                  <a:pt x="36061" y="21029"/>
                </a:lnTo>
                <a:lnTo>
                  <a:pt x="35583" y="21811"/>
                </a:lnTo>
                <a:lnTo>
                  <a:pt x="34888" y="21550"/>
                </a:lnTo>
                <a:lnTo>
                  <a:pt x="35410" y="20768"/>
                </a:lnTo>
                <a:close/>
                <a:moveTo>
                  <a:pt x="38364" y="20812"/>
                </a:moveTo>
                <a:lnTo>
                  <a:pt x="39016" y="21116"/>
                </a:lnTo>
                <a:lnTo>
                  <a:pt x="38538" y="21854"/>
                </a:lnTo>
                <a:lnTo>
                  <a:pt x="37843" y="21594"/>
                </a:lnTo>
                <a:lnTo>
                  <a:pt x="38364" y="20812"/>
                </a:lnTo>
                <a:close/>
                <a:moveTo>
                  <a:pt x="27285" y="20898"/>
                </a:moveTo>
                <a:lnTo>
                  <a:pt x="27980" y="21203"/>
                </a:lnTo>
                <a:lnTo>
                  <a:pt x="27459" y="21941"/>
                </a:lnTo>
                <a:lnTo>
                  <a:pt x="26807" y="21680"/>
                </a:lnTo>
                <a:lnTo>
                  <a:pt x="27285" y="20898"/>
                </a:lnTo>
                <a:close/>
                <a:moveTo>
                  <a:pt x="41318" y="20898"/>
                </a:moveTo>
                <a:lnTo>
                  <a:pt x="41970" y="21159"/>
                </a:lnTo>
                <a:lnTo>
                  <a:pt x="41449" y="21941"/>
                </a:lnTo>
                <a:lnTo>
                  <a:pt x="40797" y="21680"/>
                </a:lnTo>
                <a:lnTo>
                  <a:pt x="41318" y="20898"/>
                </a:lnTo>
                <a:close/>
                <a:moveTo>
                  <a:pt x="30240" y="20985"/>
                </a:moveTo>
                <a:lnTo>
                  <a:pt x="30935" y="21246"/>
                </a:lnTo>
                <a:lnTo>
                  <a:pt x="30413" y="22028"/>
                </a:lnTo>
                <a:lnTo>
                  <a:pt x="29762" y="21767"/>
                </a:lnTo>
                <a:lnTo>
                  <a:pt x="30240" y="20985"/>
                </a:lnTo>
                <a:close/>
                <a:moveTo>
                  <a:pt x="33194" y="21029"/>
                </a:moveTo>
                <a:lnTo>
                  <a:pt x="33846" y="21289"/>
                </a:lnTo>
                <a:lnTo>
                  <a:pt x="33368" y="22072"/>
                </a:lnTo>
                <a:lnTo>
                  <a:pt x="32673" y="21811"/>
                </a:lnTo>
                <a:lnTo>
                  <a:pt x="33194" y="21029"/>
                </a:lnTo>
                <a:close/>
                <a:moveTo>
                  <a:pt x="36192" y="21072"/>
                </a:moveTo>
                <a:lnTo>
                  <a:pt x="36843" y="21376"/>
                </a:lnTo>
                <a:lnTo>
                  <a:pt x="36366" y="22115"/>
                </a:lnTo>
                <a:lnTo>
                  <a:pt x="35714" y="21854"/>
                </a:lnTo>
                <a:lnTo>
                  <a:pt x="36192" y="21072"/>
                </a:lnTo>
                <a:close/>
                <a:moveTo>
                  <a:pt x="25156" y="21159"/>
                </a:moveTo>
                <a:lnTo>
                  <a:pt x="25808" y="21463"/>
                </a:lnTo>
                <a:lnTo>
                  <a:pt x="25330" y="22202"/>
                </a:lnTo>
                <a:lnTo>
                  <a:pt x="24635" y="21941"/>
                </a:lnTo>
                <a:lnTo>
                  <a:pt x="25156" y="21159"/>
                </a:lnTo>
                <a:close/>
                <a:moveTo>
                  <a:pt x="39146" y="21159"/>
                </a:moveTo>
                <a:lnTo>
                  <a:pt x="39798" y="21420"/>
                </a:lnTo>
                <a:lnTo>
                  <a:pt x="39320" y="22202"/>
                </a:lnTo>
                <a:lnTo>
                  <a:pt x="38625" y="21941"/>
                </a:lnTo>
                <a:lnTo>
                  <a:pt x="39146" y="21159"/>
                </a:lnTo>
                <a:close/>
                <a:moveTo>
                  <a:pt x="28067" y="21246"/>
                </a:moveTo>
                <a:lnTo>
                  <a:pt x="28762" y="21507"/>
                </a:lnTo>
                <a:lnTo>
                  <a:pt x="28241" y="22289"/>
                </a:lnTo>
                <a:lnTo>
                  <a:pt x="27589" y="22028"/>
                </a:lnTo>
                <a:lnTo>
                  <a:pt x="28067" y="21246"/>
                </a:lnTo>
                <a:close/>
                <a:moveTo>
                  <a:pt x="31022" y="21289"/>
                </a:moveTo>
                <a:lnTo>
                  <a:pt x="31717" y="21550"/>
                </a:lnTo>
                <a:lnTo>
                  <a:pt x="31195" y="22332"/>
                </a:lnTo>
                <a:lnTo>
                  <a:pt x="30544" y="22072"/>
                </a:lnTo>
                <a:lnTo>
                  <a:pt x="31022" y="21289"/>
                </a:lnTo>
                <a:close/>
                <a:moveTo>
                  <a:pt x="34019" y="21333"/>
                </a:moveTo>
                <a:lnTo>
                  <a:pt x="34715" y="21637"/>
                </a:lnTo>
                <a:lnTo>
                  <a:pt x="34193" y="22376"/>
                </a:lnTo>
                <a:lnTo>
                  <a:pt x="33889" y="22289"/>
                </a:lnTo>
                <a:lnTo>
                  <a:pt x="33498" y="22115"/>
                </a:lnTo>
                <a:lnTo>
                  <a:pt x="33889" y="21463"/>
                </a:lnTo>
                <a:lnTo>
                  <a:pt x="33889" y="21594"/>
                </a:lnTo>
                <a:lnTo>
                  <a:pt x="34019" y="21333"/>
                </a:lnTo>
                <a:close/>
                <a:moveTo>
                  <a:pt x="36974" y="21420"/>
                </a:moveTo>
                <a:lnTo>
                  <a:pt x="37669" y="21680"/>
                </a:lnTo>
                <a:lnTo>
                  <a:pt x="37148" y="22463"/>
                </a:lnTo>
                <a:lnTo>
                  <a:pt x="36496" y="22202"/>
                </a:lnTo>
                <a:lnTo>
                  <a:pt x="36974" y="21420"/>
                </a:lnTo>
                <a:close/>
                <a:moveTo>
                  <a:pt x="39928" y="21463"/>
                </a:moveTo>
                <a:lnTo>
                  <a:pt x="40623" y="21724"/>
                </a:lnTo>
                <a:lnTo>
                  <a:pt x="40102" y="22506"/>
                </a:lnTo>
                <a:lnTo>
                  <a:pt x="39450" y="22245"/>
                </a:lnTo>
                <a:lnTo>
                  <a:pt x="39928" y="21463"/>
                </a:lnTo>
                <a:close/>
                <a:moveTo>
                  <a:pt x="25938" y="21507"/>
                </a:moveTo>
                <a:lnTo>
                  <a:pt x="26590" y="21767"/>
                </a:lnTo>
                <a:lnTo>
                  <a:pt x="26112" y="22549"/>
                </a:lnTo>
                <a:lnTo>
                  <a:pt x="25417" y="22289"/>
                </a:lnTo>
                <a:lnTo>
                  <a:pt x="25938" y="21507"/>
                </a:lnTo>
                <a:close/>
                <a:moveTo>
                  <a:pt x="28893" y="21550"/>
                </a:moveTo>
                <a:lnTo>
                  <a:pt x="29544" y="21811"/>
                </a:lnTo>
                <a:lnTo>
                  <a:pt x="29066" y="22593"/>
                </a:lnTo>
                <a:lnTo>
                  <a:pt x="28371" y="22332"/>
                </a:lnTo>
                <a:lnTo>
                  <a:pt x="28893" y="21550"/>
                </a:lnTo>
                <a:close/>
                <a:moveTo>
                  <a:pt x="31847" y="21594"/>
                </a:moveTo>
                <a:lnTo>
                  <a:pt x="32499" y="21854"/>
                </a:lnTo>
                <a:lnTo>
                  <a:pt x="31977" y="22636"/>
                </a:lnTo>
                <a:lnTo>
                  <a:pt x="31326" y="22376"/>
                </a:lnTo>
                <a:lnTo>
                  <a:pt x="31847" y="21594"/>
                </a:lnTo>
                <a:close/>
                <a:moveTo>
                  <a:pt x="34845" y="21680"/>
                </a:moveTo>
                <a:lnTo>
                  <a:pt x="35497" y="21941"/>
                </a:lnTo>
                <a:lnTo>
                  <a:pt x="35019" y="22723"/>
                </a:lnTo>
                <a:lnTo>
                  <a:pt x="34324" y="22463"/>
                </a:lnTo>
                <a:lnTo>
                  <a:pt x="34845" y="21680"/>
                </a:lnTo>
                <a:close/>
                <a:moveTo>
                  <a:pt x="37799" y="21724"/>
                </a:moveTo>
                <a:lnTo>
                  <a:pt x="38451" y="21985"/>
                </a:lnTo>
                <a:lnTo>
                  <a:pt x="37930" y="22767"/>
                </a:lnTo>
                <a:lnTo>
                  <a:pt x="37278" y="22506"/>
                </a:lnTo>
                <a:lnTo>
                  <a:pt x="37799" y="21724"/>
                </a:lnTo>
                <a:close/>
                <a:moveTo>
                  <a:pt x="26720" y="21811"/>
                </a:moveTo>
                <a:lnTo>
                  <a:pt x="27415" y="22072"/>
                </a:lnTo>
                <a:lnTo>
                  <a:pt x="26894" y="22854"/>
                </a:lnTo>
                <a:lnTo>
                  <a:pt x="26242" y="22593"/>
                </a:lnTo>
                <a:lnTo>
                  <a:pt x="26720" y="21811"/>
                </a:lnTo>
                <a:close/>
                <a:moveTo>
                  <a:pt x="29675" y="21854"/>
                </a:moveTo>
                <a:lnTo>
                  <a:pt x="30326" y="22115"/>
                </a:lnTo>
                <a:lnTo>
                  <a:pt x="29848" y="22897"/>
                </a:lnTo>
                <a:lnTo>
                  <a:pt x="29153" y="22636"/>
                </a:lnTo>
                <a:lnTo>
                  <a:pt x="29675" y="21854"/>
                </a:lnTo>
                <a:close/>
                <a:moveTo>
                  <a:pt x="32629" y="21898"/>
                </a:moveTo>
                <a:lnTo>
                  <a:pt x="33281" y="22158"/>
                </a:lnTo>
                <a:lnTo>
                  <a:pt x="32803" y="22940"/>
                </a:lnTo>
                <a:lnTo>
                  <a:pt x="32108" y="22680"/>
                </a:lnTo>
                <a:lnTo>
                  <a:pt x="32629" y="21898"/>
                </a:lnTo>
                <a:close/>
                <a:moveTo>
                  <a:pt x="35627" y="21985"/>
                </a:moveTo>
                <a:lnTo>
                  <a:pt x="36279" y="22245"/>
                </a:lnTo>
                <a:lnTo>
                  <a:pt x="35801" y="23027"/>
                </a:lnTo>
                <a:lnTo>
                  <a:pt x="35106" y="22767"/>
                </a:lnTo>
                <a:lnTo>
                  <a:pt x="35627" y="21985"/>
                </a:lnTo>
                <a:close/>
                <a:moveTo>
                  <a:pt x="38581" y="22028"/>
                </a:moveTo>
                <a:lnTo>
                  <a:pt x="39233" y="22289"/>
                </a:lnTo>
                <a:lnTo>
                  <a:pt x="38755" y="23071"/>
                </a:lnTo>
                <a:lnTo>
                  <a:pt x="38060" y="22810"/>
                </a:lnTo>
                <a:lnTo>
                  <a:pt x="38581" y="22028"/>
                </a:lnTo>
                <a:close/>
                <a:moveTo>
                  <a:pt x="24548" y="22072"/>
                </a:moveTo>
                <a:lnTo>
                  <a:pt x="25243" y="22332"/>
                </a:lnTo>
                <a:lnTo>
                  <a:pt x="24722" y="23114"/>
                </a:lnTo>
                <a:lnTo>
                  <a:pt x="24070" y="22854"/>
                </a:lnTo>
                <a:lnTo>
                  <a:pt x="24548" y="22072"/>
                </a:lnTo>
                <a:close/>
                <a:moveTo>
                  <a:pt x="27502" y="22115"/>
                </a:moveTo>
                <a:lnTo>
                  <a:pt x="28198" y="22376"/>
                </a:lnTo>
                <a:lnTo>
                  <a:pt x="27676" y="23158"/>
                </a:lnTo>
                <a:lnTo>
                  <a:pt x="27024" y="22897"/>
                </a:lnTo>
                <a:lnTo>
                  <a:pt x="27502" y="22115"/>
                </a:lnTo>
                <a:close/>
                <a:moveTo>
                  <a:pt x="30457" y="22158"/>
                </a:moveTo>
                <a:lnTo>
                  <a:pt x="31152" y="22419"/>
                </a:lnTo>
                <a:lnTo>
                  <a:pt x="30631" y="23201"/>
                </a:lnTo>
                <a:lnTo>
                  <a:pt x="29979" y="22940"/>
                </a:lnTo>
                <a:lnTo>
                  <a:pt x="30457" y="22158"/>
                </a:lnTo>
                <a:close/>
                <a:moveTo>
                  <a:pt x="33411" y="22245"/>
                </a:moveTo>
                <a:lnTo>
                  <a:pt x="33976" y="22463"/>
                </a:lnTo>
                <a:lnTo>
                  <a:pt x="33976" y="22419"/>
                </a:lnTo>
                <a:lnTo>
                  <a:pt x="34150" y="22506"/>
                </a:lnTo>
                <a:lnTo>
                  <a:pt x="33976" y="22767"/>
                </a:lnTo>
                <a:lnTo>
                  <a:pt x="33976" y="22680"/>
                </a:lnTo>
                <a:lnTo>
                  <a:pt x="33585" y="23288"/>
                </a:lnTo>
                <a:lnTo>
                  <a:pt x="32890" y="22984"/>
                </a:lnTo>
                <a:lnTo>
                  <a:pt x="33411" y="22245"/>
                </a:lnTo>
                <a:close/>
                <a:moveTo>
                  <a:pt x="36409" y="22289"/>
                </a:moveTo>
                <a:lnTo>
                  <a:pt x="37104" y="22549"/>
                </a:lnTo>
                <a:lnTo>
                  <a:pt x="36583" y="23331"/>
                </a:lnTo>
                <a:lnTo>
                  <a:pt x="35931" y="23071"/>
                </a:lnTo>
                <a:lnTo>
                  <a:pt x="36409" y="22289"/>
                </a:lnTo>
                <a:close/>
                <a:moveTo>
                  <a:pt x="39363" y="22332"/>
                </a:moveTo>
                <a:lnTo>
                  <a:pt x="40015" y="22593"/>
                </a:lnTo>
                <a:lnTo>
                  <a:pt x="39537" y="23375"/>
                </a:lnTo>
                <a:lnTo>
                  <a:pt x="38842" y="23114"/>
                </a:lnTo>
                <a:lnTo>
                  <a:pt x="39363" y="22332"/>
                </a:lnTo>
                <a:close/>
                <a:moveTo>
                  <a:pt x="25373" y="22376"/>
                </a:moveTo>
                <a:lnTo>
                  <a:pt x="26025" y="22636"/>
                </a:lnTo>
                <a:lnTo>
                  <a:pt x="25547" y="23418"/>
                </a:lnTo>
                <a:lnTo>
                  <a:pt x="24852" y="23158"/>
                </a:lnTo>
                <a:lnTo>
                  <a:pt x="25373" y="22376"/>
                </a:lnTo>
                <a:close/>
                <a:moveTo>
                  <a:pt x="28328" y="22419"/>
                </a:moveTo>
                <a:lnTo>
                  <a:pt x="28980" y="22680"/>
                </a:lnTo>
                <a:lnTo>
                  <a:pt x="28458" y="23462"/>
                </a:lnTo>
                <a:lnTo>
                  <a:pt x="27806" y="23201"/>
                </a:lnTo>
                <a:lnTo>
                  <a:pt x="28328" y="22419"/>
                </a:lnTo>
                <a:close/>
                <a:moveTo>
                  <a:pt x="31239" y="22506"/>
                </a:moveTo>
                <a:lnTo>
                  <a:pt x="31934" y="22767"/>
                </a:lnTo>
                <a:lnTo>
                  <a:pt x="31413" y="23549"/>
                </a:lnTo>
                <a:lnTo>
                  <a:pt x="30761" y="23245"/>
                </a:lnTo>
                <a:lnTo>
                  <a:pt x="31239" y="22506"/>
                </a:lnTo>
                <a:close/>
                <a:moveTo>
                  <a:pt x="34280" y="22549"/>
                </a:moveTo>
                <a:lnTo>
                  <a:pt x="34932" y="22810"/>
                </a:lnTo>
                <a:lnTo>
                  <a:pt x="34410" y="23592"/>
                </a:lnTo>
                <a:lnTo>
                  <a:pt x="33889" y="23375"/>
                </a:lnTo>
                <a:lnTo>
                  <a:pt x="33715" y="23331"/>
                </a:lnTo>
                <a:lnTo>
                  <a:pt x="33889" y="23027"/>
                </a:lnTo>
                <a:lnTo>
                  <a:pt x="33889" y="23114"/>
                </a:lnTo>
                <a:lnTo>
                  <a:pt x="34280" y="22549"/>
                </a:lnTo>
                <a:close/>
                <a:moveTo>
                  <a:pt x="37191" y="22593"/>
                </a:moveTo>
                <a:lnTo>
                  <a:pt x="37886" y="22854"/>
                </a:lnTo>
                <a:lnTo>
                  <a:pt x="37365" y="23636"/>
                </a:lnTo>
                <a:lnTo>
                  <a:pt x="36713" y="23375"/>
                </a:lnTo>
                <a:lnTo>
                  <a:pt x="37191" y="22593"/>
                </a:lnTo>
                <a:close/>
                <a:moveTo>
                  <a:pt x="23201" y="22636"/>
                </a:moveTo>
                <a:lnTo>
                  <a:pt x="23853" y="22897"/>
                </a:lnTo>
                <a:lnTo>
                  <a:pt x="23375" y="23679"/>
                </a:lnTo>
                <a:lnTo>
                  <a:pt x="22723" y="23418"/>
                </a:lnTo>
                <a:lnTo>
                  <a:pt x="23201" y="22636"/>
                </a:lnTo>
                <a:close/>
                <a:moveTo>
                  <a:pt x="26156" y="22680"/>
                </a:moveTo>
                <a:lnTo>
                  <a:pt x="26807" y="22940"/>
                </a:lnTo>
                <a:lnTo>
                  <a:pt x="26329" y="23766"/>
                </a:lnTo>
                <a:lnTo>
                  <a:pt x="25634" y="23462"/>
                </a:lnTo>
                <a:lnTo>
                  <a:pt x="26156" y="22680"/>
                </a:lnTo>
                <a:close/>
                <a:moveTo>
                  <a:pt x="29110" y="22767"/>
                </a:moveTo>
                <a:lnTo>
                  <a:pt x="29762" y="23027"/>
                </a:lnTo>
                <a:lnTo>
                  <a:pt x="29284" y="23809"/>
                </a:lnTo>
                <a:lnTo>
                  <a:pt x="28589" y="23505"/>
                </a:lnTo>
                <a:lnTo>
                  <a:pt x="29110" y="22767"/>
                </a:lnTo>
                <a:close/>
                <a:moveTo>
                  <a:pt x="32064" y="22810"/>
                </a:moveTo>
                <a:lnTo>
                  <a:pt x="32716" y="23071"/>
                </a:lnTo>
                <a:lnTo>
                  <a:pt x="32238" y="23853"/>
                </a:lnTo>
                <a:lnTo>
                  <a:pt x="31543" y="23592"/>
                </a:lnTo>
                <a:lnTo>
                  <a:pt x="32064" y="22810"/>
                </a:lnTo>
                <a:close/>
                <a:moveTo>
                  <a:pt x="35062" y="22854"/>
                </a:moveTo>
                <a:lnTo>
                  <a:pt x="35714" y="23114"/>
                </a:lnTo>
                <a:lnTo>
                  <a:pt x="35236" y="23896"/>
                </a:lnTo>
                <a:lnTo>
                  <a:pt x="34541" y="23636"/>
                </a:lnTo>
                <a:lnTo>
                  <a:pt x="35062" y="22854"/>
                </a:lnTo>
                <a:close/>
                <a:moveTo>
                  <a:pt x="23983" y="22940"/>
                </a:moveTo>
                <a:lnTo>
                  <a:pt x="24678" y="23245"/>
                </a:lnTo>
                <a:lnTo>
                  <a:pt x="24157" y="23983"/>
                </a:lnTo>
                <a:lnTo>
                  <a:pt x="23505" y="23722"/>
                </a:lnTo>
                <a:lnTo>
                  <a:pt x="23983" y="22940"/>
                </a:lnTo>
                <a:close/>
                <a:moveTo>
                  <a:pt x="38017" y="22940"/>
                </a:moveTo>
                <a:lnTo>
                  <a:pt x="38668" y="23201"/>
                </a:lnTo>
                <a:lnTo>
                  <a:pt x="38147" y="23983"/>
                </a:lnTo>
                <a:lnTo>
                  <a:pt x="37495" y="23679"/>
                </a:lnTo>
                <a:lnTo>
                  <a:pt x="38017" y="22940"/>
                </a:lnTo>
                <a:close/>
                <a:moveTo>
                  <a:pt x="26938" y="23027"/>
                </a:moveTo>
                <a:lnTo>
                  <a:pt x="27633" y="23288"/>
                </a:lnTo>
                <a:lnTo>
                  <a:pt x="27111" y="24070"/>
                </a:lnTo>
                <a:lnTo>
                  <a:pt x="26460" y="23809"/>
                </a:lnTo>
                <a:lnTo>
                  <a:pt x="26938" y="23027"/>
                </a:lnTo>
                <a:close/>
                <a:moveTo>
                  <a:pt x="29892" y="23071"/>
                </a:moveTo>
                <a:lnTo>
                  <a:pt x="30544" y="23331"/>
                </a:lnTo>
                <a:lnTo>
                  <a:pt x="30066" y="24113"/>
                </a:lnTo>
                <a:lnTo>
                  <a:pt x="29371" y="23853"/>
                </a:lnTo>
                <a:lnTo>
                  <a:pt x="29892" y="23071"/>
                </a:lnTo>
                <a:close/>
                <a:moveTo>
                  <a:pt x="32846" y="23114"/>
                </a:moveTo>
                <a:lnTo>
                  <a:pt x="33498" y="23375"/>
                </a:lnTo>
                <a:lnTo>
                  <a:pt x="33020" y="24157"/>
                </a:lnTo>
                <a:lnTo>
                  <a:pt x="32325" y="23896"/>
                </a:lnTo>
                <a:lnTo>
                  <a:pt x="32846" y="23114"/>
                </a:lnTo>
                <a:close/>
                <a:moveTo>
                  <a:pt x="35844" y="23201"/>
                </a:moveTo>
                <a:lnTo>
                  <a:pt x="36496" y="23462"/>
                </a:lnTo>
                <a:lnTo>
                  <a:pt x="36018" y="24244"/>
                </a:lnTo>
                <a:lnTo>
                  <a:pt x="35323" y="23940"/>
                </a:lnTo>
                <a:lnTo>
                  <a:pt x="35844" y="23201"/>
                </a:lnTo>
                <a:close/>
                <a:moveTo>
                  <a:pt x="24765" y="23288"/>
                </a:moveTo>
                <a:lnTo>
                  <a:pt x="25460" y="23549"/>
                </a:lnTo>
                <a:lnTo>
                  <a:pt x="24982" y="24287"/>
                </a:lnTo>
                <a:lnTo>
                  <a:pt x="24287" y="24027"/>
                </a:lnTo>
                <a:lnTo>
                  <a:pt x="24765" y="23288"/>
                </a:lnTo>
                <a:close/>
                <a:moveTo>
                  <a:pt x="27720" y="23331"/>
                </a:moveTo>
                <a:lnTo>
                  <a:pt x="28415" y="23592"/>
                </a:lnTo>
                <a:lnTo>
                  <a:pt x="27893" y="24374"/>
                </a:lnTo>
                <a:lnTo>
                  <a:pt x="27242" y="24113"/>
                </a:lnTo>
                <a:lnTo>
                  <a:pt x="27720" y="23331"/>
                </a:lnTo>
                <a:close/>
                <a:moveTo>
                  <a:pt x="30674" y="23375"/>
                </a:moveTo>
                <a:lnTo>
                  <a:pt x="31369" y="23636"/>
                </a:lnTo>
                <a:lnTo>
                  <a:pt x="30848" y="24418"/>
                </a:lnTo>
                <a:lnTo>
                  <a:pt x="30196" y="24157"/>
                </a:lnTo>
                <a:lnTo>
                  <a:pt x="30674" y="23375"/>
                </a:lnTo>
                <a:close/>
                <a:moveTo>
                  <a:pt x="33628" y="23418"/>
                </a:moveTo>
                <a:lnTo>
                  <a:pt x="33976" y="23549"/>
                </a:lnTo>
                <a:lnTo>
                  <a:pt x="34367" y="23722"/>
                </a:lnTo>
                <a:lnTo>
                  <a:pt x="33976" y="24287"/>
                </a:lnTo>
                <a:lnTo>
                  <a:pt x="33976" y="24200"/>
                </a:lnTo>
                <a:lnTo>
                  <a:pt x="33802" y="24461"/>
                </a:lnTo>
                <a:lnTo>
                  <a:pt x="33150" y="24200"/>
                </a:lnTo>
                <a:lnTo>
                  <a:pt x="33628" y="23418"/>
                </a:lnTo>
                <a:close/>
                <a:moveTo>
                  <a:pt x="36626" y="23505"/>
                </a:moveTo>
                <a:lnTo>
                  <a:pt x="37321" y="23766"/>
                </a:lnTo>
                <a:lnTo>
                  <a:pt x="36800" y="24548"/>
                </a:lnTo>
                <a:lnTo>
                  <a:pt x="36148" y="24287"/>
                </a:lnTo>
                <a:lnTo>
                  <a:pt x="36626" y="23505"/>
                </a:lnTo>
                <a:close/>
                <a:moveTo>
                  <a:pt x="25591" y="23592"/>
                </a:moveTo>
                <a:lnTo>
                  <a:pt x="26242" y="23853"/>
                </a:lnTo>
                <a:lnTo>
                  <a:pt x="25764" y="24591"/>
                </a:lnTo>
                <a:lnTo>
                  <a:pt x="25113" y="24331"/>
                </a:lnTo>
                <a:lnTo>
                  <a:pt x="25591" y="23592"/>
                </a:lnTo>
                <a:close/>
                <a:moveTo>
                  <a:pt x="28545" y="23636"/>
                </a:moveTo>
                <a:lnTo>
                  <a:pt x="29197" y="23896"/>
                </a:lnTo>
                <a:lnTo>
                  <a:pt x="28675" y="24678"/>
                </a:lnTo>
                <a:lnTo>
                  <a:pt x="28024" y="24418"/>
                </a:lnTo>
                <a:lnTo>
                  <a:pt x="28545" y="23636"/>
                </a:lnTo>
                <a:close/>
                <a:moveTo>
                  <a:pt x="31456" y="23679"/>
                </a:moveTo>
                <a:lnTo>
                  <a:pt x="32151" y="23940"/>
                </a:lnTo>
                <a:lnTo>
                  <a:pt x="31630" y="24722"/>
                </a:lnTo>
                <a:lnTo>
                  <a:pt x="30978" y="24461"/>
                </a:lnTo>
                <a:lnTo>
                  <a:pt x="31456" y="23679"/>
                </a:lnTo>
                <a:close/>
                <a:moveTo>
                  <a:pt x="21246" y="23722"/>
                </a:moveTo>
                <a:lnTo>
                  <a:pt x="21941" y="23983"/>
                </a:lnTo>
                <a:lnTo>
                  <a:pt x="21420" y="24765"/>
                </a:lnTo>
                <a:lnTo>
                  <a:pt x="20768" y="24505"/>
                </a:lnTo>
                <a:lnTo>
                  <a:pt x="21246" y="23722"/>
                </a:lnTo>
                <a:close/>
                <a:moveTo>
                  <a:pt x="34497" y="23766"/>
                </a:moveTo>
                <a:lnTo>
                  <a:pt x="35149" y="24027"/>
                </a:lnTo>
                <a:lnTo>
                  <a:pt x="34628" y="24809"/>
                </a:lnTo>
                <a:lnTo>
                  <a:pt x="33976" y="24548"/>
                </a:lnTo>
                <a:lnTo>
                  <a:pt x="34497" y="23766"/>
                </a:lnTo>
                <a:close/>
                <a:moveTo>
                  <a:pt x="23418" y="23853"/>
                </a:moveTo>
                <a:lnTo>
                  <a:pt x="24114" y="24113"/>
                </a:lnTo>
                <a:lnTo>
                  <a:pt x="23592" y="24896"/>
                </a:lnTo>
                <a:lnTo>
                  <a:pt x="22940" y="24635"/>
                </a:lnTo>
                <a:lnTo>
                  <a:pt x="23418" y="23853"/>
                </a:lnTo>
                <a:close/>
                <a:moveTo>
                  <a:pt x="26373" y="23896"/>
                </a:moveTo>
                <a:lnTo>
                  <a:pt x="27024" y="24157"/>
                </a:lnTo>
                <a:lnTo>
                  <a:pt x="26547" y="24896"/>
                </a:lnTo>
                <a:lnTo>
                  <a:pt x="25895" y="24635"/>
                </a:lnTo>
                <a:lnTo>
                  <a:pt x="26373" y="23896"/>
                </a:lnTo>
                <a:close/>
                <a:moveTo>
                  <a:pt x="29327" y="23940"/>
                </a:moveTo>
                <a:lnTo>
                  <a:pt x="29979" y="24200"/>
                </a:lnTo>
                <a:lnTo>
                  <a:pt x="29501" y="25026"/>
                </a:lnTo>
                <a:lnTo>
                  <a:pt x="28806" y="24722"/>
                </a:lnTo>
                <a:lnTo>
                  <a:pt x="29327" y="23940"/>
                </a:lnTo>
                <a:close/>
                <a:moveTo>
                  <a:pt x="32282" y="23983"/>
                </a:moveTo>
                <a:lnTo>
                  <a:pt x="32933" y="24287"/>
                </a:lnTo>
                <a:lnTo>
                  <a:pt x="32455" y="25026"/>
                </a:lnTo>
                <a:lnTo>
                  <a:pt x="31760" y="24765"/>
                </a:lnTo>
                <a:lnTo>
                  <a:pt x="32282" y="23983"/>
                </a:lnTo>
                <a:close/>
                <a:moveTo>
                  <a:pt x="35279" y="24070"/>
                </a:moveTo>
                <a:lnTo>
                  <a:pt x="35931" y="24331"/>
                </a:lnTo>
                <a:lnTo>
                  <a:pt x="35453" y="25113"/>
                </a:lnTo>
                <a:lnTo>
                  <a:pt x="34758" y="24852"/>
                </a:lnTo>
                <a:lnTo>
                  <a:pt x="35279" y="24070"/>
                </a:lnTo>
                <a:close/>
                <a:moveTo>
                  <a:pt x="24244" y="24157"/>
                </a:moveTo>
                <a:lnTo>
                  <a:pt x="24896" y="24418"/>
                </a:lnTo>
                <a:lnTo>
                  <a:pt x="24374" y="25200"/>
                </a:lnTo>
                <a:lnTo>
                  <a:pt x="23722" y="24939"/>
                </a:lnTo>
                <a:lnTo>
                  <a:pt x="24244" y="24157"/>
                </a:lnTo>
                <a:close/>
                <a:moveTo>
                  <a:pt x="27155" y="24200"/>
                </a:moveTo>
                <a:lnTo>
                  <a:pt x="27850" y="24505"/>
                </a:lnTo>
                <a:lnTo>
                  <a:pt x="27372" y="25243"/>
                </a:lnTo>
                <a:lnTo>
                  <a:pt x="26677" y="24982"/>
                </a:lnTo>
                <a:lnTo>
                  <a:pt x="27155" y="24200"/>
                </a:lnTo>
                <a:close/>
                <a:moveTo>
                  <a:pt x="19899" y="24287"/>
                </a:moveTo>
                <a:lnTo>
                  <a:pt x="20551" y="24548"/>
                </a:lnTo>
                <a:lnTo>
                  <a:pt x="20073" y="25330"/>
                </a:lnTo>
                <a:lnTo>
                  <a:pt x="19378" y="25069"/>
                </a:lnTo>
                <a:lnTo>
                  <a:pt x="19899" y="24287"/>
                </a:lnTo>
                <a:close/>
                <a:moveTo>
                  <a:pt x="30109" y="24244"/>
                </a:moveTo>
                <a:lnTo>
                  <a:pt x="30761" y="24548"/>
                </a:lnTo>
                <a:lnTo>
                  <a:pt x="30283" y="25330"/>
                </a:lnTo>
                <a:lnTo>
                  <a:pt x="29588" y="25069"/>
                </a:lnTo>
                <a:lnTo>
                  <a:pt x="30109" y="24244"/>
                </a:lnTo>
                <a:close/>
                <a:moveTo>
                  <a:pt x="33064" y="24331"/>
                </a:moveTo>
                <a:lnTo>
                  <a:pt x="33715" y="24591"/>
                </a:lnTo>
                <a:lnTo>
                  <a:pt x="33237" y="25373"/>
                </a:lnTo>
                <a:lnTo>
                  <a:pt x="32542" y="25113"/>
                </a:lnTo>
                <a:lnTo>
                  <a:pt x="33064" y="24331"/>
                </a:lnTo>
                <a:close/>
                <a:moveTo>
                  <a:pt x="25026" y="24461"/>
                </a:moveTo>
                <a:lnTo>
                  <a:pt x="25678" y="24722"/>
                </a:lnTo>
                <a:lnTo>
                  <a:pt x="25200" y="25504"/>
                </a:lnTo>
                <a:lnTo>
                  <a:pt x="24505" y="25243"/>
                </a:lnTo>
                <a:lnTo>
                  <a:pt x="25026" y="24461"/>
                </a:lnTo>
                <a:close/>
                <a:moveTo>
                  <a:pt x="27937" y="24548"/>
                </a:moveTo>
                <a:lnTo>
                  <a:pt x="28632" y="24809"/>
                </a:lnTo>
                <a:lnTo>
                  <a:pt x="28154" y="25547"/>
                </a:lnTo>
                <a:lnTo>
                  <a:pt x="27459" y="25287"/>
                </a:lnTo>
                <a:lnTo>
                  <a:pt x="27937" y="24548"/>
                </a:lnTo>
                <a:close/>
                <a:moveTo>
                  <a:pt x="20681" y="24591"/>
                </a:moveTo>
                <a:lnTo>
                  <a:pt x="21333" y="24852"/>
                </a:lnTo>
                <a:lnTo>
                  <a:pt x="20855" y="25634"/>
                </a:lnTo>
                <a:lnTo>
                  <a:pt x="20160" y="25373"/>
                </a:lnTo>
                <a:lnTo>
                  <a:pt x="20681" y="24591"/>
                </a:lnTo>
                <a:close/>
                <a:moveTo>
                  <a:pt x="30891" y="24591"/>
                </a:moveTo>
                <a:lnTo>
                  <a:pt x="31586" y="24852"/>
                </a:lnTo>
                <a:lnTo>
                  <a:pt x="31065" y="25634"/>
                </a:lnTo>
                <a:lnTo>
                  <a:pt x="30413" y="25373"/>
                </a:lnTo>
                <a:lnTo>
                  <a:pt x="30891" y="24591"/>
                </a:lnTo>
                <a:close/>
                <a:moveTo>
                  <a:pt x="33889" y="24591"/>
                </a:moveTo>
                <a:lnTo>
                  <a:pt x="33889" y="24635"/>
                </a:lnTo>
                <a:lnTo>
                  <a:pt x="34584" y="24896"/>
                </a:lnTo>
                <a:lnTo>
                  <a:pt x="34106" y="25678"/>
                </a:lnTo>
                <a:lnTo>
                  <a:pt x="33889" y="25591"/>
                </a:lnTo>
                <a:lnTo>
                  <a:pt x="33889" y="25634"/>
                </a:lnTo>
                <a:lnTo>
                  <a:pt x="33368" y="25417"/>
                </a:lnTo>
                <a:lnTo>
                  <a:pt x="33889" y="24591"/>
                </a:lnTo>
                <a:close/>
                <a:moveTo>
                  <a:pt x="25808" y="24765"/>
                </a:moveTo>
                <a:lnTo>
                  <a:pt x="26503" y="25026"/>
                </a:lnTo>
                <a:lnTo>
                  <a:pt x="25982" y="25808"/>
                </a:lnTo>
                <a:lnTo>
                  <a:pt x="25287" y="25547"/>
                </a:lnTo>
                <a:lnTo>
                  <a:pt x="25808" y="24765"/>
                </a:lnTo>
                <a:close/>
                <a:moveTo>
                  <a:pt x="28762" y="24852"/>
                </a:moveTo>
                <a:lnTo>
                  <a:pt x="29414" y="25113"/>
                </a:lnTo>
                <a:lnTo>
                  <a:pt x="28936" y="25851"/>
                </a:lnTo>
                <a:lnTo>
                  <a:pt x="28284" y="25591"/>
                </a:lnTo>
                <a:lnTo>
                  <a:pt x="28762" y="24852"/>
                </a:lnTo>
                <a:close/>
                <a:moveTo>
                  <a:pt x="34019" y="25764"/>
                </a:moveTo>
                <a:lnTo>
                  <a:pt x="33976" y="25851"/>
                </a:lnTo>
                <a:lnTo>
                  <a:pt x="33976" y="25764"/>
                </a:lnTo>
                <a:close/>
                <a:moveTo>
                  <a:pt x="18509" y="24852"/>
                </a:moveTo>
                <a:lnTo>
                  <a:pt x="19204" y="25113"/>
                </a:lnTo>
                <a:lnTo>
                  <a:pt x="18683" y="25895"/>
                </a:lnTo>
                <a:lnTo>
                  <a:pt x="18031" y="25634"/>
                </a:lnTo>
                <a:lnTo>
                  <a:pt x="18509" y="24852"/>
                </a:lnTo>
                <a:close/>
                <a:moveTo>
                  <a:pt x="21463" y="24896"/>
                </a:moveTo>
                <a:lnTo>
                  <a:pt x="22158" y="25156"/>
                </a:lnTo>
                <a:lnTo>
                  <a:pt x="21637" y="25938"/>
                </a:lnTo>
                <a:lnTo>
                  <a:pt x="20985" y="25678"/>
                </a:lnTo>
                <a:lnTo>
                  <a:pt x="21463" y="24896"/>
                </a:lnTo>
                <a:close/>
                <a:moveTo>
                  <a:pt x="31717" y="24896"/>
                </a:moveTo>
                <a:lnTo>
                  <a:pt x="32368" y="25156"/>
                </a:lnTo>
                <a:lnTo>
                  <a:pt x="31847" y="25938"/>
                </a:lnTo>
                <a:lnTo>
                  <a:pt x="31195" y="25678"/>
                </a:lnTo>
                <a:lnTo>
                  <a:pt x="31717" y="24896"/>
                </a:lnTo>
                <a:close/>
                <a:moveTo>
                  <a:pt x="34715" y="24939"/>
                </a:moveTo>
                <a:lnTo>
                  <a:pt x="35366" y="25243"/>
                </a:lnTo>
                <a:lnTo>
                  <a:pt x="34888" y="25982"/>
                </a:lnTo>
                <a:lnTo>
                  <a:pt x="34237" y="25721"/>
                </a:lnTo>
                <a:lnTo>
                  <a:pt x="34715" y="24939"/>
                </a:lnTo>
                <a:close/>
                <a:moveTo>
                  <a:pt x="23636" y="25026"/>
                </a:moveTo>
                <a:lnTo>
                  <a:pt x="24331" y="25330"/>
                </a:lnTo>
                <a:lnTo>
                  <a:pt x="23809" y="26069"/>
                </a:lnTo>
                <a:lnTo>
                  <a:pt x="23158" y="25808"/>
                </a:lnTo>
                <a:lnTo>
                  <a:pt x="23636" y="25026"/>
                </a:lnTo>
                <a:close/>
                <a:moveTo>
                  <a:pt x="26590" y="25069"/>
                </a:moveTo>
                <a:lnTo>
                  <a:pt x="27285" y="25330"/>
                </a:lnTo>
                <a:lnTo>
                  <a:pt x="26764" y="26155"/>
                </a:lnTo>
                <a:lnTo>
                  <a:pt x="26112" y="25895"/>
                </a:lnTo>
                <a:lnTo>
                  <a:pt x="26590" y="25069"/>
                </a:lnTo>
                <a:close/>
                <a:moveTo>
                  <a:pt x="29544" y="25156"/>
                </a:moveTo>
                <a:lnTo>
                  <a:pt x="30196" y="25417"/>
                </a:lnTo>
                <a:lnTo>
                  <a:pt x="29718" y="26155"/>
                </a:lnTo>
                <a:lnTo>
                  <a:pt x="29066" y="25895"/>
                </a:lnTo>
                <a:lnTo>
                  <a:pt x="29544" y="25156"/>
                </a:lnTo>
                <a:close/>
                <a:moveTo>
                  <a:pt x="19334" y="25156"/>
                </a:moveTo>
                <a:lnTo>
                  <a:pt x="19986" y="25417"/>
                </a:lnTo>
                <a:lnTo>
                  <a:pt x="19508" y="26199"/>
                </a:lnTo>
                <a:lnTo>
                  <a:pt x="18813" y="25938"/>
                </a:lnTo>
                <a:lnTo>
                  <a:pt x="19334" y="25156"/>
                </a:lnTo>
                <a:close/>
                <a:moveTo>
                  <a:pt x="32499" y="25200"/>
                </a:moveTo>
                <a:lnTo>
                  <a:pt x="33150" y="25460"/>
                </a:lnTo>
                <a:lnTo>
                  <a:pt x="32629" y="26286"/>
                </a:lnTo>
                <a:lnTo>
                  <a:pt x="31977" y="25982"/>
                </a:lnTo>
                <a:lnTo>
                  <a:pt x="32499" y="25200"/>
                </a:lnTo>
                <a:close/>
                <a:moveTo>
                  <a:pt x="22636" y="24635"/>
                </a:moveTo>
                <a:lnTo>
                  <a:pt x="22723" y="24678"/>
                </a:lnTo>
                <a:lnTo>
                  <a:pt x="22593" y="24939"/>
                </a:lnTo>
                <a:lnTo>
                  <a:pt x="22593" y="25156"/>
                </a:lnTo>
                <a:lnTo>
                  <a:pt x="22854" y="24722"/>
                </a:lnTo>
                <a:lnTo>
                  <a:pt x="23505" y="24982"/>
                </a:lnTo>
                <a:lnTo>
                  <a:pt x="23027" y="25764"/>
                </a:lnTo>
                <a:lnTo>
                  <a:pt x="22593" y="25591"/>
                </a:lnTo>
                <a:lnTo>
                  <a:pt x="22593" y="25721"/>
                </a:lnTo>
                <a:lnTo>
                  <a:pt x="22940" y="25895"/>
                </a:lnTo>
                <a:lnTo>
                  <a:pt x="22636" y="26373"/>
                </a:lnTo>
                <a:lnTo>
                  <a:pt x="22549" y="26329"/>
                </a:lnTo>
                <a:lnTo>
                  <a:pt x="22680" y="26155"/>
                </a:lnTo>
                <a:lnTo>
                  <a:pt x="22680" y="25895"/>
                </a:lnTo>
                <a:lnTo>
                  <a:pt x="22419" y="26286"/>
                </a:lnTo>
                <a:lnTo>
                  <a:pt x="21767" y="25982"/>
                </a:lnTo>
                <a:lnTo>
                  <a:pt x="22245" y="25243"/>
                </a:lnTo>
                <a:lnTo>
                  <a:pt x="22680" y="25373"/>
                </a:lnTo>
                <a:lnTo>
                  <a:pt x="22680" y="25243"/>
                </a:lnTo>
                <a:lnTo>
                  <a:pt x="22332" y="25113"/>
                </a:lnTo>
                <a:lnTo>
                  <a:pt x="22636" y="24635"/>
                </a:lnTo>
                <a:close/>
                <a:moveTo>
                  <a:pt x="24418" y="25373"/>
                </a:moveTo>
                <a:lnTo>
                  <a:pt x="25113" y="25634"/>
                </a:lnTo>
                <a:lnTo>
                  <a:pt x="24591" y="26416"/>
                </a:lnTo>
                <a:lnTo>
                  <a:pt x="23940" y="26155"/>
                </a:lnTo>
                <a:lnTo>
                  <a:pt x="24418" y="25373"/>
                </a:lnTo>
                <a:close/>
                <a:moveTo>
                  <a:pt x="27415" y="25373"/>
                </a:moveTo>
                <a:lnTo>
                  <a:pt x="28067" y="25634"/>
                </a:lnTo>
                <a:lnTo>
                  <a:pt x="27546" y="26460"/>
                </a:lnTo>
                <a:lnTo>
                  <a:pt x="26894" y="26199"/>
                </a:lnTo>
                <a:lnTo>
                  <a:pt x="27415" y="25373"/>
                </a:lnTo>
                <a:close/>
                <a:moveTo>
                  <a:pt x="30326" y="25460"/>
                </a:moveTo>
                <a:lnTo>
                  <a:pt x="30978" y="25764"/>
                </a:lnTo>
                <a:lnTo>
                  <a:pt x="30544" y="26460"/>
                </a:lnTo>
                <a:lnTo>
                  <a:pt x="29848" y="26199"/>
                </a:lnTo>
                <a:lnTo>
                  <a:pt x="30326" y="25460"/>
                </a:lnTo>
                <a:close/>
                <a:moveTo>
                  <a:pt x="20116" y="25504"/>
                </a:moveTo>
                <a:lnTo>
                  <a:pt x="20768" y="25764"/>
                </a:lnTo>
                <a:lnTo>
                  <a:pt x="20290" y="26547"/>
                </a:lnTo>
                <a:lnTo>
                  <a:pt x="19595" y="26242"/>
                </a:lnTo>
                <a:lnTo>
                  <a:pt x="20116" y="25504"/>
                </a:lnTo>
                <a:close/>
                <a:moveTo>
                  <a:pt x="33281" y="25504"/>
                </a:moveTo>
                <a:lnTo>
                  <a:pt x="33889" y="25764"/>
                </a:lnTo>
                <a:lnTo>
                  <a:pt x="33368" y="26547"/>
                </a:lnTo>
                <a:lnTo>
                  <a:pt x="32759" y="26329"/>
                </a:lnTo>
                <a:lnTo>
                  <a:pt x="33281" y="25504"/>
                </a:lnTo>
                <a:close/>
                <a:moveTo>
                  <a:pt x="25243" y="25678"/>
                </a:moveTo>
                <a:lnTo>
                  <a:pt x="25895" y="25938"/>
                </a:lnTo>
                <a:lnTo>
                  <a:pt x="25417" y="26720"/>
                </a:lnTo>
                <a:lnTo>
                  <a:pt x="24722" y="26460"/>
                </a:lnTo>
                <a:lnTo>
                  <a:pt x="25243" y="25678"/>
                </a:lnTo>
                <a:close/>
                <a:moveTo>
                  <a:pt x="28198" y="25678"/>
                </a:moveTo>
                <a:lnTo>
                  <a:pt x="28849" y="25938"/>
                </a:lnTo>
                <a:lnTo>
                  <a:pt x="28328" y="26764"/>
                </a:lnTo>
                <a:lnTo>
                  <a:pt x="27676" y="26503"/>
                </a:lnTo>
                <a:lnTo>
                  <a:pt x="28198" y="25678"/>
                </a:lnTo>
                <a:close/>
                <a:moveTo>
                  <a:pt x="31108" y="25808"/>
                </a:moveTo>
                <a:lnTo>
                  <a:pt x="31804" y="26069"/>
                </a:lnTo>
                <a:lnTo>
                  <a:pt x="31326" y="26764"/>
                </a:lnTo>
                <a:lnTo>
                  <a:pt x="30631" y="26503"/>
                </a:lnTo>
                <a:lnTo>
                  <a:pt x="31108" y="25808"/>
                </a:lnTo>
                <a:close/>
                <a:moveTo>
                  <a:pt x="17944" y="25764"/>
                </a:moveTo>
                <a:lnTo>
                  <a:pt x="18639" y="26025"/>
                </a:lnTo>
                <a:lnTo>
                  <a:pt x="18118" y="26807"/>
                </a:lnTo>
                <a:lnTo>
                  <a:pt x="17466" y="26503"/>
                </a:lnTo>
                <a:lnTo>
                  <a:pt x="17944" y="25764"/>
                </a:lnTo>
                <a:close/>
                <a:moveTo>
                  <a:pt x="20898" y="25808"/>
                </a:moveTo>
                <a:lnTo>
                  <a:pt x="21550" y="26069"/>
                </a:lnTo>
                <a:lnTo>
                  <a:pt x="21072" y="26851"/>
                </a:lnTo>
                <a:lnTo>
                  <a:pt x="20421" y="26590"/>
                </a:lnTo>
                <a:lnTo>
                  <a:pt x="20898" y="25808"/>
                </a:lnTo>
                <a:close/>
                <a:moveTo>
                  <a:pt x="26025" y="25982"/>
                </a:moveTo>
                <a:lnTo>
                  <a:pt x="26677" y="26242"/>
                </a:lnTo>
                <a:lnTo>
                  <a:pt x="26199" y="27024"/>
                </a:lnTo>
                <a:lnTo>
                  <a:pt x="25504" y="26764"/>
                </a:lnTo>
                <a:lnTo>
                  <a:pt x="26025" y="25982"/>
                </a:lnTo>
                <a:close/>
                <a:moveTo>
                  <a:pt x="28980" y="25982"/>
                </a:moveTo>
                <a:lnTo>
                  <a:pt x="29675" y="26286"/>
                </a:lnTo>
                <a:lnTo>
                  <a:pt x="29153" y="27068"/>
                </a:lnTo>
                <a:lnTo>
                  <a:pt x="28458" y="26807"/>
                </a:lnTo>
                <a:lnTo>
                  <a:pt x="28980" y="25982"/>
                </a:lnTo>
                <a:close/>
                <a:moveTo>
                  <a:pt x="31890" y="26112"/>
                </a:moveTo>
                <a:lnTo>
                  <a:pt x="32586" y="26373"/>
                </a:lnTo>
                <a:lnTo>
                  <a:pt x="32108" y="27068"/>
                </a:lnTo>
                <a:lnTo>
                  <a:pt x="31456" y="26807"/>
                </a:lnTo>
                <a:lnTo>
                  <a:pt x="31890" y="26112"/>
                </a:lnTo>
                <a:close/>
                <a:moveTo>
                  <a:pt x="18726" y="26069"/>
                </a:moveTo>
                <a:lnTo>
                  <a:pt x="19421" y="26329"/>
                </a:lnTo>
                <a:lnTo>
                  <a:pt x="18900" y="27111"/>
                </a:lnTo>
                <a:lnTo>
                  <a:pt x="18248" y="26851"/>
                </a:lnTo>
                <a:lnTo>
                  <a:pt x="18726" y="26069"/>
                </a:lnTo>
                <a:close/>
                <a:moveTo>
                  <a:pt x="21680" y="26112"/>
                </a:moveTo>
                <a:lnTo>
                  <a:pt x="22376" y="26373"/>
                </a:lnTo>
                <a:lnTo>
                  <a:pt x="21854" y="27155"/>
                </a:lnTo>
                <a:lnTo>
                  <a:pt x="21203" y="26894"/>
                </a:lnTo>
                <a:lnTo>
                  <a:pt x="21680" y="26112"/>
                </a:lnTo>
                <a:close/>
                <a:moveTo>
                  <a:pt x="23853" y="26242"/>
                </a:moveTo>
                <a:lnTo>
                  <a:pt x="24548" y="26503"/>
                </a:lnTo>
                <a:lnTo>
                  <a:pt x="24027" y="27285"/>
                </a:lnTo>
                <a:lnTo>
                  <a:pt x="23375" y="27024"/>
                </a:lnTo>
                <a:lnTo>
                  <a:pt x="23853" y="26242"/>
                </a:lnTo>
                <a:close/>
                <a:moveTo>
                  <a:pt x="26807" y="26286"/>
                </a:moveTo>
                <a:lnTo>
                  <a:pt x="27502" y="26547"/>
                </a:lnTo>
                <a:lnTo>
                  <a:pt x="26981" y="27329"/>
                </a:lnTo>
                <a:lnTo>
                  <a:pt x="26329" y="27068"/>
                </a:lnTo>
                <a:lnTo>
                  <a:pt x="26807" y="26286"/>
                </a:lnTo>
                <a:close/>
                <a:moveTo>
                  <a:pt x="16597" y="26329"/>
                </a:moveTo>
                <a:lnTo>
                  <a:pt x="17249" y="26590"/>
                </a:lnTo>
                <a:lnTo>
                  <a:pt x="16771" y="27372"/>
                </a:lnTo>
                <a:lnTo>
                  <a:pt x="16076" y="27111"/>
                </a:lnTo>
                <a:lnTo>
                  <a:pt x="16597" y="26329"/>
                </a:lnTo>
                <a:close/>
                <a:moveTo>
                  <a:pt x="32716" y="26416"/>
                </a:moveTo>
                <a:lnTo>
                  <a:pt x="33324" y="26677"/>
                </a:lnTo>
                <a:lnTo>
                  <a:pt x="32846" y="27372"/>
                </a:lnTo>
                <a:lnTo>
                  <a:pt x="32238" y="27111"/>
                </a:lnTo>
                <a:lnTo>
                  <a:pt x="32716" y="26416"/>
                </a:lnTo>
                <a:close/>
                <a:moveTo>
                  <a:pt x="19552" y="26373"/>
                </a:moveTo>
                <a:lnTo>
                  <a:pt x="20203" y="26633"/>
                </a:lnTo>
                <a:lnTo>
                  <a:pt x="19725" y="27415"/>
                </a:lnTo>
                <a:lnTo>
                  <a:pt x="19030" y="27155"/>
                </a:lnTo>
                <a:lnTo>
                  <a:pt x="19552" y="26373"/>
                </a:lnTo>
                <a:close/>
                <a:moveTo>
                  <a:pt x="29805" y="26329"/>
                </a:moveTo>
                <a:lnTo>
                  <a:pt x="30457" y="26590"/>
                </a:lnTo>
                <a:lnTo>
                  <a:pt x="29935" y="27415"/>
                </a:lnTo>
                <a:lnTo>
                  <a:pt x="29240" y="27111"/>
                </a:lnTo>
                <a:lnTo>
                  <a:pt x="29805" y="26329"/>
                </a:lnTo>
                <a:close/>
                <a:moveTo>
                  <a:pt x="24678" y="26547"/>
                </a:moveTo>
                <a:lnTo>
                  <a:pt x="25330" y="26807"/>
                </a:lnTo>
                <a:lnTo>
                  <a:pt x="24809" y="27589"/>
                </a:lnTo>
                <a:lnTo>
                  <a:pt x="24157" y="27329"/>
                </a:lnTo>
                <a:lnTo>
                  <a:pt x="24678" y="26547"/>
                </a:lnTo>
                <a:close/>
                <a:moveTo>
                  <a:pt x="17379" y="26633"/>
                </a:moveTo>
                <a:lnTo>
                  <a:pt x="18031" y="26894"/>
                </a:lnTo>
                <a:lnTo>
                  <a:pt x="17553" y="27676"/>
                </a:lnTo>
                <a:lnTo>
                  <a:pt x="16901" y="27415"/>
                </a:lnTo>
                <a:lnTo>
                  <a:pt x="17379" y="26633"/>
                </a:lnTo>
                <a:close/>
                <a:moveTo>
                  <a:pt x="27589" y="26633"/>
                </a:moveTo>
                <a:lnTo>
                  <a:pt x="28284" y="26894"/>
                </a:lnTo>
                <a:lnTo>
                  <a:pt x="27763" y="27676"/>
                </a:lnTo>
                <a:lnTo>
                  <a:pt x="27111" y="27372"/>
                </a:lnTo>
                <a:lnTo>
                  <a:pt x="27589" y="26633"/>
                </a:lnTo>
                <a:close/>
                <a:moveTo>
                  <a:pt x="20334" y="26677"/>
                </a:moveTo>
                <a:lnTo>
                  <a:pt x="20985" y="26938"/>
                </a:lnTo>
                <a:lnTo>
                  <a:pt x="20507" y="27720"/>
                </a:lnTo>
                <a:lnTo>
                  <a:pt x="19812" y="27459"/>
                </a:lnTo>
                <a:lnTo>
                  <a:pt x="20334" y="26677"/>
                </a:lnTo>
                <a:close/>
                <a:moveTo>
                  <a:pt x="30587" y="26633"/>
                </a:moveTo>
                <a:lnTo>
                  <a:pt x="31239" y="26894"/>
                </a:lnTo>
                <a:lnTo>
                  <a:pt x="30717" y="27720"/>
                </a:lnTo>
                <a:lnTo>
                  <a:pt x="30066" y="27459"/>
                </a:lnTo>
                <a:lnTo>
                  <a:pt x="30587" y="26633"/>
                </a:lnTo>
                <a:close/>
                <a:moveTo>
                  <a:pt x="23071" y="25938"/>
                </a:moveTo>
                <a:lnTo>
                  <a:pt x="23766" y="26199"/>
                </a:lnTo>
                <a:lnTo>
                  <a:pt x="23245" y="26981"/>
                </a:lnTo>
                <a:lnTo>
                  <a:pt x="22593" y="26720"/>
                </a:lnTo>
                <a:lnTo>
                  <a:pt x="22593" y="26851"/>
                </a:lnTo>
                <a:lnTo>
                  <a:pt x="23158" y="27068"/>
                </a:lnTo>
                <a:lnTo>
                  <a:pt x="22680" y="27850"/>
                </a:lnTo>
                <a:lnTo>
                  <a:pt x="22593" y="27806"/>
                </a:lnTo>
                <a:lnTo>
                  <a:pt x="22680" y="27676"/>
                </a:lnTo>
                <a:lnTo>
                  <a:pt x="22680" y="27415"/>
                </a:lnTo>
                <a:lnTo>
                  <a:pt x="22636" y="27459"/>
                </a:lnTo>
                <a:lnTo>
                  <a:pt x="21985" y="27198"/>
                </a:lnTo>
                <a:lnTo>
                  <a:pt x="22506" y="26416"/>
                </a:lnTo>
                <a:lnTo>
                  <a:pt x="22593" y="26460"/>
                </a:lnTo>
                <a:lnTo>
                  <a:pt x="22593" y="26720"/>
                </a:lnTo>
                <a:lnTo>
                  <a:pt x="23071" y="25938"/>
                </a:lnTo>
                <a:close/>
                <a:moveTo>
                  <a:pt x="15207" y="26894"/>
                </a:moveTo>
                <a:lnTo>
                  <a:pt x="15902" y="27155"/>
                </a:lnTo>
                <a:lnTo>
                  <a:pt x="15381" y="27937"/>
                </a:lnTo>
                <a:lnTo>
                  <a:pt x="14729" y="27676"/>
                </a:lnTo>
                <a:lnTo>
                  <a:pt x="15207" y="26894"/>
                </a:lnTo>
                <a:close/>
                <a:moveTo>
                  <a:pt x="25460" y="26894"/>
                </a:moveTo>
                <a:lnTo>
                  <a:pt x="26112" y="27155"/>
                </a:lnTo>
                <a:lnTo>
                  <a:pt x="25634" y="27937"/>
                </a:lnTo>
                <a:lnTo>
                  <a:pt x="24939" y="27633"/>
                </a:lnTo>
                <a:lnTo>
                  <a:pt x="25460" y="26894"/>
                </a:lnTo>
                <a:close/>
                <a:moveTo>
                  <a:pt x="18161" y="26938"/>
                </a:moveTo>
                <a:lnTo>
                  <a:pt x="18856" y="27198"/>
                </a:lnTo>
                <a:lnTo>
                  <a:pt x="18335" y="27980"/>
                </a:lnTo>
                <a:lnTo>
                  <a:pt x="17683" y="27720"/>
                </a:lnTo>
                <a:lnTo>
                  <a:pt x="18161" y="26938"/>
                </a:lnTo>
                <a:close/>
                <a:moveTo>
                  <a:pt x="28415" y="26938"/>
                </a:moveTo>
                <a:lnTo>
                  <a:pt x="29066" y="27198"/>
                </a:lnTo>
                <a:lnTo>
                  <a:pt x="28589" y="27980"/>
                </a:lnTo>
                <a:lnTo>
                  <a:pt x="27893" y="27720"/>
                </a:lnTo>
                <a:lnTo>
                  <a:pt x="28415" y="26938"/>
                </a:lnTo>
                <a:close/>
                <a:moveTo>
                  <a:pt x="21116" y="26981"/>
                </a:moveTo>
                <a:lnTo>
                  <a:pt x="21811" y="27285"/>
                </a:lnTo>
                <a:lnTo>
                  <a:pt x="21289" y="28024"/>
                </a:lnTo>
                <a:lnTo>
                  <a:pt x="20638" y="27763"/>
                </a:lnTo>
                <a:lnTo>
                  <a:pt x="21116" y="26981"/>
                </a:lnTo>
                <a:close/>
                <a:moveTo>
                  <a:pt x="31369" y="26938"/>
                </a:moveTo>
                <a:lnTo>
                  <a:pt x="32064" y="27198"/>
                </a:lnTo>
                <a:lnTo>
                  <a:pt x="31499" y="28024"/>
                </a:lnTo>
                <a:lnTo>
                  <a:pt x="30848" y="27763"/>
                </a:lnTo>
                <a:lnTo>
                  <a:pt x="31369" y="26938"/>
                </a:lnTo>
                <a:close/>
                <a:moveTo>
                  <a:pt x="23288" y="27155"/>
                </a:moveTo>
                <a:lnTo>
                  <a:pt x="23983" y="27415"/>
                </a:lnTo>
                <a:lnTo>
                  <a:pt x="23462" y="28197"/>
                </a:lnTo>
                <a:lnTo>
                  <a:pt x="22810" y="27893"/>
                </a:lnTo>
                <a:lnTo>
                  <a:pt x="23288" y="27155"/>
                </a:lnTo>
                <a:close/>
                <a:moveTo>
                  <a:pt x="16032" y="27198"/>
                </a:moveTo>
                <a:lnTo>
                  <a:pt x="16684" y="27459"/>
                </a:lnTo>
                <a:lnTo>
                  <a:pt x="16206" y="28241"/>
                </a:lnTo>
                <a:lnTo>
                  <a:pt x="15511" y="27980"/>
                </a:lnTo>
                <a:lnTo>
                  <a:pt x="16032" y="27198"/>
                </a:lnTo>
                <a:close/>
                <a:moveTo>
                  <a:pt x="26242" y="27198"/>
                </a:moveTo>
                <a:lnTo>
                  <a:pt x="26894" y="27459"/>
                </a:lnTo>
                <a:lnTo>
                  <a:pt x="26416" y="28241"/>
                </a:lnTo>
                <a:lnTo>
                  <a:pt x="25721" y="27980"/>
                </a:lnTo>
                <a:lnTo>
                  <a:pt x="26242" y="27198"/>
                </a:lnTo>
                <a:close/>
                <a:moveTo>
                  <a:pt x="18987" y="27242"/>
                </a:moveTo>
                <a:lnTo>
                  <a:pt x="19638" y="27546"/>
                </a:lnTo>
                <a:lnTo>
                  <a:pt x="19117" y="28284"/>
                </a:lnTo>
                <a:lnTo>
                  <a:pt x="18465" y="28024"/>
                </a:lnTo>
                <a:lnTo>
                  <a:pt x="18987" y="27242"/>
                </a:lnTo>
                <a:close/>
                <a:moveTo>
                  <a:pt x="29197" y="27242"/>
                </a:moveTo>
                <a:lnTo>
                  <a:pt x="29848" y="27502"/>
                </a:lnTo>
                <a:lnTo>
                  <a:pt x="29371" y="28284"/>
                </a:lnTo>
                <a:lnTo>
                  <a:pt x="28675" y="28024"/>
                </a:lnTo>
                <a:lnTo>
                  <a:pt x="29197" y="27242"/>
                </a:lnTo>
                <a:close/>
                <a:moveTo>
                  <a:pt x="21898" y="27329"/>
                </a:moveTo>
                <a:lnTo>
                  <a:pt x="22593" y="27589"/>
                </a:lnTo>
                <a:lnTo>
                  <a:pt x="22072" y="28371"/>
                </a:lnTo>
                <a:lnTo>
                  <a:pt x="21420" y="28111"/>
                </a:lnTo>
                <a:lnTo>
                  <a:pt x="21898" y="27329"/>
                </a:lnTo>
                <a:close/>
                <a:moveTo>
                  <a:pt x="13860" y="27459"/>
                </a:moveTo>
                <a:lnTo>
                  <a:pt x="14512" y="27720"/>
                </a:lnTo>
                <a:lnTo>
                  <a:pt x="14034" y="28502"/>
                </a:lnTo>
                <a:lnTo>
                  <a:pt x="13382" y="28241"/>
                </a:lnTo>
                <a:lnTo>
                  <a:pt x="13860" y="27459"/>
                </a:lnTo>
                <a:close/>
                <a:moveTo>
                  <a:pt x="24070" y="27459"/>
                </a:moveTo>
                <a:lnTo>
                  <a:pt x="24765" y="27720"/>
                </a:lnTo>
                <a:lnTo>
                  <a:pt x="24244" y="28502"/>
                </a:lnTo>
                <a:lnTo>
                  <a:pt x="23592" y="28241"/>
                </a:lnTo>
                <a:lnTo>
                  <a:pt x="24070" y="27459"/>
                </a:lnTo>
                <a:close/>
                <a:moveTo>
                  <a:pt x="16814" y="27502"/>
                </a:moveTo>
                <a:lnTo>
                  <a:pt x="17466" y="27806"/>
                </a:lnTo>
                <a:lnTo>
                  <a:pt x="16988" y="28545"/>
                </a:lnTo>
                <a:lnTo>
                  <a:pt x="16293" y="28284"/>
                </a:lnTo>
                <a:lnTo>
                  <a:pt x="16814" y="27502"/>
                </a:lnTo>
                <a:close/>
                <a:moveTo>
                  <a:pt x="27024" y="27502"/>
                </a:moveTo>
                <a:lnTo>
                  <a:pt x="27720" y="27763"/>
                </a:lnTo>
                <a:lnTo>
                  <a:pt x="27198" y="28545"/>
                </a:lnTo>
                <a:lnTo>
                  <a:pt x="26547" y="28284"/>
                </a:lnTo>
                <a:lnTo>
                  <a:pt x="27024" y="27502"/>
                </a:lnTo>
                <a:close/>
                <a:moveTo>
                  <a:pt x="29979" y="27546"/>
                </a:moveTo>
                <a:lnTo>
                  <a:pt x="30631" y="27806"/>
                </a:lnTo>
                <a:lnTo>
                  <a:pt x="30153" y="28589"/>
                </a:lnTo>
                <a:lnTo>
                  <a:pt x="29501" y="28328"/>
                </a:lnTo>
                <a:lnTo>
                  <a:pt x="29979" y="27546"/>
                </a:lnTo>
                <a:close/>
                <a:moveTo>
                  <a:pt x="19769" y="27589"/>
                </a:moveTo>
                <a:lnTo>
                  <a:pt x="20421" y="27850"/>
                </a:lnTo>
                <a:lnTo>
                  <a:pt x="19943" y="28632"/>
                </a:lnTo>
                <a:lnTo>
                  <a:pt x="19247" y="28371"/>
                </a:lnTo>
                <a:lnTo>
                  <a:pt x="19769" y="27589"/>
                </a:lnTo>
                <a:close/>
                <a:moveTo>
                  <a:pt x="14642" y="27763"/>
                </a:moveTo>
                <a:lnTo>
                  <a:pt x="15337" y="28067"/>
                </a:lnTo>
                <a:lnTo>
                  <a:pt x="14816" y="28806"/>
                </a:lnTo>
                <a:lnTo>
                  <a:pt x="14164" y="28545"/>
                </a:lnTo>
                <a:lnTo>
                  <a:pt x="14642" y="27763"/>
                </a:lnTo>
                <a:close/>
                <a:moveTo>
                  <a:pt x="24896" y="27763"/>
                </a:moveTo>
                <a:lnTo>
                  <a:pt x="25547" y="28024"/>
                </a:lnTo>
                <a:lnTo>
                  <a:pt x="25069" y="28806"/>
                </a:lnTo>
                <a:lnTo>
                  <a:pt x="24374" y="28545"/>
                </a:lnTo>
                <a:lnTo>
                  <a:pt x="24896" y="27763"/>
                </a:lnTo>
                <a:close/>
                <a:moveTo>
                  <a:pt x="27806" y="27806"/>
                </a:moveTo>
                <a:lnTo>
                  <a:pt x="28502" y="28067"/>
                </a:lnTo>
                <a:lnTo>
                  <a:pt x="27980" y="28849"/>
                </a:lnTo>
                <a:lnTo>
                  <a:pt x="27329" y="28589"/>
                </a:lnTo>
                <a:lnTo>
                  <a:pt x="27806" y="27806"/>
                </a:lnTo>
                <a:close/>
                <a:moveTo>
                  <a:pt x="17596" y="27850"/>
                </a:moveTo>
                <a:lnTo>
                  <a:pt x="18292" y="28111"/>
                </a:lnTo>
                <a:lnTo>
                  <a:pt x="17770" y="28893"/>
                </a:lnTo>
                <a:lnTo>
                  <a:pt x="17119" y="28632"/>
                </a:lnTo>
                <a:lnTo>
                  <a:pt x="17596" y="27850"/>
                </a:lnTo>
                <a:close/>
                <a:moveTo>
                  <a:pt x="20551" y="27893"/>
                </a:moveTo>
                <a:lnTo>
                  <a:pt x="21203" y="28154"/>
                </a:lnTo>
                <a:lnTo>
                  <a:pt x="20725" y="28936"/>
                </a:lnTo>
                <a:lnTo>
                  <a:pt x="20030" y="28675"/>
                </a:lnTo>
                <a:lnTo>
                  <a:pt x="20551" y="27893"/>
                </a:lnTo>
                <a:close/>
                <a:moveTo>
                  <a:pt x="25678" y="28067"/>
                </a:moveTo>
                <a:lnTo>
                  <a:pt x="26329" y="28328"/>
                </a:lnTo>
                <a:lnTo>
                  <a:pt x="25851" y="29110"/>
                </a:lnTo>
                <a:lnTo>
                  <a:pt x="25156" y="28849"/>
                </a:lnTo>
                <a:lnTo>
                  <a:pt x="25678" y="28067"/>
                </a:lnTo>
                <a:close/>
                <a:moveTo>
                  <a:pt x="15468" y="28111"/>
                </a:moveTo>
                <a:lnTo>
                  <a:pt x="16119" y="28371"/>
                </a:lnTo>
                <a:lnTo>
                  <a:pt x="15598" y="29153"/>
                </a:lnTo>
                <a:lnTo>
                  <a:pt x="14946" y="28893"/>
                </a:lnTo>
                <a:lnTo>
                  <a:pt x="15468" y="28111"/>
                </a:lnTo>
                <a:close/>
                <a:moveTo>
                  <a:pt x="28632" y="28111"/>
                </a:moveTo>
                <a:lnTo>
                  <a:pt x="29284" y="28371"/>
                </a:lnTo>
                <a:lnTo>
                  <a:pt x="28806" y="29153"/>
                </a:lnTo>
                <a:lnTo>
                  <a:pt x="28111" y="28893"/>
                </a:lnTo>
                <a:lnTo>
                  <a:pt x="28632" y="28111"/>
                </a:lnTo>
                <a:close/>
                <a:moveTo>
                  <a:pt x="18379" y="28154"/>
                </a:moveTo>
                <a:lnTo>
                  <a:pt x="19074" y="28415"/>
                </a:lnTo>
                <a:lnTo>
                  <a:pt x="18552" y="29197"/>
                </a:lnTo>
                <a:lnTo>
                  <a:pt x="17901" y="28936"/>
                </a:lnTo>
                <a:lnTo>
                  <a:pt x="18379" y="28154"/>
                </a:lnTo>
                <a:close/>
                <a:moveTo>
                  <a:pt x="21333" y="28197"/>
                </a:moveTo>
                <a:lnTo>
                  <a:pt x="22028" y="28458"/>
                </a:lnTo>
                <a:lnTo>
                  <a:pt x="21507" y="29240"/>
                </a:lnTo>
                <a:lnTo>
                  <a:pt x="20855" y="28980"/>
                </a:lnTo>
                <a:lnTo>
                  <a:pt x="21333" y="28197"/>
                </a:lnTo>
                <a:close/>
                <a:moveTo>
                  <a:pt x="23505" y="28328"/>
                </a:moveTo>
                <a:lnTo>
                  <a:pt x="24200" y="28589"/>
                </a:lnTo>
                <a:lnTo>
                  <a:pt x="23679" y="29371"/>
                </a:lnTo>
                <a:lnTo>
                  <a:pt x="23027" y="29110"/>
                </a:lnTo>
                <a:lnTo>
                  <a:pt x="23505" y="28328"/>
                </a:lnTo>
                <a:close/>
                <a:moveTo>
                  <a:pt x="13295" y="28371"/>
                </a:moveTo>
                <a:lnTo>
                  <a:pt x="13947" y="28632"/>
                </a:lnTo>
                <a:lnTo>
                  <a:pt x="13469" y="29414"/>
                </a:lnTo>
                <a:lnTo>
                  <a:pt x="12774" y="29153"/>
                </a:lnTo>
                <a:lnTo>
                  <a:pt x="13295" y="28371"/>
                </a:lnTo>
                <a:close/>
                <a:moveTo>
                  <a:pt x="26460" y="28371"/>
                </a:moveTo>
                <a:lnTo>
                  <a:pt x="27111" y="28632"/>
                </a:lnTo>
                <a:lnTo>
                  <a:pt x="26633" y="29414"/>
                </a:lnTo>
                <a:lnTo>
                  <a:pt x="25982" y="29153"/>
                </a:lnTo>
                <a:lnTo>
                  <a:pt x="26460" y="28371"/>
                </a:lnTo>
                <a:close/>
                <a:moveTo>
                  <a:pt x="16250" y="28415"/>
                </a:moveTo>
                <a:lnTo>
                  <a:pt x="16901" y="28675"/>
                </a:lnTo>
                <a:lnTo>
                  <a:pt x="16423" y="29457"/>
                </a:lnTo>
                <a:lnTo>
                  <a:pt x="15728" y="29197"/>
                </a:lnTo>
                <a:lnTo>
                  <a:pt x="16250" y="28415"/>
                </a:lnTo>
                <a:close/>
                <a:moveTo>
                  <a:pt x="19204" y="28458"/>
                </a:moveTo>
                <a:lnTo>
                  <a:pt x="19856" y="28719"/>
                </a:lnTo>
                <a:lnTo>
                  <a:pt x="19334" y="29501"/>
                </a:lnTo>
                <a:lnTo>
                  <a:pt x="18683" y="29240"/>
                </a:lnTo>
                <a:lnTo>
                  <a:pt x="19204" y="28458"/>
                </a:lnTo>
                <a:close/>
                <a:moveTo>
                  <a:pt x="22593" y="27850"/>
                </a:moveTo>
                <a:lnTo>
                  <a:pt x="22593" y="27980"/>
                </a:lnTo>
                <a:lnTo>
                  <a:pt x="22593" y="28024"/>
                </a:lnTo>
                <a:lnTo>
                  <a:pt x="22593" y="28241"/>
                </a:lnTo>
                <a:lnTo>
                  <a:pt x="22723" y="28024"/>
                </a:lnTo>
                <a:lnTo>
                  <a:pt x="23375" y="28284"/>
                </a:lnTo>
                <a:lnTo>
                  <a:pt x="22897" y="29066"/>
                </a:lnTo>
                <a:lnTo>
                  <a:pt x="22680" y="28980"/>
                </a:lnTo>
                <a:lnTo>
                  <a:pt x="22593" y="28936"/>
                </a:lnTo>
                <a:lnTo>
                  <a:pt x="22593" y="29066"/>
                </a:lnTo>
                <a:lnTo>
                  <a:pt x="22593" y="29110"/>
                </a:lnTo>
                <a:lnTo>
                  <a:pt x="22289" y="29544"/>
                </a:lnTo>
                <a:lnTo>
                  <a:pt x="21637" y="29284"/>
                </a:lnTo>
                <a:lnTo>
                  <a:pt x="22115" y="28502"/>
                </a:lnTo>
                <a:lnTo>
                  <a:pt x="22680" y="28719"/>
                </a:lnTo>
                <a:lnTo>
                  <a:pt x="22680" y="28589"/>
                </a:lnTo>
                <a:lnTo>
                  <a:pt x="22202" y="28415"/>
                </a:lnTo>
                <a:lnTo>
                  <a:pt x="22593" y="27850"/>
                </a:lnTo>
                <a:close/>
                <a:moveTo>
                  <a:pt x="22680" y="29110"/>
                </a:moveTo>
                <a:lnTo>
                  <a:pt x="22810" y="29153"/>
                </a:lnTo>
                <a:lnTo>
                  <a:pt x="22593" y="29544"/>
                </a:lnTo>
                <a:lnTo>
                  <a:pt x="22593" y="29675"/>
                </a:lnTo>
                <a:lnTo>
                  <a:pt x="22419" y="29588"/>
                </a:lnTo>
                <a:lnTo>
                  <a:pt x="22680" y="29197"/>
                </a:lnTo>
                <a:lnTo>
                  <a:pt x="22680" y="29110"/>
                </a:lnTo>
                <a:close/>
                <a:moveTo>
                  <a:pt x="24287" y="28632"/>
                </a:moveTo>
                <a:lnTo>
                  <a:pt x="24982" y="28893"/>
                </a:lnTo>
                <a:lnTo>
                  <a:pt x="24461" y="29675"/>
                </a:lnTo>
                <a:lnTo>
                  <a:pt x="23809" y="29414"/>
                </a:lnTo>
                <a:lnTo>
                  <a:pt x="24287" y="28632"/>
                </a:lnTo>
                <a:close/>
                <a:moveTo>
                  <a:pt x="14077" y="28675"/>
                </a:moveTo>
                <a:lnTo>
                  <a:pt x="14772" y="28936"/>
                </a:lnTo>
                <a:lnTo>
                  <a:pt x="14251" y="29718"/>
                </a:lnTo>
                <a:lnTo>
                  <a:pt x="13599" y="29457"/>
                </a:lnTo>
                <a:lnTo>
                  <a:pt x="14077" y="28675"/>
                </a:lnTo>
                <a:close/>
                <a:moveTo>
                  <a:pt x="17032" y="28719"/>
                </a:moveTo>
                <a:lnTo>
                  <a:pt x="17683" y="28980"/>
                </a:lnTo>
                <a:lnTo>
                  <a:pt x="17205" y="29762"/>
                </a:lnTo>
                <a:lnTo>
                  <a:pt x="16510" y="29501"/>
                </a:lnTo>
                <a:lnTo>
                  <a:pt x="17032" y="28719"/>
                </a:lnTo>
                <a:close/>
                <a:moveTo>
                  <a:pt x="27242" y="28719"/>
                </a:moveTo>
                <a:lnTo>
                  <a:pt x="27937" y="28980"/>
                </a:lnTo>
                <a:lnTo>
                  <a:pt x="27415" y="29762"/>
                </a:lnTo>
                <a:lnTo>
                  <a:pt x="26764" y="29501"/>
                </a:lnTo>
                <a:lnTo>
                  <a:pt x="27242" y="28719"/>
                </a:lnTo>
                <a:close/>
                <a:moveTo>
                  <a:pt x="19986" y="28762"/>
                </a:moveTo>
                <a:lnTo>
                  <a:pt x="20638" y="29023"/>
                </a:lnTo>
                <a:lnTo>
                  <a:pt x="20160" y="29805"/>
                </a:lnTo>
                <a:lnTo>
                  <a:pt x="19465" y="29544"/>
                </a:lnTo>
                <a:lnTo>
                  <a:pt x="19986" y="28762"/>
                </a:lnTo>
                <a:close/>
                <a:moveTo>
                  <a:pt x="11905" y="28936"/>
                </a:moveTo>
                <a:lnTo>
                  <a:pt x="12600" y="29197"/>
                </a:lnTo>
                <a:lnTo>
                  <a:pt x="12122" y="29979"/>
                </a:lnTo>
                <a:lnTo>
                  <a:pt x="11427" y="29718"/>
                </a:lnTo>
                <a:lnTo>
                  <a:pt x="11905" y="28936"/>
                </a:lnTo>
                <a:close/>
                <a:moveTo>
                  <a:pt x="14859" y="28980"/>
                </a:moveTo>
                <a:lnTo>
                  <a:pt x="15554" y="29240"/>
                </a:lnTo>
                <a:lnTo>
                  <a:pt x="15033" y="30022"/>
                </a:lnTo>
                <a:lnTo>
                  <a:pt x="14381" y="29762"/>
                </a:lnTo>
                <a:lnTo>
                  <a:pt x="14859" y="28980"/>
                </a:lnTo>
                <a:close/>
                <a:moveTo>
                  <a:pt x="25113" y="28980"/>
                </a:moveTo>
                <a:lnTo>
                  <a:pt x="25764" y="29240"/>
                </a:lnTo>
                <a:lnTo>
                  <a:pt x="25287" y="30022"/>
                </a:lnTo>
                <a:lnTo>
                  <a:pt x="24591" y="29762"/>
                </a:lnTo>
                <a:lnTo>
                  <a:pt x="25113" y="28980"/>
                </a:lnTo>
                <a:close/>
                <a:moveTo>
                  <a:pt x="17814" y="29023"/>
                </a:moveTo>
                <a:lnTo>
                  <a:pt x="18509" y="29284"/>
                </a:lnTo>
                <a:lnTo>
                  <a:pt x="17988" y="30066"/>
                </a:lnTo>
                <a:lnTo>
                  <a:pt x="17336" y="29805"/>
                </a:lnTo>
                <a:lnTo>
                  <a:pt x="17814" y="29023"/>
                </a:lnTo>
                <a:close/>
                <a:moveTo>
                  <a:pt x="28067" y="29023"/>
                </a:moveTo>
                <a:lnTo>
                  <a:pt x="28719" y="29284"/>
                </a:lnTo>
                <a:lnTo>
                  <a:pt x="28198" y="30066"/>
                </a:lnTo>
                <a:lnTo>
                  <a:pt x="27546" y="29805"/>
                </a:lnTo>
                <a:lnTo>
                  <a:pt x="28067" y="29023"/>
                </a:lnTo>
                <a:close/>
                <a:moveTo>
                  <a:pt x="20768" y="29066"/>
                </a:moveTo>
                <a:lnTo>
                  <a:pt x="21420" y="29371"/>
                </a:lnTo>
                <a:lnTo>
                  <a:pt x="20942" y="30153"/>
                </a:lnTo>
                <a:lnTo>
                  <a:pt x="20290" y="29848"/>
                </a:lnTo>
                <a:lnTo>
                  <a:pt x="20768" y="29066"/>
                </a:lnTo>
                <a:close/>
                <a:moveTo>
                  <a:pt x="12730" y="29240"/>
                </a:moveTo>
                <a:lnTo>
                  <a:pt x="13382" y="29501"/>
                </a:lnTo>
                <a:lnTo>
                  <a:pt x="12904" y="30283"/>
                </a:lnTo>
                <a:lnTo>
                  <a:pt x="12209" y="30022"/>
                </a:lnTo>
                <a:lnTo>
                  <a:pt x="12730" y="29240"/>
                </a:lnTo>
                <a:close/>
                <a:moveTo>
                  <a:pt x="25895" y="29284"/>
                </a:moveTo>
                <a:lnTo>
                  <a:pt x="26547" y="29544"/>
                </a:lnTo>
                <a:lnTo>
                  <a:pt x="26069" y="30326"/>
                </a:lnTo>
                <a:lnTo>
                  <a:pt x="25373" y="30066"/>
                </a:lnTo>
                <a:lnTo>
                  <a:pt x="25895" y="29284"/>
                </a:lnTo>
                <a:close/>
                <a:moveTo>
                  <a:pt x="15685" y="29284"/>
                </a:moveTo>
                <a:lnTo>
                  <a:pt x="16337" y="29544"/>
                </a:lnTo>
                <a:lnTo>
                  <a:pt x="15815" y="30370"/>
                </a:lnTo>
                <a:lnTo>
                  <a:pt x="15163" y="30066"/>
                </a:lnTo>
                <a:lnTo>
                  <a:pt x="15685" y="29284"/>
                </a:lnTo>
                <a:close/>
                <a:moveTo>
                  <a:pt x="18596" y="29327"/>
                </a:moveTo>
                <a:lnTo>
                  <a:pt x="19291" y="29631"/>
                </a:lnTo>
                <a:lnTo>
                  <a:pt x="18770" y="30413"/>
                </a:lnTo>
                <a:lnTo>
                  <a:pt x="18118" y="30109"/>
                </a:lnTo>
                <a:lnTo>
                  <a:pt x="18596" y="29327"/>
                </a:lnTo>
                <a:close/>
                <a:moveTo>
                  <a:pt x="21550" y="29414"/>
                </a:moveTo>
                <a:lnTo>
                  <a:pt x="22245" y="29675"/>
                </a:lnTo>
                <a:lnTo>
                  <a:pt x="21724" y="30457"/>
                </a:lnTo>
                <a:lnTo>
                  <a:pt x="21072" y="30196"/>
                </a:lnTo>
                <a:lnTo>
                  <a:pt x="21550" y="29414"/>
                </a:lnTo>
                <a:close/>
                <a:moveTo>
                  <a:pt x="13512" y="29544"/>
                </a:moveTo>
                <a:lnTo>
                  <a:pt x="14164" y="29848"/>
                </a:lnTo>
                <a:lnTo>
                  <a:pt x="13686" y="30587"/>
                </a:lnTo>
                <a:lnTo>
                  <a:pt x="13035" y="30326"/>
                </a:lnTo>
                <a:lnTo>
                  <a:pt x="13512" y="29544"/>
                </a:lnTo>
                <a:close/>
                <a:moveTo>
                  <a:pt x="23722" y="29544"/>
                </a:moveTo>
                <a:lnTo>
                  <a:pt x="24418" y="29805"/>
                </a:lnTo>
                <a:lnTo>
                  <a:pt x="23896" y="30587"/>
                </a:lnTo>
                <a:lnTo>
                  <a:pt x="23245" y="30326"/>
                </a:lnTo>
                <a:lnTo>
                  <a:pt x="23722" y="29544"/>
                </a:lnTo>
                <a:close/>
                <a:moveTo>
                  <a:pt x="26677" y="29588"/>
                </a:moveTo>
                <a:lnTo>
                  <a:pt x="27372" y="29848"/>
                </a:lnTo>
                <a:lnTo>
                  <a:pt x="26851" y="30631"/>
                </a:lnTo>
                <a:lnTo>
                  <a:pt x="26199" y="30370"/>
                </a:lnTo>
                <a:lnTo>
                  <a:pt x="26677" y="29588"/>
                </a:lnTo>
                <a:close/>
                <a:moveTo>
                  <a:pt x="16467" y="29631"/>
                </a:moveTo>
                <a:lnTo>
                  <a:pt x="17119" y="29892"/>
                </a:lnTo>
                <a:lnTo>
                  <a:pt x="16641" y="30674"/>
                </a:lnTo>
                <a:lnTo>
                  <a:pt x="15946" y="30413"/>
                </a:lnTo>
                <a:lnTo>
                  <a:pt x="16467" y="29631"/>
                </a:lnTo>
                <a:close/>
                <a:moveTo>
                  <a:pt x="19421" y="29675"/>
                </a:moveTo>
                <a:lnTo>
                  <a:pt x="20073" y="29935"/>
                </a:lnTo>
                <a:lnTo>
                  <a:pt x="19595" y="30717"/>
                </a:lnTo>
                <a:lnTo>
                  <a:pt x="18900" y="30457"/>
                </a:lnTo>
                <a:lnTo>
                  <a:pt x="19421" y="29675"/>
                </a:lnTo>
                <a:close/>
                <a:moveTo>
                  <a:pt x="14295" y="29892"/>
                </a:moveTo>
                <a:lnTo>
                  <a:pt x="14990" y="30153"/>
                </a:lnTo>
                <a:lnTo>
                  <a:pt x="14468" y="30891"/>
                </a:lnTo>
                <a:lnTo>
                  <a:pt x="13817" y="30631"/>
                </a:lnTo>
                <a:lnTo>
                  <a:pt x="14295" y="29892"/>
                </a:lnTo>
                <a:close/>
                <a:moveTo>
                  <a:pt x="24548" y="29848"/>
                </a:moveTo>
                <a:lnTo>
                  <a:pt x="25200" y="30109"/>
                </a:lnTo>
                <a:lnTo>
                  <a:pt x="24678" y="30891"/>
                </a:lnTo>
                <a:lnTo>
                  <a:pt x="24027" y="30631"/>
                </a:lnTo>
                <a:lnTo>
                  <a:pt x="24548" y="29848"/>
                </a:lnTo>
                <a:close/>
                <a:moveTo>
                  <a:pt x="17249" y="29935"/>
                </a:moveTo>
                <a:lnTo>
                  <a:pt x="17901" y="30196"/>
                </a:lnTo>
                <a:lnTo>
                  <a:pt x="17423" y="30978"/>
                </a:lnTo>
                <a:lnTo>
                  <a:pt x="16728" y="30717"/>
                </a:lnTo>
                <a:lnTo>
                  <a:pt x="17249" y="29935"/>
                </a:lnTo>
                <a:close/>
                <a:moveTo>
                  <a:pt x="20203" y="29979"/>
                </a:moveTo>
                <a:lnTo>
                  <a:pt x="20855" y="30239"/>
                </a:lnTo>
                <a:lnTo>
                  <a:pt x="20377" y="31022"/>
                </a:lnTo>
                <a:lnTo>
                  <a:pt x="19682" y="30761"/>
                </a:lnTo>
                <a:lnTo>
                  <a:pt x="20203" y="29979"/>
                </a:lnTo>
                <a:close/>
                <a:moveTo>
                  <a:pt x="9950" y="30066"/>
                </a:moveTo>
                <a:lnTo>
                  <a:pt x="10602" y="30326"/>
                </a:lnTo>
                <a:lnTo>
                  <a:pt x="10124" y="31108"/>
                </a:lnTo>
                <a:lnTo>
                  <a:pt x="9428" y="30848"/>
                </a:lnTo>
                <a:lnTo>
                  <a:pt x="9950" y="30066"/>
                </a:lnTo>
                <a:close/>
                <a:moveTo>
                  <a:pt x="12166" y="30109"/>
                </a:moveTo>
                <a:lnTo>
                  <a:pt x="12817" y="30370"/>
                </a:lnTo>
                <a:lnTo>
                  <a:pt x="12296" y="31152"/>
                </a:lnTo>
                <a:lnTo>
                  <a:pt x="11644" y="30891"/>
                </a:lnTo>
                <a:lnTo>
                  <a:pt x="12166" y="30109"/>
                </a:lnTo>
                <a:close/>
                <a:moveTo>
                  <a:pt x="15077" y="30196"/>
                </a:moveTo>
                <a:lnTo>
                  <a:pt x="15772" y="30457"/>
                </a:lnTo>
                <a:lnTo>
                  <a:pt x="15294" y="31195"/>
                </a:lnTo>
                <a:lnTo>
                  <a:pt x="14599" y="30935"/>
                </a:lnTo>
                <a:lnTo>
                  <a:pt x="15077" y="30196"/>
                </a:lnTo>
                <a:close/>
                <a:moveTo>
                  <a:pt x="25330" y="30153"/>
                </a:moveTo>
                <a:lnTo>
                  <a:pt x="25982" y="30413"/>
                </a:lnTo>
                <a:lnTo>
                  <a:pt x="25504" y="31195"/>
                </a:lnTo>
                <a:lnTo>
                  <a:pt x="24809" y="30935"/>
                </a:lnTo>
                <a:lnTo>
                  <a:pt x="25330" y="30153"/>
                </a:lnTo>
                <a:close/>
                <a:moveTo>
                  <a:pt x="18031" y="30239"/>
                </a:moveTo>
                <a:lnTo>
                  <a:pt x="18726" y="30500"/>
                </a:lnTo>
                <a:lnTo>
                  <a:pt x="18205" y="31282"/>
                </a:lnTo>
                <a:lnTo>
                  <a:pt x="17553" y="31022"/>
                </a:lnTo>
                <a:lnTo>
                  <a:pt x="18031" y="30239"/>
                </a:lnTo>
                <a:close/>
                <a:moveTo>
                  <a:pt x="20985" y="30283"/>
                </a:moveTo>
                <a:lnTo>
                  <a:pt x="21680" y="30544"/>
                </a:lnTo>
                <a:lnTo>
                  <a:pt x="21159" y="31326"/>
                </a:lnTo>
                <a:lnTo>
                  <a:pt x="20507" y="31065"/>
                </a:lnTo>
                <a:lnTo>
                  <a:pt x="20985" y="30283"/>
                </a:lnTo>
                <a:close/>
                <a:moveTo>
                  <a:pt x="23158" y="30413"/>
                </a:moveTo>
                <a:lnTo>
                  <a:pt x="23853" y="30674"/>
                </a:lnTo>
                <a:lnTo>
                  <a:pt x="23331" y="31456"/>
                </a:lnTo>
                <a:lnTo>
                  <a:pt x="22680" y="31195"/>
                </a:lnTo>
                <a:lnTo>
                  <a:pt x="23158" y="30413"/>
                </a:lnTo>
                <a:close/>
                <a:moveTo>
                  <a:pt x="12948" y="30413"/>
                </a:moveTo>
                <a:lnTo>
                  <a:pt x="13599" y="30674"/>
                </a:lnTo>
                <a:lnTo>
                  <a:pt x="13121" y="31499"/>
                </a:lnTo>
                <a:lnTo>
                  <a:pt x="12426" y="31239"/>
                </a:lnTo>
                <a:lnTo>
                  <a:pt x="12948" y="30413"/>
                </a:lnTo>
                <a:close/>
                <a:moveTo>
                  <a:pt x="15902" y="30500"/>
                </a:moveTo>
                <a:lnTo>
                  <a:pt x="16554" y="30761"/>
                </a:lnTo>
                <a:lnTo>
                  <a:pt x="16076" y="31499"/>
                </a:lnTo>
                <a:lnTo>
                  <a:pt x="15381" y="31239"/>
                </a:lnTo>
                <a:lnTo>
                  <a:pt x="15902" y="30500"/>
                </a:lnTo>
                <a:close/>
                <a:moveTo>
                  <a:pt x="18813" y="30544"/>
                </a:moveTo>
                <a:lnTo>
                  <a:pt x="19508" y="30804"/>
                </a:lnTo>
                <a:lnTo>
                  <a:pt x="18987" y="31630"/>
                </a:lnTo>
                <a:lnTo>
                  <a:pt x="18335" y="31326"/>
                </a:lnTo>
                <a:lnTo>
                  <a:pt x="18813" y="30544"/>
                </a:lnTo>
                <a:close/>
                <a:moveTo>
                  <a:pt x="21767" y="30587"/>
                </a:moveTo>
                <a:lnTo>
                  <a:pt x="22463" y="30848"/>
                </a:lnTo>
                <a:lnTo>
                  <a:pt x="21941" y="31630"/>
                </a:lnTo>
                <a:lnTo>
                  <a:pt x="21289" y="31369"/>
                </a:lnTo>
                <a:lnTo>
                  <a:pt x="21767" y="30587"/>
                </a:lnTo>
                <a:close/>
                <a:moveTo>
                  <a:pt x="8560" y="30631"/>
                </a:moveTo>
                <a:lnTo>
                  <a:pt x="9255" y="30891"/>
                </a:lnTo>
                <a:lnTo>
                  <a:pt x="8733" y="31673"/>
                </a:lnTo>
                <a:lnTo>
                  <a:pt x="8082" y="31413"/>
                </a:lnTo>
                <a:lnTo>
                  <a:pt x="8560" y="30631"/>
                </a:lnTo>
                <a:close/>
                <a:moveTo>
                  <a:pt x="23940" y="30717"/>
                </a:moveTo>
                <a:lnTo>
                  <a:pt x="24635" y="31022"/>
                </a:lnTo>
                <a:lnTo>
                  <a:pt x="24114" y="31760"/>
                </a:lnTo>
                <a:lnTo>
                  <a:pt x="23462" y="31499"/>
                </a:lnTo>
                <a:lnTo>
                  <a:pt x="23940" y="30717"/>
                </a:lnTo>
                <a:close/>
                <a:moveTo>
                  <a:pt x="13730" y="30761"/>
                </a:moveTo>
                <a:lnTo>
                  <a:pt x="14425" y="31022"/>
                </a:lnTo>
                <a:lnTo>
                  <a:pt x="13903" y="31804"/>
                </a:lnTo>
                <a:lnTo>
                  <a:pt x="13252" y="31543"/>
                </a:lnTo>
                <a:lnTo>
                  <a:pt x="13730" y="30761"/>
                </a:lnTo>
                <a:close/>
                <a:moveTo>
                  <a:pt x="16684" y="30804"/>
                </a:moveTo>
                <a:lnTo>
                  <a:pt x="17336" y="31108"/>
                </a:lnTo>
                <a:lnTo>
                  <a:pt x="16858" y="31804"/>
                </a:lnTo>
                <a:lnTo>
                  <a:pt x="16206" y="31543"/>
                </a:lnTo>
                <a:lnTo>
                  <a:pt x="16684" y="30804"/>
                </a:lnTo>
                <a:close/>
                <a:moveTo>
                  <a:pt x="19638" y="30848"/>
                </a:moveTo>
                <a:lnTo>
                  <a:pt x="20290" y="31108"/>
                </a:lnTo>
                <a:lnTo>
                  <a:pt x="19769" y="31934"/>
                </a:lnTo>
                <a:lnTo>
                  <a:pt x="19117" y="31673"/>
                </a:lnTo>
                <a:lnTo>
                  <a:pt x="19638" y="30848"/>
                </a:lnTo>
                <a:close/>
                <a:moveTo>
                  <a:pt x="9385" y="30935"/>
                </a:moveTo>
                <a:lnTo>
                  <a:pt x="10037" y="31239"/>
                </a:lnTo>
                <a:lnTo>
                  <a:pt x="9515" y="31977"/>
                </a:lnTo>
                <a:lnTo>
                  <a:pt x="8864" y="31717"/>
                </a:lnTo>
                <a:lnTo>
                  <a:pt x="9385" y="30935"/>
                </a:lnTo>
                <a:close/>
                <a:moveTo>
                  <a:pt x="14555" y="31065"/>
                </a:moveTo>
                <a:lnTo>
                  <a:pt x="15207" y="31326"/>
                </a:lnTo>
                <a:lnTo>
                  <a:pt x="14686" y="32108"/>
                </a:lnTo>
                <a:lnTo>
                  <a:pt x="14034" y="31847"/>
                </a:lnTo>
                <a:lnTo>
                  <a:pt x="14555" y="31065"/>
                </a:lnTo>
                <a:close/>
                <a:moveTo>
                  <a:pt x="17466" y="31152"/>
                </a:moveTo>
                <a:lnTo>
                  <a:pt x="18118" y="31413"/>
                </a:lnTo>
                <a:lnTo>
                  <a:pt x="17683" y="32151"/>
                </a:lnTo>
                <a:lnTo>
                  <a:pt x="16988" y="31890"/>
                </a:lnTo>
                <a:lnTo>
                  <a:pt x="17466" y="31152"/>
                </a:lnTo>
                <a:close/>
                <a:moveTo>
                  <a:pt x="7213" y="31195"/>
                </a:moveTo>
                <a:lnTo>
                  <a:pt x="7864" y="31456"/>
                </a:lnTo>
                <a:lnTo>
                  <a:pt x="7386" y="32238"/>
                </a:lnTo>
                <a:lnTo>
                  <a:pt x="6691" y="31977"/>
                </a:lnTo>
                <a:lnTo>
                  <a:pt x="7213" y="31195"/>
                </a:lnTo>
                <a:close/>
                <a:moveTo>
                  <a:pt x="20421" y="31195"/>
                </a:moveTo>
                <a:lnTo>
                  <a:pt x="21072" y="31456"/>
                </a:lnTo>
                <a:lnTo>
                  <a:pt x="20594" y="32238"/>
                </a:lnTo>
                <a:lnTo>
                  <a:pt x="19899" y="31977"/>
                </a:lnTo>
                <a:lnTo>
                  <a:pt x="20421" y="31195"/>
                </a:lnTo>
                <a:close/>
                <a:moveTo>
                  <a:pt x="10167" y="31282"/>
                </a:moveTo>
                <a:lnTo>
                  <a:pt x="10819" y="31543"/>
                </a:lnTo>
                <a:lnTo>
                  <a:pt x="10341" y="32325"/>
                </a:lnTo>
                <a:lnTo>
                  <a:pt x="9646" y="32064"/>
                </a:lnTo>
                <a:lnTo>
                  <a:pt x="10167" y="31282"/>
                </a:lnTo>
                <a:close/>
                <a:moveTo>
                  <a:pt x="22940" y="29240"/>
                </a:moveTo>
                <a:lnTo>
                  <a:pt x="23592" y="29501"/>
                </a:lnTo>
                <a:lnTo>
                  <a:pt x="23114" y="30283"/>
                </a:lnTo>
                <a:lnTo>
                  <a:pt x="22593" y="30066"/>
                </a:lnTo>
                <a:lnTo>
                  <a:pt x="22593" y="30196"/>
                </a:lnTo>
                <a:lnTo>
                  <a:pt x="23027" y="30370"/>
                </a:lnTo>
                <a:lnTo>
                  <a:pt x="22593" y="31108"/>
                </a:lnTo>
                <a:lnTo>
                  <a:pt x="22593" y="31326"/>
                </a:lnTo>
                <a:lnTo>
                  <a:pt x="23245" y="31586"/>
                </a:lnTo>
                <a:lnTo>
                  <a:pt x="22767" y="32325"/>
                </a:lnTo>
                <a:lnTo>
                  <a:pt x="22636" y="32281"/>
                </a:lnTo>
                <a:lnTo>
                  <a:pt x="22723" y="32151"/>
                </a:lnTo>
                <a:lnTo>
                  <a:pt x="22723" y="31890"/>
                </a:lnTo>
                <a:lnTo>
                  <a:pt x="22680" y="31934"/>
                </a:lnTo>
                <a:lnTo>
                  <a:pt x="22072" y="31717"/>
                </a:lnTo>
                <a:lnTo>
                  <a:pt x="22680" y="30717"/>
                </a:lnTo>
                <a:lnTo>
                  <a:pt x="22680" y="30500"/>
                </a:lnTo>
                <a:lnTo>
                  <a:pt x="22506" y="30761"/>
                </a:lnTo>
                <a:lnTo>
                  <a:pt x="21854" y="30500"/>
                </a:lnTo>
                <a:lnTo>
                  <a:pt x="22332" y="29718"/>
                </a:lnTo>
                <a:lnTo>
                  <a:pt x="22680" y="29848"/>
                </a:lnTo>
                <a:lnTo>
                  <a:pt x="22680" y="29718"/>
                </a:lnTo>
                <a:lnTo>
                  <a:pt x="22636" y="29675"/>
                </a:lnTo>
                <a:lnTo>
                  <a:pt x="22940" y="29240"/>
                </a:lnTo>
                <a:close/>
                <a:moveTo>
                  <a:pt x="12383" y="31326"/>
                </a:moveTo>
                <a:lnTo>
                  <a:pt x="13035" y="31586"/>
                </a:lnTo>
                <a:lnTo>
                  <a:pt x="12557" y="32368"/>
                </a:lnTo>
                <a:lnTo>
                  <a:pt x="11861" y="32108"/>
                </a:lnTo>
                <a:lnTo>
                  <a:pt x="12383" y="31326"/>
                </a:lnTo>
                <a:close/>
                <a:moveTo>
                  <a:pt x="15337" y="31369"/>
                </a:moveTo>
                <a:lnTo>
                  <a:pt x="15989" y="31630"/>
                </a:lnTo>
                <a:lnTo>
                  <a:pt x="15468" y="32412"/>
                </a:lnTo>
                <a:lnTo>
                  <a:pt x="14816" y="32151"/>
                </a:lnTo>
                <a:lnTo>
                  <a:pt x="15337" y="31369"/>
                </a:lnTo>
                <a:close/>
                <a:moveTo>
                  <a:pt x="18248" y="31456"/>
                </a:moveTo>
                <a:lnTo>
                  <a:pt x="18943" y="31717"/>
                </a:lnTo>
                <a:lnTo>
                  <a:pt x="18465" y="32455"/>
                </a:lnTo>
                <a:lnTo>
                  <a:pt x="17770" y="32195"/>
                </a:lnTo>
                <a:lnTo>
                  <a:pt x="18248" y="31456"/>
                </a:lnTo>
                <a:close/>
                <a:moveTo>
                  <a:pt x="21203" y="31499"/>
                </a:moveTo>
                <a:lnTo>
                  <a:pt x="21898" y="31760"/>
                </a:lnTo>
                <a:lnTo>
                  <a:pt x="21376" y="32542"/>
                </a:lnTo>
                <a:lnTo>
                  <a:pt x="20681" y="32281"/>
                </a:lnTo>
                <a:lnTo>
                  <a:pt x="21203" y="31499"/>
                </a:lnTo>
                <a:close/>
                <a:moveTo>
                  <a:pt x="7995" y="31543"/>
                </a:moveTo>
                <a:lnTo>
                  <a:pt x="8690" y="31804"/>
                </a:lnTo>
                <a:lnTo>
                  <a:pt x="8169" y="32586"/>
                </a:lnTo>
                <a:lnTo>
                  <a:pt x="7517" y="32325"/>
                </a:lnTo>
                <a:lnTo>
                  <a:pt x="7995" y="31543"/>
                </a:lnTo>
                <a:close/>
                <a:moveTo>
                  <a:pt x="23375" y="31630"/>
                </a:moveTo>
                <a:lnTo>
                  <a:pt x="24070" y="31890"/>
                </a:lnTo>
                <a:lnTo>
                  <a:pt x="23592" y="32629"/>
                </a:lnTo>
                <a:lnTo>
                  <a:pt x="22897" y="32368"/>
                </a:lnTo>
                <a:lnTo>
                  <a:pt x="23375" y="31630"/>
                </a:lnTo>
                <a:close/>
                <a:moveTo>
                  <a:pt x="13165" y="31630"/>
                </a:moveTo>
                <a:lnTo>
                  <a:pt x="13817" y="31890"/>
                </a:lnTo>
                <a:lnTo>
                  <a:pt x="13339" y="32673"/>
                </a:lnTo>
                <a:lnTo>
                  <a:pt x="12644" y="32412"/>
                </a:lnTo>
                <a:lnTo>
                  <a:pt x="13165" y="31630"/>
                </a:lnTo>
                <a:close/>
                <a:moveTo>
                  <a:pt x="11340" y="30935"/>
                </a:moveTo>
                <a:lnTo>
                  <a:pt x="11470" y="30978"/>
                </a:lnTo>
                <a:lnTo>
                  <a:pt x="11297" y="31239"/>
                </a:lnTo>
                <a:lnTo>
                  <a:pt x="11297" y="31456"/>
                </a:lnTo>
                <a:lnTo>
                  <a:pt x="11557" y="31022"/>
                </a:lnTo>
                <a:lnTo>
                  <a:pt x="12253" y="31282"/>
                </a:lnTo>
                <a:lnTo>
                  <a:pt x="11731" y="32064"/>
                </a:lnTo>
                <a:lnTo>
                  <a:pt x="11297" y="31890"/>
                </a:lnTo>
                <a:lnTo>
                  <a:pt x="11297" y="32021"/>
                </a:lnTo>
                <a:lnTo>
                  <a:pt x="11688" y="32151"/>
                </a:lnTo>
                <a:lnTo>
                  <a:pt x="11340" y="32716"/>
                </a:lnTo>
                <a:lnTo>
                  <a:pt x="11253" y="32673"/>
                </a:lnTo>
                <a:lnTo>
                  <a:pt x="11340" y="32499"/>
                </a:lnTo>
                <a:lnTo>
                  <a:pt x="11340" y="32238"/>
                </a:lnTo>
                <a:lnTo>
                  <a:pt x="11123" y="32629"/>
                </a:lnTo>
                <a:lnTo>
                  <a:pt x="10428" y="32368"/>
                </a:lnTo>
                <a:lnTo>
                  <a:pt x="10949" y="31586"/>
                </a:lnTo>
                <a:lnTo>
                  <a:pt x="11340" y="31717"/>
                </a:lnTo>
                <a:lnTo>
                  <a:pt x="11340" y="31586"/>
                </a:lnTo>
                <a:lnTo>
                  <a:pt x="11036" y="31456"/>
                </a:lnTo>
                <a:lnTo>
                  <a:pt x="11340" y="30978"/>
                </a:lnTo>
                <a:lnTo>
                  <a:pt x="11340" y="30935"/>
                </a:lnTo>
                <a:close/>
                <a:moveTo>
                  <a:pt x="16119" y="31673"/>
                </a:moveTo>
                <a:lnTo>
                  <a:pt x="16814" y="31934"/>
                </a:lnTo>
                <a:lnTo>
                  <a:pt x="16293" y="32759"/>
                </a:lnTo>
                <a:lnTo>
                  <a:pt x="15598" y="32455"/>
                </a:lnTo>
                <a:lnTo>
                  <a:pt x="16119" y="31673"/>
                </a:lnTo>
                <a:close/>
                <a:moveTo>
                  <a:pt x="19030" y="31760"/>
                </a:moveTo>
                <a:lnTo>
                  <a:pt x="19725" y="32021"/>
                </a:lnTo>
                <a:lnTo>
                  <a:pt x="19247" y="32759"/>
                </a:lnTo>
                <a:lnTo>
                  <a:pt x="18596" y="32499"/>
                </a:lnTo>
                <a:lnTo>
                  <a:pt x="19030" y="31760"/>
                </a:lnTo>
                <a:close/>
                <a:moveTo>
                  <a:pt x="21985" y="31804"/>
                </a:moveTo>
                <a:lnTo>
                  <a:pt x="22593" y="32064"/>
                </a:lnTo>
                <a:lnTo>
                  <a:pt x="22115" y="32846"/>
                </a:lnTo>
                <a:lnTo>
                  <a:pt x="21507" y="32586"/>
                </a:lnTo>
                <a:lnTo>
                  <a:pt x="21985" y="31804"/>
                </a:lnTo>
                <a:close/>
                <a:moveTo>
                  <a:pt x="8777" y="31847"/>
                </a:moveTo>
                <a:lnTo>
                  <a:pt x="9472" y="32108"/>
                </a:lnTo>
                <a:lnTo>
                  <a:pt x="8951" y="32890"/>
                </a:lnTo>
                <a:lnTo>
                  <a:pt x="8299" y="32629"/>
                </a:lnTo>
                <a:lnTo>
                  <a:pt x="8777" y="31847"/>
                </a:lnTo>
                <a:close/>
                <a:moveTo>
                  <a:pt x="13947" y="31977"/>
                </a:moveTo>
                <a:lnTo>
                  <a:pt x="14642" y="32238"/>
                </a:lnTo>
                <a:lnTo>
                  <a:pt x="14121" y="33020"/>
                </a:lnTo>
                <a:lnTo>
                  <a:pt x="13469" y="32716"/>
                </a:lnTo>
                <a:lnTo>
                  <a:pt x="13947" y="31977"/>
                </a:lnTo>
                <a:close/>
                <a:moveTo>
                  <a:pt x="16901" y="31977"/>
                </a:moveTo>
                <a:lnTo>
                  <a:pt x="17596" y="32238"/>
                </a:lnTo>
                <a:lnTo>
                  <a:pt x="17075" y="33064"/>
                </a:lnTo>
                <a:lnTo>
                  <a:pt x="16380" y="32803"/>
                </a:lnTo>
                <a:lnTo>
                  <a:pt x="16901" y="31977"/>
                </a:lnTo>
                <a:close/>
                <a:moveTo>
                  <a:pt x="19856" y="32064"/>
                </a:moveTo>
                <a:lnTo>
                  <a:pt x="20507" y="32368"/>
                </a:lnTo>
                <a:lnTo>
                  <a:pt x="20030" y="33064"/>
                </a:lnTo>
                <a:lnTo>
                  <a:pt x="19378" y="32803"/>
                </a:lnTo>
                <a:lnTo>
                  <a:pt x="19856" y="32064"/>
                </a:lnTo>
                <a:close/>
                <a:moveTo>
                  <a:pt x="6648" y="32108"/>
                </a:moveTo>
                <a:lnTo>
                  <a:pt x="7300" y="32368"/>
                </a:lnTo>
                <a:lnTo>
                  <a:pt x="6822" y="33150"/>
                </a:lnTo>
                <a:lnTo>
                  <a:pt x="6127" y="32890"/>
                </a:lnTo>
                <a:lnTo>
                  <a:pt x="6648" y="32108"/>
                </a:lnTo>
                <a:close/>
                <a:moveTo>
                  <a:pt x="9602" y="32151"/>
                </a:moveTo>
                <a:lnTo>
                  <a:pt x="10254" y="32412"/>
                </a:lnTo>
                <a:lnTo>
                  <a:pt x="9776" y="33194"/>
                </a:lnTo>
                <a:lnTo>
                  <a:pt x="9081" y="32933"/>
                </a:lnTo>
                <a:lnTo>
                  <a:pt x="9602" y="32151"/>
                </a:lnTo>
                <a:close/>
                <a:moveTo>
                  <a:pt x="14729" y="32281"/>
                </a:moveTo>
                <a:lnTo>
                  <a:pt x="15424" y="32542"/>
                </a:lnTo>
                <a:lnTo>
                  <a:pt x="14903" y="33324"/>
                </a:lnTo>
                <a:lnTo>
                  <a:pt x="14251" y="33064"/>
                </a:lnTo>
                <a:lnTo>
                  <a:pt x="14729" y="32281"/>
                </a:lnTo>
                <a:close/>
                <a:moveTo>
                  <a:pt x="17727" y="32281"/>
                </a:moveTo>
                <a:lnTo>
                  <a:pt x="18379" y="32542"/>
                </a:lnTo>
                <a:lnTo>
                  <a:pt x="17857" y="33368"/>
                </a:lnTo>
                <a:lnTo>
                  <a:pt x="17205" y="33107"/>
                </a:lnTo>
                <a:lnTo>
                  <a:pt x="17727" y="32281"/>
                </a:lnTo>
                <a:close/>
                <a:moveTo>
                  <a:pt x="20638" y="32412"/>
                </a:moveTo>
                <a:lnTo>
                  <a:pt x="21289" y="32673"/>
                </a:lnTo>
                <a:lnTo>
                  <a:pt x="20855" y="33368"/>
                </a:lnTo>
                <a:lnTo>
                  <a:pt x="20160" y="33107"/>
                </a:lnTo>
                <a:lnTo>
                  <a:pt x="20638" y="32412"/>
                </a:lnTo>
                <a:close/>
                <a:moveTo>
                  <a:pt x="7430" y="32412"/>
                </a:moveTo>
                <a:lnTo>
                  <a:pt x="8082" y="32673"/>
                </a:lnTo>
                <a:lnTo>
                  <a:pt x="7604" y="33455"/>
                </a:lnTo>
                <a:lnTo>
                  <a:pt x="6909" y="33194"/>
                </a:lnTo>
                <a:lnTo>
                  <a:pt x="7430" y="32412"/>
                </a:lnTo>
                <a:close/>
                <a:moveTo>
                  <a:pt x="10384" y="32455"/>
                </a:moveTo>
                <a:lnTo>
                  <a:pt x="11036" y="32716"/>
                </a:lnTo>
                <a:lnTo>
                  <a:pt x="10558" y="33498"/>
                </a:lnTo>
                <a:lnTo>
                  <a:pt x="9863" y="33237"/>
                </a:lnTo>
                <a:lnTo>
                  <a:pt x="10384" y="32455"/>
                </a:lnTo>
                <a:close/>
                <a:moveTo>
                  <a:pt x="12600" y="32542"/>
                </a:moveTo>
                <a:lnTo>
                  <a:pt x="13252" y="32803"/>
                </a:lnTo>
                <a:lnTo>
                  <a:pt x="12774" y="33585"/>
                </a:lnTo>
                <a:lnTo>
                  <a:pt x="12079" y="33324"/>
                </a:lnTo>
                <a:lnTo>
                  <a:pt x="12600" y="32542"/>
                </a:lnTo>
                <a:close/>
                <a:moveTo>
                  <a:pt x="15554" y="32586"/>
                </a:moveTo>
                <a:lnTo>
                  <a:pt x="16206" y="32846"/>
                </a:lnTo>
                <a:lnTo>
                  <a:pt x="15685" y="33628"/>
                </a:lnTo>
                <a:lnTo>
                  <a:pt x="15033" y="33368"/>
                </a:lnTo>
                <a:lnTo>
                  <a:pt x="15554" y="32586"/>
                </a:lnTo>
                <a:close/>
                <a:moveTo>
                  <a:pt x="18509" y="32586"/>
                </a:moveTo>
                <a:lnTo>
                  <a:pt x="19161" y="32846"/>
                </a:lnTo>
                <a:lnTo>
                  <a:pt x="18639" y="33672"/>
                </a:lnTo>
                <a:lnTo>
                  <a:pt x="17988" y="33411"/>
                </a:lnTo>
                <a:lnTo>
                  <a:pt x="18509" y="32586"/>
                </a:lnTo>
                <a:close/>
                <a:moveTo>
                  <a:pt x="21420" y="32716"/>
                </a:moveTo>
                <a:lnTo>
                  <a:pt x="22028" y="32977"/>
                </a:lnTo>
                <a:lnTo>
                  <a:pt x="21594" y="33672"/>
                </a:lnTo>
                <a:lnTo>
                  <a:pt x="20942" y="33411"/>
                </a:lnTo>
                <a:lnTo>
                  <a:pt x="21420" y="32716"/>
                </a:lnTo>
                <a:close/>
                <a:moveTo>
                  <a:pt x="5258" y="32673"/>
                </a:moveTo>
                <a:lnTo>
                  <a:pt x="5953" y="32933"/>
                </a:lnTo>
                <a:lnTo>
                  <a:pt x="5431" y="33715"/>
                </a:lnTo>
                <a:lnTo>
                  <a:pt x="4780" y="33455"/>
                </a:lnTo>
                <a:lnTo>
                  <a:pt x="5258" y="32673"/>
                </a:lnTo>
                <a:close/>
                <a:moveTo>
                  <a:pt x="8212" y="32716"/>
                </a:moveTo>
                <a:lnTo>
                  <a:pt x="8907" y="32977"/>
                </a:lnTo>
                <a:lnTo>
                  <a:pt x="8386" y="33759"/>
                </a:lnTo>
                <a:lnTo>
                  <a:pt x="7734" y="33498"/>
                </a:lnTo>
                <a:lnTo>
                  <a:pt x="8212" y="32716"/>
                </a:lnTo>
                <a:close/>
                <a:moveTo>
                  <a:pt x="13382" y="32846"/>
                </a:moveTo>
                <a:lnTo>
                  <a:pt x="14034" y="33107"/>
                </a:lnTo>
                <a:lnTo>
                  <a:pt x="13556" y="33889"/>
                </a:lnTo>
                <a:lnTo>
                  <a:pt x="12861" y="33628"/>
                </a:lnTo>
                <a:lnTo>
                  <a:pt x="13382" y="32846"/>
                </a:lnTo>
                <a:close/>
                <a:moveTo>
                  <a:pt x="16337" y="32890"/>
                </a:moveTo>
                <a:lnTo>
                  <a:pt x="16988" y="33150"/>
                </a:lnTo>
                <a:lnTo>
                  <a:pt x="16510" y="33932"/>
                </a:lnTo>
                <a:lnTo>
                  <a:pt x="15815" y="33672"/>
                </a:lnTo>
                <a:lnTo>
                  <a:pt x="16337" y="32890"/>
                </a:lnTo>
                <a:close/>
                <a:moveTo>
                  <a:pt x="19291" y="32890"/>
                </a:moveTo>
                <a:lnTo>
                  <a:pt x="19986" y="33194"/>
                </a:lnTo>
                <a:lnTo>
                  <a:pt x="19465" y="33976"/>
                </a:lnTo>
                <a:lnTo>
                  <a:pt x="18770" y="33715"/>
                </a:lnTo>
                <a:lnTo>
                  <a:pt x="19291" y="32890"/>
                </a:lnTo>
                <a:close/>
                <a:moveTo>
                  <a:pt x="6083" y="32977"/>
                </a:moveTo>
                <a:lnTo>
                  <a:pt x="6735" y="33237"/>
                </a:lnTo>
                <a:lnTo>
                  <a:pt x="6257" y="34019"/>
                </a:lnTo>
                <a:lnTo>
                  <a:pt x="5562" y="33759"/>
                </a:lnTo>
                <a:lnTo>
                  <a:pt x="6083" y="32977"/>
                </a:lnTo>
                <a:close/>
                <a:moveTo>
                  <a:pt x="8994" y="33020"/>
                </a:moveTo>
                <a:lnTo>
                  <a:pt x="9689" y="33324"/>
                </a:lnTo>
                <a:lnTo>
                  <a:pt x="9168" y="34063"/>
                </a:lnTo>
                <a:lnTo>
                  <a:pt x="8516" y="33802"/>
                </a:lnTo>
                <a:lnTo>
                  <a:pt x="8994" y="33020"/>
                </a:lnTo>
                <a:close/>
                <a:moveTo>
                  <a:pt x="14164" y="33150"/>
                </a:moveTo>
                <a:lnTo>
                  <a:pt x="14859" y="33411"/>
                </a:lnTo>
                <a:lnTo>
                  <a:pt x="14338" y="34193"/>
                </a:lnTo>
                <a:lnTo>
                  <a:pt x="13686" y="33932"/>
                </a:lnTo>
                <a:lnTo>
                  <a:pt x="14164" y="33150"/>
                </a:lnTo>
                <a:close/>
                <a:moveTo>
                  <a:pt x="17119" y="33194"/>
                </a:moveTo>
                <a:lnTo>
                  <a:pt x="17770" y="33498"/>
                </a:lnTo>
                <a:lnTo>
                  <a:pt x="17292" y="34237"/>
                </a:lnTo>
                <a:lnTo>
                  <a:pt x="16597" y="33976"/>
                </a:lnTo>
                <a:lnTo>
                  <a:pt x="17119" y="33194"/>
                </a:lnTo>
                <a:close/>
                <a:moveTo>
                  <a:pt x="3911" y="33237"/>
                </a:moveTo>
                <a:lnTo>
                  <a:pt x="4562" y="33498"/>
                </a:lnTo>
                <a:lnTo>
                  <a:pt x="4085" y="34280"/>
                </a:lnTo>
                <a:lnTo>
                  <a:pt x="3389" y="34019"/>
                </a:lnTo>
                <a:lnTo>
                  <a:pt x="3911" y="33237"/>
                </a:lnTo>
                <a:close/>
                <a:moveTo>
                  <a:pt x="6865" y="33281"/>
                </a:moveTo>
                <a:lnTo>
                  <a:pt x="7517" y="33585"/>
                </a:lnTo>
                <a:lnTo>
                  <a:pt x="7039" y="34323"/>
                </a:lnTo>
                <a:lnTo>
                  <a:pt x="6344" y="34063"/>
                </a:lnTo>
                <a:lnTo>
                  <a:pt x="6865" y="33281"/>
                </a:lnTo>
                <a:close/>
                <a:moveTo>
                  <a:pt x="20116" y="33237"/>
                </a:moveTo>
                <a:lnTo>
                  <a:pt x="20768" y="33498"/>
                </a:lnTo>
                <a:lnTo>
                  <a:pt x="20247" y="34323"/>
                </a:lnTo>
                <a:lnTo>
                  <a:pt x="19552" y="34063"/>
                </a:lnTo>
                <a:lnTo>
                  <a:pt x="20116" y="33237"/>
                </a:lnTo>
                <a:close/>
                <a:moveTo>
                  <a:pt x="9819" y="33368"/>
                </a:moveTo>
                <a:lnTo>
                  <a:pt x="10471" y="33628"/>
                </a:lnTo>
                <a:lnTo>
                  <a:pt x="9993" y="34410"/>
                </a:lnTo>
                <a:lnTo>
                  <a:pt x="9298" y="34150"/>
                </a:lnTo>
                <a:lnTo>
                  <a:pt x="9819" y="33368"/>
                </a:lnTo>
                <a:close/>
                <a:moveTo>
                  <a:pt x="12035" y="33411"/>
                </a:moveTo>
                <a:lnTo>
                  <a:pt x="12687" y="33672"/>
                </a:lnTo>
                <a:lnTo>
                  <a:pt x="12166" y="34454"/>
                </a:lnTo>
                <a:lnTo>
                  <a:pt x="11514" y="34193"/>
                </a:lnTo>
                <a:lnTo>
                  <a:pt x="12035" y="33411"/>
                </a:lnTo>
                <a:close/>
                <a:moveTo>
                  <a:pt x="14946" y="33455"/>
                </a:moveTo>
                <a:lnTo>
                  <a:pt x="15641" y="33759"/>
                </a:lnTo>
                <a:lnTo>
                  <a:pt x="15120" y="34497"/>
                </a:lnTo>
                <a:lnTo>
                  <a:pt x="14468" y="34237"/>
                </a:lnTo>
                <a:lnTo>
                  <a:pt x="14946" y="33455"/>
                </a:lnTo>
                <a:close/>
                <a:moveTo>
                  <a:pt x="11297" y="34541"/>
                </a:moveTo>
                <a:lnTo>
                  <a:pt x="11297" y="34541"/>
                </a:lnTo>
                <a:lnTo>
                  <a:pt x="11297" y="34541"/>
                </a:lnTo>
                <a:close/>
                <a:moveTo>
                  <a:pt x="4693" y="33541"/>
                </a:moveTo>
                <a:lnTo>
                  <a:pt x="5388" y="33846"/>
                </a:lnTo>
                <a:lnTo>
                  <a:pt x="4867" y="34584"/>
                </a:lnTo>
                <a:lnTo>
                  <a:pt x="4215" y="34323"/>
                </a:lnTo>
                <a:lnTo>
                  <a:pt x="4693" y="33541"/>
                </a:lnTo>
                <a:close/>
                <a:moveTo>
                  <a:pt x="17901" y="33541"/>
                </a:moveTo>
                <a:lnTo>
                  <a:pt x="18596" y="33802"/>
                </a:lnTo>
                <a:lnTo>
                  <a:pt x="18074" y="34584"/>
                </a:lnTo>
                <a:lnTo>
                  <a:pt x="17423" y="34323"/>
                </a:lnTo>
                <a:lnTo>
                  <a:pt x="17901" y="33541"/>
                </a:lnTo>
                <a:close/>
                <a:moveTo>
                  <a:pt x="7647" y="33628"/>
                </a:moveTo>
                <a:lnTo>
                  <a:pt x="8299" y="33889"/>
                </a:lnTo>
                <a:lnTo>
                  <a:pt x="7821" y="34671"/>
                </a:lnTo>
                <a:lnTo>
                  <a:pt x="7169" y="34410"/>
                </a:lnTo>
                <a:lnTo>
                  <a:pt x="7647" y="33628"/>
                </a:lnTo>
                <a:close/>
                <a:moveTo>
                  <a:pt x="10602" y="33672"/>
                </a:moveTo>
                <a:lnTo>
                  <a:pt x="11253" y="33932"/>
                </a:lnTo>
                <a:lnTo>
                  <a:pt x="10775" y="34714"/>
                </a:lnTo>
                <a:lnTo>
                  <a:pt x="10080" y="34454"/>
                </a:lnTo>
                <a:lnTo>
                  <a:pt x="10602" y="33672"/>
                </a:lnTo>
                <a:close/>
                <a:moveTo>
                  <a:pt x="12817" y="33715"/>
                </a:moveTo>
                <a:lnTo>
                  <a:pt x="13469" y="34019"/>
                </a:lnTo>
                <a:lnTo>
                  <a:pt x="12991" y="34758"/>
                </a:lnTo>
                <a:lnTo>
                  <a:pt x="12296" y="34497"/>
                </a:lnTo>
                <a:lnTo>
                  <a:pt x="12817" y="33715"/>
                </a:lnTo>
                <a:close/>
                <a:moveTo>
                  <a:pt x="2564" y="33802"/>
                </a:moveTo>
                <a:lnTo>
                  <a:pt x="3216" y="34106"/>
                </a:lnTo>
                <a:lnTo>
                  <a:pt x="2738" y="34845"/>
                </a:lnTo>
                <a:lnTo>
                  <a:pt x="2043" y="34584"/>
                </a:lnTo>
                <a:lnTo>
                  <a:pt x="2564" y="33802"/>
                </a:lnTo>
                <a:close/>
                <a:moveTo>
                  <a:pt x="15772" y="33802"/>
                </a:moveTo>
                <a:lnTo>
                  <a:pt x="16423" y="34063"/>
                </a:lnTo>
                <a:lnTo>
                  <a:pt x="15946" y="34845"/>
                </a:lnTo>
                <a:lnTo>
                  <a:pt x="15250" y="34584"/>
                </a:lnTo>
                <a:lnTo>
                  <a:pt x="15772" y="33802"/>
                </a:lnTo>
                <a:close/>
                <a:moveTo>
                  <a:pt x="18683" y="33846"/>
                </a:moveTo>
                <a:lnTo>
                  <a:pt x="19378" y="34106"/>
                </a:lnTo>
                <a:lnTo>
                  <a:pt x="18856" y="34888"/>
                </a:lnTo>
                <a:lnTo>
                  <a:pt x="18205" y="34628"/>
                </a:lnTo>
                <a:lnTo>
                  <a:pt x="18683" y="33846"/>
                </a:lnTo>
                <a:close/>
                <a:moveTo>
                  <a:pt x="5475" y="33889"/>
                </a:moveTo>
                <a:lnTo>
                  <a:pt x="6170" y="34150"/>
                </a:lnTo>
                <a:lnTo>
                  <a:pt x="5649" y="34932"/>
                </a:lnTo>
                <a:lnTo>
                  <a:pt x="4997" y="34671"/>
                </a:lnTo>
                <a:lnTo>
                  <a:pt x="5475" y="33889"/>
                </a:lnTo>
                <a:close/>
                <a:moveTo>
                  <a:pt x="8429" y="33932"/>
                </a:moveTo>
                <a:lnTo>
                  <a:pt x="9124" y="34193"/>
                </a:lnTo>
                <a:lnTo>
                  <a:pt x="8603" y="34975"/>
                </a:lnTo>
                <a:lnTo>
                  <a:pt x="7951" y="34714"/>
                </a:lnTo>
                <a:lnTo>
                  <a:pt x="8429" y="33932"/>
                </a:lnTo>
                <a:close/>
                <a:moveTo>
                  <a:pt x="13599" y="34063"/>
                </a:moveTo>
                <a:lnTo>
                  <a:pt x="14251" y="34323"/>
                </a:lnTo>
                <a:lnTo>
                  <a:pt x="13773" y="35106"/>
                </a:lnTo>
                <a:lnTo>
                  <a:pt x="13078" y="34845"/>
                </a:lnTo>
                <a:lnTo>
                  <a:pt x="13599" y="34063"/>
                </a:lnTo>
                <a:close/>
                <a:moveTo>
                  <a:pt x="16554" y="34106"/>
                </a:moveTo>
                <a:lnTo>
                  <a:pt x="17205" y="34367"/>
                </a:lnTo>
                <a:lnTo>
                  <a:pt x="16728" y="35149"/>
                </a:lnTo>
                <a:lnTo>
                  <a:pt x="16032" y="34888"/>
                </a:lnTo>
                <a:lnTo>
                  <a:pt x="16554" y="34106"/>
                </a:lnTo>
                <a:close/>
                <a:moveTo>
                  <a:pt x="3346" y="34150"/>
                </a:moveTo>
                <a:lnTo>
                  <a:pt x="3998" y="34410"/>
                </a:lnTo>
                <a:lnTo>
                  <a:pt x="3520" y="35192"/>
                </a:lnTo>
                <a:lnTo>
                  <a:pt x="2825" y="34932"/>
                </a:lnTo>
                <a:lnTo>
                  <a:pt x="3346" y="34150"/>
                </a:lnTo>
                <a:close/>
                <a:moveTo>
                  <a:pt x="6300" y="34193"/>
                </a:moveTo>
                <a:lnTo>
                  <a:pt x="6952" y="34454"/>
                </a:lnTo>
                <a:lnTo>
                  <a:pt x="6474" y="35236"/>
                </a:lnTo>
                <a:lnTo>
                  <a:pt x="5779" y="34975"/>
                </a:lnTo>
                <a:lnTo>
                  <a:pt x="6300" y="34193"/>
                </a:lnTo>
                <a:close/>
                <a:moveTo>
                  <a:pt x="9255" y="34237"/>
                </a:moveTo>
                <a:lnTo>
                  <a:pt x="9906" y="34497"/>
                </a:lnTo>
                <a:lnTo>
                  <a:pt x="9385" y="35279"/>
                </a:lnTo>
                <a:lnTo>
                  <a:pt x="8733" y="35019"/>
                </a:lnTo>
                <a:lnTo>
                  <a:pt x="9255" y="34237"/>
                </a:lnTo>
                <a:close/>
                <a:moveTo>
                  <a:pt x="14381" y="34367"/>
                </a:moveTo>
                <a:lnTo>
                  <a:pt x="15077" y="34628"/>
                </a:lnTo>
                <a:lnTo>
                  <a:pt x="14555" y="35410"/>
                </a:lnTo>
                <a:lnTo>
                  <a:pt x="13903" y="35149"/>
                </a:lnTo>
                <a:lnTo>
                  <a:pt x="14381" y="34367"/>
                </a:lnTo>
                <a:close/>
                <a:moveTo>
                  <a:pt x="17336" y="34410"/>
                </a:moveTo>
                <a:lnTo>
                  <a:pt x="18031" y="34671"/>
                </a:lnTo>
                <a:lnTo>
                  <a:pt x="17510" y="35453"/>
                </a:lnTo>
                <a:lnTo>
                  <a:pt x="16858" y="35192"/>
                </a:lnTo>
                <a:lnTo>
                  <a:pt x="17336" y="34410"/>
                </a:lnTo>
                <a:close/>
                <a:moveTo>
                  <a:pt x="4128" y="34454"/>
                </a:moveTo>
                <a:lnTo>
                  <a:pt x="4780" y="34714"/>
                </a:lnTo>
                <a:lnTo>
                  <a:pt x="4302" y="35497"/>
                </a:lnTo>
                <a:lnTo>
                  <a:pt x="3650" y="35236"/>
                </a:lnTo>
                <a:lnTo>
                  <a:pt x="4128" y="34454"/>
                </a:lnTo>
                <a:close/>
                <a:moveTo>
                  <a:pt x="7082" y="34497"/>
                </a:moveTo>
                <a:lnTo>
                  <a:pt x="7734" y="34758"/>
                </a:lnTo>
                <a:lnTo>
                  <a:pt x="7256" y="35540"/>
                </a:lnTo>
                <a:lnTo>
                  <a:pt x="6561" y="35279"/>
                </a:lnTo>
                <a:lnTo>
                  <a:pt x="7082" y="34497"/>
                </a:lnTo>
                <a:close/>
                <a:moveTo>
                  <a:pt x="10037" y="34541"/>
                </a:moveTo>
                <a:lnTo>
                  <a:pt x="10688" y="34801"/>
                </a:lnTo>
                <a:lnTo>
                  <a:pt x="10211" y="35583"/>
                </a:lnTo>
                <a:lnTo>
                  <a:pt x="9515" y="35323"/>
                </a:lnTo>
                <a:lnTo>
                  <a:pt x="10037" y="34541"/>
                </a:lnTo>
                <a:close/>
                <a:moveTo>
                  <a:pt x="12253" y="34628"/>
                </a:moveTo>
                <a:lnTo>
                  <a:pt x="12904" y="34888"/>
                </a:lnTo>
                <a:lnTo>
                  <a:pt x="12426" y="35670"/>
                </a:lnTo>
                <a:lnTo>
                  <a:pt x="11731" y="35410"/>
                </a:lnTo>
                <a:lnTo>
                  <a:pt x="12253" y="34628"/>
                </a:lnTo>
                <a:close/>
                <a:moveTo>
                  <a:pt x="15163" y="34671"/>
                </a:moveTo>
                <a:lnTo>
                  <a:pt x="15859" y="34932"/>
                </a:lnTo>
                <a:lnTo>
                  <a:pt x="15337" y="35714"/>
                </a:lnTo>
                <a:lnTo>
                  <a:pt x="14686" y="35453"/>
                </a:lnTo>
                <a:lnTo>
                  <a:pt x="15163" y="34671"/>
                </a:lnTo>
                <a:close/>
                <a:moveTo>
                  <a:pt x="1956" y="34714"/>
                </a:moveTo>
                <a:lnTo>
                  <a:pt x="2651" y="34975"/>
                </a:lnTo>
                <a:lnTo>
                  <a:pt x="2129" y="35757"/>
                </a:lnTo>
                <a:lnTo>
                  <a:pt x="1478" y="35497"/>
                </a:lnTo>
                <a:lnTo>
                  <a:pt x="1956" y="34714"/>
                </a:lnTo>
                <a:close/>
                <a:moveTo>
                  <a:pt x="4910" y="34758"/>
                </a:moveTo>
                <a:lnTo>
                  <a:pt x="5605" y="35019"/>
                </a:lnTo>
                <a:lnTo>
                  <a:pt x="5084" y="35801"/>
                </a:lnTo>
                <a:lnTo>
                  <a:pt x="4432" y="35540"/>
                </a:lnTo>
                <a:lnTo>
                  <a:pt x="4910" y="34758"/>
                </a:lnTo>
                <a:close/>
                <a:moveTo>
                  <a:pt x="7864" y="34801"/>
                </a:moveTo>
                <a:lnTo>
                  <a:pt x="8560" y="35062"/>
                </a:lnTo>
                <a:lnTo>
                  <a:pt x="8038" y="35844"/>
                </a:lnTo>
                <a:lnTo>
                  <a:pt x="7386" y="35583"/>
                </a:lnTo>
                <a:lnTo>
                  <a:pt x="7864" y="34801"/>
                </a:lnTo>
                <a:close/>
                <a:moveTo>
                  <a:pt x="11818" y="32238"/>
                </a:moveTo>
                <a:lnTo>
                  <a:pt x="12470" y="32499"/>
                </a:lnTo>
                <a:lnTo>
                  <a:pt x="11948" y="33281"/>
                </a:lnTo>
                <a:lnTo>
                  <a:pt x="11297" y="32977"/>
                </a:lnTo>
                <a:lnTo>
                  <a:pt x="11297" y="33150"/>
                </a:lnTo>
                <a:lnTo>
                  <a:pt x="11905" y="33368"/>
                </a:lnTo>
                <a:lnTo>
                  <a:pt x="11384" y="34150"/>
                </a:lnTo>
                <a:lnTo>
                  <a:pt x="11297" y="34106"/>
                </a:lnTo>
                <a:lnTo>
                  <a:pt x="11297" y="34237"/>
                </a:lnTo>
                <a:lnTo>
                  <a:pt x="11340" y="34280"/>
                </a:lnTo>
                <a:lnTo>
                  <a:pt x="11297" y="34323"/>
                </a:lnTo>
                <a:lnTo>
                  <a:pt x="11297" y="34541"/>
                </a:lnTo>
                <a:lnTo>
                  <a:pt x="11427" y="34323"/>
                </a:lnTo>
                <a:lnTo>
                  <a:pt x="12122" y="34584"/>
                </a:lnTo>
                <a:lnTo>
                  <a:pt x="11601" y="35366"/>
                </a:lnTo>
                <a:lnTo>
                  <a:pt x="11297" y="35236"/>
                </a:lnTo>
                <a:lnTo>
                  <a:pt x="11297" y="35366"/>
                </a:lnTo>
                <a:lnTo>
                  <a:pt x="11340" y="35366"/>
                </a:lnTo>
                <a:lnTo>
                  <a:pt x="10993" y="35931"/>
                </a:lnTo>
                <a:lnTo>
                  <a:pt x="10297" y="35627"/>
                </a:lnTo>
                <a:lnTo>
                  <a:pt x="10819" y="34888"/>
                </a:lnTo>
                <a:lnTo>
                  <a:pt x="11384" y="35106"/>
                </a:lnTo>
                <a:lnTo>
                  <a:pt x="11384" y="34932"/>
                </a:lnTo>
                <a:lnTo>
                  <a:pt x="10906" y="34758"/>
                </a:lnTo>
                <a:lnTo>
                  <a:pt x="11297" y="34106"/>
                </a:lnTo>
                <a:lnTo>
                  <a:pt x="11384" y="34019"/>
                </a:lnTo>
                <a:lnTo>
                  <a:pt x="11340" y="33802"/>
                </a:lnTo>
                <a:lnTo>
                  <a:pt x="10688" y="33541"/>
                </a:lnTo>
                <a:lnTo>
                  <a:pt x="11166" y="32759"/>
                </a:lnTo>
                <a:lnTo>
                  <a:pt x="11297" y="32846"/>
                </a:lnTo>
                <a:lnTo>
                  <a:pt x="11297" y="32977"/>
                </a:lnTo>
                <a:lnTo>
                  <a:pt x="11818" y="32238"/>
                </a:lnTo>
                <a:close/>
                <a:moveTo>
                  <a:pt x="13035" y="34932"/>
                </a:moveTo>
                <a:lnTo>
                  <a:pt x="13686" y="35192"/>
                </a:lnTo>
                <a:lnTo>
                  <a:pt x="13208" y="35974"/>
                </a:lnTo>
                <a:lnTo>
                  <a:pt x="12513" y="35714"/>
                </a:lnTo>
                <a:lnTo>
                  <a:pt x="13035" y="34932"/>
                </a:lnTo>
                <a:close/>
                <a:moveTo>
                  <a:pt x="11384" y="35410"/>
                </a:moveTo>
                <a:lnTo>
                  <a:pt x="11557" y="35453"/>
                </a:lnTo>
                <a:lnTo>
                  <a:pt x="11297" y="35844"/>
                </a:lnTo>
                <a:lnTo>
                  <a:pt x="11297" y="36018"/>
                </a:lnTo>
                <a:lnTo>
                  <a:pt x="11123" y="35974"/>
                </a:lnTo>
                <a:lnTo>
                  <a:pt x="11384" y="35540"/>
                </a:lnTo>
                <a:lnTo>
                  <a:pt x="11384" y="35410"/>
                </a:lnTo>
                <a:close/>
                <a:moveTo>
                  <a:pt x="15989" y="34975"/>
                </a:moveTo>
                <a:lnTo>
                  <a:pt x="16641" y="35236"/>
                </a:lnTo>
                <a:lnTo>
                  <a:pt x="16163" y="36018"/>
                </a:lnTo>
                <a:lnTo>
                  <a:pt x="15468" y="35757"/>
                </a:lnTo>
                <a:lnTo>
                  <a:pt x="15989" y="34975"/>
                </a:lnTo>
                <a:close/>
                <a:moveTo>
                  <a:pt x="2781" y="35019"/>
                </a:moveTo>
                <a:lnTo>
                  <a:pt x="3433" y="35279"/>
                </a:lnTo>
                <a:lnTo>
                  <a:pt x="2911" y="36061"/>
                </a:lnTo>
                <a:lnTo>
                  <a:pt x="2260" y="35801"/>
                </a:lnTo>
                <a:lnTo>
                  <a:pt x="2781" y="35019"/>
                </a:lnTo>
                <a:close/>
                <a:moveTo>
                  <a:pt x="5735" y="35062"/>
                </a:moveTo>
                <a:lnTo>
                  <a:pt x="6387" y="35323"/>
                </a:lnTo>
                <a:lnTo>
                  <a:pt x="5866" y="36105"/>
                </a:lnTo>
                <a:lnTo>
                  <a:pt x="5214" y="35844"/>
                </a:lnTo>
                <a:lnTo>
                  <a:pt x="5735" y="35062"/>
                </a:lnTo>
                <a:close/>
                <a:moveTo>
                  <a:pt x="8646" y="35149"/>
                </a:moveTo>
                <a:lnTo>
                  <a:pt x="9342" y="35410"/>
                </a:lnTo>
                <a:lnTo>
                  <a:pt x="8820" y="36192"/>
                </a:lnTo>
                <a:lnTo>
                  <a:pt x="8169" y="35888"/>
                </a:lnTo>
                <a:lnTo>
                  <a:pt x="8646" y="35149"/>
                </a:lnTo>
                <a:close/>
                <a:moveTo>
                  <a:pt x="13817" y="35236"/>
                </a:moveTo>
                <a:lnTo>
                  <a:pt x="14512" y="35497"/>
                </a:lnTo>
                <a:lnTo>
                  <a:pt x="13990" y="36279"/>
                </a:lnTo>
                <a:lnTo>
                  <a:pt x="13339" y="36018"/>
                </a:lnTo>
                <a:lnTo>
                  <a:pt x="13817" y="35236"/>
                </a:lnTo>
                <a:close/>
                <a:moveTo>
                  <a:pt x="609" y="35279"/>
                </a:moveTo>
                <a:lnTo>
                  <a:pt x="1260" y="35540"/>
                </a:lnTo>
                <a:lnTo>
                  <a:pt x="783" y="36322"/>
                </a:lnTo>
                <a:lnTo>
                  <a:pt x="131" y="36061"/>
                </a:lnTo>
                <a:lnTo>
                  <a:pt x="609" y="35279"/>
                </a:lnTo>
                <a:close/>
                <a:moveTo>
                  <a:pt x="16771" y="35323"/>
                </a:moveTo>
                <a:lnTo>
                  <a:pt x="17423" y="35583"/>
                </a:lnTo>
                <a:lnTo>
                  <a:pt x="16945" y="36365"/>
                </a:lnTo>
                <a:lnTo>
                  <a:pt x="16250" y="36061"/>
                </a:lnTo>
                <a:lnTo>
                  <a:pt x="16771" y="35323"/>
                </a:lnTo>
                <a:close/>
                <a:moveTo>
                  <a:pt x="3563" y="35323"/>
                </a:moveTo>
                <a:lnTo>
                  <a:pt x="4215" y="35583"/>
                </a:lnTo>
                <a:lnTo>
                  <a:pt x="3737" y="36409"/>
                </a:lnTo>
                <a:lnTo>
                  <a:pt x="3042" y="36105"/>
                </a:lnTo>
                <a:lnTo>
                  <a:pt x="3563" y="35323"/>
                </a:lnTo>
                <a:close/>
                <a:moveTo>
                  <a:pt x="6518" y="35410"/>
                </a:moveTo>
                <a:lnTo>
                  <a:pt x="7169" y="35670"/>
                </a:lnTo>
                <a:lnTo>
                  <a:pt x="6691" y="36452"/>
                </a:lnTo>
                <a:lnTo>
                  <a:pt x="5996" y="36148"/>
                </a:lnTo>
                <a:lnTo>
                  <a:pt x="6518" y="35410"/>
                </a:lnTo>
                <a:close/>
                <a:moveTo>
                  <a:pt x="9472" y="35453"/>
                </a:moveTo>
                <a:lnTo>
                  <a:pt x="10124" y="35714"/>
                </a:lnTo>
                <a:lnTo>
                  <a:pt x="9602" y="36496"/>
                </a:lnTo>
                <a:lnTo>
                  <a:pt x="8951" y="36235"/>
                </a:lnTo>
                <a:lnTo>
                  <a:pt x="9472" y="35453"/>
                </a:lnTo>
                <a:close/>
                <a:moveTo>
                  <a:pt x="1391" y="35583"/>
                </a:moveTo>
                <a:lnTo>
                  <a:pt x="2086" y="35888"/>
                </a:lnTo>
                <a:lnTo>
                  <a:pt x="1565" y="36626"/>
                </a:lnTo>
                <a:lnTo>
                  <a:pt x="913" y="36365"/>
                </a:lnTo>
                <a:lnTo>
                  <a:pt x="1391" y="35583"/>
                </a:lnTo>
                <a:close/>
                <a:moveTo>
                  <a:pt x="14599" y="35583"/>
                </a:moveTo>
                <a:lnTo>
                  <a:pt x="15294" y="35844"/>
                </a:lnTo>
                <a:lnTo>
                  <a:pt x="14772" y="36626"/>
                </a:lnTo>
                <a:lnTo>
                  <a:pt x="14121" y="36322"/>
                </a:lnTo>
                <a:lnTo>
                  <a:pt x="14599" y="35583"/>
                </a:lnTo>
                <a:close/>
                <a:moveTo>
                  <a:pt x="4345" y="35670"/>
                </a:moveTo>
                <a:lnTo>
                  <a:pt x="5040" y="35931"/>
                </a:lnTo>
                <a:lnTo>
                  <a:pt x="4519" y="36713"/>
                </a:lnTo>
                <a:lnTo>
                  <a:pt x="3824" y="36452"/>
                </a:lnTo>
                <a:lnTo>
                  <a:pt x="4345" y="35670"/>
                </a:lnTo>
                <a:close/>
                <a:moveTo>
                  <a:pt x="7300" y="35714"/>
                </a:moveTo>
                <a:lnTo>
                  <a:pt x="7951" y="35974"/>
                </a:lnTo>
                <a:lnTo>
                  <a:pt x="7473" y="36756"/>
                </a:lnTo>
                <a:lnTo>
                  <a:pt x="6778" y="36496"/>
                </a:lnTo>
                <a:lnTo>
                  <a:pt x="7300" y="35714"/>
                </a:lnTo>
                <a:close/>
                <a:moveTo>
                  <a:pt x="10254" y="35757"/>
                </a:moveTo>
                <a:lnTo>
                  <a:pt x="10906" y="36018"/>
                </a:lnTo>
                <a:lnTo>
                  <a:pt x="10428" y="36800"/>
                </a:lnTo>
                <a:lnTo>
                  <a:pt x="9733" y="36539"/>
                </a:lnTo>
                <a:lnTo>
                  <a:pt x="10254" y="35757"/>
                </a:lnTo>
                <a:close/>
                <a:moveTo>
                  <a:pt x="12470" y="35844"/>
                </a:moveTo>
                <a:lnTo>
                  <a:pt x="13121" y="36105"/>
                </a:lnTo>
                <a:lnTo>
                  <a:pt x="12644" y="36887"/>
                </a:lnTo>
                <a:lnTo>
                  <a:pt x="11948" y="36583"/>
                </a:lnTo>
                <a:lnTo>
                  <a:pt x="12470" y="35844"/>
                </a:lnTo>
                <a:close/>
                <a:moveTo>
                  <a:pt x="2173" y="35931"/>
                </a:moveTo>
                <a:lnTo>
                  <a:pt x="2868" y="36192"/>
                </a:lnTo>
                <a:lnTo>
                  <a:pt x="2390" y="36930"/>
                </a:lnTo>
                <a:lnTo>
                  <a:pt x="1695" y="36670"/>
                </a:lnTo>
                <a:lnTo>
                  <a:pt x="2173" y="35931"/>
                </a:lnTo>
                <a:close/>
                <a:moveTo>
                  <a:pt x="15424" y="35888"/>
                </a:moveTo>
                <a:lnTo>
                  <a:pt x="16076" y="36148"/>
                </a:lnTo>
                <a:lnTo>
                  <a:pt x="15554" y="36930"/>
                </a:lnTo>
                <a:lnTo>
                  <a:pt x="14903" y="36670"/>
                </a:lnTo>
                <a:lnTo>
                  <a:pt x="15424" y="35888"/>
                </a:lnTo>
                <a:close/>
                <a:moveTo>
                  <a:pt x="5127" y="35974"/>
                </a:moveTo>
                <a:lnTo>
                  <a:pt x="5822" y="36235"/>
                </a:lnTo>
                <a:lnTo>
                  <a:pt x="5301" y="37017"/>
                </a:lnTo>
                <a:lnTo>
                  <a:pt x="4649" y="36756"/>
                </a:lnTo>
                <a:lnTo>
                  <a:pt x="5127" y="35974"/>
                </a:lnTo>
                <a:close/>
                <a:moveTo>
                  <a:pt x="8082" y="36018"/>
                </a:moveTo>
                <a:lnTo>
                  <a:pt x="8777" y="36279"/>
                </a:lnTo>
                <a:lnTo>
                  <a:pt x="8255" y="37061"/>
                </a:lnTo>
                <a:lnTo>
                  <a:pt x="7604" y="36800"/>
                </a:lnTo>
                <a:lnTo>
                  <a:pt x="8082" y="36018"/>
                </a:lnTo>
                <a:close/>
                <a:moveTo>
                  <a:pt x="13252" y="36148"/>
                </a:moveTo>
                <a:lnTo>
                  <a:pt x="13903" y="36409"/>
                </a:lnTo>
                <a:lnTo>
                  <a:pt x="13426" y="37191"/>
                </a:lnTo>
                <a:lnTo>
                  <a:pt x="12730" y="36930"/>
                </a:lnTo>
                <a:lnTo>
                  <a:pt x="13252" y="36148"/>
                </a:lnTo>
                <a:close/>
                <a:moveTo>
                  <a:pt x="2998" y="36235"/>
                </a:moveTo>
                <a:lnTo>
                  <a:pt x="3650" y="36496"/>
                </a:lnTo>
                <a:lnTo>
                  <a:pt x="3172" y="37234"/>
                </a:lnTo>
                <a:lnTo>
                  <a:pt x="2477" y="36974"/>
                </a:lnTo>
                <a:lnTo>
                  <a:pt x="2998" y="36235"/>
                </a:lnTo>
                <a:close/>
                <a:moveTo>
                  <a:pt x="5953" y="36279"/>
                </a:moveTo>
                <a:lnTo>
                  <a:pt x="6604" y="36539"/>
                </a:lnTo>
                <a:lnTo>
                  <a:pt x="6083" y="37321"/>
                </a:lnTo>
                <a:lnTo>
                  <a:pt x="5431" y="37061"/>
                </a:lnTo>
                <a:lnTo>
                  <a:pt x="5953" y="36279"/>
                </a:lnTo>
                <a:close/>
                <a:moveTo>
                  <a:pt x="8864" y="36322"/>
                </a:moveTo>
                <a:lnTo>
                  <a:pt x="9559" y="36583"/>
                </a:lnTo>
                <a:lnTo>
                  <a:pt x="9037" y="37365"/>
                </a:lnTo>
                <a:lnTo>
                  <a:pt x="8386" y="37104"/>
                </a:lnTo>
                <a:lnTo>
                  <a:pt x="8864" y="36322"/>
                </a:lnTo>
                <a:close/>
                <a:moveTo>
                  <a:pt x="14034" y="36452"/>
                </a:moveTo>
                <a:lnTo>
                  <a:pt x="14729" y="36713"/>
                </a:lnTo>
                <a:lnTo>
                  <a:pt x="14208" y="37495"/>
                </a:lnTo>
                <a:lnTo>
                  <a:pt x="13556" y="37234"/>
                </a:lnTo>
                <a:lnTo>
                  <a:pt x="14034" y="36452"/>
                </a:lnTo>
                <a:close/>
                <a:moveTo>
                  <a:pt x="826" y="36496"/>
                </a:moveTo>
                <a:lnTo>
                  <a:pt x="1521" y="36756"/>
                </a:lnTo>
                <a:lnTo>
                  <a:pt x="1000" y="37539"/>
                </a:lnTo>
                <a:lnTo>
                  <a:pt x="348" y="37278"/>
                </a:lnTo>
                <a:lnTo>
                  <a:pt x="826" y="36496"/>
                </a:lnTo>
                <a:close/>
                <a:moveTo>
                  <a:pt x="3780" y="36539"/>
                </a:moveTo>
                <a:lnTo>
                  <a:pt x="4432" y="36800"/>
                </a:lnTo>
                <a:lnTo>
                  <a:pt x="3954" y="37539"/>
                </a:lnTo>
                <a:lnTo>
                  <a:pt x="3302" y="37278"/>
                </a:lnTo>
                <a:lnTo>
                  <a:pt x="3780" y="36539"/>
                </a:lnTo>
                <a:close/>
                <a:moveTo>
                  <a:pt x="6735" y="36583"/>
                </a:moveTo>
                <a:lnTo>
                  <a:pt x="7386" y="36843"/>
                </a:lnTo>
                <a:lnTo>
                  <a:pt x="6909" y="37669"/>
                </a:lnTo>
                <a:lnTo>
                  <a:pt x="6213" y="37365"/>
                </a:lnTo>
                <a:lnTo>
                  <a:pt x="6735" y="36583"/>
                </a:lnTo>
                <a:close/>
                <a:moveTo>
                  <a:pt x="9689" y="36626"/>
                </a:moveTo>
                <a:lnTo>
                  <a:pt x="10341" y="36930"/>
                </a:lnTo>
                <a:lnTo>
                  <a:pt x="9863" y="37669"/>
                </a:lnTo>
                <a:lnTo>
                  <a:pt x="9168" y="37408"/>
                </a:lnTo>
                <a:lnTo>
                  <a:pt x="9689" y="36626"/>
                </a:lnTo>
                <a:close/>
                <a:moveTo>
                  <a:pt x="11905" y="36713"/>
                </a:moveTo>
                <a:lnTo>
                  <a:pt x="12557" y="36974"/>
                </a:lnTo>
                <a:lnTo>
                  <a:pt x="12035" y="37756"/>
                </a:lnTo>
                <a:lnTo>
                  <a:pt x="11384" y="37495"/>
                </a:lnTo>
                <a:lnTo>
                  <a:pt x="11905" y="36713"/>
                </a:lnTo>
                <a:close/>
                <a:moveTo>
                  <a:pt x="1651" y="36800"/>
                </a:moveTo>
                <a:lnTo>
                  <a:pt x="2303" y="37061"/>
                </a:lnTo>
                <a:lnTo>
                  <a:pt x="1782" y="37843"/>
                </a:lnTo>
                <a:lnTo>
                  <a:pt x="1130" y="37582"/>
                </a:lnTo>
                <a:lnTo>
                  <a:pt x="1651" y="36800"/>
                </a:lnTo>
                <a:close/>
                <a:moveTo>
                  <a:pt x="4562" y="36843"/>
                </a:moveTo>
                <a:lnTo>
                  <a:pt x="5214" y="37148"/>
                </a:lnTo>
                <a:lnTo>
                  <a:pt x="4736" y="37886"/>
                </a:lnTo>
                <a:lnTo>
                  <a:pt x="4085" y="37625"/>
                </a:lnTo>
                <a:lnTo>
                  <a:pt x="4562" y="36843"/>
                </a:lnTo>
                <a:close/>
                <a:moveTo>
                  <a:pt x="7517" y="36887"/>
                </a:moveTo>
                <a:lnTo>
                  <a:pt x="8169" y="37191"/>
                </a:lnTo>
                <a:lnTo>
                  <a:pt x="7691" y="37973"/>
                </a:lnTo>
                <a:lnTo>
                  <a:pt x="6995" y="37712"/>
                </a:lnTo>
                <a:lnTo>
                  <a:pt x="7517" y="36887"/>
                </a:lnTo>
                <a:close/>
                <a:moveTo>
                  <a:pt x="10471" y="36974"/>
                </a:moveTo>
                <a:lnTo>
                  <a:pt x="11123" y="37234"/>
                </a:lnTo>
                <a:lnTo>
                  <a:pt x="10645" y="38016"/>
                </a:lnTo>
                <a:lnTo>
                  <a:pt x="9950" y="37756"/>
                </a:lnTo>
                <a:lnTo>
                  <a:pt x="10471" y="36974"/>
                </a:lnTo>
                <a:close/>
                <a:moveTo>
                  <a:pt x="12687" y="37017"/>
                </a:moveTo>
                <a:lnTo>
                  <a:pt x="13339" y="37278"/>
                </a:lnTo>
                <a:lnTo>
                  <a:pt x="12861" y="38060"/>
                </a:lnTo>
                <a:lnTo>
                  <a:pt x="12166" y="37799"/>
                </a:lnTo>
                <a:lnTo>
                  <a:pt x="12687" y="37017"/>
                </a:lnTo>
                <a:close/>
                <a:moveTo>
                  <a:pt x="2434" y="37104"/>
                </a:moveTo>
                <a:lnTo>
                  <a:pt x="3085" y="37365"/>
                </a:lnTo>
                <a:lnTo>
                  <a:pt x="2564" y="38147"/>
                </a:lnTo>
                <a:lnTo>
                  <a:pt x="1912" y="37886"/>
                </a:lnTo>
                <a:lnTo>
                  <a:pt x="2434" y="37104"/>
                </a:lnTo>
                <a:close/>
                <a:moveTo>
                  <a:pt x="5344" y="37191"/>
                </a:moveTo>
                <a:lnTo>
                  <a:pt x="6040" y="37452"/>
                </a:lnTo>
                <a:lnTo>
                  <a:pt x="5562" y="38190"/>
                </a:lnTo>
                <a:lnTo>
                  <a:pt x="4867" y="37930"/>
                </a:lnTo>
                <a:lnTo>
                  <a:pt x="5344" y="37191"/>
                </a:lnTo>
                <a:close/>
                <a:moveTo>
                  <a:pt x="8299" y="37234"/>
                </a:moveTo>
                <a:lnTo>
                  <a:pt x="8994" y="37495"/>
                </a:lnTo>
                <a:lnTo>
                  <a:pt x="8473" y="38277"/>
                </a:lnTo>
                <a:lnTo>
                  <a:pt x="7777" y="38016"/>
                </a:lnTo>
                <a:lnTo>
                  <a:pt x="8299" y="37234"/>
                </a:lnTo>
                <a:close/>
                <a:moveTo>
                  <a:pt x="3216" y="37408"/>
                </a:moveTo>
                <a:lnTo>
                  <a:pt x="3911" y="37669"/>
                </a:lnTo>
                <a:lnTo>
                  <a:pt x="3389" y="38451"/>
                </a:lnTo>
                <a:lnTo>
                  <a:pt x="2694" y="38190"/>
                </a:lnTo>
                <a:lnTo>
                  <a:pt x="3216" y="37408"/>
                </a:lnTo>
                <a:close/>
                <a:moveTo>
                  <a:pt x="6127" y="37495"/>
                </a:moveTo>
                <a:lnTo>
                  <a:pt x="6822" y="37756"/>
                </a:lnTo>
                <a:lnTo>
                  <a:pt x="6344" y="38494"/>
                </a:lnTo>
                <a:lnTo>
                  <a:pt x="5692" y="38234"/>
                </a:lnTo>
                <a:lnTo>
                  <a:pt x="6127" y="37495"/>
                </a:lnTo>
                <a:close/>
                <a:moveTo>
                  <a:pt x="9081" y="37539"/>
                </a:moveTo>
                <a:lnTo>
                  <a:pt x="9776" y="37799"/>
                </a:lnTo>
                <a:lnTo>
                  <a:pt x="9255" y="38581"/>
                </a:lnTo>
                <a:lnTo>
                  <a:pt x="8603" y="38321"/>
                </a:lnTo>
                <a:lnTo>
                  <a:pt x="9081" y="37539"/>
                </a:lnTo>
                <a:close/>
                <a:moveTo>
                  <a:pt x="11644" y="35497"/>
                </a:moveTo>
                <a:lnTo>
                  <a:pt x="12339" y="35757"/>
                </a:lnTo>
                <a:lnTo>
                  <a:pt x="11818" y="36539"/>
                </a:lnTo>
                <a:lnTo>
                  <a:pt x="11297" y="36322"/>
                </a:lnTo>
                <a:lnTo>
                  <a:pt x="11297" y="36496"/>
                </a:lnTo>
                <a:lnTo>
                  <a:pt x="11775" y="36670"/>
                </a:lnTo>
                <a:lnTo>
                  <a:pt x="11297" y="37408"/>
                </a:lnTo>
                <a:lnTo>
                  <a:pt x="11297" y="37582"/>
                </a:lnTo>
                <a:lnTo>
                  <a:pt x="11992" y="37886"/>
                </a:lnTo>
                <a:lnTo>
                  <a:pt x="11514" y="38625"/>
                </a:lnTo>
                <a:lnTo>
                  <a:pt x="11340" y="38538"/>
                </a:lnTo>
                <a:lnTo>
                  <a:pt x="11384" y="38494"/>
                </a:lnTo>
                <a:lnTo>
                  <a:pt x="11384" y="38277"/>
                </a:lnTo>
                <a:lnTo>
                  <a:pt x="11340" y="38364"/>
                </a:lnTo>
                <a:lnTo>
                  <a:pt x="11340" y="38277"/>
                </a:lnTo>
                <a:lnTo>
                  <a:pt x="10775" y="38060"/>
                </a:lnTo>
                <a:lnTo>
                  <a:pt x="11384" y="37104"/>
                </a:lnTo>
                <a:lnTo>
                  <a:pt x="11384" y="36843"/>
                </a:lnTo>
                <a:lnTo>
                  <a:pt x="11210" y="37104"/>
                </a:lnTo>
                <a:lnTo>
                  <a:pt x="10515" y="36843"/>
                </a:lnTo>
                <a:lnTo>
                  <a:pt x="11036" y="36061"/>
                </a:lnTo>
                <a:lnTo>
                  <a:pt x="11384" y="36192"/>
                </a:lnTo>
                <a:lnTo>
                  <a:pt x="11384" y="36061"/>
                </a:lnTo>
                <a:lnTo>
                  <a:pt x="11340" y="36061"/>
                </a:lnTo>
                <a:lnTo>
                  <a:pt x="11644" y="35497"/>
                </a:lnTo>
                <a:close/>
                <a:moveTo>
                  <a:pt x="1043" y="37669"/>
                </a:moveTo>
                <a:lnTo>
                  <a:pt x="1738" y="37973"/>
                </a:lnTo>
                <a:lnTo>
                  <a:pt x="1217" y="38712"/>
                </a:lnTo>
                <a:lnTo>
                  <a:pt x="565" y="38451"/>
                </a:lnTo>
                <a:lnTo>
                  <a:pt x="1043" y="37669"/>
                </a:lnTo>
                <a:close/>
                <a:moveTo>
                  <a:pt x="3998" y="37712"/>
                </a:moveTo>
                <a:lnTo>
                  <a:pt x="4693" y="37973"/>
                </a:lnTo>
                <a:lnTo>
                  <a:pt x="4171" y="38798"/>
                </a:lnTo>
                <a:lnTo>
                  <a:pt x="3520" y="38538"/>
                </a:lnTo>
                <a:lnTo>
                  <a:pt x="3998" y="37712"/>
                </a:lnTo>
                <a:close/>
                <a:moveTo>
                  <a:pt x="6952" y="37799"/>
                </a:moveTo>
                <a:lnTo>
                  <a:pt x="7604" y="38060"/>
                </a:lnTo>
                <a:lnTo>
                  <a:pt x="7126" y="38798"/>
                </a:lnTo>
                <a:lnTo>
                  <a:pt x="6474" y="38538"/>
                </a:lnTo>
                <a:lnTo>
                  <a:pt x="6952" y="37799"/>
                </a:lnTo>
                <a:close/>
                <a:moveTo>
                  <a:pt x="9906" y="37843"/>
                </a:moveTo>
                <a:lnTo>
                  <a:pt x="10558" y="38103"/>
                </a:lnTo>
                <a:lnTo>
                  <a:pt x="10037" y="38929"/>
                </a:lnTo>
                <a:lnTo>
                  <a:pt x="9385" y="38625"/>
                </a:lnTo>
                <a:lnTo>
                  <a:pt x="9906" y="37843"/>
                </a:lnTo>
                <a:close/>
                <a:moveTo>
                  <a:pt x="12122" y="37930"/>
                </a:moveTo>
                <a:lnTo>
                  <a:pt x="12774" y="38190"/>
                </a:lnTo>
                <a:lnTo>
                  <a:pt x="12296" y="38929"/>
                </a:lnTo>
                <a:lnTo>
                  <a:pt x="11601" y="38668"/>
                </a:lnTo>
                <a:lnTo>
                  <a:pt x="12122" y="37930"/>
                </a:lnTo>
                <a:close/>
                <a:moveTo>
                  <a:pt x="1825" y="38016"/>
                </a:moveTo>
                <a:lnTo>
                  <a:pt x="2520" y="38277"/>
                </a:lnTo>
                <a:lnTo>
                  <a:pt x="1999" y="39059"/>
                </a:lnTo>
                <a:lnTo>
                  <a:pt x="1347" y="38798"/>
                </a:lnTo>
                <a:lnTo>
                  <a:pt x="1825" y="38016"/>
                </a:lnTo>
                <a:close/>
                <a:moveTo>
                  <a:pt x="4823" y="38016"/>
                </a:moveTo>
                <a:lnTo>
                  <a:pt x="5475" y="38277"/>
                </a:lnTo>
                <a:lnTo>
                  <a:pt x="4953" y="39103"/>
                </a:lnTo>
                <a:lnTo>
                  <a:pt x="4302" y="38842"/>
                </a:lnTo>
                <a:lnTo>
                  <a:pt x="4823" y="38016"/>
                </a:lnTo>
                <a:close/>
                <a:moveTo>
                  <a:pt x="7734" y="38103"/>
                </a:moveTo>
                <a:lnTo>
                  <a:pt x="8386" y="38407"/>
                </a:lnTo>
                <a:lnTo>
                  <a:pt x="7951" y="39103"/>
                </a:lnTo>
                <a:lnTo>
                  <a:pt x="7256" y="38842"/>
                </a:lnTo>
                <a:lnTo>
                  <a:pt x="7734" y="38103"/>
                </a:lnTo>
                <a:close/>
                <a:moveTo>
                  <a:pt x="10688" y="38147"/>
                </a:moveTo>
                <a:lnTo>
                  <a:pt x="11297" y="38407"/>
                </a:lnTo>
                <a:lnTo>
                  <a:pt x="10775" y="39190"/>
                </a:lnTo>
                <a:lnTo>
                  <a:pt x="10167" y="38972"/>
                </a:lnTo>
                <a:lnTo>
                  <a:pt x="10688" y="38147"/>
                </a:lnTo>
                <a:close/>
                <a:moveTo>
                  <a:pt x="2651" y="38321"/>
                </a:moveTo>
                <a:lnTo>
                  <a:pt x="3302" y="38581"/>
                </a:lnTo>
                <a:lnTo>
                  <a:pt x="2825" y="39363"/>
                </a:lnTo>
                <a:lnTo>
                  <a:pt x="2129" y="39103"/>
                </a:lnTo>
                <a:lnTo>
                  <a:pt x="2651" y="38321"/>
                </a:lnTo>
                <a:close/>
                <a:moveTo>
                  <a:pt x="5605" y="38321"/>
                </a:moveTo>
                <a:lnTo>
                  <a:pt x="6257" y="38581"/>
                </a:lnTo>
                <a:lnTo>
                  <a:pt x="5735" y="39407"/>
                </a:lnTo>
                <a:lnTo>
                  <a:pt x="5084" y="39146"/>
                </a:lnTo>
                <a:lnTo>
                  <a:pt x="5605" y="38321"/>
                </a:lnTo>
                <a:close/>
                <a:moveTo>
                  <a:pt x="8516" y="38451"/>
                </a:moveTo>
                <a:lnTo>
                  <a:pt x="9168" y="38712"/>
                </a:lnTo>
                <a:lnTo>
                  <a:pt x="8733" y="39407"/>
                </a:lnTo>
                <a:lnTo>
                  <a:pt x="8038" y="39146"/>
                </a:lnTo>
                <a:lnTo>
                  <a:pt x="8516" y="38451"/>
                </a:lnTo>
                <a:close/>
                <a:moveTo>
                  <a:pt x="3433" y="38625"/>
                </a:moveTo>
                <a:lnTo>
                  <a:pt x="4085" y="38885"/>
                </a:lnTo>
                <a:lnTo>
                  <a:pt x="3607" y="39667"/>
                </a:lnTo>
                <a:lnTo>
                  <a:pt x="2911" y="39407"/>
                </a:lnTo>
                <a:lnTo>
                  <a:pt x="3433" y="38625"/>
                </a:lnTo>
                <a:close/>
                <a:moveTo>
                  <a:pt x="6387" y="38625"/>
                </a:moveTo>
                <a:lnTo>
                  <a:pt x="7082" y="38929"/>
                </a:lnTo>
                <a:lnTo>
                  <a:pt x="6561" y="39711"/>
                </a:lnTo>
                <a:lnTo>
                  <a:pt x="5866" y="39450"/>
                </a:lnTo>
                <a:lnTo>
                  <a:pt x="6387" y="38625"/>
                </a:lnTo>
                <a:close/>
                <a:moveTo>
                  <a:pt x="9298" y="38755"/>
                </a:moveTo>
                <a:lnTo>
                  <a:pt x="9993" y="39016"/>
                </a:lnTo>
                <a:lnTo>
                  <a:pt x="9515" y="39711"/>
                </a:lnTo>
                <a:lnTo>
                  <a:pt x="8864" y="39450"/>
                </a:lnTo>
                <a:lnTo>
                  <a:pt x="9298" y="38755"/>
                </a:lnTo>
                <a:close/>
                <a:moveTo>
                  <a:pt x="1260" y="38885"/>
                </a:moveTo>
                <a:lnTo>
                  <a:pt x="1956" y="39146"/>
                </a:lnTo>
                <a:lnTo>
                  <a:pt x="1434" y="39928"/>
                </a:lnTo>
                <a:lnTo>
                  <a:pt x="783" y="39667"/>
                </a:lnTo>
                <a:lnTo>
                  <a:pt x="1260" y="38885"/>
                </a:lnTo>
                <a:close/>
                <a:moveTo>
                  <a:pt x="4215" y="38929"/>
                </a:moveTo>
                <a:lnTo>
                  <a:pt x="4910" y="39190"/>
                </a:lnTo>
                <a:lnTo>
                  <a:pt x="4389" y="39972"/>
                </a:lnTo>
                <a:lnTo>
                  <a:pt x="3737" y="39711"/>
                </a:lnTo>
                <a:lnTo>
                  <a:pt x="4215" y="38929"/>
                </a:lnTo>
                <a:close/>
                <a:moveTo>
                  <a:pt x="10080" y="39059"/>
                </a:moveTo>
                <a:lnTo>
                  <a:pt x="10732" y="39320"/>
                </a:lnTo>
                <a:lnTo>
                  <a:pt x="10254" y="40015"/>
                </a:lnTo>
                <a:lnTo>
                  <a:pt x="9646" y="39754"/>
                </a:lnTo>
                <a:lnTo>
                  <a:pt x="10080" y="39059"/>
                </a:lnTo>
                <a:close/>
                <a:moveTo>
                  <a:pt x="7213" y="38972"/>
                </a:moveTo>
                <a:lnTo>
                  <a:pt x="7864" y="39233"/>
                </a:lnTo>
                <a:lnTo>
                  <a:pt x="7343" y="40058"/>
                </a:lnTo>
                <a:lnTo>
                  <a:pt x="6648" y="39754"/>
                </a:lnTo>
                <a:lnTo>
                  <a:pt x="7213" y="38972"/>
                </a:lnTo>
                <a:close/>
                <a:moveTo>
                  <a:pt x="2043" y="39190"/>
                </a:moveTo>
                <a:lnTo>
                  <a:pt x="2738" y="39450"/>
                </a:lnTo>
                <a:lnTo>
                  <a:pt x="2216" y="40232"/>
                </a:lnTo>
                <a:lnTo>
                  <a:pt x="1565" y="39972"/>
                </a:lnTo>
                <a:lnTo>
                  <a:pt x="2043" y="39190"/>
                </a:lnTo>
                <a:close/>
                <a:moveTo>
                  <a:pt x="4997" y="39276"/>
                </a:moveTo>
                <a:lnTo>
                  <a:pt x="5692" y="39537"/>
                </a:lnTo>
                <a:lnTo>
                  <a:pt x="5171" y="40319"/>
                </a:lnTo>
                <a:lnTo>
                  <a:pt x="4519" y="40015"/>
                </a:lnTo>
                <a:lnTo>
                  <a:pt x="4997" y="39276"/>
                </a:lnTo>
                <a:close/>
                <a:moveTo>
                  <a:pt x="7995" y="39276"/>
                </a:moveTo>
                <a:lnTo>
                  <a:pt x="8646" y="39537"/>
                </a:lnTo>
                <a:lnTo>
                  <a:pt x="8125" y="40363"/>
                </a:lnTo>
                <a:lnTo>
                  <a:pt x="7473" y="40102"/>
                </a:lnTo>
                <a:lnTo>
                  <a:pt x="7995" y="39276"/>
                </a:lnTo>
                <a:close/>
                <a:moveTo>
                  <a:pt x="2868" y="39537"/>
                </a:moveTo>
                <a:lnTo>
                  <a:pt x="3520" y="39798"/>
                </a:lnTo>
                <a:lnTo>
                  <a:pt x="3042" y="40580"/>
                </a:lnTo>
                <a:lnTo>
                  <a:pt x="2347" y="40276"/>
                </a:lnTo>
                <a:lnTo>
                  <a:pt x="2868" y="39537"/>
                </a:lnTo>
                <a:close/>
                <a:moveTo>
                  <a:pt x="5822" y="39581"/>
                </a:moveTo>
                <a:lnTo>
                  <a:pt x="6474" y="39841"/>
                </a:lnTo>
                <a:lnTo>
                  <a:pt x="5953" y="40623"/>
                </a:lnTo>
                <a:lnTo>
                  <a:pt x="5301" y="40363"/>
                </a:lnTo>
                <a:lnTo>
                  <a:pt x="5822" y="39581"/>
                </a:lnTo>
                <a:close/>
                <a:moveTo>
                  <a:pt x="8777" y="39581"/>
                </a:moveTo>
                <a:lnTo>
                  <a:pt x="9472" y="39841"/>
                </a:lnTo>
                <a:lnTo>
                  <a:pt x="8907" y="40667"/>
                </a:lnTo>
                <a:lnTo>
                  <a:pt x="8255" y="40406"/>
                </a:lnTo>
                <a:lnTo>
                  <a:pt x="8777" y="39581"/>
                </a:lnTo>
                <a:close/>
                <a:moveTo>
                  <a:pt x="696" y="39798"/>
                </a:moveTo>
                <a:lnTo>
                  <a:pt x="1391" y="40058"/>
                </a:lnTo>
                <a:lnTo>
                  <a:pt x="869" y="40840"/>
                </a:lnTo>
                <a:lnTo>
                  <a:pt x="218" y="40536"/>
                </a:lnTo>
                <a:lnTo>
                  <a:pt x="696" y="39798"/>
                </a:lnTo>
                <a:close/>
                <a:moveTo>
                  <a:pt x="3650" y="39841"/>
                </a:moveTo>
                <a:lnTo>
                  <a:pt x="4302" y="40102"/>
                </a:lnTo>
                <a:lnTo>
                  <a:pt x="3824" y="40884"/>
                </a:lnTo>
                <a:lnTo>
                  <a:pt x="3129" y="40623"/>
                </a:lnTo>
                <a:lnTo>
                  <a:pt x="3650" y="39841"/>
                </a:lnTo>
                <a:close/>
                <a:moveTo>
                  <a:pt x="6604" y="39885"/>
                </a:moveTo>
                <a:lnTo>
                  <a:pt x="7256" y="40145"/>
                </a:lnTo>
                <a:lnTo>
                  <a:pt x="6778" y="40927"/>
                </a:lnTo>
                <a:lnTo>
                  <a:pt x="6083" y="40667"/>
                </a:lnTo>
                <a:lnTo>
                  <a:pt x="6604" y="39885"/>
                </a:lnTo>
                <a:close/>
                <a:moveTo>
                  <a:pt x="1478" y="40102"/>
                </a:moveTo>
                <a:lnTo>
                  <a:pt x="2173" y="40363"/>
                </a:lnTo>
                <a:lnTo>
                  <a:pt x="1651" y="41145"/>
                </a:lnTo>
                <a:lnTo>
                  <a:pt x="1000" y="40884"/>
                </a:lnTo>
                <a:lnTo>
                  <a:pt x="1478" y="40102"/>
                </a:lnTo>
                <a:close/>
                <a:moveTo>
                  <a:pt x="4432" y="40145"/>
                </a:moveTo>
                <a:lnTo>
                  <a:pt x="5127" y="40406"/>
                </a:lnTo>
                <a:lnTo>
                  <a:pt x="4606" y="41188"/>
                </a:lnTo>
                <a:lnTo>
                  <a:pt x="3954" y="40927"/>
                </a:lnTo>
                <a:lnTo>
                  <a:pt x="4432" y="40145"/>
                </a:lnTo>
                <a:close/>
                <a:moveTo>
                  <a:pt x="7386" y="40189"/>
                </a:moveTo>
                <a:lnTo>
                  <a:pt x="8038" y="40449"/>
                </a:lnTo>
                <a:lnTo>
                  <a:pt x="7560" y="41232"/>
                </a:lnTo>
                <a:lnTo>
                  <a:pt x="6865" y="40971"/>
                </a:lnTo>
                <a:lnTo>
                  <a:pt x="7386" y="40189"/>
                </a:lnTo>
                <a:close/>
                <a:moveTo>
                  <a:pt x="2303" y="40406"/>
                </a:moveTo>
                <a:lnTo>
                  <a:pt x="2955" y="40667"/>
                </a:lnTo>
                <a:lnTo>
                  <a:pt x="2434" y="41449"/>
                </a:lnTo>
                <a:lnTo>
                  <a:pt x="1782" y="41188"/>
                </a:lnTo>
                <a:lnTo>
                  <a:pt x="2303" y="40406"/>
                </a:lnTo>
                <a:close/>
                <a:moveTo>
                  <a:pt x="5214" y="40449"/>
                </a:moveTo>
                <a:lnTo>
                  <a:pt x="5909" y="40710"/>
                </a:lnTo>
                <a:lnTo>
                  <a:pt x="5388" y="41492"/>
                </a:lnTo>
                <a:lnTo>
                  <a:pt x="4736" y="41232"/>
                </a:lnTo>
                <a:lnTo>
                  <a:pt x="5214" y="40449"/>
                </a:lnTo>
                <a:close/>
                <a:moveTo>
                  <a:pt x="3085" y="40710"/>
                </a:moveTo>
                <a:lnTo>
                  <a:pt x="3737" y="40971"/>
                </a:lnTo>
                <a:lnTo>
                  <a:pt x="3259" y="41753"/>
                </a:lnTo>
                <a:lnTo>
                  <a:pt x="2564" y="41492"/>
                </a:lnTo>
                <a:lnTo>
                  <a:pt x="3085" y="40710"/>
                </a:lnTo>
                <a:close/>
                <a:moveTo>
                  <a:pt x="6040" y="40754"/>
                </a:moveTo>
                <a:lnTo>
                  <a:pt x="6691" y="41014"/>
                </a:lnTo>
                <a:lnTo>
                  <a:pt x="6213" y="41796"/>
                </a:lnTo>
                <a:lnTo>
                  <a:pt x="5518" y="41536"/>
                </a:lnTo>
                <a:lnTo>
                  <a:pt x="6040" y="40754"/>
                </a:lnTo>
                <a:close/>
                <a:moveTo>
                  <a:pt x="913" y="40971"/>
                </a:moveTo>
                <a:lnTo>
                  <a:pt x="1608" y="41232"/>
                </a:lnTo>
                <a:lnTo>
                  <a:pt x="1087" y="42014"/>
                </a:lnTo>
                <a:lnTo>
                  <a:pt x="435" y="41753"/>
                </a:lnTo>
                <a:lnTo>
                  <a:pt x="913" y="40971"/>
                </a:lnTo>
                <a:close/>
                <a:moveTo>
                  <a:pt x="3867" y="41014"/>
                </a:moveTo>
                <a:lnTo>
                  <a:pt x="4519" y="41275"/>
                </a:lnTo>
                <a:lnTo>
                  <a:pt x="4041" y="42057"/>
                </a:lnTo>
                <a:lnTo>
                  <a:pt x="3346" y="41796"/>
                </a:lnTo>
                <a:lnTo>
                  <a:pt x="3867" y="41014"/>
                </a:lnTo>
                <a:close/>
                <a:moveTo>
                  <a:pt x="1695" y="41275"/>
                </a:moveTo>
                <a:lnTo>
                  <a:pt x="2390" y="41536"/>
                </a:lnTo>
                <a:lnTo>
                  <a:pt x="1869" y="42318"/>
                </a:lnTo>
                <a:lnTo>
                  <a:pt x="1217" y="42057"/>
                </a:lnTo>
                <a:lnTo>
                  <a:pt x="1695" y="41275"/>
                </a:lnTo>
                <a:close/>
                <a:moveTo>
                  <a:pt x="4649" y="41362"/>
                </a:moveTo>
                <a:lnTo>
                  <a:pt x="5344" y="41623"/>
                </a:lnTo>
                <a:lnTo>
                  <a:pt x="4823" y="42405"/>
                </a:lnTo>
                <a:lnTo>
                  <a:pt x="4171" y="42144"/>
                </a:lnTo>
                <a:lnTo>
                  <a:pt x="4649" y="41362"/>
                </a:lnTo>
                <a:close/>
                <a:moveTo>
                  <a:pt x="2520" y="41623"/>
                </a:moveTo>
                <a:lnTo>
                  <a:pt x="3172" y="41883"/>
                </a:lnTo>
                <a:lnTo>
                  <a:pt x="2694" y="42665"/>
                </a:lnTo>
                <a:lnTo>
                  <a:pt x="1999" y="42405"/>
                </a:lnTo>
                <a:lnTo>
                  <a:pt x="2520" y="41623"/>
                </a:lnTo>
                <a:close/>
                <a:moveTo>
                  <a:pt x="5431" y="41666"/>
                </a:moveTo>
                <a:lnTo>
                  <a:pt x="6127" y="41927"/>
                </a:lnTo>
                <a:lnTo>
                  <a:pt x="5605" y="42709"/>
                </a:lnTo>
                <a:lnTo>
                  <a:pt x="4953" y="42448"/>
                </a:lnTo>
                <a:lnTo>
                  <a:pt x="5431" y="41666"/>
                </a:lnTo>
                <a:close/>
                <a:moveTo>
                  <a:pt x="3302" y="41927"/>
                </a:moveTo>
                <a:lnTo>
                  <a:pt x="3954" y="42187"/>
                </a:lnTo>
                <a:lnTo>
                  <a:pt x="3476" y="42969"/>
                </a:lnTo>
                <a:lnTo>
                  <a:pt x="2781" y="42709"/>
                </a:lnTo>
                <a:lnTo>
                  <a:pt x="3302" y="41927"/>
                </a:lnTo>
                <a:close/>
                <a:moveTo>
                  <a:pt x="1130" y="42187"/>
                </a:moveTo>
                <a:lnTo>
                  <a:pt x="1825" y="42448"/>
                </a:lnTo>
                <a:lnTo>
                  <a:pt x="1304" y="43230"/>
                </a:lnTo>
                <a:lnTo>
                  <a:pt x="652" y="42969"/>
                </a:lnTo>
                <a:lnTo>
                  <a:pt x="1130" y="42187"/>
                </a:lnTo>
                <a:close/>
                <a:moveTo>
                  <a:pt x="4085" y="42231"/>
                </a:moveTo>
                <a:lnTo>
                  <a:pt x="4780" y="42491"/>
                </a:lnTo>
                <a:lnTo>
                  <a:pt x="4258" y="43273"/>
                </a:lnTo>
                <a:lnTo>
                  <a:pt x="3607" y="43013"/>
                </a:lnTo>
                <a:lnTo>
                  <a:pt x="4085" y="42231"/>
                </a:lnTo>
                <a:close/>
                <a:moveTo>
                  <a:pt x="1912" y="42491"/>
                </a:moveTo>
                <a:lnTo>
                  <a:pt x="2607" y="42752"/>
                </a:lnTo>
                <a:lnTo>
                  <a:pt x="2086" y="43534"/>
                </a:lnTo>
                <a:lnTo>
                  <a:pt x="1434" y="43273"/>
                </a:lnTo>
                <a:lnTo>
                  <a:pt x="1912" y="42491"/>
                </a:lnTo>
                <a:close/>
                <a:moveTo>
                  <a:pt x="2738" y="42796"/>
                </a:moveTo>
                <a:lnTo>
                  <a:pt x="3389" y="43056"/>
                </a:lnTo>
                <a:lnTo>
                  <a:pt x="2911" y="43838"/>
                </a:lnTo>
                <a:lnTo>
                  <a:pt x="2216" y="43578"/>
                </a:lnTo>
                <a:lnTo>
                  <a:pt x="2738" y="42796"/>
                </a:lnTo>
                <a:close/>
                <a:moveTo>
                  <a:pt x="565" y="43056"/>
                </a:moveTo>
                <a:lnTo>
                  <a:pt x="1260" y="43317"/>
                </a:lnTo>
                <a:lnTo>
                  <a:pt x="739" y="44099"/>
                </a:lnTo>
                <a:lnTo>
                  <a:pt x="87" y="43838"/>
                </a:lnTo>
                <a:lnTo>
                  <a:pt x="565" y="43056"/>
                </a:lnTo>
                <a:close/>
                <a:moveTo>
                  <a:pt x="1347" y="43360"/>
                </a:moveTo>
                <a:lnTo>
                  <a:pt x="2043" y="43665"/>
                </a:lnTo>
                <a:lnTo>
                  <a:pt x="1521" y="44403"/>
                </a:lnTo>
                <a:lnTo>
                  <a:pt x="869" y="44142"/>
                </a:lnTo>
                <a:lnTo>
                  <a:pt x="1347" y="43360"/>
                </a:lnTo>
                <a:close/>
                <a:moveTo>
                  <a:pt x="783" y="44273"/>
                </a:moveTo>
                <a:lnTo>
                  <a:pt x="1478" y="44533"/>
                </a:lnTo>
                <a:lnTo>
                  <a:pt x="956" y="45272"/>
                </a:lnTo>
                <a:lnTo>
                  <a:pt x="305" y="45011"/>
                </a:lnTo>
                <a:lnTo>
                  <a:pt x="783" y="44273"/>
                </a:lnTo>
                <a:close/>
                <a:moveTo>
                  <a:pt x="62738" y="1"/>
                </a:moveTo>
                <a:lnTo>
                  <a:pt x="62477" y="131"/>
                </a:lnTo>
                <a:lnTo>
                  <a:pt x="62477" y="174"/>
                </a:lnTo>
                <a:lnTo>
                  <a:pt x="62434" y="174"/>
                </a:lnTo>
                <a:lnTo>
                  <a:pt x="62303" y="261"/>
                </a:lnTo>
                <a:lnTo>
                  <a:pt x="62390" y="305"/>
                </a:lnTo>
                <a:lnTo>
                  <a:pt x="61912" y="1043"/>
                </a:lnTo>
                <a:lnTo>
                  <a:pt x="61261" y="826"/>
                </a:lnTo>
                <a:lnTo>
                  <a:pt x="60956" y="1000"/>
                </a:lnTo>
                <a:lnTo>
                  <a:pt x="60522" y="1652"/>
                </a:lnTo>
                <a:lnTo>
                  <a:pt x="60088" y="1478"/>
                </a:lnTo>
                <a:lnTo>
                  <a:pt x="59957" y="1565"/>
                </a:lnTo>
                <a:lnTo>
                  <a:pt x="60479" y="1738"/>
                </a:lnTo>
                <a:lnTo>
                  <a:pt x="59957" y="2520"/>
                </a:lnTo>
                <a:lnTo>
                  <a:pt x="59305" y="2260"/>
                </a:lnTo>
                <a:lnTo>
                  <a:pt x="59610" y="1738"/>
                </a:lnTo>
                <a:lnTo>
                  <a:pt x="59392" y="1869"/>
                </a:lnTo>
                <a:lnTo>
                  <a:pt x="59175" y="2216"/>
                </a:lnTo>
                <a:lnTo>
                  <a:pt x="58914" y="2129"/>
                </a:lnTo>
                <a:lnTo>
                  <a:pt x="58784" y="2216"/>
                </a:lnTo>
                <a:lnTo>
                  <a:pt x="59088" y="2303"/>
                </a:lnTo>
                <a:lnTo>
                  <a:pt x="58610" y="3085"/>
                </a:lnTo>
                <a:lnTo>
                  <a:pt x="57915" y="2825"/>
                </a:lnTo>
                <a:lnTo>
                  <a:pt x="58089" y="2607"/>
                </a:lnTo>
                <a:lnTo>
                  <a:pt x="58089" y="2607"/>
                </a:lnTo>
                <a:lnTo>
                  <a:pt x="57828" y="2738"/>
                </a:lnTo>
                <a:lnTo>
                  <a:pt x="57785" y="2781"/>
                </a:lnTo>
                <a:lnTo>
                  <a:pt x="57741" y="2781"/>
                </a:lnTo>
                <a:lnTo>
                  <a:pt x="57611" y="2868"/>
                </a:lnTo>
                <a:lnTo>
                  <a:pt x="57741" y="2912"/>
                </a:lnTo>
                <a:lnTo>
                  <a:pt x="57220" y="3650"/>
                </a:lnTo>
                <a:lnTo>
                  <a:pt x="56612" y="3433"/>
                </a:lnTo>
                <a:lnTo>
                  <a:pt x="56438" y="3520"/>
                </a:lnTo>
                <a:lnTo>
                  <a:pt x="56308" y="3563"/>
                </a:lnTo>
                <a:lnTo>
                  <a:pt x="55873" y="4258"/>
                </a:lnTo>
                <a:lnTo>
                  <a:pt x="55439" y="4085"/>
                </a:lnTo>
                <a:lnTo>
                  <a:pt x="55308" y="4128"/>
                </a:lnTo>
                <a:lnTo>
                  <a:pt x="55786" y="4345"/>
                </a:lnTo>
                <a:lnTo>
                  <a:pt x="55308" y="5127"/>
                </a:lnTo>
                <a:lnTo>
                  <a:pt x="54613" y="4867"/>
                </a:lnTo>
                <a:lnTo>
                  <a:pt x="54961" y="4302"/>
                </a:lnTo>
                <a:lnTo>
                  <a:pt x="54744" y="4432"/>
                </a:lnTo>
                <a:lnTo>
                  <a:pt x="54526" y="4823"/>
                </a:lnTo>
                <a:lnTo>
                  <a:pt x="54266" y="4736"/>
                </a:lnTo>
                <a:lnTo>
                  <a:pt x="54135" y="4780"/>
                </a:lnTo>
                <a:lnTo>
                  <a:pt x="54439" y="4910"/>
                </a:lnTo>
                <a:lnTo>
                  <a:pt x="53962" y="5692"/>
                </a:lnTo>
                <a:lnTo>
                  <a:pt x="53266" y="5431"/>
                </a:lnTo>
                <a:lnTo>
                  <a:pt x="53440" y="5171"/>
                </a:lnTo>
                <a:lnTo>
                  <a:pt x="53179" y="5301"/>
                </a:lnTo>
                <a:lnTo>
                  <a:pt x="53136" y="5388"/>
                </a:lnTo>
                <a:lnTo>
                  <a:pt x="53093" y="5388"/>
                </a:lnTo>
                <a:lnTo>
                  <a:pt x="52962" y="5431"/>
                </a:lnTo>
                <a:lnTo>
                  <a:pt x="53093" y="5475"/>
                </a:lnTo>
                <a:lnTo>
                  <a:pt x="52571" y="6257"/>
                </a:lnTo>
                <a:lnTo>
                  <a:pt x="51920" y="6040"/>
                </a:lnTo>
                <a:lnTo>
                  <a:pt x="51659" y="6170"/>
                </a:lnTo>
                <a:lnTo>
                  <a:pt x="51224" y="6865"/>
                </a:lnTo>
                <a:lnTo>
                  <a:pt x="50746" y="6691"/>
                </a:lnTo>
                <a:lnTo>
                  <a:pt x="50616" y="6735"/>
                </a:lnTo>
                <a:lnTo>
                  <a:pt x="51137" y="6952"/>
                </a:lnTo>
                <a:lnTo>
                  <a:pt x="50660" y="7734"/>
                </a:lnTo>
                <a:lnTo>
                  <a:pt x="49964" y="7473"/>
                </a:lnTo>
                <a:lnTo>
                  <a:pt x="50312" y="6909"/>
                </a:lnTo>
                <a:lnTo>
                  <a:pt x="50095" y="7039"/>
                </a:lnTo>
                <a:lnTo>
                  <a:pt x="49834" y="7430"/>
                </a:lnTo>
                <a:lnTo>
                  <a:pt x="49617" y="7343"/>
                </a:lnTo>
                <a:lnTo>
                  <a:pt x="49443" y="7387"/>
                </a:lnTo>
                <a:lnTo>
                  <a:pt x="49791" y="7517"/>
                </a:lnTo>
                <a:lnTo>
                  <a:pt x="49269" y="8299"/>
                </a:lnTo>
                <a:lnTo>
                  <a:pt x="48618" y="8038"/>
                </a:lnTo>
                <a:lnTo>
                  <a:pt x="48791" y="7778"/>
                </a:lnTo>
                <a:lnTo>
                  <a:pt x="48791" y="7778"/>
                </a:lnTo>
                <a:lnTo>
                  <a:pt x="48531" y="7908"/>
                </a:lnTo>
                <a:lnTo>
                  <a:pt x="48487" y="7995"/>
                </a:lnTo>
                <a:lnTo>
                  <a:pt x="48444" y="7995"/>
                </a:lnTo>
                <a:lnTo>
                  <a:pt x="48270" y="8038"/>
                </a:lnTo>
                <a:lnTo>
                  <a:pt x="48400" y="8125"/>
                </a:lnTo>
                <a:lnTo>
                  <a:pt x="47922" y="8864"/>
                </a:lnTo>
                <a:lnTo>
                  <a:pt x="47271" y="8646"/>
                </a:lnTo>
                <a:lnTo>
                  <a:pt x="47010" y="8777"/>
                </a:lnTo>
                <a:lnTo>
                  <a:pt x="46532" y="9472"/>
                </a:lnTo>
                <a:lnTo>
                  <a:pt x="46098" y="9298"/>
                </a:lnTo>
                <a:lnTo>
                  <a:pt x="45924" y="9342"/>
                </a:lnTo>
                <a:lnTo>
                  <a:pt x="46489" y="9559"/>
                </a:lnTo>
                <a:lnTo>
                  <a:pt x="45967" y="10341"/>
                </a:lnTo>
                <a:lnTo>
                  <a:pt x="45316" y="10080"/>
                </a:lnTo>
                <a:lnTo>
                  <a:pt x="45663" y="9515"/>
                </a:lnTo>
                <a:lnTo>
                  <a:pt x="45446" y="9646"/>
                </a:lnTo>
                <a:lnTo>
                  <a:pt x="45185" y="10037"/>
                </a:lnTo>
                <a:lnTo>
                  <a:pt x="44925" y="9906"/>
                </a:lnTo>
                <a:lnTo>
                  <a:pt x="44794" y="9993"/>
                </a:lnTo>
                <a:lnTo>
                  <a:pt x="45185" y="10167"/>
                </a:lnTo>
                <a:lnTo>
                  <a:pt x="45185" y="10297"/>
                </a:lnTo>
                <a:lnTo>
                  <a:pt x="45229" y="10211"/>
                </a:lnTo>
                <a:lnTo>
                  <a:pt x="45229" y="10167"/>
                </a:lnTo>
                <a:lnTo>
                  <a:pt x="45924" y="10428"/>
                </a:lnTo>
                <a:lnTo>
                  <a:pt x="45402" y="11253"/>
                </a:lnTo>
                <a:lnTo>
                  <a:pt x="45272" y="11166"/>
                </a:lnTo>
                <a:lnTo>
                  <a:pt x="44707" y="10949"/>
                </a:lnTo>
                <a:lnTo>
                  <a:pt x="45098" y="10384"/>
                </a:lnTo>
                <a:lnTo>
                  <a:pt x="45055" y="10211"/>
                </a:lnTo>
                <a:lnTo>
                  <a:pt x="44577" y="10906"/>
                </a:lnTo>
                <a:lnTo>
                  <a:pt x="43925" y="10645"/>
                </a:lnTo>
                <a:lnTo>
                  <a:pt x="44056" y="10384"/>
                </a:lnTo>
                <a:lnTo>
                  <a:pt x="43838" y="10515"/>
                </a:lnTo>
                <a:lnTo>
                  <a:pt x="43795" y="10602"/>
                </a:lnTo>
                <a:lnTo>
                  <a:pt x="43751" y="10558"/>
                </a:lnTo>
                <a:lnTo>
                  <a:pt x="43621" y="10645"/>
                </a:lnTo>
                <a:lnTo>
                  <a:pt x="43708" y="10688"/>
                </a:lnTo>
                <a:lnTo>
                  <a:pt x="43230" y="11471"/>
                </a:lnTo>
                <a:lnTo>
                  <a:pt x="42578" y="11210"/>
                </a:lnTo>
                <a:lnTo>
                  <a:pt x="42274" y="11384"/>
                </a:lnTo>
                <a:lnTo>
                  <a:pt x="41840" y="12035"/>
                </a:lnTo>
                <a:lnTo>
                  <a:pt x="41405" y="11862"/>
                </a:lnTo>
                <a:lnTo>
                  <a:pt x="41275" y="11948"/>
                </a:lnTo>
                <a:lnTo>
                  <a:pt x="41796" y="12166"/>
                </a:lnTo>
                <a:lnTo>
                  <a:pt x="41275" y="12948"/>
                </a:lnTo>
                <a:lnTo>
                  <a:pt x="40623" y="12687"/>
                </a:lnTo>
                <a:lnTo>
                  <a:pt x="40971" y="12122"/>
                </a:lnTo>
                <a:lnTo>
                  <a:pt x="40754" y="12253"/>
                </a:lnTo>
                <a:lnTo>
                  <a:pt x="40493" y="12644"/>
                </a:lnTo>
                <a:lnTo>
                  <a:pt x="40232" y="12513"/>
                </a:lnTo>
                <a:lnTo>
                  <a:pt x="40102" y="12600"/>
                </a:lnTo>
                <a:lnTo>
                  <a:pt x="40406" y="12730"/>
                </a:lnTo>
                <a:lnTo>
                  <a:pt x="39928" y="13513"/>
                </a:lnTo>
                <a:lnTo>
                  <a:pt x="39276" y="13252"/>
                </a:lnTo>
                <a:lnTo>
                  <a:pt x="39407" y="12991"/>
                </a:lnTo>
                <a:lnTo>
                  <a:pt x="39190" y="13121"/>
                </a:lnTo>
                <a:lnTo>
                  <a:pt x="39146" y="13208"/>
                </a:lnTo>
                <a:lnTo>
                  <a:pt x="39103" y="13165"/>
                </a:lnTo>
                <a:lnTo>
                  <a:pt x="38929" y="13252"/>
                </a:lnTo>
                <a:lnTo>
                  <a:pt x="39059" y="13295"/>
                </a:lnTo>
                <a:lnTo>
                  <a:pt x="38581" y="14077"/>
                </a:lnTo>
                <a:lnTo>
                  <a:pt x="37930" y="13817"/>
                </a:lnTo>
                <a:lnTo>
                  <a:pt x="37625" y="13990"/>
                </a:lnTo>
                <a:lnTo>
                  <a:pt x="37191" y="14686"/>
                </a:lnTo>
                <a:lnTo>
                  <a:pt x="36757" y="14468"/>
                </a:lnTo>
                <a:lnTo>
                  <a:pt x="36583" y="14555"/>
                </a:lnTo>
                <a:lnTo>
                  <a:pt x="37148" y="14772"/>
                </a:lnTo>
                <a:lnTo>
                  <a:pt x="36626" y="15554"/>
                </a:lnTo>
                <a:lnTo>
                  <a:pt x="35975" y="15294"/>
                </a:lnTo>
                <a:lnTo>
                  <a:pt x="36322" y="14729"/>
                </a:lnTo>
                <a:lnTo>
                  <a:pt x="36061" y="14859"/>
                </a:lnTo>
                <a:lnTo>
                  <a:pt x="35844" y="15250"/>
                </a:lnTo>
                <a:lnTo>
                  <a:pt x="35583" y="15120"/>
                </a:lnTo>
                <a:lnTo>
                  <a:pt x="35453" y="15207"/>
                </a:lnTo>
                <a:lnTo>
                  <a:pt x="35757" y="15337"/>
                </a:lnTo>
                <a:lnTo>
                  <a:pt x="35279" y="16119"/>
                </a:lnTo>
                <a:lnTo>
                  <a:pt x="34584" y="15859"/>
                </a:lnTo>
                <a:lnTo>
                  <a:pt x="34758" y="15598"/>
                </a:lnTo>
                <a:lnTo>
                  <a:pt x="34541" y="15728"/>
                </a:lnTo>
                <a:lnTo>
                  <a:pt x="34454" y="15815"/>
                </a:lnTo>
                <a:lnTo>
                  <a:pt x="34410" y="15772"/>
                </a:lnTo>
                <a:lnTo>
                  <a:pt x="34280" y="15859"/>
                </a:lnTo>
                <a:lnTo>
                  <a:pt x="34410" y="15946"/>
                </a:lnTo>
                <a:lnTo>
                  <a:pt x="33889" y="16684"/>
                </a:lnTo>
                <a:lnTo>
                  <a:pt x="33889" y="16728"/>
                </a:lnTo>
                <a:lnTo>
                  <a:pt x="33237" y="16467"/>
                </a:lnTo>
                <a:lnTo>
                  <a:pt x="33107" y="16510"/>
                </a:lnTo>
                <a:lnTo>
                  <a:pt x="33889" y="16858"/>
                </a:lnTo>
                <a:lnTo>
                  <a:pt x="33889" y="16945"/>
                </a:lnTo>
                <a:lnTo>
                  <a:pt x="33933" y="16858"/>
                </a:lnTo>
                <a:lnTo>
                  <a:pt x="34628" y="17119"/>
                </a:lnTo>
                <a:lnTo>
                  <a:pt x="34106" y="17901"/>
                </a:lnTo>
                <a:lnTo>
                  <a:pt x="33889" y="17814"/>
                </a:lnTo>
                <a:lnTo>
                  <a:pt x="33411" y="17640"/>
                </a:lnTo>
                <a:lnTo>
                  <a:pt x="33759" y="17075"/>
                </a:lnTo>
                <a:lnTo>
                  <a:pt x="33759" y="16858"/>
                </a:lnTo>
                <a:lnTo>
                  <a:pt x="33281" y="17596"/>
                </a:lnTo>
                <a:lnTo>
                  <a:pt x="32586" y="17292"/>
                </a:lnTo>
                <a:lnTo>
                  <a:pt x="33020" y="16641"/>
                </a:lnTo>
                <a:lnTo>
                  <a:pt x="32803" y="16728"/>
                </a:lnTo>
                <a:lnTo>
                  <a:pt x="32499" y="17249"/>
                </a:lnTo>
                <a:lnTo>
                  <a:pt x="32064" y="17119"/>
                </a:lnTo>
                <a:lnTo>
                  <a:pt x="31934" y="17162"/>
                </a:lnTo>
                <a:lnTo>
                  <a:pt x="32412" y="17379"/>
                </a:lnTo>
                <a:lnTo>
                  <a:pt x="31890" y="18161"/>
                </a:lnTo>
                <a:lnTo>
                  <a:pt x="31239" y="17901"/>
                </a:lnTo>
                <a:lnTo>
                  <a:pt x="31543" y="17379"/>
                </a:lnTo>
                <a:lnTo>
                  <a:pt x="31543" y="17379"/>
                </a:lnTo>
                <a:lnTo>
                  <a:pt x="31326" y="17510"/>
                </a:lnTo>
                <a:lnTo>
                  <a:pt x="31108" y="17857"/>
                </a:lnTo>
                <a:lnTo>
                  <a:pt x="30935" y="17770"/>
                </a:lnTo>
                <a:lnTo>
                  <a:pt x="30761" y="17857"/>
                </a:lnTo>
                <a:lnTo>
                  <a:pt x="31065" y="17944"/>
                </a:lnTo>
                <a:lnTo>
                  <a:pt x="30544" y="18726"/>
                </a:lnTo>
                <a:lnTo>
                  <a:pt x="29892" y="18465"/>
                </a:lnTo>
                <a:lnTo>
                  <a:pt x="29979" y="18292"/>
                </a:lnTo>
                <a:lnTo>
                  <a:pt x="29631" y="18509"/>
                </a:lnTo>
                <a:lnTo>
                  <a:pt x="29675" y="18509"/>
                </a:lnTo>
                <a:lnTo>
                  <a:pt x="29197" y="19291"/>
                </a:lnTo>
                <a:lnTo>
                  <a:pt x="28589" y="19074"/>
                </a:lnTo>
                <a:lnTo>
                  <a:pt x="28458" y="19161"/>
                </a:lnTo>
                <a:lnTo>
                  <a:pt x="29110" y="19421"/>
                </a:lnTo>
                <a:lnTo>
                  <a:pt x="28589" y="20203"/>
                </a:lnTo>
                <a:lnTo>
                  <a:pt x="27937" y="19943"/>
                </a:lnTo>
                <a:lnTo>
                  <a:pt x="28415" y="19161"/>
                </a:lnTo>
                <a:lnTo>
                  <a:pt x="28198" y="19291"/>
                </a:lnTo>
                <a:lnTo>
                  <a:pt x="27806" y="19856"/>
                </a:lnTo>
                <a:lnTo>
                  <a:pt x="27459" y="19725"/>
                </a:lnTo>
                <a:lnTo>
                  <a:pt x="27285" y="19812"/>
                </a:lnTo>
                <a:lnTo>
                  <a:pt x="27763" y="19986"/>
                </a:lnTo>
                <a:lnTo>
                  <a:pt x="27242" y="20768"/>
                </a:lnTo>
                <a:lnTo>
                  <a:pt x="26590" y="20507"/>
                </a:lnTo>
                <a:lnTo>
                  <a:pt x="26851" y="20073"/>
                </a:lnTo>
                <a:lnTo>
                  <a:pt x="26633" y="20203"/>
                </a:lnTo>
                <a:lnTo>
                  <a:pt x="26460" y="20464"/>
                </a:lnTo>
                <a:lnTo>
                  <a:pt x="26286" y="20377"/>
                </a:lnTo>
                <a:lnTo>
                  <a:pt x="26156" y="20464"/>
                </a:lnTo>
                <a:lnTo>
                  <a:pt x="26373" y="20551"/>
                </a:lnTo>
                <a:lnTo>
                  <a:pt x="25895" y="21333"/>
                </a:lnTo>
                <a:lnTo>
                  <a:pt x="25200" y="21072"/>
                </a:lnTo>
                <a:lnTo>
                  <a:pt x="25287" y="20942"/>
                </a:lnTo>
                <a:lnTo>
                  <a:pt x="24982" y="21116"/>
                </a:lnTo>
                <a:lnTo>
                  <a:pt x="25026" y="21116"/>
                </a:lnTo>
                <a:lnTo>
                  <a:pt x="24505" y="21898"/>
                </a:lnTo>
                <a:lnTo>
                  <a:pt x="23983" y="21680"/>
                </a:lnTo>
                <a:lnTo>
                  <a:pt x="23809" y="21767"/>
                </a:lnTo>
                <a:lnTo>
                  <a:pt x="24461" y="22028"/>
                </a:lnTo>
                <a:lnTo>
                  <a:pt x="23940" y="22810"/>
                </a:lnTo>
                <a:lnTo>
                  <a:pt x="23288" y="22549"/>
                </a:lnTo>
                <a:lnTo>
                  <a:pt x="23722" y="21811"/>
                </a:lnTo>
                <a:lnTo>
                  <a:pt x="23505" y="21941"/>
                </a:lnTo>
                <a:lnTo>
                  <a:pt x="23158" y="22506"/>
                </a:lnTo>
                <a:lnTo>
                  <a:pt x="22810" y="22332"/>
                </a:lnTo>
                <a:lnTo>
                  <a:pt x="22680" y="22419"/>
                </a:lnTo>
                <a:lnTo>
                  <a:pt x="23071" y="22593"/>
                </a:lnTo>
                <a:lnTo>
                  <a:pt x="22593" y="23375"/>
                </a:lnTo>
                <a:lnTo>
                  <a:pt x="22593" y="23636"/>
                </a:lnTo>
                <a:lnTo>
                  <a:pt x="22636" y="23505"/>
                </a:lnTo>
                <a:lnTo>
                  <a:pt x="23331" y="23766"/>
                </a:lnTo>
                <a:lnTo>
                  <a:pt x="22810" y="24591"/>
                </a:lnTo>
                <a:lnTo>
                  <a:pt x="22680" y="24505"/>
                </a:lnTo>
                <a:lnTo>
                  <a:pt x="22680" y="24374"/>
                </a:lnTo>
                <a:lnTo>
                  <a:pt x="22593" y="24505"/>
                </a:lnTo>
                <a:lnTo>
                  <a:pt x="22202" y="25069"/>
                </a:lnTo>
                <a:lnTo>
                  <a:pt x="21550" y="24809"/>
                </a:lnTo>
                <a:lnTo>
                  <a:pt x="22028" y="24027"/>
                </a:lnTo>
                <a:lnTo>
                  <a:pt x="22680" y="24287"/>
                </a:lnTo>
                <a:lnTo>
                  <a:pt x="22680" y="24113"/>
                </a:lnTo>
                <a:lnTo>
                  <a:pt x="22115" y="23896"/>
                </a:lnTo>
                <a:lnTo>
                  <a:pt x="22463" y="23331"/>
                </a:lnTo>
                <a:lnTo>
                  <a:pt x="22463" y="23158"/>
                </a:lnTo>
                <a:lnTo>
                  <a:pt x="21985" y="23853"/>
                </a:lnTo>
                <a:lnTo>
                  <a:pt x="21333" y="23592"/>
                </a:lnTo>
                <a:lnTo>
                  <a:pt x="21767" y="22940"/>
                </a:lnTo>
                <a:lnTo>
                  <a:pt x="21550" y="23027"/>
                </a:lnTo>
                <a:lnTo>
                  <a:pt x="21203" y="23549"/>
                </a:lnTo>
                <a:lnTo>
                  <a:pt x="20812" y="23375"/>
                </a:lnTo>
                <a:lnTo>
                  <a:pt x="20638" y="23462"/>
                </a:lnTo>
                <a:lnTo>
                  <a:pt x="21116" y="23679"/>
                </a:lnTo>
                <a:lnTo>
                  <a:pt x="20638" y="24418"/>
                </a:lnTo>
                <a:lnTo>
                  <a:pt x="19943" y="24157"/>
                </a:lnTo>
                <a:lnTo>
                  <a:pt x="20290" y="23679"/>
                </a:lnTo>
                <a:lnTo>
                  <a:pt x="20030" y="23809"/>
                </a:lnTo>
                <a:lnTo>
                  <a:pt x="19856" y="24113"/>
                </a:lnTo>
                <a:lnTo>
                  <a:pt x="19638" y="24027"/>
                </a:lnTo>
                <a:lnTo>
                  <a:pt x="19508" y="24113"/>
                </a:lnTo>
                <a:lnTo>
                  <a:pt x="19769" y="24244"/>
                </a:lnTo>
                <a:lnTo>
                  <a:pt x="19247" y="25026"/>
                </a:lnTo>
                <a:lnTo>
                  <a:pt x="18596" y="24765"/>
                </a:lnTo>
                <a:lnTo>
                  <a:pt x="18726" y="24548"/>
                </a:lnTo>
                <a:lnTo>
                  <a:pt x="18726" y="24548"/>
                </a:lnTo>
                <a:lnTo>
                  <a:pt x="18335" y="24765"/>
                </a:lnTo>
                <a:lnTo>
                  <a:pt x="18422" y="24809"/>
                </a:lnTo>
                <a:lnTo>
                  <a:pt x="17901" y="25591"/>
                </a:lnTo>
                <a:lnTo>
                  <a:pt x="17336" y="25373"/>
                </a:lnTo>
                <a:lnTo>
                  <a:pt x="17162" y="25417"/>
                </a:lnTo>
                <a:lnTo>
                  <a:pt x="17814" y="25678"/>
                </a:lnTo>
                <a:lnTo>
                  <a:pt x="17336" y="26460"/>
                </a:lnTo>
                <a:lnTo>
                  <a:pt x="16641" y="26199"/>
                </a:lnTo>
                <a:lnTo>
                  <a:pt x="17162" y="25460"/>
                </a:lnTo>
                <a:lnTo>
                  <a:pt x="16901" y="25591"/>
                </a:lnTo>
                <a:lnTo>
                  <a:pt x="16554" y="26155"/>
                </a:lnTo>
                <a:lnTo>
                  <a:pt x="16163" y="26025"/>
                </a:lnTo>
                <a:lnTo>
                  <a:pt x="16032" y="26112"/>
                </a:lnTo>
                <a:lnTo>
                  <a:pt x="16467" y="26286"/>
                </a:lnTo>
                <a:lnTo>
                  <a:pt x="15989" y="27068"/>
                </a:lnTo>
                <a:lnTo>
                  <a:pt x="15294" y="26764"/>
                </a:lnTo>
                <a:lnTo>
                  <a:pt x="15598" y="26329"/>
                </a:lnTo>
                <a:lnTo>
                  <a:pt x="15598" y="26329"/>
                </a:lnTo>
                <a:lnTo>
                  <a:pt x="15337" y="26460"/>
                </a:lnTo>
                <a:lnTo>
                  <a:pt x="15163" y="26720"/>
                </a:lnTo>
                <a:lnTo>
                  <a:pt x="14990" y="26677"/>
                </a:lnTo>
                <a:lnTo>
                  <a:pt x="14859" y="26764"/>
                </a:lnTo>
                <a:lnTo>
                  <a:pt x="15120" y="26851"/>
                </a:lnTo>
                <a:lnTo>
                  <a:pt x="14599" y="27633"/>
                </a:lnTo>
                <a:lnTo>
                  <a:pt x="13947" y="27372"/>
                </a:lnTo>
                <a:lnTo>
                  <a:pt x="14034" y="27242"/>
                </a:lnTo>
                <a:lnTo>
                  <a:pt x="13686" y="27415"/>
                </a:lnTo>
                <a:lnTo>
                  <a:pt x="13730" y="27415"/>
                </a:lnTo>
                <a:lnTo>
                  <a:pt x="13252" y="28197"/>
                </a:lnTo>
                <a:lnTo>
                  <a:pt x="12687" y="27980"/>
                </a:lnTo>
                <a:lnTo>
                  <a:pt x="12557" y="28067"/>
                </a:lnTo>
                <a:lnTo>
                  <a:pt x="13165" y="28328"/>
                </a:lnTo>
                <a:lnTo>
                  <a:pt x="12687" y="29066"/>
                </a:lnTo>
                <a:lnTo>
                  <a:pt x="11992" y="28806"/>
                </a:lnTo>
                <a:lnTo>
                  <a:pt x="12470" y="28111"/>
                </a:lnTo>
                <a:lnTo>
                  <a:pt x="12209" y="28241"/>
                </a:lnTo>
                <a:lnTo>
                  <a:pt x="11861" y="28762"/>
                </a:lnTo>
                <a:lnTo>
                  <a:pt x="11514" y="28632"/>
                </a:lnTo>
                <a:lnTo>
                  <a:pt x="11384" y="28719"/>
                </a:lnTo>
                <a:lnTo>
                  <a:pt x="11818" y="28893"/>
                </a:lnTo>
                <a:lnTo>
                  <a:pt x="11297" y="29675"/>
                </a:lnTo>
                <a:lnTo>
                  <a:pt x="11297" y="29892"/>
                </a:lnTo>
                <a:lnTo>
                  <a:pt x="11340" y="29805"/>
                </a:lnTo>
                <a:lnTo>
                  <a:pt x="12035" y="30066"/>
                </a:lnTo>
                <a:lnTo>
                  <a:pt x="11514" y="30848"/>
                </a:lnTo>
                <a:lnTo>
                  <a:pt x="11340" y="30804"/>
                </a:lnTo>
                <a:lnTo>
                  <a:pt x="11340" y="30717"/>
                </a:lnTo>
                <a:lnTo>
                  <a:pt x="11297" y="30761"/>
                </a:lnTo>
                <a:lnTo>
                  <a:pt x="11297" y="30804"/>
                </a:lnTo>
                <a:lnTo>
                  <a:pt x="10906" y="31413"/>
                </a:lnTo>
                <a:lnTo>
                  <a:pt x="10211" y="31152"/>
                </a:lnTo>
                <a:lnTo>
                  <a:pt x="10732" y="30370"/>
                </a:lnTo>
                <a:lnTo>
                  <a:pt x="11340" y="30631"/>
                </a:lnTo>
                <a:lnTo>
                  <a:pt x="11340" y="30500"/>
                </a:lnTo>
                <a:lnTo>
                  <a:pt x="10819" y="30283"/>
                </a:lnTo>
                <a:lnTo>
                  <a:pt x="11166" y="29718"/>
                </a:lnTo>
                <a:lnTo>
                  <a:pt x="11166" y="29501"/>
                </a:lnTo>
                <a:lnTo>
                  <a:pt x="10688" y="30239"/>
                </a:lnTo>
                <a:lnTo>
                  <a:pt x="9993" y="29935"/>
                </a:lnTo>
                <a:lnTo>
                  <a:pt x="10428" y="29284"/>
                </a:lnTo>
                <a:lnTo>
                  <a:pt x="10428" y="29284"/>
                </a:lnTo>
                <a:lnTo>
                  <a:pt x="10211" y="29371"/>
                </a:lnTo>
                <a:lnTo>
                  <a:pt x="9906" y="29892"/>
                </a:lnTo>
                <a:lnTo>
                  <a:pt x="9472" y="29762"/>
                </a:lnTo>
                <a:lnTo>
                  <a:pt x="9342" y="29805"/>
                </a:lnTo>
                <a:lnTo>
                  <a:pt x="9819" y="30022"/>
                </a:lnTo>
                <a:lnTo>
                  <a:pt x="9298" y="30804"/>
                </a:lnTo>
                <a:lnTo>
                  <a:pt x="8646" y="30544"/>
                </a:lnTo>
                <a:lnTo>
                  <a:pt x="8951" y="30022"/>
                </a:lnTo>
                <a:lnTo>
                  <a:pt x="8733" y="30153"/>
                </a:lnTo>
                <a:lnTo>
                  <a:pt x="8516" y="30500"/>
                </a:lnTo>
                <a:lnTo>
                  <a:pt x="8299" y="30413"/>
                </a:lnTo>
                <a:lnTo>
                  <a:pt x="8169" y="30500"/>
                </a:lnTo>
                <a:lnTo>
                  <a:pt x="8473" y="30587"/>
                </a:lnTo>
                <a:lnTo>
                  <a:pt x="7951" y="31369"/>
                </a:lnTo>
                <a:lnTo>
                  <a:pt x="7300" y="31108"/>
                </a:lnTo>
                <a:lnTo>
                  <a:pt x="7386" y="30935"/>
                </a:lnTo>
                <a:lnTo>
                  <a:pt x="7039" y="31152"/>
                </a:lnTo>
                <a:lnTo>
                  <a:pt x="7082" y="31152"/>
                </a:lnTo>
                <a:lnTo>
                  <a:pt x="6604" y="31934"/>
                </a:lnTo>
                <a:lnTo>
                  <a:pt x="5996" y="31717"/>
                </a:lnTo>
                <a:lnTo>
                  <a:pt x="5866" y="31804"/>
                </a:lnTo>
                <a:lnTo>
                  <a:pt x="6518" y="32064"/>
                </a:lnTo>
                <a:lnTo>
                  <a:pt x="5996" y="32846"/>
                </a:lnTo>
                <a:lnTo>
                  <a:pt x="5344" y="32586"/>
                </a:lnTo>
                <a:lnTo>
                  <a:pt x="5822" y="31804"/>
                </a:lnTo>
                <a:lnTo>
                  <a:pt x="5605" y="31934"/>
                </a:lnTo>
                <a:lnTo>
                  <a:pt x="5214" y="32499"/>
                </a:lnTo>
                <a:lnTo>
                  <a:pt x="4867" y="32368"/>
                </a:lnTo>
                <a:lnTo>
                  <a:pt x="4693" y="32455"/>
                </a:lnTo>
                <a:lnTo>
                  <a:pt x="5171" y="32629"/>
                </a:lnTo>
                <a:lnTo>
                  <a:pt x="4649" y="33411"/>
                </a:lnTo>
                <a:lnTo>
                  <a:pt x="3998" y="33150"/>
                </a:lnTo>
                <a:lnTo>
                  <a:pt x="4258" y="32716"/>
                </a:lnTo>
                <a:lnTo>
                  <a:pt x="4258" y="32716"/>
                </a:lnTo>
                <a:lnTo>
                  <a:pt x="4041" y="32846"/>
                </a:lnTo>
                <a:lnTo>
                  <a:pt x="3867" y="33107"/>
                </a:lnTo>
                <a:lnTo>
                  <a:pt x="3693" y="33020"/>
                </a:lnTo>
                <a:lnTo>
                  <a:pt x="3563" y="33107"/>
                </a:lnTo>
                <a:lnTo>
                  <a:pt x="3780" y="33194"/>
                </a:lnTo>
                <a:lnTo>
                  <a:pt x="3302" y="33976"/>
                </a:lnTo>
                <a:lnTo>
                  <a:pt x="2607" y="33715"/>
                </a:lnTo>
                <a:lnTo>
                  <a:pt x="2694" y="33585"/>
                </a:lnTo>
                <a:lnTo>
                  <a:pt x="2694" y="33585"/>
                </a:lnTo>
                <a:lnTo>
                  <a:pt x="2390" y="33759"/>
                </a:lnTo>
                <a:lnTo>
                  <a:pt x="2434" y="33759"/>
                </a:lnTo>
                <a:lnTo>
                  <a:pt x="1912" y="34541"/>
                </a:lnTo>
                <a:lnTo>
                  <a:pt x="1391" y="34323"/>
                </a:lnTo>
                <a:lnTo>
                  <a:pt x="1217" y="34410"/>
                </a:lnTo>
                <a:lnTo>
                  <a:pt x="1869" y="34671"/>
                </a:lnTo>
                <a:lnTo>
                  <a:pt x="1347" y="35453"/>
                </a:lnTo>
                <a:lnTo>
                  <a:pt x="696" y="35192"/>
                </a:lnTo>
                <a:lnTo>
                  <a:pt x="1130" y="34454"/>
                </a:lnTo>
                <a:lnTo>
                  <a:pt x="913" y="34584"/>
                </a:lnTo>
                <a:lnTo>
                  <a:pt x="565" y="35149"/>
                </a:lnTo>
                <a:lnTo>
                  <a:pt x="218" y="34975"/>
                </a:lnTo>
                <a:lnTo>
                  <a:pt x="87" y="35062"/>
                </a:lnTo>
                <a:lnTo>
                  <a:pt x="478" y="35236"/>
                </a:lnTo>
                <a:lnTo>
                  <a:pt x="1" y="36018"/>
                </a:lnTo>
                <a:lnTo>
                  <a:pt x="1" y="36279"/>
                </a:lnTo>
                <a:lnTo>
                  <a:pt x="44" y="36148"/>
                </a:lnTo>
                <a:lnTo>
                  <a:pt x="696" y="36409"/>
                </a:lnTo>
                <a:lnTo>
                  <a:pt x="218" y="37234"/>
                </a:lnTo>
                <a:lnTo>
                  <a:pt x="1" y="37104"/>
                </a:lnTo>
                <a:lnTo>
                  <a:pt x="1" y="37278"/>
                </a:lnTo>
                <a:lnTo>
                  <a:pt x="131" y="37321"/>
                </a:lnTo>
                <a:lnTo>
                  <a:pt x="1" y="37582"/>
                </a:lnTo>
                <a:lnTo>
                  <a:pt x="1" y="37799"/>
                </a:lnTo>
                <a:lnTo>
                  <a:pt x="261" y="37365"/>
                </a:lnTo>
                <a:lnTo>
                  <a:pt x="913" y="37625"/>
                </a:lnTo>
                <a:lnTo>
                  <a:pt x="435" y="38407"/>
                </a:lnTo>
                <a:lnTo>
                  <a:pt x="1" y="38234"/>
                </a:lnTo>
                <a:lnTo>
                  <a:pt x="1" y="38364"/>
                </a:lnTo>
                <a:lnTo>
                  <a:pt x="348" y="38538"/>
                </a:lnTo>
                <a:lnTo>
                  <a:pt x="1" y="39103"/>
                </a:lnTo>
                <a:lnTo>
                  <a:pt x="1" y="39363"/>
                </a:lnTo>
                <a:lnTo>
                  <a:pt x="478" y="38581"/>
                </a:lnTo>
                <a:lnTo>
                  <a:pt x="1130" y="38842"/>
                </a:lnTo>
                <a:lnTo>
                  <a:pt x="652" y="39624"/>
                </a:lnTo>
                <a:lnTo>
                  <a:pt x="1" y="39363"/>
                </a:lnTo>
                <a:lnTo>
                  <a:pt x="1" y="39494"/>
                </a:lnTo>
                <a:lnTo>
                  <a:pt x="565" y="39711"/>
                </a:lnTo>
                <a:lnTo>
                  <a:pt x="87" y="40493"/>
                </a:lnTo>
                <a:lnTo>
                  <a:pt x="1" y="40449"/>
                </a:lnTo>
                <a:lnTo>
                  <a:pt x="1" y="40623"/>
                </a:lnTo>
                <a:lnTo>
                  <a:pt x="1" y="40667"/>
                </a:lnTo>
                <a:lnTo>
                  <a:pt x="1" y="40884"/>
                </a:lnTo>
                <a:lnTo>
                  <a:pt x="131" y="40667"/>
                </a:lnTo>
                <a:lnTo>
                  <a:pt x="783" y="40927"/>
                </a:lnTo>
                <a:lnTo>
                  <a:pt x="305" y="41709"/>
                </a:lnTo>
                <a:lnTo>
                  <a:pt x="1" y="41579"/>
                </a:lnTo>
                <a:lnTo>
                  <a:pt x="1" y="41709"/>
                </a:lnTo>
                <a:lnTo>
                  <a:pt x="218" y="41796"/>
                </a:lnTo>
                <a:lnTo>
                  <a:pt x="1" y="42187"/>
                </a:lnTo>
                <a:lnTo>
                  <a:pt x="1" y="42448"/>
                </a:lnTo>
                <a:lnTo>
                  <a:pt x="348" y="41883"/>
                </a:lnTo>
                <a:lnTo>
                  <a:pt x="1000" y="42144"/>
                </a:lnTo>
                <a:lnTo>
                  <a:pt x="522" y="42926"/>
                </a:lnTo>
                <a:lnTo>
                  <a:pt x="1" y="42709"/>
                </a:lnTo>
                <a:lnTo>
                  <a:pt x="1" y="42839"/>
                </a:lnTo>
                <a:lnTo>
                  <a:pt x="435" y="43013"/>
                </a:lnTo>
                <a:lnTo>
                  <a:pt x="1" y="43751"/>
                </a:lnTo>
                <a:lnTo>
                  <a:pt x="1" y="43969"/>
                </a:lnTo>
                <a:lnTo>
                  <a:pt x="652" y="44229"/>
                </a:lnTo>
                <a:lnTo>
                  <a:pt x="174" y="44968"/>
                </a:lnTo>
                <a:lnTo>
                  <a:pt x="1" y="44881"/>
                </a:lnTo>
                <a:lnTo>
                  <a:pt x="1" y="45011"/>
                </a:lnTo>
                <a:lnTo>
                  <a:pt x="131" y="45098"/>
                </a:lnTo>
                <a:lnTo>
                  <a:pt x="1" y="45272"/>
                </a:lnTo>
                <a:lnTo>
                  <a:pt x="1" y="45533"/>
                </a:lnTo>
                <a:lnTo>
                  <a:pt x="218" y="45142"/>
                </a:lnTo>
                <a:lnTo>
                  <a:pt x="913" y="45402"/>
                </a:lnTo>
                <a:lnTo>
                  <a:pt x="826" y="45489"/>
                </a:lnTo>
                <a:lnTo>
                  <a:pt x="1130" y="45359"/>
                </a:lnTo>
                <a:lnTo>
                  <a:pt x="1087" y="45315"/>
                </a:lnTo>
                <a:lnTo>
                  <a:pt x="1565" y="44577"/>
                </a:lnTo>
                <a:lnTo>
                  <a:pt x="2086" y="44794"/>
                </a:lnTo>
                <a:lnTo>
                  <a:pt x="2216" y="44707"/>
                </a:lnTo>
                <a:lnTo>
                  <a:pt x="1651" y="44490"/>
                </a:lnTo>
                <a:lnTo>
                  <a:pt x="2173" y="43708"/>
                </a:lnTo>
                <a:lnTo>
                  <a:pt x="2825" y="43969"/>
                </a:lnTo>
                <a:lnTo>
                  <a:pt x="2434" y="44577"/>
                </a:lnTo>
                <a:lnTo>
                  <a:pt x="2651" y="44447"/>
                </a:lnTo>
                <a:lnTo>
                  <a:pt x="2955" y="44012"/>
                </a:lnTo>
                <a:lnTo>
                  <a:pt x="3216" y="44099"/>
                </a:lnTo>
                <a:lnTo>
                  <a:pt x="3346" y="44056"/>
                </a:lnTo>
                <a:lnTo>
                  <a:pt x="2998" y="43882"/>
                </a:lnTo>
                <a:lnTo>
                  <a:pt x="3520" y="43100"/>
                </a:lnTo>
                <a:lnTo>
                  <a:pt x="4171" y="43404"/>
                </a:lnTo>
                <a:lnTo>
                  <a:pt x="3998" y="43665"/>
                </a:lnTo>
                <a:lnTo>
                  <a:pt x="4258" y="43534"/>
                </a:lnTo>
                <a:lnTo>
                  <a:pt x="4302" y="43447"/>
                </a:lnTo>
                <a:lnTo>
                  <a:pt x="4345" y="43447"/>
                </a:lnTo>
                <a:lnTo>
                  <a:pt x="4519" y="43360"/>
                </a:lnTo>
                <a:lnTo>
                  <a:pt x="4389" y="43317"/>
                </a:lnTo>
                <a:lnTo>
                  <a:pt x="4867" y="42535"/>
                </a:lnTo>
                <a:lnTo>
                  <a:pt x="5518" y="42796"/>
                </a:lnTo>
                <a:lnTo>
                  <a:pt x="5822" y="42622"/>
                </a:lnTo>
                <a:lnTo>
                  <a:pt x="6257" y="41970"/>
                </a:lnTo>
                <a:lnTo>
                  <a:pt x="6648" y="42144"/>
                </a:lnTo>
                <a:lnTo>
                  <a:pt x="6778" y="42057"/>
                </a:lnTo>
                <a:lnTo>
                  <a:pt x="6300" y="41883"/>
                </a:lnTo>
                <a:lnTo>
                  <a:pt x="6822" y="41101"/>
                </a:lnTo>
                <a:lnTo>
                  <a:pt x="7473" y="41362"/>
                </a:lnTo>
                <a:lnTo>
                  <a:pt x="7169" y="41840"/>
                </a:lnTo>
                <a:lnTo>
                  <a:pt x="7430" y="41709"/>
                </a:lnTo>
                <a:lnTo>
                  <a:pt x="7604" y="41405"/>
                </a:lnTo>
                <a:lnTo>
                  <a:pt x="7777" y="41492"/>
                </a:lnTo>
                <a:lnTo>
                  <a:pt x="7951" y="41405"/>
                </a:lnTo>
                <a:lnTo>
                  <a:pt x="7691" y="41275"/>
                </a:lnTo>
                <a:lnTo>
                  <a:pt x="8169" y="40493"/>
                </a:lnTo>
                <a:lnTo>
                  <a:pt x="8864" y="40754"/>
                </a:lnTo>
                <a:lnTo>
                  <a:pt x="8777" y="40927"/>
                </a:lnTo>
                <a:lnTo>
                  <a:pt x="8777" y="40927"/>
                </a:lnTo>
                <a:lnTo>
                  <a:pt x="9081" y="40710"/>
                </a:lnTo>
                <a:lnTo>
                  <a:pt x="9037" y="40710"/>
                </a:lnTo>
                <a:lnTo>
                  <a:pt x="9559" y="39885"/>
                </a:lnTo>
                <a:lnTo>
                  <a:pt x="10167" y="40102"/>
                </a:lnTo>
                <a:lnTo>
                  <a:pt x="10471" y="39928"/>
                </a:lnTo>
                <a:lnTo>
                  <a:pt x="10819" y="39363"/>
                </a:lnTo>
                <a:lnTo>
                  <a:pt x="11210" y="39494"/>
                </a:lnTo>
                <a:lnTo>
                  <a:pt x="11340" y="39407"/>
                </a:lnTo>
                <a:lnTo>
                  <a:pt x="10906" y="39233"/>
                </a:lnTo>
                <a:lnTo>
                  <a:pt x="11297" y="38625"/>
                </a:lnTo>
                <a:lnTo>
                  <a:pt x="11297" y="38668"/>
                </a:lnTo>
                <a:lnTo>
                  <a:pt x="11427" y="38712"/>
                </a:lnTo>
                <a:lnTo>
                  <a:pt x="11297" y="38929"/>
                </a:lnTo>
                <a:lnTo>
                  <a:pt x="11297" y="39190"/>
                </a:lnTo>
                <a:lnTo>
                  <a:pt x="11557" y="38755"/>
                </a:lnTo>
                <a:lnTo>
                  <a:pt x="12209" y="39059"/>
                </a:lnTo>
                <a:lnTo>
                  <a:pt x="12166" y="39146"/>
                </a:lnTo>
                <a:lnTo>
                  <a:pt x="12426" y="38972"/>
                </a:lnTo>
                <a:lnTo>
                  <a:pt x="12904" y="38234"/>
                </a:lnTo>
                <a:lnTo>
                  <a:pt x="13382" y="38407"/>
                </a:lnTo>
                <a:lnTo>
                  <a:pt x="13556" y="38321"/>
                </a:lnTo>
                <a:lnTo>
                  <a:pt x="12948" y="38103"/>
                </a:lnTo>
                <a:lnTo>
                  <a:pt x="13469" y="37321"/>
                </a:lnTo>
                <a:lnTo>
                  <a:pt x="14121" y="37625"/>
                </a:lnTo>
                <a:lnTo>
                  <a:pt x="13730" y="38234"/>
                </a:lnTo>
                <a:lnTo>
                  <a:pt x="13990" y="38060"/>
                </a:lnTo>
                <a:lnTo>
                  <a:pt x="14251" y="37669"/>
                </a:lnTo>
                <a:lnTo>
                  <a:pt x="14555" y="37756"/>
                </a:lnTo>
                <a:lnTo>
                  <a:pt x="14686" y="37669"/>
                </a:lnTo>
                <a:lnTo>
                  <a:pt x="14338" y="37539"/>
                </a:lnTo>
                <a:lnTo>
                  <a:pt x="14816" y="36756"/>
                </a:lnTo>
                <a:lnTo>
                  <a:pt x="15511" y="37017"/>
                </a:lnTo>
                <a:lnTo>
                  <a:pt x="15337" y="37321"/>
                </a:lnTo>
                <a:lnTo>
                  <a:pt x="15337" y="37321"/>
                </a:lnTo>
                <a:lnTo>
                  <a:pt x="15554" y="37148"/>
                </a:lnTo>
                <a:lnTo>
                  <a:pt x="15641" y="37061"/>
                </a:lnTo>
                <a:lnTo>
                  <a:pt x="15685" y="37104"/>
                </a:lnTo>
                <a:lnTo>
                  <a:pt x="15815" y="37017"/>
                </a:lnTo>
                <a:lnTo>
                  <a:pt x="15685" y="36974"/>
                </a:lnTo>
                <a:lnTo>
                  <a:pt x="16206" y="36192"/>
                </a:lnTo>
                <a:lnTo>
                  <a:pt x="16814" y="36452"/>
                </a:lnTo>
                <a:lnTo>
                  <a:pt x="17162" y="36235"/>
                </a:lnTo>
                <a:lnTo>
                  <a:pt x="17553" y="35627"/>
                </a:lnTo>
                <a:lnTo>
                  <a:pt x="17988" y="35757"/>
                </a:lnTo>
                <a:lnTo>
                  <a:pt x="18118" y="35714"/>
                </a:lnTo>
                <a:lnTo>
                  <a:pt x="17640" y="35497"/>
                </a:lnTo>
                <a:lnTo>
                  <a:pt x="18118" y="34714"/>
                </a:lnTo>
                <a:lnTo>
                  <a:pt x="18813" y="34975"/>
                </a:lnTo>
                <a:lnTo>
                  <a:pt x="18509" y="35497"/>
                </a:lnTo>
                <a:lnTo>
                  <a:pt x="18726" y="35323"/>
                </a:lnTo>
                <a:lnTo>
                  <a:pt x="18943" y="35062"/>
                </a:lnTo>
                <a:lnTo>
                  <a:pt x="19117" y="35106"/>
                </a:lnTo>
                <a:lnTo>
                  <a:pt x="19247" y="35019"/>
                </a:lnTo>
                <a:lnTo>
                  <a:pt x="18987" y="34932"/>
                </a:lnTo>
                <a:lnTo>
                  <a:pt x="19508" y="34150"/>
                </a:lnTo>
                <a:lnTo>
                  <a:pt x="20160" y="34410"/>
                </a:lnTo>
                <a:lnTo>
                  <a:pt x="20073" y="34541"/>
                </a:lnTo>
                <a:lnTo>
                  <a:pt x="20073" y="34541"/>
                </a:lnTo>
                <a:lnTo>
                  <a:pt x="20377" y="34367"/>
                </a:lnTo>
                <a:lnTo>
                  <a:pt x="20898" y="33541"/>
                </a:lnTo>
                <a:lnTo>
                  <a:pt x="21463" y="33759"/>
                </a:lnTo>
                <a:lnTo>
                  <a:pt x="21767" y="33585"/>
                </a:lnTo>
                <a:lnTo>
                  <a:pt x="22158" y="33020"/>
                </a:lnTo>
                <a:lnTo>
                  <a:pt x="22506" y="33150"/>
                </a:lnTo>
                <a:lnTo>
                  <a:pt x="22636" y="33064"/>
                </a:lnTo>
                <a:lnTo>
                  <a:pt x="22202" y="32890"/>
                </a:lnTo>
                <a:lnTo>
                  <a:pt x="22593" y="32325"/>
                </a:lnTo>
                <a:lnTo>
                  <a:pt x="22593" y="32368"/>
                </a:lnTo>
                <a:lnTo>
                  <a:pt x="22723" y="32455"/>
                </a:lnTo>
                <a:lnTo>
                  <a:pt x="22593" y="32629"/>
                </a:lnTo>
                <a:lnTo>
                  <a:pt x="22593" y="32890"/>
                </a:lnTo>
                <a:lnTo>
                  <a:pt x="22810" y="32499"/>
                </a:lnTo>
                <a:lnTo>
                  <a:pt x="23505" y="32759"/>
                </a:lnTo>
                <a:lnTo>
                  <a:pt x="23418" y="32846"/>
                </a:lnTo>
                <a:lnTo>
                  <a:pt x="23418" y="32846"/>
                </a:lnTo>
                <a:lnTo>
                  <a:pt x="23722" y="32716"/>
                </a:lnTo>
                <a:lnTo>
                  <a:pt x="23679" y="32673"/>
                </a:lnTo>
                <a:lnTo>
                  <a:pt x="24157" y="31934"/>
                </a:lnTo>
                <a:lnTo>
                  <a:pt x="24678" y="32151"/>
                </a:lnTo>
                <a:lnTo>
                  <a:pt x="24809" y="32064"/>
                </a:lnTo>
                <a:lnTo>
                  <a:pt x="24244" y="31847"/>
                </a:lnTo>
                <a:lnTo>
                  <a:pt x="24765" y="31065"/>
                </a:lnTo>
                <a:lnTo>
                  <a:pt x="25417" y="31326"/>
                </a:lnTo>
                <a:lnTo>
                  <a:pt x="25026" y="31934"/>
                </a:lnTo>
                <a:lnTo>
                  <a:pt x="25243" y="31804"/>
                </a:lnTo>
                <a:lnTo>
                  <a:pt x="25547" y="31369"/>
                </a:lnTo>
                <a:lnTo>
                  <a:pt x="25808" y="31456"/>
                </a:lnTo>
                <a:lnTo>
                  <a:pt x="25938" y="31413"/>
                </a:lnTo>
                <a:lnTo>
                  <a:pt x="25591" y="31239"/>
                </a:lnTo>
                <a:lnTo>
                  <a:pt x="26112" y="30457"/>
                </a:lnTo>
                <a:lnTo>
                  <a:pt x="26764" y="30761"/>
                </a:lnTo>
                <a:lnTo>
                  <a:pt x="26590" y="31022"/>
                </a:lnTo>
                <a:lnTo>
                  <a:pt x="26851" y="30891"/>
                </a:lnTo>
                <a:lnTo>
                  <a:pt x="26894" y="30804"/>
                </a:lnTo>
                <a:lnTo>
                  <a:pt x="26938" y="30804"/>
                </a:lnTo>
                <a:lnTo>
                  <a:pt x="27111" y="30717"/>
                </a:lnTo>
                <a:lnTo>
                  <a:pt x="26981" y="30674"/>
                </a:lnTo>
                <a:lnTo>
                  <a:pt x="27459" y="29892"/>
                </a:lnTo>
                <a:lnTo>
                  <a:pt x="28111" y="30153"/>
                </a:lnTo>
                <a:lnTo>
                  <a:pt x="28415" y="29979"/>
                </a:lnTo>
                <a:lnTo>
                  <a:pt x="28849" y="29327"/>
                </a:lnTo>
                <a:lnTo>
                  <a:pt x="29240" y="29501"/>
                </a:lnTo>
                <a:lnTo>
                  <a:pt x="29371" y="29414"/>
                </a:lnTo>
                <a:lnTo>
                  <a:pt x="28893" y="29240"/>
                </a:lnTo>
                <a:lnTo>
                  <a:pt x="29414" y="28458"/>
                </a:lnTo>
                <a:lnTo>
                  <a:pt x="30066" y="28719"/>
                </a:lnTo>
                <a:lnTo>
                  <a:pt x="29762" y="29197"/>
                </a:lnTo>
                <a:lnTo>
                  <a:pt x="30022" y="29066"/>
                </a:lnTo>
                <a:lnTo>
                  <a:pt x="30196" y="28762"/>
                </a:lnTo>
                <a:lnTo>
                  <a:pt x="30370" y="28849"/>
                </a:lnTo>
                <a:lnTo>
                  <a:pt x="30544" y="28762"/>
                </a:lnTo>
                <a:lnTo>
                  <a:pt x="30283" y="28632"/>
                </a:lnTo>
                <a:lnTo>
                  <a:pt x="30761" y="27850"/>
                </a:lnTo>
                <a:lnTo>
                  <a:pt x="31456" y="28154"/>
                </a:lnTo>
                <a:lnTo>
                  <a:pt x="31369" y="28284"/>
                </a:lnTo>
                <a:lnTo>
                  <a:pt x="31673" y="28067"/>
                </a:lnTo>
                <a:lnTo>
                  <a:pt x="31630" y="28067"/>
                </a:lnTo>
                <a:lnTo>
                  <a:pt x="32151" y="27242"/>
                </a:lnTo>
                <a:lnTo>
                  <a:pt x="32759" y="27459"/>
                </a:lnTo>
                <a:lnTo>
                  <a:pt x="33064" y="27285"/>
                </a:lnTo>
                <a:lnTo>
                  <a:pt x="33411" y="26720"/>
                </a:lnTo>
                <a:lnTo>
                  <a:pt x="33802" y="26851"/>
                </a:lnTo>
                <a:lnTo>
                  <a:pt x="33933" y="26764"/>
                </a:lnTo>
                <a:lnTo>
                  <a:pt x="33498" y="26590"/>
                </a:lnTo>
                <a:lnTo>
                  <a:pt x="33889" y="25982"/>
                </a:lnTo>
                <a:lnTo>
                  <a:pt x="33889" y="26199"/>
                </a:lnTo>
                <a:lnTo>
                  <a:pt x="34150" y="25808"/>
                </a:lnTo>
                <a:lnTo>
                  <a:pt x="34801" y="26069"/>
                </a:lnTo>
                <a:lnTo>
                  <a:pt x="34758" y="26199"/>
                </a:lnTo>
                <a:lnTo>
                  <a:pt x="35019" y="26025"/>
                </a:lnTo>
                <a:lnTo>
                  <a:pt x="35497" y="25287"/>
                </a:lnTo>
                <a:lnTo>
                  <a:pt x="35975" y="25460"/>
                </a:lnTo>
                <a:lnTo>
                  <a:pt x="36148" y="25373"/>
                </a:lnTo>
                <a:lnTo>
                  <a:pt x="35583" y="25156"/>
                </a:lnTo>
                <a:lnTo>
                  <a:pt x="36061" y="24374"/>
                </a:lnTo>
                <a:lnTo>
                  <a:pt x="36713" y="24635"/>
                </a:lnTo>
                <a:lnTo>
                  <a:pt x="36322" y="25243"/>
                </a:lnTo>
                <a:lnTo>
                  <a:pt x="36583" y="25113"/>
                </a:lnTo>
                <a:lnTo>
                  <a:pt x="36843" y="24678"/>
                </a:lnTo>
                <a:lnTo>
                  <a:pt x="37148" y="24809"/>
                </a:lnTo>
                <a:lnTo>
                  <a:pt x="37278" y="24722"/>
                </a:lnTo>
                <a:lnTo>
                  <a:pt x="36930" y="24591"/>
                </a:lnTo>
                <a:lnTo>
                  <a:pt x="37408" y="23809"/>
                </a:lnTo>
                <a:lnTo>
                  <a:pt x="38103" y="24070"/>
                </a:lnTo>
                <a:lnTo>
                  <a:pt x="37930" y="24331"/>
                </a:lnTo>
                <a:lnTo>
                  <a:pt x="38147" y="24200"/>
                </a:lnTo>
                <a:lnTo>
                  <a:pt x="38234" y="24113"/>
                </a:lnTo>
                <a:lnTo>
                  <a:pt x="38277" y="24157"/>
                </a:lnTo>
                <a:lnTo>
                  <a:pt x="38408" y="24070"/>
                </a:lnTo>
                <a:lnTo>
                  <a:pt x="38277" y="24027"/>
                </a:lnTo>
                <a:lnTo>
                  <a:pt x="38799" y="23245"/>
                </a:lnTo>
                <a:lnTo>
                  <a:pt x="39407" y="23462"/>
                </a:lnTo>
                <a:lnTo>
                  <a:pt x="39754" y="23288"/>
                </a:lnTo>
                <a:lnTo>
                  <a:pt x="40145" y="22680"/>
                </a:lnTo>
                <a:lnTo>
                  <a:pt x="40580" y="22810"/>
                </a:lnTo>
                <a:lnTo>
                  <a:pt x="40710" y="22723"/>
                </a:lnTo>
                <a:lnTo>
                  <a:pt x="40232" y="22549"/>
                </a:lnTo>
                <a:lnTo>
                  <a:pt x="40710" y="21767"/>
                </a:lnTo>
                <a:lnTo>
                  <a:pt x="41405" y="22028"/>
                </a:lnTo>
                <a:lnTo>
                  <a:pt x="41101" y="22506"/>
                </a:lnTo>
                <a:lnTo>
                  <a:pt x="41318" y="22376"/>
                </a:lnTo>
                <a:lnTo>
                  <a:pt x="41536" y="22072"/>
                </a:lnTo>
                <a:lnTo>
                  <a:pt x="41709" y="22158"/>
                </a:lnTo>
                <a:lnTo>
                  <a:pt x="41840" y="22072"/>
                </a:lnTo>
                <a:lnTo>
                  <a:pt x="41579" y="21985"/>
                </a:lnTo>
                <a:lnTo>
                  <a:pt x="42101" y="21203"/>
                </a:lnTo>
                <a:lnTo>
                  <a:pt x="42752" y="21463"/>
                </a:lnTo>
                <a:lnTo>
                  <a:pt x="42665" y="21594"/>
                </a:lnTo>
                <a:lnTo>
                  <a:pt x="43013" y="21420"/>
                </a:lnTo>
                <a:lnTo>
                  <a:pt x="42969" y="21420"/>
                </a:lnTo>
                <a:lnTo>
                  <a:pt x="43491" y="20594"/>
                </a:lnTo>
                <a:lnTo>
                  <a:pt x="44056" y="20812"/>
                </a:lnTo>
                <a:lnTo>
                  <a:pt x="44360" y="20638"/>
                </a:lnTo>
                <a:lnTo>
                  <a:pt x="44751" y="20030"/>
                </a:lnTo>
                <a:lnTo>
                  <a:pt x="45098" y="20203"/>
                </a:lnTo>
                <a:lnTo>
                  <a:pt x="45272" y="20116"/>
                </a:lnTo>
                <a:lnTo>
                  <a:pt x="44794" y="19943"/>
                </a:lnTo>
                <a:lnTo>
                  <a:pt x="45185" y="19378"/>
                </a:lnTo>
                <a:lnTo>
                  <a:pt x="45185" y="19552"/>
                </a:lnTo>
                <a:lnTo>
                  <a:pt x="45446" y="19161"/>
                </a:lnTo>
                <a:lnTo>
                  <a:pt x="46098" y="19421"/>
                </a:lnTo>
                <a:lnTo>
                  <a:pt x="46054" y="19508"/>
                </a:lnTo>
                <a:lnTo>
                  <a:pt x="46315" y="19378"/>
                </a:lnTo>
                <a:lnTo>
                  <a:pt x="46315" y="19334"/>
                </a:lnTo>
                <a:lnTo>
                  <a:pt x="46793" y="18596"/>
                </a:lnTo>
                <a:lnTo>
                  <a:pt x="47271" y="18813"/>
                </a:lnTo>
                <a:lnTo>
                  <a:pt x="47401" y="18726"/>
                </a:lnTo>
                <a:lnTo>
                  <a:pt x="46836" y="18509"/>
                </a:lnTo>
                <a:lnTo>
                  <a:pt x="47358" y="17727"/>
                </a:lnTo>
                <a:lnTo>
                  <a:pt x="48009" y="17988"/>
                </a:lnTo>
                <a:lnTo>
                  <a:pt x="47618" y="18596"/>
                </a:lnTo>
                <a:lnTo>
                  <a:pt x="47879" y="18465"/>
                </a:lnTo>
                <a:lnTo>
                  <a:pt x="48140" y="18031"/>
                </a:lnTo>
                <a:lnTo>
                  <a:pt x="48400" y="18118"/>
                </a:lnTo>
                <a:lnTo>
                  <a:pt x="48574" y="18074"/>
                </a:lnTo>
                <a:lnTo>
                  <a:pt x="48227" y="17901"/>
                </a:lnTo>
                <a:lnTo>
                  <a:pt x="48704" y="17119"/>
                </a:lnTo>
                <a:lnTo>
                  <a:pt x="49400" y="17423"/>
                </a:lnTo>
                <a:lnTo>
                  <a:pt x="49226" y="17683"/>
                </a:lnTo>
                <a:lnTo>
                  <a:pt x="49226" y="17683"/>
                </a:lnTo>
                <a:lnTo>
                  <a:pt x="49443" y="17553"/>
                </a:lnTo>
                <a:lnTo>
                  <a:pt x="49486" y="17466"/>
                </a:lnTo>
                <a:lnTo>
                  <a:pt x="49573" y="17466"/>
                </a:lnTo>
                <a:lnTo>
                  <a:pt x="49704" y="17379"/>
                </a:lnTo>
                <a:lnTo>
                  <a:pt x="49573" y="17336"/>
                </a:lnTo>
                <a:lnTo>
                  <a:pt x="50095" y="16554"/>
                </a:lnTo>
                <a:lnTo>
                  <a:pt x="50703" y="16814"/>
                </a:lnTo>
                <a:lnTo>
                  <a:pt x="51051" y="16641"/>
                </a:lnTo>
                <a:lnTo>
                  <a:pt x="51442" y="15989"/>
                </a:lnTo>
                <a:lnTo>
                  <a:pt x="51833" y="16163"/>
                </a:lnTo>
                <a:lnTo>
                  <a:pt x="52006" y="16076"/>
                </a:lnTo>
                <a:lnTo>
                  <a:pt x="51528" y="15902"/>
                </a:lnTo>
                <a:lnTo>
                  <a:pt x="52006" y="15120"/>
                </a:lnTo>
                <a:lnTo>
                  <a:pt x="52702" y="15381"/>
                </a:lnTo>
                <a:lnTo>
                  <a:pt x="52354" y="15859"/>
                </a:lnTo>
                <a:lnTo>
                  <a:pt x="52615" y="15728"/>
                </a:lnTo>
                <a:lnTo>
                  <a:pt x="52788" y="15424"/>
                </a:lnTo>
                <a:lnTo>
                  <a:pt x="53006" y="15511"/>
                </a:lnTo>
                <a:lnTo>
                  <a:pt x="53136" y="15424"/>
                </a:lnTo>
                <a:lnTo>
                  <a:pt x="52875" y="15294"/>
                </a:lnTo>
                <a:lnTo>
                  <a:pt x="53397" y="14512"/>
                </a:lnTo>
                <a:lnTo>
                  <a:pt x="54048" y="14772"/>
                </a:lnTo>
                <a:lnTo>
                  <a:pt x="53962" y="14946"/>
                </a:lnTo>
                <a:lnTo>
                  <a:pt x="54266" y="14729"/>
                </a:lnTo>
                <a:lnTo>
                  <a:pt x="54222" y="14729"/>
                </a:lnTo>
                <a:lnTo>
                  <a:pt x="54787" y="13904"/>
                </a:lnTo>
                <a:lnTo>
                  <a:pt x="55352" y="14121"/>
                </a:lnTo>
                <a:lnTo>
                  <a:pt x="55656" y="13947"/>
                </a:lnTo>
                <a:lnTo>
                  <a:pt x="56047" y="13382"/>
                </a:lnTo>
                <a:lnTo>
                  <a:pt x="56395" y="13513"/>
                </a:lnTo>
                <a:lnTo>
                  <a:pt x="56525" y="13426"/>
                </a:lnTo>
                <a:lnTo>
                  <a:pt x="56090" y="13252"/>
                </a:lnTo>
                <a:lnTo>
                  <a:pt x="56438" y="12774"/>
                </a:lnTo>
                <a:lnTo>
                  <a:pt x="56438" y="12861"/>
                </a:lnTo>
                <a:lnTo>
                  <a:pt x="56699" y="12470"/>
                </a:lnTo>
                <a:lnTo>
                  <a:pt x="57350" y="12730"/>
                </a:lnTo>
                <a:lnTo>
                  <a:pt x="57307" y="12817"/>
                </a:lnTo>
                <a:lnTo>
                  <a:pt x="57307" y="12817"/>
                </a:lnTo>
                <a:lnTo>
                  <a:pt x="57568" y="12687"/>
                </a:lnTo>
                <a:lnTo>
                  <a:pt x="58046" y="11948"/>
                </a:lnTo>
                <a:lnTo>
                  <a:pt x="58523" y="12122"/>
                </a:lnTo>
                <a:lnTo>
                  <a:pt x="58654" y="12035"/>
                </a:lnTo>
                <a:lnTo>
                  <a:pt x="58089" y="11818"/>
                </a:lnTo>
                <a:lnTo>
                  <a:pt x="58610" y="11036"/>
                </a:lnTo>
                <a:lnTo>
                  <a:pt x="59262" y="11297"/>
                </a:lnTo>
                <a:lnTo>
                  <a:pt x="58871" y="11905"/>
                </a:lnTo>
                <a:lnTo>
                  <a:pt x="59132" y="11775"/>
                </a:lnTo>
                <a:lnTo>
                  <a:pt x="59392" y="11340"/>
                </a:lnTo>
                <a:lnTo>
                  <a:pt x="59653" y="11471"/>
                </a:lnTo>
                <a:lnTo>
                  <a:pt x="59827" y="11384"/>
                </a:lnTo>
                <a:lnTo>
                  <a:pt x="59479" y="11253"/>
                </a:lnTo>
                <a:lnTo>
                  <a:pt x="59957" y="10471"/>
                </a:lnTo>
                <a:lnTo>
                  <a:pt x="60652" y="10732"/>
                </a:lnTo>
                <a:lnTo>
                  <a:pt x="60479" y="10993"/>
                </a:lnTo>
                <a:lnTo>
                  <a:pt x="60696" y="10862"/>
                </a:lnTo>
                <a:lnTo>
                  <a:pt x="60739" y="10775"/>
                </a:lnTo>
                <a:lnTo>
                  <a:pt x="60826" y="10819"/>
                </a:lnTo>
                <a:lnTo>
                  <a:pt x="60956" y="10732"/>
                </a:lnTo>
                <a:lnTo>
                  <a:pt x="60826" y="10688"/>
                </a:lnTo>
                <a:lnTo>
                  <a:pt x="61347" y="9906"/>
                </a:lnTo>
                <a:lnTo>
                  <a:pt x="61956" y="10124"/>
                </a:lnTo>
                <a:lnTo>
                  <a:pt x="62303" y="9950"/>
                </a:lnTo>
                <a:lnTo>
                  <a:pt x="62694" y="9298"/>
                </a:lnTo>
                <a:lnTo>
                  <a:pt x="63085" y="9472"/>
                </a:lnTo>
                <a:lnTo>
                  <a:pt x="63129" y="9472"/>
                </a:lnTo>
                <a:lnTo>
                  <a:pt x="63129" y="9342"/>
                </a:lnTo>
                <a:lnTo>
                  <a:pt x="62781" y="9211"/>
                </a:lnTo>
                <a:lnTo>
                  <a:pt x="63129" y="8690"/>
                </a:lnTo>
                <a:lnTo>
                  <a:pt x="63129" y="8429"/>
                </a:lnTo>
                <a:lnTo>
                  <a:pt x="62651" y="9168"/>
                </a:lnTo>
                <a:lnTo>
                  <a:pt x="61956" y="8907"/>
                </a:lnTo>
                <a:lnTo>
                  <a:pt x="62477" y="8125"/>
                </a:lnTo>
                <a:lnTo>
                  <a:pt x="63129" y="8386"/>
                </a:lnTo>
                <a:lnTo>
                  <a:pt x="63129" y="8386"/>
                </a:lnTo>
                <a:lnTo>
                  <a:pt x="63085" y="8212"/>
                </a:lnTo>
                <a:lnTo>
                  <a:pt x="62564" y="7995"/>
                </a:lnTo>
                <a:lnTo>
                  <a:pt x="63042" y="7213"/>
                </a:lnTo>
                <a:lnTo>
                  <a:pt x="63085" y="7256"/>
                </a:lnTo>
                <a:lnTo>
                  <a:pt x="63085" y="6909"/>
                </a:lnTo>
                <a:lnTo>
                  <a:pt x="62998" y="7082"/>
                </a:lnTo>
                <a:lnTo>
                  <a:pt x="62347" y="6822"/>
                </a:lnTo>
                <a:lnTo>
                  <a:pt x="62868" y="5996"/>
                </a:lnTo>
                <a:lnTo>
                  <a:pt x="63085" y="6083"/>
                </a:lnTo>
                <a:lnTo>
                  <a:pt x="63085" y="5953"/>
                </a:lnTo>
                <a:lnTo>
                  <a:pt x="62912" y="5866"/>
                </a:lnTo>
                <a:lnTo>
                  <a:pt x="63085" y="5649"/>
                </a:lnTo>
                <a:lnTo>
                  <a:pt x="63085" y="5388"/>
                </a:lnTo>
                <a:lnTo>
                  <a:pt x="62781" y="5822"/>
                </a:lnTo>
                <a:lnTo>
                  <a:pt x="62130" y="5562"/>
                </a:lnTo>
                <a:lnTo>
                  <a:pt x="62607" y="4823"/>
                </a:lnTo>
                <a:lnTo>
                  <a:pt x="63085" y="5040"/>
                </a:lnTo>
                <a:lnTo>
                  <a:pt x="63085" y="4867"/>
                </a:lnTo>
                <a:lnTo>
                  <a:pt x="62651" y="4736"/>
                </a:lnTo>
                <a:lnTo>
                  <a:pt x="63042" y="4128"/>
                </a:lnTo>
                <a:lnTo>
                  <a:pt x="63042" y="3911"/>
                </a:lnTo>
                <a:lnTo>
                  <a:pt x="62564" y="4693"/>
                </a:lnTo>
                <a:lnTo>
                  <a:pt x="61869" y="4432"/>
                </a:lnTo>
                <a:lnTo>
                  <a:pt x="62390" y="3607"/>
                </a:lnTo>
                <a:lnTo>
                  <a:pt x="63042" y="3867"/>
                </a:lnTo>
                <a:lnTo>
                  <a:pt x="63042" y="3737"/>
                </a:lnTo>
                <a:lnTo>
                  <a:pt x="62477" y="3520"/>
                </a:lnTo>
                <a:lnTo>
                  <a:pt x="62955" y="2738"/>
                </a:lnTo>
                <a:lnTo>
                  <a:pt x="63042" y="2781"/>
                </a:lnTo>
                <a:lnTo>
                  <a:pt x="63042" y="2607"/>
                </a:lnTo>
                <a:lnTo>
                  <a:pt x="63042" y="2390"/>
                </a:lnTo>
                <a:lnTo>
                  <a:pt x="62912" y="2564"/>
                </a:lnTo>
                <a:lnTo>
                  <a:pt x="62216" y="2303"/>
                </a:lnTo>
                <a:lnTo>
                  <a:pt x="62738" y="1521"/>
                </a:lnTo>
                <a:lnTo>
                  <a:pt x="63042" y="1652"/>
                </a:lnTo>
                <a:lnTo>
                  <a:pt x="63042" y="1521"/>
                </a:lnTo>
                <a:lnTo>
                  <a:pt x="62825" y="1434"/>
                </a:lnTo>
                <a:lnTo>
                  <a:pt x="62998" y="1087"/>
                </a:lnTo>
                <a:lnTo>
                  <a:pt x="62998" y="870"/>
                </a:lnTo>
                <a:lnTo>
                  <a:pt x="62694" y="1391"/>
                </a:lnTo>
                <a:lnTo>
                  <a:pt x="61999" y="1130"/>
                </a:lnTo>
                <a:lnTo>
                  <a:pt x="62521" y="348"/>
                </a:lnTo>
                <a:lnTo>
                  <a:pt x="62998" y="522"/>
                </a:lnTo>
                <a:lnTo>
                  <a:pt x="62998" y="392"/>
                </a:lnTo>
                <a:lnTo>
                  <a:pt x="62607" y="218"/>
                </a:lnTo>
                <a:lnTo>
                  <a:pt x="62738" y="1"/>
                </a:lnTo>
                <a:close/>
              </a:path>
            </a:pathLst>
          </a:custGeom>
          <a:solidFill>
            <a:srgbClr val="D3C7AE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3" name="Google Shape;116;p16"/>
          <p:cNvSpPr/>
          <p:nvPr/>
        </p:nvSpPr>
        <p:spPr>
          <a:xfrm>
            <a:off x="457200" y="1387325"/>
            <a:ext cx="4692040" cy="1990174"/>
          </a:xfrm>
          <a:custGeom>
            <a:avLst/>
            <a:ahLst/>
            <a:rect l="l" t="t" r="r" b="b"/>
            <a:pathLst>
              <a:path w="109704" h="46532" extrusionOk="0">
                <a:moveTo>
                  <a:pt x="63346" y="0"/>
                </a:moveTo>
                <a:lnTo>
                  <a:pt x="63259" y="43"/>
                </a:lnTo>
                <a:lnTo>
                  <a:pt x="63172" y="87"/>
                </a:lnTo>
                <a:lnTo>
                  <a:pt x="53788" y="5344"/>
                </a:lnTo>
                <a:lnTo>
                  <a:pt x="53701" y="5387"/>
                </a:lnTo>
                <a:lnTo>
                  <a:pt x="53614" y="5431"/>
                </a:lnTo>
                <a:lnTo>
                  <a:pt x="44316" y="10688"/>
                </a:lnTo>
                <a:lnTo>
                  <a:pt x="44229" y="10731"/>
                </a:lnTo>
                <a:lnTo>
                  <a:pt x="44142" y="10775"/>
                </a:lnTo>
                <a:lnTo>
                  <a:pt x="34106" y="16379"/>
                </a:lnTo>
                <a:lnTo>
                  <a:pt x="33976" y="16423"/>
                </a:lnTo>
                <a:lnTo>
                  <a:pt x="33932" y="16466"/>
                </a:lnTo>
                <a:lnTo>
                  <a:pt x="33889" y="16510"/>
                </a:lnTo>
                <a:lnTo>
                  <a:pt x="22940" y="22679"/>
                </a:lnTo>
                <a:lnTo>
                  <a:pt x="22897" y="22679"/>
                </a:lnTo>
                <a:lnTo>
                  <a:pt x="22767" y="22723"/>
                </a:lnTo>
                <a:lnTo>
                  <a:pt x="22723" y="22723"/>
                </a:lnTo>
                <a:lnTo>
                  <a:pt x="22723" y="22766"/>
                </a:lnTo>
                <a:lnTo>
                  <a:pt x="22723" y="22810"/>
                </a:lnTo>
                <a:lnTo>
                  <a:pt x="261" y="35409"/>
                </a:lnTo>
                <a:lnTo>
                  <a:pt x="218" y="35366"/>
                </a:lnTo>
                <a:lnTo>
                  <a:pt x="87" y="35409"/>
                </a:lnTo>
                <a:lnTo>
                  <a:pt x="44" y="35453"/>
                </a:lnTo>
                <a:lnTo>
                  <a:pt x="0" y="35496"/>
                </a:lnTo>
                <a:lnTo>
                  <a:pt x="0" y="46531"/>
                </a:lnTo>
                <a:lnTo>
                  <a:pt x="435" y="46358"/>
                </a:lnTo>
                <a:lnTo>
                  <a:pt x="435" y="35496"/>
                </a:lnTo>
                <a:lnTo>
                  <a:pt x="11514" y="29283"/>
                </a:lnTo>
                <a:lnTo>
                  <a:pt x="11514" y="40058"/>
                </a:lnTo>
                <a:lnTo>
                  <a:pt x="11905" y="39928"/>
                </a:lnTo>
                <a:lnTo>
                  <a:pt x="11905" y="29153"/>
                </a:lnTo>
                <a:lnTo>
                  <a:pt x="11905" y="29109"/>
                </a:lnTo>
                <a:lnTo>
                  <a:pt x="11861" y="29066"/>
                </a:lnTo>
                <a:lnTo>
                  <a:pt x="22723" y="22983"/>
                </a:lnTo>
                <a:lnTo>
                  <a:pt x="22723" y="33671"/>
                </a:lnTo>
                <a:lnTo>
                  <a:pt x="23114" y="33541"/>
                </a:lnTo>
                <a:lnTo>
                  <a:pt x="23114" y="22766"/>
                </a:lnTo>
                <a:lnTo>
                  <a:pt x="33889" y="16727"/>
                </a:lnTo>
                <a:lnTo>
                  <a:pt x="33889" y="27415"/>
                </a:lnTo>
                <a:lnTo>
                  <a:pt x="34324" y="27285"/>
                </a:lnTo>
                <a:lnTo>
                  <a:pt x="34324" y="16510"/>
                </a:lnTo>
                <a:lnTo>
                  <a:pt x="34280" y="16466"/>
                </a:lnTo>
                <a:lnTo>
                  <a:pt x="44142" y="10949"/>
                </a:lnTo>
                <a:lnTo>
                  <a:pt x="44142" y="22288"/>
                </a:lnTo>
                <a:lnTo>
                  <a:pt x="44577" y="22158"/>
                </a:lnTo>
                <a:lnTo>
                  <a:pt x="44577" y="10818"/>
                </a:lnTo>
                <a:lnTo>
                  <a:pt x="44534" y="10731"/>
                </a:lnTo>
                <a:lnTo>
                  <a:pt x="53614" y="5648"/>
                </a:lnTo>
                <a:lnTo>
                  <a:pt x="53614" y="16770"/>
                </a:lnTo>
                <a:lnTo>
                  <a:pt x="54048" y="16640"/>
                </a:lnTo>
                <a:lnTo>
                  <a:pt x="54048" y="5474"/>
                </a:lnTo>
                <a:lnTo>
                  <a:pt x="54005" y="5431"/>
                </a:lnTo>
                <a:lnTo>
                  <a:pt x="63172" y="304"/>
                </a:lnTo>
                <a:lnTo>
                  <a:pt x="63172" y="12295"/>
                </a:lnTo>
                <a:lnTo>
                  <a:pt x="63563" y="12165"/>
                </a:lnTo>
                <a:lnTo>
                  <a:pt x="63563" y="261"/>
                </a:lnTo>
                <a:lnTo>
                  <a:pt x="71731" y="4736"/>
                </a:lnTo>
                <a:lnTo>
                  <a:pt x="71731" y="16901"/>
                </a:lnTo>
                <a:lnTo>
                  <a:pt x="72166" y="16770"/>
                </a:lnTo>
                <a:lnTo>
                  <a:pt x="72166" y="4953"/>
                </a:lnTo>
                <a:lnTo>
                  <a:pt x="80942" y="9776"/>
                </a:lnTo>
                <a:lnTo>
                  <a:pt x="80899" y="9819"/>
                </a:lnTo>
                <a:lnTo>
                  <a:pt x="80899" y="21984"/>
                </a:lnTo>
                <a:lnTo>
                  <a:pt x="81333" y="21854"/>
                </a:lnTo>
                <a:lnTo>
                  <a:pt x="81333" y="9993"/>
                </a:lnTo>
                <a:lnTo>
                  <a:pt x="90283" y="14859"/>
                </a:lnTo>
                <a:lnTo>
                  <a:pt x="90240" y="14902"/>
                </a:lnTo>
                <a:lnTo>
                  <a:pt x="90240" y="14946"/>
                </a:lnTo>
                <a:lnTo>
                  <a:pt x="90240" y="27111"/>
                </a:lnTo>
                <a:lnTo>
                  <a:pt x="90631" y="26980"/>
                </a:lnTo>
                <a:lnTo>
                  <a:pt x="90631" y="15076"/>
                </a:lnTo>
                <a:lnTo>
                  <a:pt x="99798" y="20072"/>
                </a:lnTo>
                <a:lnTo>
                  <a:pt x="99798" y="20116"/>
                </a:lnTo>
                <a:lnTo>
                  <a:pt x="99798" y="32281"/>
                </a:lnTo>
                <a:lnTo>
                  <a:pt x="100232" y="32151"/>
                </a:lnTo>
                <a:lnTo>
                  <a:pt x="100232" y="20290"/>
                </a:lnTo>
                <a:lnTo>
                  <a:pt x="109313" y="25243"/>
                </a:lnTo>
                <a:lnTo>
                  <a:pt x="109313" y="25329"/>
                </a:lnTo>
                <a:lnTo>
                  <a:pt x="109313" y="37668"/>
                </a:lnTo>
                <a:lnTo>
                  <a:pt x="109704" y="37538"/>
                </a:lnTo>
                <a:lnTo>
                  <a:pt x="109704" y="25329"/>
                </a:lnTo>
                <a:lnTo>
                  <a:pt x="109660" y="25243"/>
                </a:lnTo>
                <a:lnTo>
                  <a:pt x="109573" y="25199"/>
                </a:lnTo>
                <a:lnTo>
                  <a:pt x="100189" y="20072"/>
                </a:lnTo>
                <a:lnTo>
                  <a:pt x="100145" y="20029"/>
                </a:lnTo>
                <a:lnTo>
                  <a:pt x="100015" y="19985"/>
                </a:lnTo>
                <a:lnTo>
                  <a:pt x="81333" y="9776"/>
                </a:lnTo>
                <a:lnTo>
                  <a:pt x="81246" y="9732"/>
                </a:lnTo>
                <a:lnTo>
                  <a:pt x="81159" y="9689"/>
                </a:lnTo>
                <a:lnTo>
                  <a:pt x="72166" y="4779"/>
                </a:lnTo>
                <a:lnTo>
                  <a:pt x="72166" y="4736"/>
                </a:lnTo>
                <a:lnTo>
                  <a:pt x="72122" y="4692"/>
                </a:lnTo>
                <a:lnTo>
                  <a:pt x="72079" y="4649"/>
                </a:lnTo>
                <a:lnTo>
                  <a:pt x="71948" y="4605"/>
                </a:lnTo>
                <a:lnTo>
                  <a:pt x="71862" y="4605"/>
                </a:lnTo>
                <a:lnTo>
                  <a:pt x="63563" y="87"/>
                </a:lnTo>
                <a:lnTo>
                  <a:pt x="63520" y="87"/>
                </a:lnTo>
                <a:lnTo>
                  <a:pt x="63476" y="43"/>
                </a:lnTo>
                <a:lnTo>
                  <a:pt x="63346" y="0"/>
                </a:lnTo>
                <a:close/>
              </a:path>
            </a:pathLst>
          </a:custGeom>
          <a:solidFill>
            <a:srgbClr val="BDB39B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4" name="Google Shape;117;p16"/>
          <p:cNvSpPr/>
          <p:nvPr/>
        </p:nvSpPr>
        <p:spPr>
          <a:xfrm>
            <a:off x="492486" y="1829581"/>
            <a:ext cx="2716793" cy="1731886"/>
          </a:xfrm>
          <a:custGeom>
            <a:avLst/>
            <a:ahLst/>
            <a:rect l="l" t="t" r="r" b="b"/>
            <a:pathLst>
              <a:path w="63521" h="40493" extrusionOk="0">
                <a:moveTo>
                  <a:pt x="63520" y="0"/>
                </a:moveTo>
                <a:lnTo>
                  <a:pt x="1" y="36582"/>
                </a:lnTo>
                <a:lnTo>
                  <a:pt x="1" y="40493"/>
                </a:lnTo>
                <a:lnTo>
                  <a:pt x="63477" y="3867"/>
                </a:lnTo>
                <a:lnTo>
                  <a:pt x="63520" y="0"/>
                </a:lnTo>
                <a:close/>
              </a:path>
            </a:pathLst>
          </a:custGeom>
          <a:solidFill>
            <a:srgbClr val="A3B240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5" name="Google Shape;118;p16"/>
          <p:cNvSpPr/>
          <p:nvPr/>
        </p:nvSpPr>
        <p:spPr>
          <a:xfrm>
            <a:off x="459039" y="3377521"/>
            <a:ext cx="33489" cy="183997"/>
          </a:xfrm>
          <a:custGeom>
            <a:avLst/>
            <a:ahLst/>
            <a:rect l="l" t="t" r="r" b="b"/>
            <a:pathLst>
              <a:path w="783" h="4302" extrusionOk="0">
                <a:moveTo>
                  <a:pt x="1" y="0"/>
                </a:moveTo>
                <a:lnTo>
                  <a:pt x="1" y="3867"/>
                </a:lnTo>
                <a:lnTo>
                  <a:pt x="783" y="4302"/>
                </a:lnTo>
                <a:lnTo>
                  <a:pt x="783" y="391"/>
                </a:lnTo>
                <a:lnTo>
                  <a:pt x="1" y="0"/>
                </a:lnTo>
                <a:close/>
              </a:path>
            </a:pathLst>
          </a:custGeom>
          <a:solidFill>
            <a:srgbClr val="D3A288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6" name="Google Shape;119;p16"/>
          <p:cNvSpPr/>
          <p:nvPr/>
        </p:nvSpPr>
        <p:spPr>
          <a:xfrm>
            <a:off x="459039" y="1810976"/>
            <a:ext cx="2750239" cy="1583260"/>
          </a:xfrm>
          <a:custGeom>
            <a:avLst/>
            <a:ahLst/>
            <a:rect l="l" t="t" r="r" b="b"/>
            <a:pathLst>
              <a:path w="64303" h="37018" extrusionOk="0">
                <a:moveTo>
                  <a:pt x="63477" y="1"/>
                </a:moveTo>
                <a:lnTo>
                  <a:pt x="1" y="36626"/>
                </a:lnTo>
                <a:lnTo>
                  <a:pt x="783" y="37017"/>
                </a:lnTo>
                <a:lnTo>
                  <a:pt x="64302" y="435"/>
                </a:lnTo>
                <a:lnTo>
                  <a:pt x="63477" y="1"/>
                </a:lnTo>
                <a:close/>
              </a:path>
            </a:pathLst>
          </a:custGeom>
          <a:solidFill>
            <a:srgbClr val="C0CC4C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7" name="Google Shape;120;p16"/>
          <p:cNvSpPr/>
          <p:nvPr/>
        </p:nvSpPr>
        <p:spPr>
          <a:xfrm>
            <a:off x="3175883" y="1848144"/>
            <a:ext cx="1941886" cy="1284084"/>
          </a:xfrm>
          <a:custGeom>
            <a:avLst/>
            <a:ahLst/>
            <a:rect l="l" t="t" r="r" b="b"/>
            <a:pathLst>
              <a:path w="45403" h="30023" extrusionOk="0">
                <a:moveTo>
                  <a:pt x="44" y="1"/>
                </a:moveTo>
                <a:lnTo>
                  <a:pt x="0" y="3868"/>
                </a:lnTo>
                <a:lnTo>
                  <a:pt x="45402" y="30022"/>
                </a:lnTo>
                <a:lnTo>
                  <a:pt x="45402" y="26286"/>
                </a:lnTo>
                <a:lnTo>
                  <a:pt x="44" y="1"/>
                </a:lnTo>
                <a:close/>
              </a:path>
            </a:pathLst>
          </a:custGeom>
          <a:solidFill>
            <a:srgbClr val="A3B240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8" name="Google Shape;121;p16"/>
          <p:cNvSpPr/>
          <p:nvPr/>
        </p:nvSpPr>
        <p:spPr>
          <a:xfrm>
            <a:off x="5117793" y="2955710"/>
            <a:ext cx="31607" cy="176555"/>
          </a:xfrm>
          <a:custGeom>
            <a:avLst/>
            <a:ahLst/>
            <a:rect l="l" t="t" r="r" b="b"/>
            <a:pathLst>
              <a:path w="739" h="4128" extrusionOk="0">
                <a:moveTo>
                  <a:pt x="739" y="0"/>
                </a:moveTo>
                <a:lnTo>
                  <a:pt x="0" y="391"/>
                </a:lnTo>
                <a:lnTo>
                  <a:pt x="0" y="4127"/>
                </a:lnTo>
                <a:lnTo>
                  <a:pt x="739" y="3736"/>
                </a:lnTo>
                <a:lnTo>
                  <a:pt x="739" y="0"/>
                </a:lnTo>
                <a:close/>
              </a:path>
            </a:pathLst>
          </a:custGeom>
          <a:solidFill>
            <a:srgbClr val="787F2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9" name="Google Shape;122;p16"/>
          <p:cNvSpPr/>
          <p:nvPr/>
        </p:nvSpPr>
        <p:spPr>
          <a:xfrm>
            <a:off x="3177722" y="1829581"/>
            <a:ext cx="1971611" cy="1142857"/>
          </a:xfrm>
          <a:custGeom>
            <a:avLst/>
            <a:ahLst/>
            <a:rect l="l" t="t" r="r" b="b"/>
            <a:pathLst>
              <a:path w="46098" h="26721" extrusionOk="0">
                <a:moveTo>
                  <a:pt x="739" y="0"/>
                </a:moveTo>
                <a:lnTo>
                  <a:pt x="1" y="435"/>
                </a:lnTo>
                <a:lnTo>
                  <a:pt x="45359" y="26720"/>
                </a:lnTo>
                <a:lnTo>
                  <a:pt x="46098" y="26329"/>
                </a:lnTo>
                <a:lnTo>
                  <a:pt x="739" y="0"/>
                </a:lnTo>
                <a:close/>
              </a:path>
            </a:pathLst>
          </a:custGeom>
          <a:solidFill>
            <a:srgbClr val="C0CC4C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50" name="Google Shape;123;p16"/>
          <p:cNvSpPr/>
          <p:nvPr/>
        </p:nvSpPr>
        <p:spPr>
          <a:xfrm>
            <a:off x="459039" y="3589368"/>
            <a:ext cx="1973493" cy="1239475"/>
          </a:xfrm>
          <a:custGeom>
            <a:avLst/>
            <a:ahLst/>
            <a:rect l="l" t="t" r="r" b="b"/>
            <a:pathLst>
              <a:path w="46142" h="28980" extrusionOk="0">
                <a:moveTo>
                  <a:pt x="1" y="0"/>
                </a:moveTo>
                <a:lnTo>
                  <a:pt x="88" y="2433"/>
                </a:lnTo>
                <a:lnTo>
                  <a:pt x="46141" y="28979"/>
                </a:lnTo>
                <a:lnTo>
                  <a:pt x="46141" y="26764"/>
                </a:lnTo>
                <a:lnTo>
                  <a:pt x="1" y="0"/>
                </a:lnTo>
                <a:close/>
              </a:path>
            </a:pathLst>
          </a:custGeom>
          <a:solidFill>
            <a:srgbClr val="808080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51" name="Google Shape;124;p16"/>
          <p:cNvSpPr/>
          <p:nvPr/>
        </p:nvSpPr>
        <p:spPr>
          <a:xfrm>
            <a:off x="2432557" y="3132227"/>
            <a:ext cx="2716750" cy="1696600"/>
          </a:xfrm>
          <a:custGeom>
            <a:avLst/>
            <a:ahLst/>
            <a:rect l="l" t="t" r="r" b="b"/>
            <a:pathLst>
              <a:path w="63520" h="39668" extrusionOk="0">
                <a:moveTo>
                  <a:pt x="63520" y="0"/>
                </a:moveTo>
                <a:lnTo>
                  <a:pt x="0" y="37452"/>
                </a:lnTo>
                <a:lnTo>
                  <a:pt x="0" y="39667"/>
                </a:lnTo>
                <a:lnTo>
                  <a:pt x="63520" y="2477"/>
                </a:lnTo>
                <a:lnTo>
                  <a:pt x="63520" y="0"/>
                </a:ln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52" name="Google Shape;125;p16"/>
          <p:cNvSpPr/>
          <p:nvPr/>
        </p:nvSpPr>
        <p:spPr>
          <a:xfrm>
            <a:off x="464642" y="2013541"/>
            <a:ext cx="4690201" cy="2707469"/>
          </a:xfrm>
          <a:custGeom>
            <a:avLst/>
            <a:ahLst/>
            <a:rect l="l" t="t" r="r" b="b"/>
            <a:pathLst>
              <a:path w="109661" h="63303" extrusionOk="0">
                <a:moveTo>
                  <a:pt x="63433" y="1"/>
                </a:moveTo>
                <a:lnTo>
                  <a:pt x="0" y="36583"/>
                </a:lnTo>
                <a:lnTo>
                  <a:pt x="46054" y="63302"/>
                </a:lnTo>
                <a:lnTo>
                  <a:pt x="109660" y="26590"/>
                </a:lnTo>
                <a:lnTo>
                  <a:pt x="63433" y="1"/>
                </a:lnTo>
                <a:close/>
              </a:path>
            </a:pathLst>
          </a:custGeom>
          <a:solidFill>
            <a:srgbClr val="1985A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53" name="Google Shape;126;p16"/>
          <p:cNvSpPr/>
          <p:nvPr/>
        </p:nvSpPr>
        <p:spPr>
          <a:xfrm>
            <a:off x="464642" y="2013541"/>
            <a:ext cx="4690201" cy="2707469"/>
          </a:xfrm>
          <a:custGeom>
            <a:avLst/>
            <a:ahLst/>
            <a:rect l="l" t="t" r="r" b="b"/>
            <a:pathLst>
              <a:path w="109661" h="63303" fill="none" extrusionOk="0">
                <a:moveTo>
                  <a:pt x="0" y="36583"/>
                </a:moveTo>
                <a:lnTo>
                  <a:pt x="46054" y="63302"/>
                </a:lnTo>
                <a:lnTo>
                  <a:pt x="109660" y="26590"/>
                </a:lnTo>
                <a:lnTo>
                  <a:pt x="63433" y="1"/>
                </a:lnTo>
                <a:lnTo>
                  <a:pt x="0" y="36583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54" name="Google Shape;127;p16"/>
          <p:cNvSpPr/>
          <p:nvPr/>
        </p:nvSpPr>
        <p:spPr>
          <a:xfrm>
            <a:off x="459039" y="3542918"/>
            <a:ext cx="1973493" cy="1191145"/>
          </a:xfrm>
          <a:custGeom>
            <a:avLst/>
            <a:ahLst/>
            <a:rect l="l" t="t" r="r" b="b"/>
            <a:pathLst>
              <a:path w="46142" h="27850" extrusionOk="0">
                <a:moveTo>
                  <a:pt x="1" y="0"/>
                </a:moveTo>
                <a:lnTo>
                  <a:pt x="1" y="1086"/>
                </a:lnTo>
                <a:lnTo>
                  <a:pt x="46141" y="27850"/>
                </a:lnTo>
                <a:lnTo>
                  <a:pt x="46055" y="26720"/>
                </a:lnTo>
                <a:lnTo>
                  <a:pt x="1" y="0"/>
                </a:lnTo>
                <a:close/>
              </a:path>
            </a:pathLst>
          </a:custGeom>
          <a:solidFill>
            <a:srgbClr val="146B7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55" name="Google Shape;128;p16"/>
          <p:cNvSpPr/>
          <p:nvPr/>
        </p:nvSpPr>
        <p:spPr>
          <a:xfrm>
            <a:off x="2428836" y="3115504"/>
            <a:ext cx="2720471" cy="1618545"/>
          </a:xfrm>
          <a:custGeom>
            <a:avLst/>
            <a:ahLst/>
            <a:rect l="l" t="t" r="r" b="b"/>
            <a:pathLst>
              <a:path w="63607" h="37843" extrusionOk="0">
                <a:moveTo>
                  <a:pt x="63607" y="0"/>
                </a:moveTo>
                <a:lnTo>
                  <a:pt x="1" y="36713"/>
                </a:lnTo>
                <a:lnTo>
                  <a:pt x="87" y="37843"/>
                </a:lnTo>
                <a:lnTo>
                  <a:pt x="63607" y="913"/>
                </a:lnTo>
                <a:lnTo>
                  <a:pt x="63607" y="0"/>
                </a:lnTo>
                <a:close/>
              </a:path>
            </a:pathLst>
          </a:custGeom>
          <a:solidFill>
            <a:srgbClr val="125A66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56" name="Google Shape;129;p16"/>
          <p:cNvSpPr/>
          <p:nvPr/>
        </p:nvSpPr>
        <p:spPr>
          <a:xfrm>
            <a:off x="492486" y="2013541"/>
            <a:ext cx="4625191" cy="1585099"/>
          </a:xfrm>
          <a:custGeom>
            <a:avLst/>
            <a:ahLst/>
            <a:rect l="l" t="t" r="r" b="b"/>
            <a:pathLst>
              <a:path w="108141" h="37061" extrusionOk="0">
                <a:moveTo>
                  <a:pt x="62738" y="1"/>
                </a:moveTo>
                <a:lnTo>
                  <a:pt x="1" y="36192"/>
                </a:lnTo>
                <a:lnTo>
                  <a:pt x="1478" y="37061"/>
                </a:lnTo>
                <a:lnTo>
                  <a:pt x="62478" y="2173"/>
                </a:lnTo>
                <a:lnTo>
                  <a:pt x="106185" y="27285"/>
                </a:lnTo>
                <a:lnTo>
                  <a:pt x="108140" y="26155"/>
                </a:lnTo>
                <a:lnTo>
                  <a:pt x="62738" y="1"/>
                </a:lnTo>
                <a:close/>
              </a:path>
            </a:pathLst>
          </a:custGeom>
          <a:solidFill>
            <a:srgbClr val="146B7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57" name="Google Shape;130;p16"/>
          <p:cNvSpPr/>
          <p:nvPr/>
        </p:nvSpPr>
        <p:spPr>
          <a:xfrm>
            <a:off x="1103861" y="3230730"/>
            <a:ext cx="226767" cy="126385"/>
          </a:xfrm>
          <a:custGeom>
            <a:avLst/>
            <a:ahLst/>
            <a:rect l="l" t="t" r="r" b="b"/>
            <a:pathLst>
              <a:path w="5302" h="2955" extrusionOk="0">
                <a:moveTo>
                  <a:pt x="3607" y="0"/>
                </a:moveTo>
                <a:lnTo>
                  <a:pt x="1" y="2086"/>
                </a:lnTo>
                <a:lnTo>
                  <a:pt x="1609" y="2955"/>
                </a:lnTo>
                <a:lnTo>
                  <a:pt x="5302" y="826"/>
                </a:lnTo>
                <a:lnTo>
                  <a:pt x="3607" y="0"/>
                </a:lnTo>
                <a:close/>
              </a:path>
            </a:pathLst>
          </a:custGeom>
          <a:solidFill>
            <a:srgbClr val="146B7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58" name="Google Shape;131;p16"/>
          <p:cNvSpPr/>
          <p:nvPr/>
        </p:nvSpPr>
        <p:spPr>
          <a:xfrm>
            <a:off x="1129909" y="3284622"/>
            <a:ext cx="44609" cy="57611"/>
          </a:xfrm>
          <a:custGeom>
            <a:avLst/>
            <a:ahLst/>
            <a:rect l="l" t="t" r="r" b="b"/>
            <a:pathLst>
              <a:path w="1043" h="1347" extrusionOk="0">
                <a:moveTo>
                  <a:pt x="0" y="0"/>
                </a:moveTo>
                <a:lnTo>
                  <a:pt x="0" y="739"/>
                </a:lnTo>
                <a:lnTo>
                  <a:pt x="1043" y="1347"/>
                </a:lnTo>
                <a:lnTo>
                  <a:pt x="1043" y="391"/>
                </a:lnTo>
                <a:lnTo>
                  <a:pt x="0" y="0"/>
                </a:lnTo>
                <a:close/>
              </a:path>
            </a:pathLst>
          </a:custGeom>
          <a:solidFill>
            <a:srgbClr val="BBBCB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59" name="Google Shape;132;p16"/>
          <p:cNvSpPr/>
          <p:nvPr/>
        </p:nvSpPr>
        <p:spPr>
          <a:xfrm>
            <a:off x="1174477" y="3297624"/>
            <a:ext cx="9367" cy="44609"/>
          </a:xfrm>
          <a:custGeom>
            <a:avLst/>
            <a:ahLst/>
            <a:rect l="l" t="t" r="r" b="b"/>
            <a:pathLst>
              <a:path w="219" h="1043" extrusionOk="0">
                <a:moveTo>
                  <a:pt x="218" y="0"/>
                </a:moveTo>
                <a:lnTo>
                  <a:pt x="1" y="87"/>
                </a:lnTo>
                <a:lnTo>
                  <a:pt x="1" y="1043"/>
                </a:lnTo>
                <a:lnTo>
                  <a:pt x="218" y="956"/>
                </a:lnTo>
                <a:lnTo>
                  <a:pt x="218" y="0"/>
                </a:lnTo>
                <a:close/>
              </a:path>
            </a:pathLst>
          </a:custGeom>
          <a:solidFill>
            <a:srgbClr val="80818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60" name="Google Shape;133;p16"/>
          <p:cNvSpPr/>
          <p:nvPr/>
        </p:nvSpPr>
        <p:spPr>
          <a:xfrm>
            <a:off x="1246975" y="3219566"/>
            <a:ext cx="46491" cy="59493"/>
          </a:xfrm>
          <a:custGeom>
            <a:avLst/>
            <a:ahLst/>
            <a:rect l="l" t="t" r="r" b="b"/>
            <a:pathLst>
              <a:path w="1087" h="1391" extrusionOk="0">
                <a:moveTo>
                  <a:pt x="0" y="0"/>
                </a:moveTo>
                <a:lnTo>
                  <a:pt x="0" y="782"/>
                </a:lnTo>
                <a:lnTo>
                  <a:pt x="1087" y="1391"/>
                </a:lnTo>
                <a:lnTo>
                  <a:pt x="1087" y="261"/>
                </a:lnTo>
                <a:lnTo>
                  <a:pt x="0" y="0"/>
                </a:lnTo>
                <a:close/>
              </a:path>
            </a:pathLst>
          </a:custGeom>
          <a:solidFill>
            <a:srgbClr val="80818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61" name="Google Shape;134;p16"/>
          <p:cNvSpPr/>
          <p:nvPr/>
        </p:nvSpPr>
        <p:spPr>
          <a:xfrm>
            <a:off x="1293425" y="3227009"/>
            <a:ext cx="7485" cy="52051"/>
          </a:xfrm>
          <a:custGeom>
            <a:avLst/>
            <a:ahLst/>
            <a:rect l="l" t="t" r="r" b="b"/>
            <a:pathLst>
              <a:path w="175" h="1217" extrusionOk="0">
                <a:moveTo>
                  <a:pt x="174" y="0"/>
                </a:moveTo>
                <a:lnTo>
                  <a:pt x="1" y="87"/>
                </a:lnTo>
                <a:lnTo>
                  <a:pt x="1" y="1217"/>
                </a:lnTo>
                <a:lnTo>
                  <a:pt x="174" y="1130"/>
                </a:lnTo>
                <a:lnTo>
                  <a:pt x="174" y="0"/>
                </a:lnTo>
                <a:close/>
              </a:path>
            </a:pathLst>
          </a:custGeom>
          <a:solidFill>
            <a:srgbClr val="BBBCB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62" name="Google Shape;135;p16"/>
          <p:cNvSpPr/>
          <p:nvPr/>
        </p:nvSpPr>
        <p:spPr>
          <a:xfrm>
            <a:off x="1107583" y="3186119"/>
            <a:ext cx="206322" cy="117104"/>
          </a:xfrm>
          <a:custGeom>
            <a:avLst/>
            <a:ahLst/>
            <a:rect l="l" t="t" r="r" b="b"/>
            <a:pathLst>
              <a:path w="4824" h="2738" extrusionOk="0">
                <a:moveTo>
                  <a:pt x="3390" y="0"/>
                </a:moveTo>
                <a:lnTo>
                  <a:pt x="1" y="1869"/>
                </a:lnTo>
                <a:lnTo>
                  <a:pt x="1435" y="2738"/>
                </a:lnTo>
                <a:lnTo>
                  <a:pt x="4823" y="782"/>
                </a:lnTo>
                <a:lnTo>
                  <a:pt x="3390" y="0"/>
                </a:lnTo>
                <a:close/>
              </a:path>
            </a:pathLst>
          </a:custGeom>
          <a:solidFill>
            <a:srgbClr val="FFD97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63" name="Google Shape;136;p16"/>
          <p:cNvSpPr/>
          <p:nvPr/>
        </p:nvSpPr>
        <p:spPr>
          <a:xfrm>
            <a:off x="1107583" y="3266016"/>
            <a:ext cx="61375" cy="48373"/>
          </a:xfrm>
          <a:custGeom>
            <a:avLst/>
            <a:ahLst/>
            <a:rect l="l" t="t" r="r" b="b"/>
            <a:pathLst>
              <a:path w="1435" h="1131" extrusionOk="0">
                <a:moveTo>
                  <a:pt x="1" y="1"/>
                </a:moveTo>
                <a:lnTo>
                  <a:pt x="1" y="218"/>
                </a:lnTo>
                <a:lnTo>
                  <a:pt x="1435" y="1130"/>
                </a:lnTo>
                <a:lnTo>
                  <a:pt x="1435" y="870"/>
                </a:lnTo>
                <a:lnTo>
                  <a:pt x="1" y="1"/>
                </a:lnTo>
                <a:close/>
              </a:path>
            </a:pathLst>
          </a:custGeom>
          <a:solidFill>
            <a:srgbClr val="CC7A2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64" name="Google Shape;137;p16"/>
          <p:cNvSpPr/>
          <p:nvPr/>
        </p:nvSpPr>
        <p:spPr>
          <a:xfrm>
            <a:off x="1168917" y="3219566"/>
            <a:ext cx="144990" cy="94821"/>
          </a:xfrm>
          <a:custGeom>
            <a:avLst/>
            <a:ahLst/>
            <a:rect l="l" t="t" r="r" b="b"/>
            <a:pathLst>
              <a:path w="3390" h="2217" extrusionOk="0">
                <a:moveTo>
                  <a:pt x="3389" y="0"/>
                </a:moveTo>
                <a:lnTo>
                  <a:pt x="1" y="1956"/>
                </a:lnTo>
                <a:lnTo>
                  <a:pt x="1" y="2216"/>
                </a:lnTo>
                <a:lnTo>
                  <a:pt x="3389" y="261"/>
                </a:lnTo>
                <a:lnTo>
                  <a:pt x="3389" y="0"/>
                </a:lnTo>
                <a:close/>
              </a:path>
            </a:pathLst>
          </a:custGeom>
          <a:solidFill>
            <a:srgbClr val="E0922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65" name="Google Shape;138;p16"/>
          <p:cNvSpPr/>
          <p:nvPr/>
        </p:nvSpPr>
        <p:spPr>
          <a:xfrm>
            <a:off x="1679950" y="2888772"/>
            <a:ext cx="226767" cy="126428"/>
          </a:xfrm>
          <a:custGeom>
            <a:avLst/>
            <a:ahLst/>
            <a:rect l="l" t="t" r="r" b="b"/>
            <a:pathLst>
              <a:path w="5302" h="2956" extrusionOk="0">
                <a:moveTo>
                  <a:pt x="3607" y="1"/>
                </a:moveTo>
                <a:lnTo>
                  <a:pt x="1" y="2130"/>
                </a:lnTo>
                <a:lnTo>
                  <a:pt x="1608" y="2955"/>
                </a:lnTo>
                <a:lnTo>
                  <a:pt x="5301" y="870"/>
                </a:lnTo>
                <a:lnTo>
                  <a:pt x="3607" y="1"/>
                </a:lnTo>
                <a:close/>
              </a:path>
            </a:pathLst>
          </a:custGeom>
          <a:solidFill>
            <a:srgbClr val="146B7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66" name="Google Shape;139;p16"/>
          <p:cNvSpPr/>
          <p:nvPr/>
        </p:nvSpPr>
        <p:spPr>
          <a:xfrm>
            <a:off x="1705956" y="2942664"/>
            <a:ext cx="44652" cy="59536"/>
          </a:xfrm>
          <a:custGeom>
            <a:avLst/>
            <a:ahLst/>
            <a:rect l="l" t="t" r="r" b="b"/>
            <a:pathLst>
              <a:path w="1044" h="1392" extrusionOk="0">
                <a:moveTo>
                  <a:pt x="1" y="1"/>
                </a:moveTo>
                <a:lnTo>
                  <a:pt x="1" y="739"/>
                </a:lnTo>
                <a:lnTo>
                  <a:pt x="1043" y="1391"/>
                </a:lnTo>
                <a:lnTo>
                  <a:pt x="1043" y="435"/>
                </a:lnTo>
                <a:lnTo>
                  <a:pt x="1" y="1"/>
                </a:lnTo>
                <a:close/>
              </a:path>
            </a:pathLst>
          </a:custGeom>
          <a:solidFill>
            <a:srgbClr val="BBBCB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67" name="Google Shape;140;p16"/>
          <p:cNvSpPr/>
          <p:nvPr/>
        </p:nvSpPr>
        <p:spPr>
          <a:xfrm>
            <a:off x="1750566" y="2955710"/>
            <a:ext cx="7485" cy="46491"/>
          </a:xfrm>
          <a:custGeom>
            <a:avLst/>
            <a:ahLst/>
            <a:rect l="l" t="t" r="r" b="b"/>
            <a:pathLst>
              <a:path w="175" h="1087" extrusionOk="0">
                <a:moveTo>
                  <a:pt x="174" y="0"/>
                </a:moveTo>
                <a:lnTo>
                  <a:pt x="0" y="130"/>
                </a:lnTo>
                <a:lnTo>
                  <a:pt x="0" y="1086"/>
                </a:lnTo>
                <a:lnTo>
                  <a:pt x="174" y="956"/>
                </a:lnTo>
                <a:lnTo>
                  <a:pt x="174" y="0"/>
                </a:lnTo>
                <a:close/>
              </a:path>
            </a:pathLst>
          </a:custGeom>
          <a:solidFill>
            <a:srgbClr val="80818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68" name="Google Shape;141;p16"/>
          <p:cNvSpPr/>
          <p:nvPr/>
        </p:nvSpPr>
        <p:spPr>
          <a:xfrm>
            <a:off x="1823021" y="2879491"/>
            <a:ext cx="46534" cy="57654"/>
          </a:xfrm>
          <a:custGeom>
            <a:avLst/>
            <a:ahLst/>
            <a:rect l="l" t="t" r="r" b="b"/>
            <a:pathLst>
              <a:path w="1088" h="1348" extrusionOk="0">
                <a:moveTo>
                  <a:pt x="1" y="1"/>
                </a:moveTo>
                <a:lnTo>
                  <a:pt x="1" y="739"/>
                </a:lnTo>
                <a:lnTo>
                  <a:pt x="1087" y="1348"/>
                </a:lnTo>
                <a:lnTo>
                  <a:pt x="1087" y="218"/>
                </a:lnTo>
                <a:lnTo>
                  <a:pt x="1" y="1"/>
                </a:lnTo>
                <a:close/>
              </a:path>
            </a:pathLst>
          </a:custGeom>
          <a:solidFill>
            <a:srgbClr val="80818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69" name="Google Shape;142;p16"/>
          <p:cNvSpPr/>
          <p:nvPr/>
        </p:nvSpPr>
        <p:spPr>
          <a:xfrm>
            <a:off x="1869514" y="2885094"/>
            <a:ext cx="7442" cy="52051"/>
          </a:xfrm>
          <a:custGeom>
            <a:avLst/>
            <a:ahLst/>
            <a:rect l="l" t="t" r="r" b="b"/>
            <a:pathLst>
              <a:path w="174" h="1217" extrusionOk="0">
                <a:moveTo>
                  <a:pt x="174" y="0"/>
                </a:moveTo>
                <a:lnTo>
                  <a:pt x="0" y="130"/>
                </a:lnTo>
                <a:lnTo>
                  <a:pt x="0" y="1217"/>
                </a:lnTo>
                <a:lnTo>
                  <a:pt x="174" y="1130"/>
                </a:lnTo>
                <a:lnTo>
                  <a:pt x="174" y="0"/>
                </a:lnTo>
                <a:close/>
              </a:path>
            </a:pathLst>
          </a:custGeom>
          <a:solidFill>
            <a:srgbClr val="BBBCB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70" name="Google Shape;143;p16"/>
          <p:cNvSpPr/>
          <p:nvPr/>
        </p:nvSpPr>
        <p:spPr>
          <a:xfrm>
            <a:off x="1681790" y="2844205"/>
            <a:ext cx="208162" cy="117104"/>
          </a:xfrm>
          <a:custGeom>
            <a:avLst/>
            <a:ahLst/>
            <a:rect l="l" t="t" r="r" b="b"/>
            <a:pathLst>
              <a:path w="4867" h="2738" extrusionOk="0">
                <a:moveTo>
                  <a:pt x="3433" y="0"/>
                </a:moveTo>
                <a:lnTo>
                  <a:pt x="1" y="1868"/>
                </a:lnTo>
                <a:lnTo>
                  <a:pt x="1478" y="2737"/>
                </a:lnTo>
                <a:lnTo>
                  <a:pt x="4867" y="826"/>
                </a:lnTo>
                <a:lnTo>
                  <a:pt x="3433" y="0"/>
                </a:lnTo>
                <a:close/>
              </a:path>
            </a:pathLst>
          </a:custGeom>
          <a:solidFill>
            <a:srgbClr val="FFD97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71" name="Google Shape;144;p16"/>
          <p:cNvSpPr/>
          <p:nvPr/>
        </p:nvSpPr>
        <p:spPr>
          <a:xfrm>
            <a:off x="1681790" y="2924102"/>
            <a:ext cx="63257" cy="48373"/>
          </a:xfrm>
          <a:custGeom>
            <a:avLst/>
            <a:ahLst/>
            <a:rect l="l" t="t" r="r" b="b"/>
            <a:pathLst>
              <a:path w="1479" h="1131" extrusionOk="0">
                <a:moveTo>
                  <a:pt x="1" y="0"/>
                </a:moveTo>
                <a:lnTo>
                  <a:pt x="1" y="261"/>
                </a:lnTo>
                <a:lnTo>
                  <a:pt x="1478" y="1130"/>
                </a:lnTo>
                <a:lnTo>
                  <a:pt x="1478" y="869"/>
                </a:lnTo>
                <a:lnTo>
                  <a:pt x="1" y="0"/>
                </a:lnTo>
                <a:close/>
              </a:path>
            </a:pathLst>
          </a:custGeom>
          <a:solidFill>
            <a:srgbClr val="CC7A2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72" name="Google Shape;145;p16"/>
          <p:cNvSpPr/>
          <p:nvPr/>
        </p:nvSpPr>
        <p:spPr>
          <a:xfrm>
            <a:off x="1745006" y="2879491"/>
            <a:ext cx="144948" cy="92982"/>
          </a:xfrm>
          <a:custGeom>
            <a:avLst/>
            <a:ahLst/>
            <a:rect l="l" t="t" r="r" b="b"/>
            <a:pathLst>
              <a:path w="3389" h="2174" extrusionOk="0">
                <a:moveTo>
                  <a:pt x="3389" y="1"/>
                </a:moveTo>
                <a:lnTo>
                  <a:pt x="0" y="1912"/>
                </a:lnTo>
                <a:lnTo>
                  <a:pt x="0" y="2173"/>
                </a:lnTo>
                <a:lnTo>
                  <a:pt x="3389" y="218"/>
                </a:lnTo>
                <a:lnTo>
                  <a:pt x="3389" y="1"/>
                </a:lnTo>
                <a:close/>
              </a:path>
            </a:pathLst>
          </a:custGeom>
          <a:solidFill>
            <a:srgbClr val="E0922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73" name="Google Shape;146;p16"/>
          <p:cNvSpPr/>
          <p:nvPr/>
        </p:nvSpPr>
        <p:spPr>
          <a:xfrm>
            <a:off x="1947529" y="2740142"/>
            <a:ext cx="226767" cy="126385"/>
          </a:xfrm>
          <a:custGeom>
            <a:avLst/>
            <a:ahLst/>
            <a:rect l="l" t="t" r="r" b="b"/>
            <a:pathLst>
              <a:path w="5302" h="2955" extrusionOk="0">
                <a:moveTo>
                  <a:pt x="3607" y="0"/>
                </a:moveTo>
                <a:lnTo>
                  <a:pt x="1" y="2129"/>
                </a:lnTo>
                <a:lnTo>
                  <a:pt x="1565" y="2955"/>
                </a:lnTo>
                <a:lnTo>
                  <a:pt x="5301" y="869"/>
                </a:lnTo>
                <a:lnTo>
                  <a:pt x="3607" y="0"/>
                </a:lnTo>
                <a:close/>
              </a:path>
            </a:pathLst>
          </a:custGeom>
          <a:solidFill>
            <a:srgbClr val="146B7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74" name="Google Shape;147;p16"/>
          <p:cNvSpPr/>
          <p:nvPr/>
        </p:nvSpPr>
        <p:spPr>
          <a:xfrm>
            <a:off x="1971695" y="2794034"/>
            <a:ext cx="46491" cy="59493"/>
          </a:xfrm>
          <a:custGeom>
            <a:avLst/>
            <a:ahLst/>
            <a:rect l="l" t="t" r="r" b="b"/>
            <a:pathLst>
              <a:path w="1087" h="1391" extrusionOk="0">
                <a:moveTo>
                  <a:pt x="1" y="0"/>
                </a:moveTo>
                <a:lnTo>
                  <a:pt x="1" y="739"/>
                </a:lnTo>
                <a:lnTo>
                  <a:pt x="1087" y="1390"/>
                </a:lnTo>
                <a:lnTo>
                  <a:pt x="1087" y="435"/>
                </a:lnTo>
                <a:lnTo>
                  <a:pt x="1" y="0"/>
                </a:lnTo>
                <a:close/>
              </a:path>
            </a:pathLst>
          </a:custGeom>
          <a:solidFill>
            <a:srgbClr val="BBBCB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75" name="Google Shape;148;p16"/>
          <p:cNvSpPr/>
          <p:nvPr/>
        </p:nvSpPr>
        <p:spPr>
          <a:xfrm>
            <a:off x="2018144" y="2807036"/>
            <a:ext cx="7485" cy="46491"/>
          </a:xfrm>
          <a:custGeom>
            <a:avLst/>
            <a:ahLst/>
            <a:rect l="l" t="t" r="r" b="b"/>
            <a:pathLst>
              <a:path w="175" h="1087" extrusionOk="0">
                <a:moveTo>
                  <a:pt x="175" y="0"/>
                </a:moveTo>
                <a:lnTo>
                  <a:pt x="1" y="131"/>
                </a:lnTo>
                <a:lnTo>
                  <a:pt x="1" y="1086"/>
                </a:lnTo>
                <a:lnTo>
                  <a:pt x="175" y="956"/>
                </a:lnTo>
                <a:lnTo>
                  <a:pt x="175" y="0"/>
                </a:lnTo>
                <a:close/>
              </a:path>
            </a:pathLst>
          </a:custGeom>
          <a:solidFill>
            <a:srgbClr val="80818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76" name="Google Shape;149;p16"/>
          <p:cNvSpPr/>
          <p:nvPr/>
        </p:nvSpPr>
        <p:spPr>
          <a:xfrm>
            <a:off x="2090642" y="2730818"/>
            <a:ext cx="44609" cy="57654"/>
          </a:xfrm>
          <a:custGeom>
            <a:avLst/>
            <a:ahLst/>
            <a:rect l="l" t="t" r="r" b="b"/>
            <a:pathLst>
              <a:path w="1043" h="1348" extrusionOk="0">
                <a:moveTo>
                  <a:pt x="0" y="1"/>
                </a:moveTo>
                <a:lnTo>
                  <a:pt x="0" y="740"/>
                </a:lnTo>
                <a:lnTo>
                  <a:pt x="1043" y="1348"/>
                </a:lnTo>
                <a:lnTo>
                  <a:pt x="1043" y="218"/>
                </a:lnTo>
                <a:lnTo>
                  <a:pt x="0" y="1"/>
                </a:lnTo>
                <a:close/>
              </a:path>
            </a:pathLst>
          </a:custGeom>
          <a:solidFill>
            <a:srgbClr val="80818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77" name="Google Shape;150;p16"/>
          <p:cNvSpPr/>
          <p:nvPr/>
        </p:nvSpPr>
        <p:spPr>
          <a:xfrm>
            <a:off x="2135210" y="2736421"/>
            <a:ext cx="9367" cy="52051"/>
          </a:xfrm>
          <a:custGeom>
            <a:avLst/>
            <a:ahLst/>
            <a:rect l="l" t="t" r="r" b="b"/>
            <a:pathLst>
              <a:path w="219" h="1217" extrusionOk="0">
                <a:moveTo>
                  <a:pt x="218" y="0"/>
                </a:moveTo>
                <a:lnTo>
                  <a:pt x="1" y="131"/>
                </a:lnTo>
                <a:lnTo>
                  <a:pt x="1" y="1217"/>
                </a:lnTo>
                <a:lnTo>
                  <a:pt x="218" y="1130"/>
                </a:lnTo>
                <a:lnTo>
                  <a:pt x="218" y="0"/>
                </a:lnTo>
                <a:close/>
              </a:path>
            </a:pathLst>
          </a:custGeom>
          <a:solidFill>
            <a:srgbClr val="BBBCB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78" name="Google Shape;151;p16"/>
          <p:cNvSpPr/>
          <p:nvPr/>
        </p:nvSpPr>
        <p:spPr>
          <a:xfrm>
            <a:off x="1949411" y="2695531"/>
            <a:ext cx="208162" cy="117104"/>
          </a:xfrm>
          <a:custGeom>
            <a:avLst/>
            <a:ahLst/>
            <a:rect l="l" t="t" r="r" b="b"/>
            <a:pathLst>
              <a:path w="4867" h="2738" extrusionOk="0">
                <a:moveTo>
                  <a:pt x="3433" y="0"/>
                </a:moveTo>
                <a:lnTo>
                  <a:pt x="0" y="1869"/>
                </a:lnTo>
                <a:lnTo>
                  <a:pt x="1434" y="2738"/>
                </a:lnTo>
                <a:lnTo>
                  <a:pt x="4866" y="826"/>
                </a:lnTo>
                <a:lnTo>
                  <a:pt x="3433" y="0"/>
                </a:lnTo>
                <a:close/>
              </a:path>
            </a:pathLst>
          </a:custGeom>
          <a:solidFill>
            <a:srgbClr val="FFD97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79" name="Google Shape;152;p16"/>
          <p:cNvSpPr/>
          <p:nvPr/>
        </p:nvSpPr>
        <p:spPr>
          <a:xfrm>
            <a:off x="1949411" y="2775428"/>
            <a:ext cx="61375" cy="48373"/>
          </a:xfrm>
          <a:custGeom>
            <a:avLst/>
            <a:ahLst/>
            <a:rect l="l" t="t" r="r" b="b"/>
            <a:pathLst>
              <a:path w="1435" h="1131" extrusionOk="0">
                <a:moveTo>
                  <a:pt x="0" y="1"/>
                </a:moveTo>
                <a:lnTo>
                  <a:pt x="0" y="261"/>
                </a:lnTo>
                <a:lnTo>
                  <a:pt x="1434" y="1130"/>
                </a:lnTo>
                <a:lnTo>
                  <a:pt x="1434" y="870"/>
                </a:lnTo>
                <a:lnTo>
                  <a:pt x="0" y="1"/>
                </a:lnTo>
                <a:close/>
              </a:path>
            </a:pathLst>
          </a:custGeom>
          <a:solidFill>
            <a:srgbClr val="CC7A2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80" name="Google Shape;153;p16"/>
          <p:cNvSpPr/>
          <p:nvPr/>
        </p:nvSpPr>
        <p:spPr>
          <a:xfrm>
            <a:off x="2010745" y="2730818"/>
            <a:ext cx="146829" cy="92982"/>
          </a:xfrm>
          <a:custGeom>
            <a:avLst/>
            <a:ahLst/>
            <a:rect l="l" t="t" r="r" b="b"/>
            <a:pathLst>
              <a:path w="3433" h="2174" extrusionOk="0">
                <a:moveTo>
                  <a:pt x="3432" y="1"/>
                </a:moveTo>
                <a:lnTo>
                  <a:pt x="0" y="1913"/>
                </a:lnTo>
                <a:lnTo>
                  <a:pt x="0" y="2173"/>
                </a:lnTo>
                <a:lnTo>
                  <a:pt x="3432" y="218"/>
                </a:lnTo>
                <a:lnTo>
                  <a:pt x="3432" y="1"/>
                </a:lnTo>
                <a:close/>
              </a:path>
            </a:pathLst>
          </a:custGeom>
          <a:solidFill>
            <a:srgbClr val="E0922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81" name="Google Shape;154;p16"/>
          <p:cNvSpPr/>
          <p:nvPr/>
        </p:nvSpPr>
        <p:spPr>
          <a:xfrm>
            <a:off x="2633241" y="2359177"/>
            <a:ext cx="226767" cy="126428"/>
          </a:xfrm>
          <a:custGeom>
            <a:avLst/>
            <a:ahLst/>
            <a:rect l="l" t="t" r="r" b="b"/>
            <a:pathLst>
              <a:path w="5302" h="2956" extrusionOk="0">
                <a:moveTo>
                  <a:pt x="3650" y="1"/>
                </a:moveTo>
                <a:lnTo>
                  <a:pt x="1" y="2086"/>
                </a:lnTo>
                <a:lnTo>
                  <a:pt x="1608" y="2955"/>
                </a:lnTo>
                <a:lnTo>
                  <a:pt x="5301" y="870"/>
                </a:lnTo>
                <a:lnTo>
                  <a:pt x="3650" y="1"/>
                </a:lnTo>
                <a:close/>
              </a:path>
            </a:pathLst>
          </a:custGeom>
          <a:solidFill>
            <a:srgbClr val="146B7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82" name="Google Shape;155;p16"/>
          <p:cNvSpPr/>
          <p:nvPr/>
        </p:nvSpPr>
        <p:spPr>
          <a:xfrm>
            <a:off x="2659289" y="2413069"/>
            <a:ext cx="46491" cy="59493"/>
          </a:xfrm>
          <a:custGeom>
            <a:avLst/>
            <a:ahLst/>
            <a:rect l="l" t="t" r="r" b="b"/>
            <a:pathLst>
              <a:path w="1087" h="1391" extrusionOk="0">
                <a:moveTo>
                  <a:pt x="0" y="1"/>
                </a:moveTo>
                <a:lnTo>
                  <a:pt x="0" y="739"/>
                </a:lnTo>
                <a:lnTo>
                  <a:pt x="1086" y="1391"/>
                </a:lnTo>
                <a:lnTo>
                  <a:pt x="1086" y="435"/>
                </a:lnTo>
                <a:lnTo>
                  <a:pt x="0" y="1"/>
                </a:lnTo>
                <a:close/>
              </a:path>
            </a:pathLst>
          </a:custGeom>
          <a:solidFill>
            <a:srgbClr val="BBBCB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83" name="Google Shape;156;p16"/>
          <p:cNvSpPr/>
          <p:nvPr/>
        </p:nvSpPr>
        <p:spPr>
          <a:xfrm>
            <a:off x="2705739" y="2426071"/>
            <a:ext cx="7442" cy="46491"/>
          </a:xfrm>
          <a:custGeom>
            <a:avLst/>
            <a:ahLst/>
            <a:rect l="l" t="t" r="r" b="b"/>
            <a:pathLst>
              <a:path w="174" h="1087" extrusionOk="0">
                <a:moveTo>
                  <a:pt x="174" y="1"/>
                </a:moveTo>
                <a:lnTo>
                  <a:pt x="0" y="131"/>
                </a:lnTo>
                <a:lnTo>
                  <a:pt x="0" y="1087"/>
                </a:lnTo>
                <a:lnTo>
                  <a:pt x="174" y="957"/>
                </a:lnTo>
                <a:lnTo>
                  <a:pt x="174" y="1"/>
                </a:lnTo>
                <a:close/>
              </a:path>
            </a:pathLst>
          </a:custGeom>
          <a:solidFill>
            <a:srgbClr val="80818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84" name="Google Shape;157;p16"/>
          <p:cNvSpPr/>
          <p:nvPr/>
        </p:nvSpPr>
        <p:spPr>
          <a:xfrm>
            <a:off x="2776354" y="2349896"/>
            <a:ext cx="46491" cy="57654"/>
          </a:xfrm>
          <a:custGeom>
            <a:avLst/>
            <a:ahLst/>
            <a:rect l="l" t="t" r="r" b="b"/>
            <a:pathLst>
              <a:path w="1087" h="1348" extrusionOk="0">
                <a:moveTo>
                  <a:pt x="0" y="0"/>
                </a:moveTo>
                <a:lnTo>
                  <a:pt x="0" y="739"/>
                </a:lnTo>
                <a:lnTo>
                  <a:pt x="1086" y="1347"/>
                </a:lnTo>
                <a:lnTo>
                  <a:pt x="1086" y="218"/>
                </a:lnTo>
                <a:lnTo>
                  <a:pt x="0" y="0"/>
                </a:lnTo>
                <a:close/>
              </a:path>
            </a:pathLst>
          </a:custGeom>
          <a:solidFill>
            <a:srgbClr val="80818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85" name="Google Shape;158;p16"/>
          <p:cNvSpPr/>
          <p:nvPr/>
        </p:nvSpPr>
        <p:spPr>
          <a:xfrm>
            <a:off x="2822804" y="2355456"/>
            <a:ext cx="7485" cy="52094"/>
          </a:xfrm>
          <a:custGeom>
            <a:avLst/>
            <a:ahLst/>
            <a:rect l="l" t="t" r="r" b="b"/>
            <a:pathLst>
              <a:path w="175" h="1218" extrusionOk="0">
                <a:moveTo>
                  <a:pt x="174" y="1"/>
                </a:moveTo>
                <a:lnTo>
                  <a:pt x="0" y="131"/>
                </a:lnTo>
                <a:lnTo>
                  <a:pt x="0" y="1217"/>
                </a:lnTo>
                <a:lnTo>
                  <a:pt x="174" y="1130"/>
                </a:lnTo>
                <a:lnTo>
                  <a:pt x="174" y="1"/>
                </a:lnTo>
                <a:close/>
              </a:path>
            </a:pathLst>
          </a:custGeom>
          <a:solidFill>
            <a:srgbClr val="BBBCB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86" name="Google Shape;159;p16"/>
          <p:cNvSpPr/>
          <p:nvPr/>
        </p:nvSpPr>
        <p:spPr>
          <a:xfrm>
            <a:off x="2636962" y="2314566"/>
            <a:ext cx="206322" cy="117147"/>
          </a:xfrm>
          <a:custGeom>
            <a:avLst/>
            <a:ahLst/>
            <a:rect l="l" t="t" r="r" b="b"/>
            <a:pathLst>
              <a:path w="4824" h="2739" extrusionOk="0">
                <a:moveTo>
                  <a:pt x="3390" y="1"/>
                </a:moveTo>
                <a:lnTo>
                  <a:pt x="1" y="1869"/>
                </a:lnTo>
                <a:lnTo>
                  <a:pt x="1434" y="2738"/>
                </a:lnTo>
                <a:lnTo>
                  <a:pt x="4823" y="826"/>
                </a:lnTo>
                <a:lnTo>
                  <a:pt x="3390" y="1"/>
                </a:lnTo>
                <a:close/>
              </a:path>
            </a:pathLst>
          </a:custGeom>
          <a:solidFill>
            <a:srgbClr val="FFD97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87" name="Google Shape;160;p16"/>
          <p:cNvSpPr/>
          <p:nvPr/>
        </p:nvSpPr>
        <p:spPr>
          <a:xfrm>
            <a:off x="2636962" y="2394506"/>
            <a:ext cx="61375" cy="48330"/>
          </a:xfrm>
          <a:custGeom>
            <a:avLst/>
            <a:ahLst/>
            <a:rect l="l" t="t" r="r" b="b"/>
            <a:pathLst>
              <a:path w="1435" h="1130" extrusionOk="0">
                <a:moveTo>
                  <a:pt x="1" y="0"/>
                </a:moveTo>
                <a:lnTo>
                  <a:pt x="1" y="261"/>
                </a:lnTo>
                <a:lnTo>
                  <a:pt x="1434" y="1130"/>
                </a:lnTo>
                <a:lnTo>
                  <a:pt x="1434" y="869"/>
                </a:lnTo>
                <a:lnTo>
                  <a:pt x="1" y="0"/>
                </a:lnTo>
                <a:close/>
              </a:path>
            </a:pathLst>
          </a:custGeom>
          <a:solidFill>
            <a:srgbClr val="CC7A2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88" name="Google Shape;161;p16"/>
          <p:cNvSpPr/>
          <p:nvPr/>
        </p:nvSpPr>
        <p:spPr>
          <a:xfrm>
            <a:off x="2698296" y="2349896"/>
            <a:ext cx="144990" cy="92939"/>
          </a:xfrm>
          <a:custGeom>
            <a:avLst/>
            <a:ahLst/>
            <a:rect l="l" t="t" r="r" b="b"/>
            <a:pathLst>
              <a:path w="3390" h="2173" extrusionOk="0">
                <a:moveTo>
                  <a:pt x="3389" y="0"/>
                </a:moveTo>
                <a:lnTo>
                  <a:pt x="0" y="1912"/>
                </a:lnTo>
                <a:lnTo>
                  <a:pt x="0" y="2173"/>
                </a:lnTo>
                <a:lnTo>
                  <a:pt x="3389" y="218"/>
                </a:lnTo>
                <a:lnTo>
                  <a:pt x="3389" y="0"/>
                </a:lnTo>
                <a:close/>
              </a:path>
            </a:pathLst>
          </a:custGeom>
          <a:solidFill>
            <a:srgbClr val="E0922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89" name="Google Shape;162;p16"/>
          <p:cNvSpPr/>
          <p:nvPr/>
        </p:nvSpPr>
        <p:spPr>
          <a:xfrm>
            <a:off x="2722462" y="4234190"/>
            <a:ext cx="226724" cy="126385"/>
          </a:xfrm>
          <a:custGeom>
            <a:avLst/>
            <a:ahLst/>
            <a:rect l="l" t="t" r="r" b="b"/>
            <a:pathLst>
              <a:path w="5301" h="2955" extrusionOk="0">
                <a:moveTo>
                  <a:pt x="3650" y="0"/>
                </a:moveTo>
                <a:lnTo>
                  <a:pt x="0" y="2086"/>
                </a:lnTo>
                <a:lnTo>
                  <a:pt x="1608" y="2955"/>
                </a:lnTo>
                <a:lnTo>
                  <a:pt x="5301" y="826"/>
                </a:lnTo>
                <a:lnTo>
                  <a:pt x="3650" y="0"/>
                </a:lnTo>
                <a:close/>
              </a:path>
            </a:pathLst>
          </a:custGeom>
          <a:solidFill>
            <a:srgbClr val="146B7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90" name="Google Shape;163;p16"/>
          <p:cNvSpPr/>
          <p:nvPr/>
        </p:nvSpPr>
        <p:spPr>
          <a:xfrm>
            <a:off x="2748467" y="4286200"/>
            <a:ext cx="46491" cy="59536"/>
          </a:xfrm>
          <a:custGeom>
            <a:avLst/>
            <a:ahLst/>
            <a:rect l="l" t="t" r="r" b="b"/>
            <a:pathLst>
              <a:path w="1087" h="1392" extrusionOk="0">
                <a:moveTo>
                  <a:pt x="0" y="1"/>
                </a:moveTo>
                <a:lnTo>
                  <a:pt x="0" y="783"/>
                </a:lnTo>
                <a:lnTo>
                  <a:pt x="1087" y="1391"/>
                </a:lnTo>
                <a:lnTo>
                  <a:pt x="1087" y="435"/>
                </a:lnTo>
                <a:lnTo>
                  <a:pt x="0" y="1"/>
                </a:lnTo>
                <a:close/>
              </a:path>
            </a:pathLst>
          </a:custGeom>
          <a:solidFill>
            <a:srgbClr val="BBBCB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91" name="Google Shape;164;p16"/>
          <p:cNvSpPr/>
          <p:nvPr/>
        </p:nvSpPr>
        <p:spPr>
          <a:xfrm>
            <a:off x="2794917" y="4301084"/>
            <a:ext cx="7485" cy="44652"/>
          </a:xfrm>
          <a:custGeom>
            <a:avLst/>
            <a:ahLst/>
            <a:rect l="l" t="t" r="r" b="b"/>
            <a:pathLst>
              <a:path w="175" h="1044" extrusionOk="0">
                <a:moveTo>
                  <a:pt x="174" y="0"/>
                </a:moveTo>
                <a:lnTo>
                  <a:pt x="1" y="87"/>
                </a:lnTo>
                <a:lnTo>
                  <a:pt x="1" y="1043"/>
                </a:lnTo>
                <a:lnTo>
                  <a:pt x="174" y="956"/>
                </a:lnTo>
                <a:lnTo>
                  <a:pt x="174" y="0"/>
                </a:lnTo>
                <a:close/>
              </a:path>
            </a:pathLst>
          </a:custGeom>
          <a:solidFill>
            <a:srgbClr val="80818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92" name="Google Shape;165;p16"/>
          <p:cNvSpPr/>
          <p:nvPr/>
        </p:nvSpPr>
        <p:spPr>
          <a:xfrm>
            <a:off x="2867415" y="4223026"/>
            <a:ext cx="44609" cy="59493"/>
          </a:xfrm>
          <a:custGeom>
            <a:avLst/>
            <a:ahLst/>
            <a:rect l="l" t="t" r="r" b="b"/>
            <a:pathLst>
              <a:path w="1043" h="1391" extrusionOk="0">
                <a:moveTo>
                  <a:pt x="0" y="1"/>
                </a:moveTo>
                <a:lnTo>
                  <a:pt x="0" y="739"/>
                </a:lnTo>
                <a:lnTo>
                  <a:pt x="1043" y="1391"/>
                </a:lnTo>
                <a:lnTo>
                  <a:pt x="1043" y="261"/>
                </a:lnTo>
                <a:lnTo>
                  <a:pt x="0" y="1"/>
                </a:lnTo>
                <a:close/>
              </a:path>
            </a:pathLst>
          </a:custGeom>
          <a:solidFill>
            <a:srgbClr val="80818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93" name="Google Shape;166;p16"/>
          <p:cNvSpPr/>
          <p:nvPr/>
        </p:nvSpPr>
        <p:spPr>
          <a:xfrm>
            <a:off x="2911983" y="4230468"/>
            <a:ext cx="7485" cy="52051"/>
          </a:xfrm>
          <a:custGeom>
            <a:avLst/>
            <a:ahLst/>
            <a:rect l="l" t="t" r="r" b="b"/>
            <a:pathLst>
              <a:path w="175" h="1217" extrusionOk="0">
                <a:moveTo>
                  <a:pt x="175" y="0"/>
                </a:moveTo>
                <a:lnTo>
                  <a:pt x="1" y="87"/>
                </a:lnTo>
                <a:lnTo>
                  <a:pt x="1" y="1217"/>
                </a:lnTo>
                <a:lnTo>
                  <a:pt x="175" y="1130"/>
                </a:lnTo>
                <a:lnTo>
                  <a:pt x="175" y="0"/>
                </a:lnTo>
                <a:close/>
              </a:path>
            </a:pathLst>
          </a:custGeom>
          <a:solidFill>
            <a:srgbClr val="BBBCB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94" name="Google Shape;167;p16"/>
          <p:cNvSpPr/>
          <p:nvPr/>
        </p:nvSpPr>
        <p:spPr>
          <a:xfrm>
            <a:off x="2726183" y="4187740"/>
            <a:ext cx="206280" cy="117104"/>
          </a:xfrm>
          <a:custGeom>
            <a:avLst/>
            <a:ahLst/>
            <a:rect l="l" t="t" r="r" b="b"/>
            <a:pathLst>
              <a:path w="4823" h="2738" extrusionOk="0">
                <a:moveTo>
                  <a:pt x="3389" y="0"/>
                </a:moveTo>
                <a:lnTo>
                  <a:pt x="0" y="1912"/>
                </a:lnTo>
                <a:lnTo>
                  <a:pt x="1434" y="2737"/>
                </a:lnTo>
                <a:lnTo>
                  <a:pt x="4823" y="826"/>
                </a:lnTo>
                <a:lnTo>
                  <a:pt x="3389" y="0"/>
                </a:lnTo>
                <a:close/>
              </a:path>
            </a:pathLst>
          </a:custGeom>
          <a:solidFill>
            <a:srgbClr val="FFD97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95" name="Google Shape;168;p16"/>
          <p:cNvSpPr/>
          <p:nvPr/>
        </p:nvSpPr>
        <p:spPr>
          <a:xfrm>
            <a:off x="2726183" y="4269476"/>
            <a:ext cx="61332" cy="46534"/>
          </a:xfrm>
          <a:custGeom>
            <a:avLst/>
            <a:ahLst/>
            <a:rect l="l" t="t" r="r" b="b"/>
            <a:pathLst>
              <a:path w="1434" h="1088" extrusionOk="0">
                <a:moveTo>
                  <a:pt x="0" y="1"/>
                </a:moveTo>
                <a:lnTo>
                  <a:pt x="0" y="218"/>
                </a:lnTo>
                <a:lnTo>
                  <a:pt x="1434" y="1087"/>
                </a:lnTo>
                <a:lnTo>
                  <a:pt x="1434" y="826"/>
                </a:lnTo>
                <a:lnTo>
                  <a:pt x="0" y="1"/>
                </a:lnTo>
                <a:close/>
              </a:path>
            </a:pathLst>
          </a:custGeom>
          <a:solidFill>
            <a:srgbClr val="CC7A2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96" name="Google Shape;169;p16"/>
          <p:cNvSpPr/>
          <p:nvPr/>
        </p:nvSpPr>
        <p:spPr>
          <a:xfrm>
            <a:off x="2787475" y="4223026"/>
            <a:ext cx="144990" cy="92982"/>
          </a:xfrm>
          <a:custGeom>
            <a:avLst/>
            <a:ahLst/>
            <a:rect l="l" t="t" r="r" b="b"/>
            <a:pathLst>
              <a:path w="3390" h="2174" extrusionOk="0">
                <a:moveTo>
                  <a:pt x="3390" y="1"/>
                </a:moveTo>
                <a:lnTo>
                  <a:pt x="1" y="1912"/>
                </a:lnTo>
                <a:lnTo>
                  <a:pt x="1" y="2173"/>
                </a:lnTo>
                <a:lnTo>
                  <a:pt x="3390" y="261"/>
                </a:lnTo>
                <a:lnTo>
                  <a:pt x="3390" y="1"/>
                </a:lnTo>
                <a:close/>
              </a:path>
            </a:pathLst>
          </a:custGeom>
          <a:solidFill>
            <a:srgbClr val="E0922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97" name="Google Shape;170;p16"/>
          <p:cNvSpPr/>
          <p:nvPr/>
        </p:nvSpPr>
        <p:spPr>
          <a:xfrm>
            <a:off x="3298509" y="3892275"/>
            <a:ext cx="226767" cy="126385"/>
          </a:xfrm>
          <a:custGeom>
            <a:avLst/>
            <a:ahLst/>
            <a:rect l="l" t="t" r="r" b="b"/>
            <a:pathLst>
              <a:path w="5302" h="2955" extrusionOk="0">
                <a:moveTo>
                  <a:pt x="3650" y="0"/>
                </a:moveTo>
                <a:lnTo>
                  <a:pt x="1" y="2086"/>
                </a:lnTo>
                <a:lnTo>
                  <a:pt x="1608" y="2955"/>
                </a:lnTo>
                <a:lnTo>
                  <a:pt x="5301" y="869"/>
                </a:lnTo>
                <a:lnTo>
                  <a:pt x="3650" y="0"/>
                </a:lnTo>
                <a:close/>
              </a:path>
            </a:pathLst>
          </a:custGeom>
          <a:solidFill>
            <a:srgbClr val="146B7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98" name="Google Shape;171;p16"/>
          <p:cNvSpPr/>
          <p:nvPr/>
        </p:nvSpPr>
        <p:spPr>
          <a:xfrm>
            <a:off x="3324514" y="3946167"/>
            <a:ext cx="46534" cy="59493"/>
          </a:xfrm>
          <a:custGeom>
            <a:avLst/>
            <a:ahLst/>
            <a:rect l="l" t="t" r="r" b="b"/>
            <a:pathLst>
              <a:path w="1088" h="1391" extrusionOk="0">
                <a:moveTo>
                  <a:pt x="1" y="0"/>
                </a:moveTo>
                <a:lnTo>
                  <a:pt x="1" y="739"/>
                </a:lnTo>
                <a:lnTo>
                  <a:pt x="1087" y="1390"/>
                </a:lnTo>
                <a:lnTo>
                  <a:pt x="1087" y="435"/>
                </a:lnTo>
                <a:lnTo>
                  <a:pt x="1" y="0"/>
                </a:lnTo>
                <a:close/>
              </a:path>
            </a:pathLst>
          </a:custGeom>
          <a:solidFill>
            <a:srgbClr val="BBBCB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99" name="Google Shape;172;p16"/>
          <p:cNvSpPr/>
          <p:nvPr/>
        </p:nvSpPr>
        <p:spPr>
          <a:xfrm>
            <a:off x="3371006" y="3959169"/>
            <a:ext cx="7442" cy="46491"/>
          </a:xfrm>
          <a:custGeom>
            <a:avLst/>
            <a:ahLst/>
            <a:rect l="l" t="t" r="r" b="b"/>
            <a:pathLst>
              <a:path w="174" h="1087" extrusionOk="0">
                <a:moveTo>
                  <a:pt x="174" y="0"/>
                </a:moveTo>
                <a:lnTo>
                  <a:pt x="0" y="131"/>
                </a:lnTo>
                <a:lnTo>
                  <a:pt x="0" y="1086"/>
                </a:lnTo>
                <a:lnTo>
                  <a:pt x="174" y="956"/>
                </a:lnTo>
                <a:lnTo>
                  <a:pt x="174" y="0"/>
                </a:lnTo>
                <a:close/>
              </a:path>
            </a:pathLst>
          </a:custGeom>
          <a:solidFill>
            <a:srgbClr val="80818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00" name="Google Shape;173;p16"/>
          <p:cNvSpPr/>
          <p:nvPr/>
        </p:nvSpPr>
        <p:spPr>
          <a:xfrm>
            <a:off x="3443461" y="3881112"/>
            <a:ext cx="44652" cy="59493"/>
          </a:xfrm>
          <a:custGeom>
            <a:avLst/>
            <a:ahLst/>
            <a:rect l="l" t="t" r="r" b="b"/>
            <a:pathLst>
              <a:path w="1044" h="1391" extrusionOk="0">
                <a:moveTo>
                  <a:pt x="1" y="0"/>
                </a:moveTo>
                <a:lnTo>
                  <a:pt x="1" y="783"/>
                </a:lnTo>
                <a:lnTo>
                  <a:pt x="1043" y="1391"/>
                </a:lnTo>
                <a:lnTo>
                  <a:pt x="1043" y="261"/>
                </a:lnTo>
                <a:lnTo>
                  <a:pt x="1" y="0"/>
                </a:lnTo>
                <a:close/>
              </a:path>
            </a:pathLst>
          </a:custGeom>
          <a:solidFill>
            <a:srgbClr val="80818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01" name="Google Shape;174;p16"/>
          <p:cNvSpPr/>
          <p:nvPr/>
        </p:nvSpPr>
        <p:spPr>
          <a:xfrm>
            <a:off x="3488072" y="3888554"/>
            <a:ext cx="7485" cy="52051"/>
          </a:xfrm>
          <a:custGeom>
            <a:avLst/>
            <a:ahLst/>
            <a:rect l="l" t="t" r="r" b="b"/>
            <a:pathLst>
              <a:path w="175" h="1217" extrusionOk="0">
                <a:moveTo>
                  <a:pt x="174" y="0"/>
                </a:moveTo>
                <a:lnTo>
                  <a:pt x="0" y="131"/>
                </a:lnTo>
                <a:lnTo>
                  <a:pt x="0" y="1217"/>
                </a:lnTo>
                <a:lnTo>
                  <a:pt x="174" y="1130"/>
                </a:lnTo>
                <a:lnTo>
                  <a:pt x="174" y="0"/>
                </a:lnTo>
                <a:close/>
              </a:path>
            </a:pathLst>
          </a:custGeom>
          <a:solidFill>
            <a:srgbClr val="BBBCB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02" name="Google Shape;175;p16"/>
          <p:cNvSpPr/>
          <p:nvPr/>
        </p:nvSpPr>
        <p:spPr>
          <a:xfrm>
            <a:off x="3302230" y="3847664"/>
            <a:ext cx="206322" cy="117104"/>
          </a:xfrm>
          <a:custGeom>
            <a:avLst/>
            <a:ahLst/>
            <a:rect l="l" t="t" r="r" b="b"/>
            <a:pathLst>
              <a:path w="4824" h="2738" extrusionOk="0">
                <a:moveTo>
                  <a:pt x="3389" y="0"/>
                </a:moveTo>
                <a:lnTo>
                  <a:pt x="1" y="1869"/>
                </a:lnTo>
                <a:lnTo>
                  <a:pt x="1434" y="2738"/>
                </a:lnTo>
                <a:lnTo>
                  <a:pt x="4823" y="782"/>
                </a:lnTo>
                <a:lnTo>
                  <a:pt x="3389" y="0"/>
                </a:lnTo>
                <a:close/>
              </a:path>
            </a:pathLst>
          </a:custGeom>
          <a:solidFill>
            <a:srgbClr val="FFD97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03" name="Google Shape;176;p16"/>
          <p:cNvSpPr/>
          <p:nvPr/>
        </p:nvSpPr>
        <p:spPr>
          <a:xfrm>
            <a:off x="3302230" y="3927561"/>
            <a:ext cx="61375" cy="48373"/>
          </a:xfrm>
          <a:custGeom>
            <a:avLst/>
            <a:ahLst/>
            <a:rect l="l" t="t" r="r" b="b"/>
            <a:pathLst>
              <a:path w="1435" h="1131" extrusionOk="0">
                <a:moveTo>
                  <a:pt x="1" y="1"/>
                </a:moveTo>
                <a:lnTo>
                  <a:pt x="1" y="218"/>
                </a:lnTo>
                <a:lnTo>
                  <a:pt x="1434" y="1130"/>
                </a:lnTo>
                <a:lnTo>
                  <a:pt x="1434" y="870"/>
                </a:lnTo>
                <a:lnTo>
                  <a:pt x="1" y="1"/>
                </a:lnTo>
                <a:close/>
              </a:path>
            </a:pathLst>
          </a:custGeom>
          <a:solidFill>
            <a:srgbClr val="CC7A2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04" name="Google Shape;177;p16"/>
          <p:cNvSpPr/>
          <p:nvPr/>
        </p:nvSpPr>
        <p:spPr>
          <a:xfrm>
            <a:off x="3363564" y="3881112"/>
            <a:ext cx="144990" cy="94821"/>
          </a:xfrm>
          <a:custGeom>
            <a:avLst/>
            <a:ahLst/>
            <a:rect l="l" t="t" r="r" b="b"/>
            <a:pathLst>
              <a:path w="3390" h="2217" extrusionOk="0">
                <a:moveTo>
                  <a:pt x="3389" y="0"/>
                </a:moveTo>
                <a:lnTo>
                  <a:pt x="0" y="1956"/>
                </a:lnTo>
                <a:lnTo>
                  <a:pt x="0" y="2216"/>
                </a:lnTo>
                <a:lnTo>
                  <a:pt x="3389" y="261"/>
                </a:lnTo>
                <a:lnTo>
                  <a:pt x="3389" y="0"/>
                </a:lnTo>
                <a:close/>
              </a:path>
            </a:pathLst>
          </a:custGeom>
          <a:solidFill>
            <a:srgbClr val="E0922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05" name="Google Shape;178;p16"/>
          <p:cNvSpPr/>
          <p:nvPr/>
        </p:nvSpPr>
        <p:spPr>
          <a:xfrm>
            <a:off x="3541964" y="3752883"/>
            <a:ext cx="226724" cy="126428"/>
          </a:xfrm>
          <a:custGeom>
            <a:avLst/>
            <a:ahLst/>
            <a:rect l="l" t="t" r="r" b="b"/>
            <a:pathLst>
              <a:path w="5301" h="2956" extrusionOk="0">
                <a:moveTo>
                  <a:pt x="3606" y="1"/>
                </a:moveTo>
                <a:lnTo>
                  <a:pt x="0" y="2130"/>
                </a:lnTo>
                <a:lnTo>
                  <a:pt x="1564" y="2955"/>
                </a:lnTo>
                <a:lnTo>
                  <a:pt x="5301" y="870"/>
                </a:lnTo>
                <a:lnTo>
                  <a:pt x="3606" y="1"/>
                </a:lnTo>
                <a:close/>
              </a:path>
            </a:pathLst>
          </a:custGeom>
          <a:solidFill>
            <a:srgbClr val="146B7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06" name="Google Shape;179;p16"/>
          <p:cNvSpPr/>
          <p:nvPr/>
        </p:nvSpPr>
        <p:spPr>
          <a:xfrm>
            <a:off x="3566130" y="3806775"/>
            <a:ext cx="46491" cy="59493"/>
          </a:xfrm>
          <a:custGeom>
            <a:avLst/>
            <a:ahLst/>
            <a:rect l="l" t="t" r="r" b="b"/>
            <a:pathLst>
              <a:path w="1087" h="1391" extrusionOk="0">
                <a:moveTo>
                  <a:pt x="0" y="1"/>
                </a:moveTo>
                <a:lnTo>
                  <a:pt x="0" y="739"/>
                </a:lnTo>
                <a:lnTo>
                  <a:pt x="1086" y="1391"/>
                </a:lnTo>
                <a:lnTo>
                  <a:pt x="1086" y="435"/>
                </a:lnTo>
                <a:lnTo>
                  <a:pt x="0" y="1"/>
                </a:lnTo>
                <a:close/>
              </a:path>
            </a:pathLst>
          </a:custGeom>
          <a:solidFill>
            <a:srgbClr val="BBBCB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07" name="Google Shape;180;p16"/>
          <p:cNvSpPr/>
          <p:nvPr/>
        </p:nvSpPr>
        <p:spPr>
          <a:xfrm>
            <a:off x="3612579" y="3819777"/>
            <a:ext cx="7485" cy="46491"/>
          </a:xfrm>
          <a:custGeom>
            <a:avLst/>
            <a:ahLst/>
            <a:rect l="l" t="t" r="r" b="b"/>
            <a:pathLst>
              <a:path w="175" h="1087" extrusionOk="0">
                <a:moveTo>
                  <a:pt x="174" y="1"/>
                </a:moveTo>
                <a:lnTo>
                  <a:pt x="0" y="131"/>
                </a:lnTo>
                <a:lnTo>
                  <a:pt x="0" y="1087"/>
                </a:lnTo>
                <a:lnTo>
                  <a:pt x="174" y="957"/>
                </a:lnTo>
                <a:lnTo>
                  <a:pt x="174" y="1"/>
                </a:lnTo>
                <a:close/>
              </a:path>
            </a:pathLst>
          </a:custGeom>
          <a:solidFill>
            <a:srgbClr val="80818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08" name="Google Shape;181;p16"/>
          <p:cNvSpPr/>
          <p:nvPr/>
        </p:nvSpPr>
        <p:spPr>
          <a:xfrm>
            <a:off x="3685034" y="3743602"/>
            <a:ext cx="44652" cy="57654"/>
          </a:xfrm>
          <a:custGeom>
            <a:avLst/>
            <a:ahLst/>
            <a:rect l="l" t="t" r="r" b="b"/>
            <a:pathLst>
              <a:path w="1044" h="1348" extrusionOk="0">
                <a:moveTo>
                  <a:pt x="1" y="0"/>
                </a:moveTo>
                <a:lnTo>
                  <a:pt x="1" y="739"/>
                </a:lnTo>
                <a:lnTo>
                  <a:pt x="1043" y="1347"/>
                </a:lnTo>
                <a:lnTo>
                  <a:pt x="1043" y="218"/>
                </a:lnTo>
                <a:lnTo>
                  <a:pt x="1" y="0"/>
                </a:lnTo>
                <a:close/>
              </a:path>
            </a:pathLst>
          </a:custGeom>
          <a:solidFill>
            <a:srgbClr val="80818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09" name="Google Shape;182;p16"/>
          <p:cNvSpPr/>
          <p:nvPr/>
        </p:nvSpPr>
        <p:spPr>
          <a:xfrm>
            <a:off x="3729645" y="3749162"/>
            <a:ext cx="9324" cy="52094"/>
          </a:xfrm>
          <a:custGeom>
            <a:avLst/>
            <a:ahLst/>
            <a:rect l="l" t="t" r="r" b="b"/>
            <a:pathLst>
              <a:path w="218" h="1218" extrusionOk="0">
                <a:moveTo>
                  <a:pt x="218" y="1"/>
                </a:moveTo>
                <a:lnTo>
                  <a:pt x="0" y="131"/>
                </a:lnTo>
                <a:lnTo>
                  <a:pt x="0" y="1217"/>
                </a:lnTo>
                <a:lnTo>
                  <a:pt x="218" y="1130"/>
                </a:lnTo>
                <a:lnTo>
                  <a:pt x="218" y="1"/>
                </a:lnTo>
                <a:close/>
              </a:path>
            </a:pathLst>
          </a:custGeom>
          <a:solidFill>
            <a:srgbClr val="BBBCB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10" name="Google Shape;183;p16"/>
          <p:cNvSpPr/>
          <p:nvPr/>
        </p:nvSpPr>
        <p:spPr>
          <a:xfrm>
            <a:off x="3543803" y="3708272"/>
            <a:ext cx="208162" cy="117147"/>
          </a:xfrm>
          <a:custGeom>
            <a:avLst/>
            <a:ahLst/>
            <a:rect l="l" t="t" r="r" b="b"/>
            <a:pathLst>
              <a:path w="4867" h="2739" extrusionOk="0">
                <a:moveTo>
                  <a:pt x="3433" y="1"/>
                </a:moveTo>
                <a:lnTo>
                  <a:pt x="1" y="1869"/>
                </a:lnTo>
                <a:lnTo>
                  <a:pt x="1434" y="2738"/>
                </a:lnTo>
                <a:lnTo>
                  <a:pt x="4867" y="826"/>
                </a:lnTo>
                <a:lnTo>
                  <a:pt x="3433" y="1"/>
                </a:lnTo>
                <a:close/>
              </a:path>
            </a:pathLst>
          </a:custGeom>
          <a:solidFill>
            <a:srgbClr val="FFD97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11" name="Google Shape;184;p16"/>
          <p:cNvSpPr/>
          <p:nvPr/>
        </p:nvSpPr>
        <p:spPr>
          <a:xfrm>
            <a:off x="3543803" y="3788212"/>
            <a:ext cx="61375" cy="48330"/>
          </a:xfrm>
          <a:custGeom>
            <a:avLst/>
            <a:ahLst/>
            <a:rect l="l" t="t" r="r" b="b"/>
            <a:pathLst>
              <a:path w="1435" h="1130" extrusionOk="0">
                <a:moveTo>
                  <a:pt x="1" y="0"/>
                </a:moveTo>
                <a:lnTo>
                  <a:pt x="1" y="261"/>
                </a:lnTo>
                <a:lnTo>
                  <a:pt x="1434" y="1130"/>
                </a:lnTo>
                <a:lnTo>
                  <a:pt x="1434" y="869"/>
                </a:lnTo>
                <a:lnTo>
                  <a:pt x="1" y="0"/>
                </a:lnTo>
                <a:close/>
              </a:path>
            </a:pathLst>
          </a:custGeom>
          <a:solidFill>
            <a:srgbClr val="CC7A2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12" name="Google Shape;185;p16"/>
          <p:cNvSpPr/>
          <p:nvPr/>
        </p:nvSpPr>
        <p:spPr>
          <a:xfrm>
            <a:off x="3605137" y="3743602"/>
            <a:ext cx="146829" cy="92939"/>
          </a:xfrm>
          <a:custGeom>
            <a:avLst/>
            <a:ahLst/>
            <a:rect l="l" t="t" r="r" b="b"/>
            <a:pathLst>
              <a:path w="3433" h="2173" extrusionOk="0">
                <a:moveTo>
                  <a:pt x="3433" y="0"/>
                </a:moveTo>
                <a:lnTo>
                  <a:pt x="0" y="1912"/>
                </a:lnTo>
                <a:lnTo>
                  <a:pt x="0" y="2173"/>
                </a:lnTo>
                <a:lnTo>
                  <a:pt x="3433" y="218"/>
                </a:lnTo>
                <a:lnTo>
                  <a:pt x="3433" y="0"/>
                </a:lnTo>
                <a:close/>
              </a:path>
            </a:pathLst>
          </a:custGeom>
          <a:solidFill>
            <a:srgbClr val="E0922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13" name="Google Shape;186;p16"/>
          <p:cNvSpPr/>
          <p:nvPr/>
        </p:nvSpPr>
        <p:spPr>
          <a:xfrm>
            <a:off x="4253681" y="3362637"/>
            <a:ext cx="226724" cy="126428"/>
          </a:xfrm>
          <a:custGeom>
            <a:avLst/>
            <a:ahLst/>
            <a:rect l="l" t="t" r="r" b="b"/>
            <a:pathLst>
              <a:path w="5301" h="2956" extrusionOk="0">
                <a:moveTo>
                  <a:pt x="3607" y="1"/>
                </a:moveTo>
                <a:lnTo>
                  <a:pt x="0" y="2086"/>
                </a:lnTo>
                <a:lnTo>
                  <a:pt x="1565" y="2955"/>
                </a:lnTo>
                <a:lnTo>
                  <a:pt x="5301" y="826"/>
                </a:lnTo>
                <a:lnTo>
                  <a:pt x="3607" y="1"/>
                </a:lnTo>
                <a:close/>
              </a:path>
            </a:pathLst>
          </a:custGeom>
          <a:solidFill>
            <a:srgbClr val="146B7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14" name="Google Shape;187;p16"/>
          <p:cNvSpPr/>
          <p:nvPr/>
        </p:nvSpPr>
        <p:spPr>
          <a:xfrm>
            <a:off x="4277847" y="3416529"/>
            <a:ext cx="46491" cy="57654"/>
          </a:xfrm>
          <a:custGeom>
            <a:avLst/>
            <a:ahLst/>
            <a:rect l="l" t="t" r="r" b="b"/>
            <a:pathLst>
              <a:path w="1087" h="1348" extrusionOk="0">
                <a:moveTo>
                  <a:pt x="0" y="1"/>
                </a:moveTo>
                <a:lnTo>
                  <a:pt x="0" y="739"/>
                </a:lnTo>
                <a:lnTo>
                  <a:pt x="1086" y="1348"/>
                </a:lnTo>
                <a:lnTo>
                  <a:pt x="1086" y="392"/>
                </a:lnTo>
                <a:lnTo>
                  <a:pt x="0" y="1"/>
                </a:lnTo>
                <a:close/>
              </a:path>
            </a:pathLst>
          </a:custGeom>
          <a:solidFill>
            <a:srgbClr val="BBBCB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15" name="Google Shape;188;p16"/>
          <p:cNvSpPr/>
          <p:nvPr/>
        </p:nvSpPr>
        <p:spPr>
          <a:xfrm>
            <a:off x="4324297" y="3429531"/>
            <a:ext cx="7485" cy="44652"/>
          </a:xfrm>
          <a:custGeom>
            <a:avLst/>
            <a:ahLst/>
            <a:rect l="l" t="t" r="r" b="b"/>
            <a:pathLst>
              <a:path w="175" h="1044" extrusionOk="0">
                <a:moveTo>
                  <a:pt x="174" y="1"/>
                </a:moveTo>
                <a:lnTo>
                  <a:pt x="0" y="88"/>
                </a:lnTo>
                <a:lnTo>
                  <a:pt x="0" y="1044"/>
                </a:lnTo>
                <a:lnTo>
                  <a:pt x="174" y="957"/>
                </a:lnTo>
                <a:lnTo>
                  <a:pt x="174" y="1"/>
                </a:lnTo>
                <a:close/>
              </a:path>
            </a:pathLst>
          </a:custGeom>
          <a:solidFill>
            <a:srgbClr val="80818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16" name="Google Shape;189;p16"/>
          <p:cNvSpPr/>
          <p:nvPr/>
        </p:nvSpPr>
        <p:spPr>
          <a:xfrm>
            <a:off x="4396752" y="3351516"/>
            <a:ext cx="44652" cy="59493"/>
          </a:xfrm>
          <a:custGeom>
            <a:avLst/>
            <a:ahLst/>
            <a:rect l="l" t="t" r="r" b="b"/>
            <a:pathLst>
              <a:path w="1044" h="1391" extrusionOk="0">
                <a:moveTo>
                  <a:pt x="1" y="0"/>
                </a:moveTo>
                <a:lnTo>
                  <a:pt x="1" y="782"/>
                </a:lnTo>
                <a:lnTo>
                  <a:pt x="1044" y="1390"/>
                </a:lnTo>
                <a:lnTo>
                  <a:pt x="1044" y="261"/>
                </a:lnTo>
                <a:lnTo>
                  <a:pt x="1" y="0"/>
                </a:lnTo>
                <a:close/>
              </a:path>
            </a:pathLst>
          </a:custGeom>
          <a:solidFill>
            <a:srgbClr val="80818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17" name="Google Shape;190;p16"/>
          <p:cNvSpPr/>
          <p:nvPr/>
        </p:nvSpPr>
        <p:spPr>
          <a:xfrm>
            <a:off x="4441362" y="3358916"/>
            <a:ext cx="9324" cy="52094"/>
          </a:xfrm>
          <a:custGeom>
            <a:avLst/>
            <a:ahLst/>
            <a:rect l="l" t="t" r="r" b="b"/>
            <a:pathLst>
              <a:path w="218" h="1218" extrusionOk="0">
                <a:moveTo>
                  <a:pt x="218" y="1"/>
                </a:moveTo>
                <a:lnTo>
                  <a:pt x="1" y="88"/>
                </a:lnTo>
                <a:lnTo>
                  <a:pt x="1" y="1217"/>
                </a:lnTo>
                <a:lnTo>
                  <a:pt x="218" y="1131"/>
                </a:lnTo>
                <a:lnTo>
                  <a:pt x="218" y="1"/>
                </a:lnTo>
                <a:close/>
              </a:path>
            </a:pathLst>
          </a:custGeom>
          <a:solidFill>
            <a:srgbClr val="BBBCB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18" name="Google Shape;191;p16"/>
          <p:cNvSpPr/>
          <p:nvPr/>
        </p:nvSpPr>
        <p:spPr>
          <a:xfrm>
            <a:off x="4255520" y="3318069"/>
            <a:ext cx="208162" cy="117104"/>
          </a:xfrm>
          <a:custGeom>
            <a:avLst/>
            <a:ahLst/>
            <a:rect l="l" t="t" r="r" b="b"/>
            <a:pathLst>
              <a:path w="4867" h="2738" extrusionOk="0">
                <a:moveTo>
                  <a:pt x="3390" y="0"/>
                </a:moveTo>
                <a:lnTo>
                  <a:pt x="1" y="1868"/>
                </a:lnTo>
                <a:lnTo>
                  <a:pt x="1435" y="2737"/>
                </a:lnTo>
                <a:lnTo>
                  <a:pt x="4867" y="782"/>
                </a:lnTo>
                <a:lnTo>
                  <a:pt x="3390" y="0"/>
                </a:lnTo>
                <a:close/>
              </a:path>
            </a:pathLst>
          </a:custGeom>
          <a:solidFill>
            <a:srgbClr val="FFD97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19" name="Google Shape;192;p16"/>
          <p:cNvSpPr/>
          <p:nvPr/>
        </p:nvSpPr>
        <p:spPr>
          <a:xfrm>
            <a:off x="4255520" y="3397966"/>
            <a:ext cx="61375" cy="48330"/>
          </a:xfrm>
          <a:custGeom>
            <a:avLst/>
            <a:ahLst/>
            <a:rect l="l" t="t" r="r" b="b"/>
            <a:pathLst>
              <a:path w="1435" h="1130" extrusionOk="0">
                <a:moveTo>
                  <a:pt x="1" y="0"/>
                </a:moveTo>
                <a:lnTo>
                  <a:pt x="1" y="218"/>
                </a:lnTo>
                <a:lnTo>
                  <a:pt x="1435" y="1130"/>
                </a:lnTo>
                <a:lnTo>
                  <a:pt x="1435" y="869"/>
                </a:lnTo>
                <a:lnTo>
                  <a:pt x="1" y="0"/>
                </a:lnTo>
                <a:close/>
              </a:path>
            </a:pathLst>
          </a:custGeom>
          <a:solidFill>
            <a:srgbClr val="CC7A2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20" name="Google Shape;193;p16"/>
          <p:cNvSpPr/>
          <p:nvPr/>
        </p:nvSpPr>
        <p:spPr>
          <a:xfrm>
            <a:off x="4316855" y="3351516"/>
            <a:ext cx="146829" cy="94778"/>
          </a:xfrm>
          <a:custGeom>
            <a:avLst/>
            <a:ahLst/>
            <a:rect l="l" t="t" r="r" b="b"/>
            <a:pathLst>
              <a:path w="3433" h="2216" extrusionOk="0">
                <a:moveTo>
                  <a:pt x="3433" y="0"/>
                </a:moveTo>
                <a:lnTo>
                  <a:pt x="1" y="1955"/>
                </a:lnTo>
                <a:lnTo>
                  <a:pt x="1" y="2216"/>
                </a:lnTo>
                <a:lnTo>
                  <a:pt x="3433" y="261"/>
                </a:lnTo>
                <a:lnTo>
                  <a:pt x="3433" y="0"/>
                </a:lnTo>
                <a:close/>
              </a:path>
            </a:pathLst>
          </a:custGeom>
          <a:solidFill>
            <a:srgbClr val="E0922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21" name="Google Shape;194;p16"/>
          <p:cNvSpPr/>
          <p:nvPr/>
        </p:nvSpPr>
        <p:spPr>
          <a:xfrm>
            <a:off x="1161475" y="2377783"/>
            <a:ext cx="3305822" cy="1921399"/>
          </a:xfrm>
          <a:custGeom>
            <a:avLst/>
            <a:ahLst/>
            <a:rect l="l" t="t" r="r" b="b"/>
            <a:pathLst>
              <a:path w="77293" h="44924" extrusionOk="0">
                <a:moveTo>
                  <a:pt x="48357" y="0"/>
                </a:moveTo>
                <a:lnTo>
                  <a:pt x="1" y="27849"/>
                </a:lnTo>
                <a:lnTo>
                  <a:pt x="29067" y="44924"/>
                </a:lnTo>
                <a:lnTo>
                  <a:pt x="77293" y="16727"/>
                </a:lnTo>
                <a:lnTo>
                  <a:pt x="48357" y="0"/>
                </a:lnTo>
                <a:close/>
              </a:path>
            </a:pathLst>
          </a:custGeom>
          <a:solidFill>
            <a:srgbClr val="75A36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22" name="Google Shape;195;p16"/>
          <p:cNvSpPr/>
          <p:nvPr/>
        </p:nvSpPr>
        <p:spPr>
          <a:xfrm>
            <a:off x="1161475" y="2377783"/>
            <a:ext cx="3305822" cy="1921399"/>
          </a:xfrm>
          <a:custGeom>
            <a:avLst/>
            <a:ahLst/>
            <a:rect l="l" t="t" r="r" b="b"/>
            <a:pathLst>
              <a:path w="77293" h="44924" fill="none" extrusionOk="0">
                <a:moveTo>
                  <a:pt x="1" y="27849"/>
                </a:moveTo>
                <a:lnTo>
                  <a:pt x="29067" y="44924"/>
                </a:lnTo>
                <a:lnTo>
                  <a:pt x="77293" y="16727"/>
                </a:lnTo>
                <a:lnTo>
                  <a:pt x="48357" y="0"/>
                </a:lnTo>
                <a:lnTo>
                  <a:pt x="1" y="27849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23" name="Google Shape;196;p16"/>
          <p:cNvSpPr/>
          <p:nvPr/>
        </p:nvSpPr>
        <p:spPr>
          <a:xfrm>
            <a:off x="2280163" y="2922220"/>
            <a:ext cx="1196747" cy="735901"/>
          </a:xfrm>
          <a:custGeom>
            <a:avLst/>
            <a:ahLst/>
            <a:rect l="l" t="t" r="r" b="b"/>
            <a:pathLst>
              <a:path w="27981" h="17206" extrusionOk="0">
                <a:moveTo>
                  <a:pt x="1" y="1"/>
                </a:moveTo>
                <a:lnTo>
                  <a:pt x="27981" y="17206"/>
                </a:lnTo>
                <a:close/>
              </a:path>
            </a:pathLst>
          </a:custGeom>
          <a:solidFill>
            <a:srgbClr val="676EB4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24" name="Google Shape;197;p16"/>
          <p:cNvSpPr/>
          <p:nvPr/>
        </p:nvSpPr>
        <p:spPr>
          <a:xfrm>
            <a:off x="2280163" y="2922220"/>
            <a:ext cx="1196747" cy="735901"/>
          </a:xfrm>
          <a:custGeom>
            <a:avLst/>
            <a:ahLst/>
            <a:rect l="l" t="t" r="r" b="b"/>
            <a:pathLst>
              <a:path w="27981" h="17206" fill="none" extrusionOk="0">
                <a:moveTo>
                  <a:pt x="1" y="1"/>
                </a:moveTo>
                <a:lnTo>
                  <a:pt x="27981" y="17206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25" name="Google Shape;198;p16"/>
          <p:cNvSpPr/>
          <p:nvPr/>
        </p:nvSpPr>
        <p:spPr>
          <a:xfrm>
            <a:off x="2278323" y="2920380"/>
            <a:ext cx="1198586" cy="739622"/>
          </a:xfrm>
          <a:custGeom>
            <a:avLst/>
            <a:ahLst/>
            <a:rect l="l" t="t" r="r" b="b"/>
            <a:pathLst>
              <a:path w="28024" h="17293" extrusionOk="0">
                <a:moveTo>
                  <a:pt x="87" y="1"/>
                </a:moveTo>
                <a:lnTo>
                  <a:pt x="0" y="44"/>
                </a:lnTo>
                <a:lnTo>
                  <a:pt x="44" y="87"/>
                </a:lnTo>
                <a:lnTo>
                  <a:pt x="27980" y="17292"/>
                </a:lnTo>
                <a:lnTo>
                  <a:pt x="28024" y="17292"/>
                </a:lnTo>
                <a:lnTo>
                  <a:pt x="28024" y="17249"/>
                </a:lnTo>
                <a:lnTo>
                  <a:pt x="8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26" name="Google Shape;199;p16"/>
          <p:cNvSpPr/>
          <p:nvPr/>
        </p:nvSpPr>
        <p:spPr>
          <a:xfrm>
            <a:off x="2278323" y="2920380"/>
            <a:ext cx="1198586" cy="739622"/>
          </a:xfrm>
          <a:custGeom>
            <a:avLst/>
            <a:ahLst/>
            <a:rect l="l" t="t" r="r" b="b"/>
            <a:pathLst>
              <a:path w="28024" h="17293" fill="none" extrusionOk="0">
                <a:moveTo>
                  <a:pt x="44" y="87"/>
                </a:moveTo>
                <a:lnTo>
                  <a:pt x="27980" y="17292"/>
                </a:lnTo>
                <a:lnTo>
                  <a:pt x="27980" y="17292"/>
                </a:lnTo>
                <a:lnTo>
                  <a:pt x="28024" y="17292"/>
                </a:lnTo>
                <a:lnTo>
                  <a:pt x="28024" y="17292"/>
                </a:lnTo>
                <a:lnTo>
                  <a:pt x="28024" y="17249"/>
                </a:lnTo>
                <a:lnTo>
                  <a:pt x="87" y="1"/>
                </a:lnTo>
                <a:lnTo>
                  <a:pt x="87" y="1"/>
                </a:lnTo>
                <a:lnTo>
                  <a:pt x="0" y="44"/>
                </a:lnTo>
                <a:lnTo>
                  <a:pt x="0" y="44"/>
                </a:lnTo>
                <a:lnTo>
                  <a:pt x="44" y="87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27" name="Google Shape;200;p16"/>
          <p:cNvSpPr/>
          <p:nvPr/>
        </p:nvSpPr>
        <p:spPr>
          <a:xfrm>
            <a:off x="2601676" y="3108061"/>
            <a:ext cx="405117" cy="295498"/>
          </a:xfrm>
          <a:custGeom>
            <a:avLst/>
            <a:ahLst/>
            <a:rect l="l" t="t" r="r" b="b"/>
            <a:pathLst>
              <a:path w="9472" h="6909" extrusionOk="0">
                <a:moveTo>
                  <a:pt x="5214" y="88"/>
                </a:moveTo>
                <a:lnTo>
                  <a:pt x="5692" y="174"/>
                </a:lnTo>
                <a:lnTo>
                  <a:pt x="6126" y="218"/>
                </a:lnTo>
                <a:lnTo>
                  <a:pt x="6561" y="348"/>
                </a:lnTo>
                <a:lnTo>
                  <a:pt x="6952" y="479"/>
                </a:lnTo>
                <a:lnTo>
                  <a:pt x="7343" y="652"/>
                </a:lnTo>
                <a:lnTo>
                  <a:pt x="7734" y="870"/>
                </a:lnTo>
                <a:lnTo>
                  <a:pt x="8038" y="1087"/>
                </a:lnTo>
                <a:lnTo>
                  <a:pt x="8342" y="1304"/>
                </a:lnTo>
                <a:lnTo>
                  <a:pt x="8603" y="1565"/>
                </a:lnTo>
                <a:lnTo>
                  <a:pt x="8863" y="1869"/>
                </a:lnTo>
                <a:lnTo>
                  <a:pt x="9037" y="2130"/>
                </a:lnTo>
                <a:lnTo>
                  <a:pt x="9211" y="2434"/>
                </a:lnTo>
                <a:lnTo>
                  <a:pt x="9298" y="2781"/>
                </a:lnTo>
                <a:lnTo>
                  <a:pt x="9385" y="3085"/>
                </a:lnTo>
                <a:lnTo>
                  <a:pt x="9385" y="3433"/>
                </a:lnTo>
                <a:lnTo>
                  <a:pt x="9385" y="3781"/>
                </a:lnTo>
                <a:lnTo>
                  <a:pt x="9298" y="4128"/>
                </a:lnTo>
                <a:lnTo>
                  <a:pt x="9211" y="4432"/>
                </a:lnTo>
                <a:lnTo>
                  <a:pt x="9037" y="4736"/>
                </a:lnTo>
                <a:lnTo>
                  <a:pt x="8863" y="5040"/>
                </a:lnTo>
                <a:lnTo>
                  <a:pt x="8603" y="5301"/>
                </a:lnTo>
                <a:lnTo>
                  <a:pt x="8342" y="5562"/>
                </a:lnTo>
                <a:lnTo>
                  <a:pt x="8038" y="5823"/>
                </a:lnTo>
                <a:lnTo>
                  <a:pt x="7734" y="6040"/>
                </a:lnTo>
                <a:lnTo>
                  <a:pt x="7343" y="6214"/>
                </a:lnTo>
                <a:lnTo>
                  <a:pt x="6952" y="6387"/>
                </a:lnTo>
                <a:lnTo>
                  <a:pt x="6561" y="6561"/>
                </a:lnTo>
                <a:lnTo>
                  <a:pt x="6126" y="6648"/>
                </a:lnTo>
                <a:lnTo>
                  <a:pt x="5692" y="6735"/>
                </a:lnTo>
                <a:lnTo>
                  <a:pt x="5214" y="6778"/>
                </a:lnTo>
                <a:lnTo>
                  <a:pt x="4736" y="6822"/>
                </a:lnTo>
                <a:lnTo>
                  <a:pt x="4258" y="6778"/>
                </a:lnTo>
                <a:lnTo>
                  <a:pt x="3823" y="6735"/>
                </a:lnTo>
                <a:lnTo>
                  <a:pt x="3346" y="6648"/>
                </a:lnTo>
                <a:lnTo>
                  <a:pt x="2955" y="6561"/>
                </a:lnTo>
                <a:lnTo>
                  <a:pt x="2520" y="6387"/>
                </a:lnTo>
                <a:lnTo>
                  <a:pt x="2129" y="6214"/>
                </a:lnTo>
                <a:lnTo>
                  <a:pt x="1781" y="6040"/>
                </a:lnTo>
                <a:lnTo>
                  <a:pt x="1477" y="5823"/>
                </a:lnTo>
                <a:lnTo>
                  <a:pt x="1173" y="5562"/>
                </a:lnTo>
                <a:lnTo>
                  <a:pt x="869" y="5301"/>
                </a:lnTo>
                <a:lnTo>
                  <a:pt x="652" y="5040"/>
                </a:lnTo>
                <a:lnTo>
                  <a:pt x="478" y="4736"/>
                </a:lnTo>
                <a:lnTo>
                  <a:pt x="304" y="4432"/>
                </a:lnTo>
                <a:lnTo>
                  <a:pt x="174" y="4128"/>
                </a:lnTo>
                <a:lnTo>
                  <a:pt x="130" y="3781"/>
                </a:lnTo>
                <a:lnTo>
                  <a:pt x="87" y="3433"/>
                </a:lnTo>
                <a:lnTo>
                  <a:pt x="130" y="3085"/>
                </a:lnTo>
                <a:lnTo>
                  <a:pt x="174" y="2781"/>
                </a:lnTo>
                <a:lnTo>
                  <a:pt x="304" y="2434"/>
                </a:lnTo>
                <a:lnTo>
                  <a:pt x="478" y="2130"/>
                </a:lnTo>
                <a:lnTo>
                  <a:pt x="652" y="1869"/>
                </a:lnTo>
                <a:lnTo>
                  <a:pt x="869" y="1565"/>
                </a:lnTo>
                <a:lnTo>
                  <a:pt x="1173" y="1304"/>
                </a:lnTo>
                <a:lnTo>
                  <a:pt x="1477" y="1087"/>
                </a:lnTo>
                <a:lnTo>
                  <a:pt x="1781" y="870"/>
                </a:lnTo>
                <a:lnTo>
                  <a:pt x="2129" y="652"/>
                </a:lnTo>
                <a:lnTo>
                  <a:pt x="2520" y="479"/>
                </a:lnTo>
                <a:lnTo>
                  <a:pt x="2955" y="348"/>
                </a:lnTo>
                <a:lnTo>
                  <a:pt x="3346" y="218"/>
                </a:lnTo>
                <a:lnTo>
                  <a:pt x="3823" y="174"/>
                </a:lnTo>
                <a:lnTo>
                  <a:pt x="4258" y="88"/>
                </a:lnTo>
                <a:close/>
                <a:moveTo>
                  <a:pt x="4736" y="1"/>
                </a:moveTo>
                <a:lnTo>
                  <a:pt x="4258" y="44"/>
                </a:lnTo>
                <a:lnTo>
                  <a:pt x="3780" y="88"/>
                </a:lnTo>
                <a:lnTo>
                  <a:pt x="3346" y="174"/>
                </a:lnTo>
                <a:lnTo>
                  <a:pt x="2911" y="261"/>
                </a:lnTo>
                <a:lnTo>
                  <a:pt x="2520" y="435"/>
                </a:lnTo>
                <a:lnTo>
                  <a:pt x="2129" y="609"/>
                </a:lnTo>
                <a:lnTo>
                  <a:pt x="1738" y="783"/>
                </a:lnTo>
                <a:lnTo>
                  <a:pt x="1390" y="1000"/>
                </a:lnTo>
                <a:lnTo>
                  <a:pt x="1086" y="1261"/>
                </a:lnTo>
                <a:lnTo>
                  <a:pt x="826" y="1521"/>
                </a:lnTo>
                <a:lnTo>
                  <a:pt x="608" y="1782"/>
                </a:lnTo>
                <a:lnTo>
                  <a:pt x="391" y="2086"/>
                </a:lnTo>
                <a:lnTo>
                  <a:pt x="217" y="2434"/>
                </a:lnTo>
                <a:lnTo>
                  <a:pt x="130" y="2738"/>
                </a:lnTo>
                <a:lnTo>
                  <a:pt x="44" y="3085"/>
                </a:lnTo>
                <a:lnTo>
                  <a:pt x="0" y="3433"/>
                </a:lnTo>
                <a:lnTo>
                  <a:pt x="44" y="3781"/>
                </a:lnTo>
                <a:lnTo>
                  <a:pt x="130" y="4128"/>
                </a:lnTo>
                <a:lnTo>
                  <a:pt x="217" y="4476"/>
                </a:lnTo>
                <a:lnTo>
                  <a:pt x="391" y="4780"/>
                </a:lnTo>
                <a:lnTo>
                  <a:pt x="608" y="5084"/>
                </a:lnTo>
                <a:lnTo>
                  <a:pt x="826" y="5388"/>
                </a:lnTo>
                <a:lnTo>
                  <a:pt x="1086" y="5649"/>
                </a:lnTo>
                <a:lnTo>
                  <a:pt x="1390" y="5866"/>
                </a:lnTo>
                <a:lnTo>
                  <a:pt x="1738" y="6127"/>
                </a:lnTo>
                <a:lnTo>
                  <a:pt x="2129" y="6300"/>
                </a:lnTo>
                <a:lnTo>
                  <a:pt x="2520" y="6474"/>
                </a:lnTo>
                <a:lnTo>
                  <a:pt x="2911" y="6605"/>
                </a:lnTo>
                <a:lnTo>
                  <a:pt x="3346" y="6735"/>
                </a:lnTo>
                <a:lnTo>
                  <a:pt x="3780" y="6822"/>
                </a:lnTo>
                <a:lnTo>
                  <a:pt x="4258" y="6865"/>
                </a:lnTo>
                <a:lnTo>
                  <a:pt x="4736" y="6909"/>
                </a:lnTo>
                <a:lnTo>
                  <a:pt x="5214" y="6865"/>
                </a:lnTo>
                <a:lnTo>
                  <a:pt x="5692" y="6822"/>
                </a:lnTo>
                <a:lnTo>
                  <a:pt x="6170" y="6735"/>
                </a:lnTo>
                <a:lnTo>
                  <a:pt x="6604" y="6605"/>
                </a:lnTo>
                <a:lnTo>
                  <a:pt x="6995" y="6474"/>
                </a:lnTo>
                <a:lnTo>
                  <a:pt x="7386" y="6300"/>
                </a:lnTo>
                <a:lnTo>
                  <a:pt x="7777" y="6127"/>
                </a:lnTo>
                <a:lnTo>
                  <a:pt x="8081" y="5866"/>
                </a:lnTo>
                <a:lnTo>
                  <a:pt x="8385" y="5649"/>
                </a:lnTo>
                <a:lnTo>
                  <a:pt x="8690" y="5388"/>
                </a:lnTo>
                <a:lnTo>
                  <a:pt x="8907" y="5084"/>
                </a:lnTo>
                <a:lnTo>
                  <a:pt x="9124" y="4780"/>
                </a:lnTo>
                <a:lnTo>
                  <a:pt x="9254" y="4476"/>
                </a:lnTo>
                <a:lnTo>
                  <a:pt x="9385" y="4128"/>
                </a:lnTo>
                <a:lnTo>
                  <a:pt x="9472" y="3781"/>
                </a:lnTo>
                <a:lnTo>
                  <a:pt x="9472" y="3433"/>
                </a:lnTo>
                <a:lnTo>
                  <a:pt x="9472" y="3085"/>
                </a:lnTo>
                <a:lnTo>
                  <a:pt x="9385" y="2738"/>
                </a:lnTo>
                <a:lnTo>
                  <a:pt x="9254" y="2434"/>
                </a:lnTo>
                <a:lnTo>
                  <a:pt x="9124" y="2086"/>
                </a:lnTo>
                <a:lnTo>
                  <a:pt x="8907" y="1782"/>
                </a:lnTo>
                <a:lnTo>
                  <a:pt x="8690" y="1521"/>
                </a:lnTo>
                <a:lnTo>
                  <a:pt x="8385" y="1261"/>
                </a:lnTo>
                <a:lnTo>
                  <a:pt x="8081" y="1000"/>
                </a:lnTo>
                <a:lnTo>
                  <a:pt x="7777" y="783"/>
                </a:lnTo>
                <a:lnTo>
                  <a:pt x="7386" y="609"/>
                </a:lnTo>
                <a:lnTo>
                  <a:pt x="6995" y="435"/>
                </a:lnTo>
                <a:lnTo>
                  <a:pt x="6604" y="261"/>
                </a:lnTo>
                <a:lnTo>
                  <a:pt x="6170" y="174"/>
                </a:lnTo>
                <a:lnTo>
                  <a:pt x="5692" y="88"/>
                </a:lnTo>
                <a:lnTo>
                  <a:pt x="5214" y="44"/>
                </a:lnTo>
                <a:lnTo>
                  <a:pt x="47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28" name="Google Shape;201;p16"/>
          <p:cNvSpPr/>
          <p:nvPr/>
        </p:nvSpPr>
        <p:spPr>
          <a:xfrm>
            <a:off x="3400732" y="2849765"/>
            <a:ext cx="29768" cy="22326"/>
          </a:xfrm>
          <a:custGeom>
            <a:avLst/>
            <a:ahLst/>
            <a:rect l="l" t="t" r="r" b="b"/>
            <a:pathLst>
              <a:path w="696" h="522" extrusionOk="0">
                <a:moveTo>
                  <a:pt x="218" y="1"/>
                </a:moveTo>
                <a:lnTo>
                  <a:pt x="87" y="87"/>
                </a:lnTo>
                <a:lnTo>
                  <a:pt x="0" y="174"/>
                </a:lnTo>
                <a:lnTo>
                  <a:pt x="0" y="261"/>
                </a:lnTo>
                <a:lnTo>
                  <a:pt x="0" y="348"/>
                </a:lnTo>
                <a:lnTo>
                  <a:pt x="87" y="435"/>
                </a:lnTo>
                <a:lnTo>
                  <a:pt x="218" y="522"/>
                </a:lnTo>
                <a:lnTo>
                  <a:pt x="478" y="522"/>
                </a:lnTo>
                <a:lnTo>
                  <a:pt x="609" y="435"/>
                </a:lnTo>
                <a:lnTo>
                  <a:pt x="695" y="348"/>
                </a:lnTo>
                <a:lnTo>
                  <a:pt x="695" y="261"/>
                </a:lnTo>
                <a:lnTo>
                  <a:pt x="695" y="174"/>
                </a:lnTo>
                <a:lnTo>
                  <a:pt x="609" y="87"/>
                </a:lnTo>
                <a:lnTo>
                  <a:pt x="47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29" name="Google Shape;202;p16"/>
          <p:cNvSpPr/>
          <p:nvPr/>
        </p:nvSpPr>
        <p:spPr>
          <a:xfrm>
            <a:off x="2016305" y="3641378"/>
            <a:ext cx="31607" cy="24208"/>
          </a:xfrm>
          <a:custGeom>
            <a:avLst/>
            <a:ahLst/>
            <a:rect l="l" t="t" r="r" b="b"/>
            <a:pathLst>
              <a:path w="739" h="566" extrusionOk="0">
                <a:moveTo>
                  <a:pt x="391" y="1"/>
                </a:moveTo>
                <a:lnTo>
                  <a:pt x="218" y="44"/>
                </a:lnTo>
                <a:lnTo>
                  <a:pt x="131" y="88"/>
                </a:lnTo>
                <a:lnTo>
                  <a:pt x="44" y="175"/>
                </a:lnTo>
                <a:lnTo>
                  <a:pt x="0" y="262"/>
                </a:lnTo>
                <a:lnTo>
                  <a:pt x="44" y="392"/>
                </a:lnTo>
                <a:lnTo>
                  <a:pt x="131" y="479"/>
                </a:lnTo>
                <a:lnTo>
                  <a:pt x="218" y="522"/>
                </a:lnTo>
                <a:lnTo>
                  <a:pt x="391" y="566"/>
                </a:lnTo>
                <a:lnTo>
                  <a:pt x="522" y="522"/>
                </a:lnTo>
                <a:lnTo>
                  <a:pt x="652" y="479"/>
                </a:lnTo>
                <a:lnTo>
                  <a:pt x="696" y="392"/>
                </a:lnTo>
                <a:lnTo>
                  <a:pt x="739" y="262"/>
                </a:lnTo>
                <a:lnTo>
                  <a:pt x="696" y="175"/>
                </a:lnTo>
                <a:lnTo>
                  <a:pt x="652" y="88"/>
                </a:lnTo>
                <a:lnTo>
                  <a:pt x="522" y="44"/>
                </a:lnTo>
                <a:lnTo>
                  <a:pt x="3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30" name="Google Shape;203;p16"/>
          <p:cNvSpPr/>
          <p:nvPr/>
        </p:nvSpPr>
        <p:spPr>
          <a:xfrm>
            <a:off x="2155655" y="3392406"/>
            <a:ext cx="14927" cy="13045"/>
          </a:xfrm>
          <a:custGeom>
            <a:avLst/>
            <a:ahLst/>
            <a:rect l="l" t="t" r="r" b="b"/>
            <a:pathLst>
              <a:path w="349" h="305" extrusionOk="0">
                <a:moveTo>
                  <a:pt x="175" y="0"/>
                </a:moveTo>
                <a:lnTo>
                  <a:pt x="44" y="43"/>
                </a:lnTo>
                <a:lnTo>
                  <a:pt x="1" y="87"/>
                </a:lnTo>
                <a:lnTo>
                  <a:pt x="1" y="130"/>
                </a:lnTo>
                <a:lnTo>
                  <a:pt x="1" y="217"/>
                </a:lnTo>
                <a:lnTo>
                  <a:pt x="44" y="261"/>
                </a:lnTo>
                <a:lnTo>
                  <a:pt x="175" y="304"/>
                </a:lnTo>
                <a:lnTo>
                  <a:pt x="305" y="261"/>
                </a:lnTo>
                <a:lnTo>
                  <a:pt x="348" y="217"/>
                </a:lnTo>
                <a:lnTo>
                  <a:pt x="348" y="130"/>
                </a:lnTo>
                <a:lnTo>
                  <a:pt x="348" y="87"/>
                </a:lnTo>
                <a:lnTo>
                  <a:pt x="305" y="43"/>
                </a:lnTo>
                <a:lnTo>
                  <a:pt x="175" y="0"/>
                </a:lnTo>
                <a:close/>
              </a:path>
            </a:pathLst>
          </a:custGeom>
          <a:solidFill>
            <a:srgbClr val="A5C398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31" name="Google Shape;204;p16"/>
          <p:cNvSpPr/>
          <p:nvPr/>
        </p:nvSpPr>
        <p:spPr>
          <a:xfrm>
            <a:off x="2155655" y="3392406"/>
            <a:ext cx="14927" cy="13045"/>
          </a:xfrm>
          <a:custGeom>
            <a:avLst/>
            <a:ahLst/>
            <a:rect l="l" t="t" r="r" b="b"/>
            <a:pathLst>
              <a:path w="349" h="305" fill="none" extrusionOk="0">
                <a:moveTo>
                  <a:pt x="175" y="0"/>
                </a:moveTo>
                <a:lnTo>
                  <a:pt x="175" y="0"/>
                </a:lnTo>
                <a:lnTo>
                  <a:pt x="44" y="43"/>
                </a:lnTo>
                <a:lnTo>
                  <a:pt x="1" y="87"/>
                </a:lnTo>
                <a:lnTo>
                  <a:pt x="1" y="130"/>
                </a:lnTo>
                <a:lnTo>
                  <a:pt x="1" y="130"/>
                </a:lnTo>
                <a:lnTo>
                  <a:pt x="1" y="217"/>
                </a:lnTo>
                <a:lnTo>
                  <a:pt x="44" y="261"/>
                </a:lnTo>
                <a:lnTo>
                  <a:pt x="175" y="304"/>
                </a:lnTo>
                <a:lnTo>
                  <a:pt x="175" y="304"/>
                </a:lnTo>
                <a:lnTo>
                  <a:pt x="305" y="261"/>
                </a:lnTo>
                <a:lnTo>
                  <a:pt x="348" y="217"/>
                </a:lnTo>
                <a:lnTo>
                  <a:pt x="348" y="130"/>
                </a:lnTo>
                <a:lnTo>
                  <a:pt x="348" y="130"/>
                </a:lnTo>
                <a:lnTo>
                  <a:pt x="348" y="87"/>
                </a:lnTo>
                <a:lnTo>
                  <a:pt x="305" y="43"/>
                </a:lnTo>
                <a:lnTo>
                  <a:pt x="175" y="0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32" name="Google Shape;205;p16"/>
          <p:cNvSpPr/>
          <p:nvPr/>
        </p:nvSpPr>
        <p:spPr>
          <a:xfrm>
            <a:off x="2308050" y="3498308"/>
            <a:ext cx="16766" cy="11206"/>
          </a:xfrm>
          <a:custGeom>
            <a:avLst/>
            <a:ahLst/>
            <a:rect l="l" t="t" r="r" b="b"/>
            <a:pathLst>
              <a:path w="392" h="262" extrusionOk="0">
                <a:moveTo>
                  <a:pt x="44" y="0"/>
                </a:moveTo>
                <a:lnTo>
                  <a:pt x="44" y="44"/>
                </a:lnTo>
                <a:lnTo>
                  <a:pt x="1" y="131"/>
                </a:lnTo>
                <a:lnTo>
                  <a:pt x="44" y="174"/>
                </a:lnTo>
                <a:lnTo>
                  <a:pt x="44" y="218"/>
                </a:lnTo>
                <a:lnTo>
                  <a:pt x="174" y="261"/>
                </a:lnTo>
                <a:lnTo>
                  <a:pt x="348" y="218"/>
                </a:lnTo>
                <a:lnTo>
                  <a:pt x="348" y="174"/>
                </a:lnTo>
                <a:lnTo>
                  <a:pt x="392" y="131"/>
                </a:lnTo>
                <a:lnTo>
                  <a:pt x="348" y="44"/>
                </a:lnTo>
                <a:lnTo>
                  <a:pt x="34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33" name="Google Shape;206;p16"/>
          <p:cNvSpPr/>
          <p:nvPr/>
        </p:nvSpPr>
        <p:spPr>
          <a:xfrm>
            <a:off x="2462283" y="3602370"/>
            <a:ext cx="14927" cy="11206"/>
          </a:xfrm>
          <a:custGeom>
            <a:avLst/>
            <a:ahLst/>
            <a:rect l="l" t="t" r="r" b="b"/>
            <a:pathLst>
              <a:path w="349" h="262" extrusionOk="0">
                <a:moveTo>
                  <a:pt x="174" y="0"/>
                </a:moveTo>
                <a:lnTo>
                  <a:pt x="44" y="44"/>
                </a:lnTo>
                <a:lnTo>
                  <a:pt x="1" y="87"/>
                </a:lnTo>
                <a:lnTo>
                  <a:pt x="1" y="131"/>
                </a:lnTo>
                <a:lnTo>
                  <a:pt x="1" y="174"/>
                </a:lnTo>
                <a:lnTo>
                  <a:pt x="44" y="218"/>
                </a:lnTo>
                <a:lnTo>
                  <a:pt x="174" y="261"/>
                </a:lnTo>
                <a:lnTo>
                  <a:pt x="305" y="218"/>
                </a:lnTo>
                <a:lnTo>
                  <a:pt x="348" y="174"/>
                </a:lnTo>
                <a:lnTo>
                  <a:pt x="348" y="131"/>
                </a:lnTo>
                <a:lnTo>
                  <a:pt x="348" y="87"/>
                </a:lnTo>
                <a:lnTo>
                  <a:pt x="305" y="44"/>
                </a:lnTo>
                <a:lnTo>
                  <a:pt x="174" y="0"/>
                </a:lnTo>
                <a:close/>
              </a:path>
            </a:pathLst>
          </a:custGeom>
          <a:solidFill>
            <a:srgbClr val="A5C398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34" name="Google Shape;207;p16"/>
          <p:cNvSpPr/>
          <p:nvPr/>
        </p:nvSpPr>
        <p:spPr>
          <a:xfrm>
            <a:off x="2462283" y="3602370"/>
            <a:ext cx="14927" cy="11206"/>
          </a:xfrm>
          <a:custGeom>
            <a:avLst/>
            <a:ahLst/>
            <a:rect l="l" t="t" r="r" b="b"/>
            <a:pathLst>
              <a:path w="349" h="262" fill="none" extrusionOk="0">
                <a:moveTo>
                  <a:pt x="174" y="0"/>
                </a:moveTo>
                <a:lnTo>
                  <a:pt x="174" y="0"/>
                </a:lnTo>
                <a:lnTo>
                  <a:pt x="44" y="44"/>
                </a:lnTo>
                <a:lnTo>
                  <a:pt x="1" y="87"/>
                </a:lnTo>
                <a:lnTo>
                  <a:pt x="1" y="131"/>
                </a:lnTo>
                <a:lnTo>
                  <a:pt x="1" y="131"/>
                </a:lnTo>
                <a:lnTo>
                  <a:pt x="1" y="174"/>
                </a:lnTo>
                <a:lnTo>
                  <a:pt x="44" y="218"/>
                </a:lnTo>
                <a:lnTo>
                  <a:pt x="174" y="261"/>
                </a:lnTo>
                <a:lnTo>
                  <a:pt x="174" y="261"/>
                </a:lnTo>
                <a:lnTo>
                  <a:pt x="305" y="218"/>
                </a:lnTo>
                <a:lnTo>
                  <a:pt x="348" y="174"/>
                </a:lnTo>
                <a:lnTo>
                  <a:pt x="348" y="131"/>
                </a:lnTo>
                <a:lnTo>
                  <a:pt x="348" y="131"/>
                </a:lnTo>
                <a:lnTo>
                  <a:pt x="348" y="87"/>
                </a:lnTo>
                <a:lnTo>
                  <a:pt x="305" y="44"/>
                </a:lnTo>
                <a:lnTo>
                  <a:pt x="174" y="0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35" name="Google Shape;208;p16"/>
          <p:cNvSpPr/>
          <p:nvPr/>
        </p:nvSpPr>
        <p:spPr>
          <a:xfrm>
            <a:off x="2951033" y="2888772"/>
            <a:ext cx="18605" cy="13088"/>
          </a:xfrm>
          <a:custGeom>
            <a:avLst/>
            <a:ahLst/>
            <a:rect l="l" t="t" r="r" b="b"/>
            <a:pathLst>
              <a:path w="435" h="306" extrusionOk="0">
                <a:moveTo>
                  <a:pt x="217" y="1"/>
                </a:moveTo>
                <a:lnTo>
                  <a:pt x="87" y="44"/>
                </a:lnTo>
                <a:lnTo>
                  <a:pt x="44" y="131"/>
                </a:lnTo>
                <a:lnTo>
                  <a:pt x="0" y="175"/>
                </a:lnTo>
                <a:lnTo>
                  <a:pt x="44" y="218"/>
                </a:lnTo>
                <a:lnTo>
                  <a:pt x="87" y="262"/>
                </a:lnTo>
                <a:lnTo>
                  <a:pt x="217" y="305"/>
                </a:lnTo>
                <a:lnTo>
                  <a:pt x="348" y="262"/>
                </a:lnTo>
                <a:lnTo>
                  <a:pt x="391" y="218"/>
                </a:lnTo>
                <a:lnTo>
                  <a:pt x="435" y="175"/>
                </a:lnTo>
                <a:lnTo>
                  <a:pt x="391" y="131"/>
                </a:lnTo>
                <a:lnTo>
                  <a:pt x="348" y="44"/>
                </a:lnTo>
                <a:lnTo>
                  <a:pt x="217" y="1"/>
                </a:lnTo>
                <a:close/>
              </a:path>
            </a:pathLst>
          </a:custGeom>
          <a:solidFill>
            <a:srgbClr val="A5C398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36" name="Google Shape;209;p16"/>
          <p:cNvSpPr/>
          <p:nvPr/>
        </p:nvSpPr>
        <p:spPr>
          <a:xfrm>
            <a:off x="2951033" y="2888772"/>
            <a:ext cx="18605" cy="13088"/>
          </a:xfrm>
          <a:custGeom>
            <a:avLst/>
            <a:ahLst/>
            <a:rect l="l" t="t" r="r" b="b"/>
            <a:pathLst>
              <a:path w="435" h="306" fill="none" extrusionOk="0">
                <a:moveTo>
                  <a:pt x="217" y="1"/>
                </a:moveTo>
                <a:lnTo>
                  <a:pt x="217" y="1"/>
                </a:lnTo>
                <a:lnTo>
                  <a:pt x="87" y="44"/>
                </a:lnTo>
                <a:lnTo>
                  <a:pt x="44" y="131"/>
                </a:lnTo>
                <a:lnTo>
                  <a:pt x="0" y="175"/>
                </a:lnTo>
                <a:lnTo>
                  <a:pt x="0" y="175"/>
                </a:lnTo>
                <a:lnTo>
                  <a:pt x="44" y="218"/>
                </a:lnTo>
                <a:lnTo>
                  <a:pt x="87" y="262"/>
                </a:lnTo>
                <a:lnTo>
                  <a:pt x="217" y="305"/>
                </a:lnTo>
                <a:lnTo>
                  <a:pt x="217" y="305"/>
                </a:lnTo>
                <a:lnTo>
                  <a:pt x="348" y="262"/>
                </a:lnTo>
                <a:lnTo>
                  <a:pt x="391" y="218"/>
                </a:lnTo>
                <a:lnTo>
                  <a:pt x="435" y="175"/>
                </a:lnTo>
                <a:lnTo>
                  <a:pt x="435" y="175"/>
                </a:lnTo>
                <a:lnTo>
                  <a:pt x="391" y="131"/>
                </a:lnTo>
                <a:lnTo>
                  <a:pt x="348" y="44"/>
                </a:lnTo>
                <a:lnTo>
                  <a:pt x="217" y="1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37" name="Google Shape;210;p16"/>
          <p:cNvSpPr/>
          <p:nvPr/>
        </p:nvSpPr>
        <p:spPr>
          <a:xfrm>
            <a:off x="3120109" y="3003999"/>
            <a:ext cx="18648" cy="13045"/>
          </a:xfrm>
          <a:custGeom>
            <a:avLst/>
            <a:ahLst/>
            <a:rect l="l" t="t" r="r" b="b"/>
            <a:pathLst>
              <a:path w="436" h="305" extrusionOk="0">
                <a:moveTo>
                  <a:pt x="218" y="1"/>
                </a:moveTo>
                <a:lnTo>
                  <a:pt x="88" y="44"/>
                </a:lnTo>
                <a:lnTo>
                  <a:pt x="44" y="131"/>
                </a:lnTo>
                <a:lnTo>
                  <a:pt x="1" y="174"/>
                </a:lnTo>
                <a:lnTo>
                  <a:pt x="44" y="218"/>
                </a:lnTo>
                <a:lnTo>
                  <a:pt x="88" y="261"/>
                </a:lnTo>
                <a:lnTo>
                  <a:pt x="218" y="305"/>
                </a:lnTo>
                <a:lnTo>
                  <a:pt x="348" y="261"/>
                </a:lnTo>
                <a:lnTo>
                  <a:pt x="392" y="218"/>
                </a:lnTo>
                <a:lnTo>
                  <a:pt x="435" y="174"/>
                </a:lnTo>
                <a:lnTo>
                  <a:pt x="392" y="131"/>
                </a:lnTo>
                <a:lnTo>
                  <a:pt x="348" y="44"/>
                </a:lnTo>
                <a:lnTo>
                  <a:pt x="21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38" name="Google Shape;211;p16"/>
          <p:cNvSpPr/>
          <p:nvPr/>
        </p:nvSpPr>
        <p:spPr>
          <a:xfrm>
            <a:off x="3289227" y="3119225"/>
            <a:ext cx="18605" cy="13045"/>
          </a:xfrm>
          <a:custGeom>
            <a:avLst/>
            <a:ahLst/>
            <a:rect l="l" t="t" r="r" b="b"/>
            <a:pathLst>
              <a:path w="435" h="305" extrusionOk="0">
                <a:moveTo>
                  <a:pt x="218" y="0"/>
                </a:moveTo>
                <a:lnTo>
                  <a:pt x="44" y="44"/>
                </a:lnTo>
                <a:lnTo>
                  <a:pt x="0" y="87"/>
                </a:lnTo>
                <a:lnTo>
                  <a:pt x="0" y="174"/>
                </a:lnTo>
                <a:lnTo>
                  <a:pt x="0" y="218"/>
                </a:lnTo>
                <a:lnTo>
                  <a:pt x="44" y="261"/>
                </a:lnTo>
                <a:lnTo>
                  <a:pt x="218" y="304"/>
                </a:lnTo>
                <a:lnTo>
                  <a:pt x="348" y="261"/>
                </a:lnTo>
                <a:lnTo>
                  <a:pt x="392" y="218"/>
                </a:lnTo>
                <a:lnTo>
                  <a:pt x="435" y="174"/>
                </a:lnTo>
                <a:lnTo>
                  <a:pt x="392" y="87"/>
                </a:lnTo>
                <a:lnTo>
                  <a:pt x="348" y="44"/>
                </a:lnTo>
                <a:lnTo>
                  <a:pt x="218" y="0"/>
                </a:lnTo>
                <a:close/>
              </a:path>
            </a:pathLst>
          </a:custGeom>
          <a:solidFill>
            <a:srgbClr val="A5C398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39" name="Google Shape;212;p16"/>
          <p:cNvSpPr/>
          <p:nvPr/>
        </p:nvSpPr>
        <p:spPr>
          <a:xfrm>
            <a:off x="3289227" y="3119225"/>
            <a:ext cx="18605" cy="13045"/>
          </a:xfrm>
          <a:custGeom>
            <a:avLst/>
            <a:ahLst/>
            <a:rect l="l" t="t" r="r" b="b"/>
            <a:pathLst>
              <a:path w="435" h="305" fill="none" extrusionOk="0">
                <a:moveTo>
                  <a:pt x="218" y="0"/>
                </a:moveTo>
                <a:lnTo>
                  <a:pt x="218" y="0"/>
                </a:lnTo>
                <a:lnTo>
                  <a:pt x="44" y="44"/>
                </a:lnTo>
                <a:lnTo>
                  <a:pt x="0" y="87"/>
                </a:lnTo>
                <a:lnTo>
                  <a:pt x="0" y="174"/>
                </a:lnTo>
                <a:lnTo>
                  <a:pt x="0" y="174"/>
                </a:lnTo>
                <a:lnTo>
                  <a:pt x="0" y="218"/>
                </a:lnTo>
                <a:lnTo>
                  <a:pt x="44" y="261"/>
                </a:lnTo>
                <a:lnTo>
                  <a:pt x="218" y="304"/>
                </a:lnTo>
                <a:lnTo>
                  <a:pt x="218" y="304"/>
                </a:lnTo>
                <a:lnTo>
                  <a:pt x="348" y="261"/>
                </a:lnTo>
                <a:lnTo>
                  <a:pt x="392" y="218"/>
                </a:lnTo>
                <a:lnTo>
                  <a:pt x="435" y="174"/>
                </a:lnTo>
                <a:lnTo>
                  <a:pt x="435" y="174"/>
                </a:lnTo>
                <a:lnTo>
                  <a:pt x="392" y="87"/>
                </a:lnTo>
                <a:lnTo>
                  <a:pt x="348" y="44"/>
                </a:lnTo>
                <a:lnTo>
                  <a:pt x="218" y="0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40" name="Google Shape;213;p16"/>
          <p:cNvSpPr/>
          <p:nvPr/>
        </p:nvSpPr>
        <p:spPr>
          <a:xfrm>
            <a:off x="3315232" y="2470682"/>
            <a:ext cx="875288" cy="516619"/>
          </a:xfrm>
          <a:custGeom>
            <a:avLst/>
            <a:ahLst/>
            <a:rect l="l" t="t" r="r" b="b"/>
            <a:pathLst>
              <a:path w="20465" h="12079" extrusionOk="0">
                <a:moveTo>
                  <a:pt x="1912" y="0"/>
                </a:moveTo>
                <a:lnTo>
                  <a:pt x="1608" y="391"/>
                </a:lnTo>
                <a:lnTo>
                  <a:pt x="1304" y="869"/>
                </a:lnTo>
                <a:lnTo>
                  <a:pt x="957" y="1434"/>
                </a:lnTo>
                <a:lnTo>
                  <a:pt x="609" y="2173"/>
                </a:lnTo>
                <a:lnTo>
                  <a:pt x="305" y="2998"/>
                </a:lnTo>
                <a:lnTo>
                  <a:pt x="175" y="3433"/>
                </a:lnTo>
                <a:lnTo>
                  <a:pt x="88" y="3911"/>
                </a:lnTo>
                <a:lnTo>
                  <a:pt x="44" y="4389"/>
                </a:lnTo>
                <a:lnTo>
                  <a:pt x="1" y="4866"/>
                </a:lnTo>
                <a:lnTo>
                  <a:pt x="44" y="5257"/>
                </a:lnTo>
                <a:lnTo>
                  <a:pt x="88" y="5649"/>
                </a:lnTo>
                <a:lnTo>
                  <a:pt x="131" y="6040"/>
                </a:lnTo>
                <a:lnTo>
                  <a:pt x="261" y="6431"/>
                </a:lnTo>
                <a:lnTo>
                  <a:pt x="392" y="6822"/>
                </a:lnTo>
                <a:lnTo>
                  <a:pt x="609" y="7213"/>
                </a:lnTo>
                <a:lnTo>
                  <a:pt x="826" y="7604"/>
                </a:lnTo>
                <a:lnTo>
                  <a:pt x="1087" y="7995"/>
                </a:lnTo>
                <a:lnTo>
                  <a:pt x="1434" y="8342"/>
                </a:lnTo>
                <a:lnTo>
                  <a:pt x="1826" y="8733"/>
                </a:lnTo>
                <a:lnTo>
                  <a:pt x="2217" y="9081"/>
                </a:lnTo>
                <a:lnTo>
                  <a:pt x="2738" y="9472"/>
                </a:lnTo>
                <a:lnTo>
                  <a:pt x="3259" y="9776"/>
                </a:lnTo>
                <a:lnTo>
                  <a:pt x="3868" y="10124"/>
                </a:lnTo>
                <a:lnTo>
                  <a:pt x="4519" y="10471"/>
                </a:lnTo>
                <a:lnTo>
                  <a:pt x="5258" y="10775"/>
                </a:lnTo>
                <a:lnTo>
                  <a:pt x="6214" y="11079"/>
                </a:lnTo>
                <a:lnTo>
                  <a:pt x="7126" y="11383"/>
                </a:lnTo>
                <a:lnTo>
                  <a:pt x="8082" y="11601"/>
                </a:lnTo>
                <a:lnTo>
                  <a:pt x="8994" y="11774"/>
                </a:lnTo>
                <a:lnTo>
                  <a:pt x="9907" y="11905"/>
                </a:lnTo>
                <a:lnTo>
                  <a:pt x="10819" y="11992"/>
                </a:lnTo>
                <a:lnTo>
                  <a:pt x="11688" y="12035"/>
                </a:lnTo>
                <a:lnTo>
                  <a:pt x="12557" y="12079"/>
                </a:lnTo>
                <a:lnTo>
                  <a:pt x="13382" y="12035"/>
                </a:lnTo>
                <a:lnTo>
                  <a:pt x="14164" y="11992"/>
                </a:lnTo>
                <a:lnTo>
                  <a:pt x="15685" y="11861"/>
                </a:lnTo>
                <a:lnTo>
                  <a:pt x="17032" y="11644"/>
                </a:lnTo>
                <a:lnTo>
                  <a:pt x="18205" y="11427"/>
                </a:lnTo>
                <a:lnTo>
                  <a:pt x="19117" y="11166"/>
                </a:lnTo>
                <a:lnTo>
                  <a:pt x="19856" y="10949"/>
                </a:lnTo>
                <a:lnTo>
                  <a:pt x="20464" y="10732"/>
                </a:lnTo>
                <a:lnTo>
                  <a:pt x="20421" y="10688"/>
                </a:lnTo>
                <a:lnTo>
                  <a:pt x="20247" y="10732"/>
                </a:lnTo>
                <a:lnTo>
                  <a:pt x="19335" y="11036"/>
                </a:lnTo>
                <a:lnTo>
                  <a:pt x="18553" y="11253"/>
                </a:lnTo>
                <a:lnTo>
                  <a:pt x="17597" y="11427"/>
                </a:lnTo>
                <a:lnTo>
                  <a:pt x="16511" y="11644"/>
                </a:lnTo>
                <a:lnTo>
                  <a:pt x="15294" y="11818"/>
                </a:lnTo>
                <a:lnTo>
                  <a:pt x="13947" y="11948"/>
                </a:lnTo>
                <a:lnTo>
                  <a:pt x="12557" y="11992"/>
                </a:lnTo>
                <a:lnTo>
                  <a:pt x="11688" y="11948"/>
                </a:lnTo>
                <a:lnTo>
                  <a:pt x="10819" y="11905"/>
                </a:lnTo>
                <a:lnTo>
                  <a:pt x="9907" y="11818"/>
                </a:lnTo>
                <a:lnTo>
                  <a:pt x="8994" y="11688"/>
                </a:lnTo>
                <a:lnTo>
                  <a:pt x="8082" y="11514"/>
                </a:lnTo>
                <a:lnTo>
                  <a:pt x="7169" y="11297"/>
                </a:lnTo>
                <a:lnTo>
                  <a:pt x="6214" y="11036"/>
                </a:lnTo>
                <a:lnTo>
                  <a:pt x="5301" y="10688"/>
                </a:lnTo>
                <a:lnTo>
                  <a:pt x="4563" y="10384"/>
                </a:lnTo>
                <a:lnTo>
                  <a:pt x="3911" y="10037"/>
                </a:lnTo>
                <a:lnTo>
                  <a:pt x="3303" y="9732"/>
                </a:lnTo>
                <a:lnTo>
                  <a:pt x="2781" y="9385"/>
                </a:lnTo>
                <a:lnTo>
                  <a:pt x="2303" y="9037"/>
                </a:lnTo>
                <a:lnTo>
                  <a:pt x="1869" y="8646"/>
                </a:lnTo>
                <a:lnTo>
                  <a:pt x="1478" y="8299"/>
                </a:lnTo>
                <a:lnTo>
                  <a:pt x="1174" y="7908"/>
                </a:lnTo>
                <a:lnTo>
                  <a:pt x="913" y="7560"/>
                </a:lnTo>
                <a:lnTo>
                  <a:pt x="696" y="7169"/>
                </a:lnTo>
                <a:lnTo>
                  <a:pt x="479" y="6778"/>
                </a:lnTo>
                <a:lnTo>
                  <a:pt x="348" y="6387"/>
                </a:lnTo>
                <a:lnTo>
                  <a:pt x="218" y="5996"/>
                </a:lnTo>
                <a:lnTo>
                  <a:pt x="175" y="5605"/>
                </a:lnTo>
                <a:lnTo>
                  <a:pt x="131" y="5214"/>
                </a:lnTo>
                <a:lnTo>
                  <a:pt x="88" y="4866"/>
                </a:lnTo>
                <a:lnTo>
                  <a:pt x="131" y="4389"/>
                </a:lnTo>
                <a:lnTo>
                  <a:pt x="175" y="3911"/>
                </a:lnTo>
                <a:lnTo>
                  <a:pt x="261" y="3476"/>
                </a:lnTo>
                <a:lnTo>
                  <a:pt x="392" y="2998"/>
                </a:lnTo>
                <a:lnTo>
                  <a:pt x="696" y="2216"/>
                </a:lnTo>
                <a:lnTo>
                  <a:pt x="1043" y="1478"/>
                </a:lnTo>
                <a:lnTo>
                  <a:pt x="1391" y="913"/>
                </a:lnTo>
                <a:lnTo>
                  <a:pt x="1695" y="435"/>
                </a:lnTo>
                <a:lnTo>
                  <a:pt x="1912" y="174"/>
                </a:lnTo>
                <a:lnTo>
                  <a:pt x="1956" y="44"/>
                </a:lnTo>
                <a:lnTo>
                  <a:pt x="191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41" name="Google Shape;214;p16"/>
          <p:cNvSpPr/>
          <p:nvPr/>
        </p:nvSpPr>
        <p:spPr>
          <a:xfrm>
            <a:off x="1317591" y="3578205"/>
            <a:ext cx="899410" cy="590953"/>
          </a:xfrm>
          <a:custGeom>
            <a:avLst/>
            <a:ahLst/>
            <a:rect l="l" t="t" r="r" b="b"/>
            <a:pathLst>
              <a:path w="21029" h="13817" extrusionOk="0">
                <a:moveTo>
                  <a:pt x="9515" y="1"/>
                </a:moveTo>
                <a:lnTo>
                  <a:pt x="8559" y="44"/>
                </a:lnTo>
                <a:lnTo>
                  <a:pt x="7647" y="88"/>
                </a:lnTo>
                <a:lnTo>
                  <a:pt x="6778" y="174"/>
                </a:lnTo>
                <a:lnTo>
                  <a:pt x="5909" y="305"/>
                </a:lnTo>
                <a:lnTo>
                  <a:pt x="4302" y="609"/>
                </a:lnTo>
                <a:lnTo>
                  <a:pt x="2868" y="913"/>
                </a:lnTo>
                <a:lnTo>
                  <a:pt x="1695" y="1261"/>
                </a:lnTo>
                <a:lnTo>
                  <a:pt x="782" y="1565"/>
                </a:lnTo>
                <a:lnTo>
                  <a:pt x="0" y="1825"/>
                </a:lnTo>
                <a:lnTo>
                  <a:pt x="44" y="1912"/>
                </a:lnTo>
                <a:lnTo>
                  <a:pt x="261" y="1825"/>
                </a:lnTo>
                <a:lnTo>
                  <a:pt x="1478" y="1434"/>
                </a:lnTo>
                <a:lnTo>
                  <a:pt x="2433" y="1130"/>
                </a:lnTo>
                <a:lnTo>
                  <a:pt x="3606" y="826"/>
                </a:lnTo>
                <a:lnTo>
                  <a:pt x="4910" y="565"/>
                </a:lnTo>
                <a:lnTo>
                  <a:pt x="6344" y="305"/>
                </a:lnTo>
                <a:lnTo>
                  <a:pt x="7908" y="174"/>
                </a:lnTo>
                <a:lnTo>
                  <a:pt x="8690" y="131"/>
                </a:lnTo>
                <a:lnTo>
                  <a:pt x="9515" y="88"/>
                </a:lnTo>
                <a:lnTo>
                  <a:pt x="10515" y="131"/>
                </a:lnTo>
                <a:lnTo>
                  <a:pt x="11514" y="218"/>
                </a:lnTo>
                <a:lnTo>
                  <a:pt x="12513" y="348"/>
                </a:lnTo>
                <a:lnTo>
                  <a:pt x="13512" y="565"/>
                </a:lnTo>
                <a:lnTo>
                  <a:pt x="14512" y="870"/>
                </a:lnTo>
                <a:lnTo>
                  <a:pt x="15467" y="1217"/>
                </a:lnTo>
                <a:lnTo>
                  <a:pt x="16380" y="1652"/>
                </a:lnTo>
                <a:lnTo>
                  <a:pt x="16814" y="1912"/>
                </a:lnTo>
                <a:lnTo>
                  <a:pt x="17292" y="2216"/>
                </a:lnTo>
                <a:lnTo>
                  <a:pt x="17814" y="2607"/>
                </a:lnTo>
                <a:lnTo>
                  <a:pt x="18292" y="3042"/>
                </a:lnTo>
                <a:lnTo>
                  <a:pt x="18726" y="3476"/>
                </a:lnTo>
                <a:lnTo>
                  <a:pt x="19074" y="3911"/>
                </a:lnTo>
                <a:lnTo>
                  <a:pt x="19421" y="4389"/>
                </a:lnTo>
                <a:lnTo>
                  <a:pt x="19725" y="4867"/>
                </a:lnTo>
                <a:lnTo>
                  <a:pt x="19986" y="5345"/>
                </a:lnTo>
                <a:lnTo>
                  <a:pt x="20203" y="5866"/>
                </a:lnTo>
                <a:lnTo>
                  <a:pt x="20420" y="6344"/>
                </a:lnTo>
                <a:lnTo>
                  <a:pt x="20551" y="6865"/>
                </a:lnTo>
                <a:lnTo>
                  <a:pt x="20681" y="7387"/>
                </a:lnTo>
                <a:lnTo>
                  <a:pt x="20768" y="7865"/>
                </a:lnTo>
                <a:lnTo>
                  <a:pt x="20898" y="8864"/>
                </a:lnTo>
                <a:lnTo>
                  <a:pt x="20942" y="9820"/>
                </a:lnTo>
                <a:lnTo>
                  <a:pt x="20898" y="10645"/>
                </a:lnTo>
                <a:lnTo>
                  <a:pt x="20855" y="11384"/>
                </a:lnTo>
                <a:lnTo>
                  <a:pt x="20768" y="12079"/>
                </a:lnTo>
                <a:lnTo>
                  <a:pt x="20638" y="12644"/>
                </a:lnTo>
                <a:lnTo>
                  <a:pt x="20464" y="13513"/>
                </a:lnTo>
                <a:lnTo>
                  <a:pt x="20377" y="13730"/>
                </a:lnTo>
                <a:lnTo>
                  <a:pt x="20377" y="13817"/>
                </a:lnTo>
                <a:lnTo>
                  <a:pt x="20420" y="13817"/>
                </a:lnTo>
                <a:lnTo>
                  <a:pt x="20551" y="13513"/>
                </a:lnTo>
                <a:lnTo>
                  <a:pt x="20725" y="12687"/>
                </a:lnTo>
                <a:lnTo>
                  <a:pt x="20855" y="12079"/>
                </a:lnTo>
                <a:lnTo>
                  <a:pt x="20942" y="11384"/>
                </a:lnTo>
                <a:lnTo>
                  <a:pt x="20985" y="10645"/>
                </a:lnTo>
                <a:lnTo>
                  <a:pt x="21029" y="9820"/>
                </a:lnTo>
                <a:lnTo>
                  <a:pt x="20985" y="8864"/>
                </a:lnTo>
                <a:lnTo>
                  <a:pt x="20855" y="7865"/>
                </a:lnTo>
                <a:lnTo>
                  <a:pt x="20768" y="7343"/>
                </a:lnTo>
                <a:lnTo>
                  <a:pt x="20638" y="6822"/>
                </a:lnTo>
                <a:lnTo>
                  <a:pt x="20464" y="6344"/>
                </a:lnTo>
                <a:lnTo>
                  <a:pt x="20290" y="5823"/>
                </a:lnTo>
                <a:lnTo>
                  <a:pt x="20073" y="5301"/>
                </a:lnTo>
                <a:lnTo>
                  <a:pt x="19812" y="4823"/>
                </a:lnTo>
                <a:lnTo>
                  <a:pt x="19508" y="4345"/>
                </a:lnTo>
                <a:lnTo>
                  <a:pt x="19160" y="3867"/>
                </a:lnTo>
                <a:lnTo>
                  <a:pt x="18769" y="3390"/>
                </a:lnTo>
                <a:lnTo>
                  <a:pt x="18335" y="2955"/>
                </a:lnTo>
                <a:lnTo>
                  <a:pt x="17857" y="2564"/>
                </a:lnTo>
                <a:lnTo>
                  <a:pt x="17336" y="2130"/>
                </a:lnTo>
                <a:lnTo>
                  <a:pt x="16858" y="1869"/>
                </a:lnTo>
                <a:lnTo>
                  <a:pt x="16423" y="1608"/>
                </a:lnTo>
                <a:lnTo>
                  <a:pt x="15511" y="1130"/>
                </a:lnTo>
                <a:lnTo>
                  <a:pt x="14512" y="783"/>
                </a:lnTo>
                <a:lnTo>
                  <a:pt x="13556" y="479"/>
                </a:lnTo>
                <a:lnTo>
                  <a:pt x="12513" y="261"/>
                </a:lnTo>
                <a:lnTo>
                  <a:pt x="11514" y="131"/>
                </a:lnTo>
                <a:lnTo>
                  <a:pt x="10515" y="44"/>
                </a:lnTo>
                <a:lnTo>
                  <a:pt x="951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42" name="Google Shape;215;p16"/>
          <p:cNvSpPr/>
          <p:nvPr/>
        </p:nvSpPr>
        <p:spPr>
          <a:xfrm>
            <a:off x="2789357" y="3234451"/>
            <a:ext cx="20487" cy="14884"/>
          </a:xfrm>
          <a:custGeom>
            <a:avLst/>
            <a:ahLst/>
            <a:rect l="l" t="t" r="r" b="b"/>
            <a:pathLst>
              <a:path w="479" h="348" extrusionOk="0">
                <a:moveTo>
                  <a:pt x="131" y="0"/>
                </a:moveTo>
                <a:lnTo>
                  <a:pt x="87" y="43"/>
                </a:lnTo>
                <a:lnTo>
                  <a:pt x="0" y="87"/>
                </a:lnTo>
                <a:lnTo>
                  <a:pt x="0" y="174"/>
                </a:lnTo>
                <a:lnTo>
                  <a:pt x="0" y="261"/>
                </a:lnTo>
                <a:lnTo>
                  <a:pt x="87" y="304"/>
                </a:lnTo>
                <a:lnTo>
                  <a:pt x="131" y="348"/>
                </a:lnTo>
                <a:lnTo>
                  <a:pt x="348" y="348"/>
                </a:lnTo>
                <a:lnTo>
                  <a:pt x="391" y="304"/>
                </a:lnTo>
                <a:lnTo>
                  <a:pt x="435" y="261"/>
                </a:lnTo>
                <a:lnTo>
                  <a:pt x="478" y="174"/>
                </a:lnTo>
                <a:lnTo>
                  <a:pt x="435" y="87"/>
                </a:lnTo>
                <a:lnTo>
                  <a:pt x="391" y="43"/>
                </a:lnTo>
                <a:lnTo>
                  <a:pt x="34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43" name="Google Shape;216;p16"/>
          <p:cNvSpPr/>
          <p:nvPr/>
        </p:nvSpPr>
        <p:spPr>
          <a:xfrm>
            <a:off x="3670193" y="2530134"/>
            <a:ext cx="414399" cy="249050"/>
          </a:xfrm>
          <a:custGeom>
            <a:avLst/>
            <a:ahLst/>
            <a:rect l="l" t="t" r="r" b="b"/>
            <a:pathLst>
              <a:path w="9689" h="5823" extrusionOk="0">
                <a:moveTo>
                  <a:pt x="261" y="1"/>
                </a:moveTo>
                <a:lnTo>
                  <a:pt x="0" y="2217"/>
                </a:lnTo>
                <a:lnTo>
                  <a:pt x="6256" y="5823"/>
                </a:lnTo>
                <a:lnTo>
                  <a:pt x="9689" y="4345"/>
                </a:lnTo>
                <a:lnTo>
                  <a:pt x="2650" y="218"/>
                </a:lnTo>
                <a:lnTo>
                  <a:pt x="261" y="1"/>
                </a:lnTo>
                <a:close/>
              </a:path>
            </a:pathLst>
          </a:custGeom>
          <a:solidFill>
            <a:srgbClr val="47948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44" name="Google Shape;217;p16"/>
          <p:cNvSpPr/>
          <p:nvPr/>
        </p:nvSpPr>
        <p:spPr>
          <a:xfrm>
            <a:off x="3863434" y="2675087"/>
            <a:ext cx="137548" cy="68817"/>
          </a:xfrm>
          <a:custGeom>
            <a:avLst/>
            <a:ahLst/>
            <a:rect l="l" t="t" r="r" b="b"/>
            <a:pathLst>
              <a:path w="3216" h="1609" extrusionOk="0">
                <a:moveTo>
                  <a:pt x="3085" y="1"/>
                </a:moveTo>
                <a:lnTo>
                  <a:pt x="44" y="1434"/>
                </a:lnTo>
                <a:lnTo>
                  <a:pt x="1" y="1478"/>
                </a:lnTo>
                <a:lnTo>
                  <a:pt x="44" y="1565"/>
                </a:lnTo>
                <a:lnTo>
                  <a:pt x="87" y="1608"/>
                </a:lnTo>
                <a:lnTo>
                  <a:pt x="131" y="1608"/>
                </a:lnTo>
                <a:lnTo>
                  <a:pt x="3172" y="174"/>
                </a:lnTo>
                <a:lnTo>
                  <a:pt x="3216" y="131"/>
                </a:lnTo>
                <a:lnTo>
                  <a:pt x="3216" y="44"/>
                </a:lnTo>
                <a:lnTo>
                  <a:pt x="3172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45" name="Google Shape;218;p16"/>
          <p:cNvSpPr/>
          <p:nvPr/>
        </p:nvSpPr>
        <p:spPr>
          <a:xfrm>
            <a:off x="3863434" y="2675087"/>
            <a:ext cx="137548" cy="68817"/>
          </a:xfrm>
          <a:custGeom>
            <a:avLst/>
            <a:ahLst/>
            <a:rect l="l" t="t" r="r" b="b"/>
            <a:pathLst>
              <a:path w="3216" h="1609" fill="none" extrusionOk="0">
                <a:moveTo>
                  <a:pt x="131" y="1608"/>
                </a:moveTo>
                <a:lnTo>
                  <a:pt x="3172" y="174"/>
                </a:lnTo>
                <a:lnTo>
                  <a:pt x="3172" y="174"/>
                </a:lnTo>
                <a:lnTo>
                  <a:pt x="3216" y="131"/>
                </a:lnTo>
                <a:lnTo>
                  <a:pt x="3216" y="44"/>
                </a:lnTo>
                <a:lnTo>
                  <a:pt x="3216" y="44"/>
                </a:lnTo>
                <a:lnTo>
                  <a:pt x="3172" y="1"/>
                </a:lnTo>
                <a:lnTo>
                  <a:pt x="3085" y="1"/>
                </a:lnTo>
                <a:lnTo>
                  <a:pt x="44" y="1434"/>
                </a:lnTo>
                <a:lnTo>
                  <a:pt x="44" y="1434"/>
                </a:lnTo>
                <a:lnTo>
                  <a:pt x="1" y="1478"/>
                </a:lnTo>
                <a:lnTo>
                  <a:pt x="44" y="1565"/>
                </a:lnTo>
                <a:lnTo>
                  <a:pt x="44" y="1565"/>
                </a:lnTo>
                <a:lnTo>
                  <a:pt x="87" y="1608"/>
                </a:lnTo>
                <a:lnTo>
                  <a:pt x="131" y="1608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46" name="Google Shape;219;p16"/>
          <p:cNvSpPr/>
          <p:nvPr/>
        </p:nvSpPr>
        <p:spPr>
          <a:xfrm>
            <a:off x="3677592" y="2476242"/>
            <a:ext cx="323384" cy="206322"/>
          </a:xfrm>
          <a:custGeom>
            <a:avLst/>
            <a:ahLst/>
            <a:rect l="l" t="t" r="r" b="b"/>
            <a:pathLst>
              <a:path w="7561" h="4824" extrusionOk="0">
                <a:moveTo>
                  <a:pt x="2477" y="175"/>
                </a:moveTo>
                <a:lnTo>
                  <a:pt x="6318" y="2327"/>
                </a:lnTo>
                <a:lnTo>
                  <a:pt x="4346" y="3172"/>
                </a:lnTo>
                <a:lnTo>
                  <a:pt x="305" y="783"/>
                </a:lnTo>
                <a:lnTo>
                  <a:pt x="2477" y="175"/>
                </a:lnTo>
                <a:close/>
                <a:moveTo>
                  <a:pt x="2434" y="1"/>
                </a:moveTo>
                <a:lnTo>
                  <a:pt x="44" y="696"/>
                </a:lnTo>
                <a:lnTo>
                  <a:pt x="1" y="739"/>
                </a:lnTo>
                <a:lnTo>
                  <a:pt x="1" y="783"/>
                </a:lnTo>
                <a:lnTo>
                  <a:pt x="44" y="826"/>
                </a:lnTo>
                <a:lnTo>
                  <a:pt x="4302" y="3346"/>
                </a:lnTo>
                <a:lnTo>
                  <a:pt x="4389" y="3346"/>
                </a:lnTo>
                <a:lnTo>
                  <a:pt x="6474" y="2434"/>
                </a:lnTo>
                <a:lnTo>
                  <a:pt x="7387" y="4780"/>
                </a:lnTo>
                <a:lnTo>
                  <a:pt x="7430" y="4823"/>
                </a:lnTo>
                <a:lnTo>
                  <a:pt x="7517" y="4823"/>
                </a:lnTo>
                <a:lnTo>
                  <a:pt x="7561" y="4780"/>
                </a:lnTo>
                <a:lnTo>
                  <a:pt x="7561" y="4693"/>
                </a:lnTo>
                <a:lnTo>
                  <a:pt x="6605" y="2303"/>
                </a:lnTo>
                <a:lnTo>
                  <a:pt x="6547" y="2274"/>
                </a:lnTo>
                <a:lnTo>
                  <a:pt x="6518" y="2217"/>
                </a:lnTo>
                <a:lnTo>
                  <a:pt x="2521" y="44"/>
                </a:lnTo>
                <a:lnTo>
                  <a:pt x="2434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47" name="Google Shape;220;p16"/>
          <p:cNvSpPr/>
          <p:nvPr/>
        </p:nvSpPr>
        <p:spPr>
          <a:xfrm>
            <a:off x="3703640" y="2498569"/>
            <a:ext cx="191439" cy="104102"/>
          </a:xfrm>
          <a:custGeom>
            <a:avLst/>
            <a:ahLst/>
            <a:rect l="l" t="t" r="r" b="b"/>
            <a:pathLst>
              <a:path w="4476" h="2434" extrusionOk="0">
                <a:moveTo>
                  <a:pt x="0" y="0"/>
                </a:moveTo>
                <a:lnTo>
                  <a:pt x="44" y="44"/>
                </a:lnTo>
                <a:lnTo>
                  <a:pt x="4475" y="2433"/>
                </a:lnTo>
                <a:lnTo>
                  <a:pt x="4475" y="2390"/>
                </a:lnTo>
                <a:lnTo>
                  <a:pt x="44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48" name="Google Shape;221;p16"/>
          <p:cNvSpPr/>
          <p:nvPr/>
        </p:nvSpPr>
        <p:spPr>
          <a:xfrm>
            <a:off x="3703640" y="2498569"/>
            <a:ext cx="191439" cy="104102"/>
          </a:xfrm>
          <a:custGeom>
            <a:avLst/>
            <a:ahLst/>
            <a:rect l="l" t="t" r="r" b="b"/>
            <a:pathLst>
              <a:path w="4476" h="2434" fill="none" extrusionOk="0">
                <a:moveTo>
                  <a:pt x="44" y="44"/>
                </a:moveTo>
                <a:lnTo>
                  <a:pt x="4475" y="2433"/>
                </a:lnTo>
                <a:lnTo>
                  <a:pt x="4475" y="2433"/>
                </a:lnTo>
                <a:lnTo>
                  <a:pt x="4475" y="2390"/>
                </a:lnTo>
                <a:lnTo>
                  <a:pt x="44" y="0"/>
                </a:lnTo>
                <a:lnTo>
                  <a:pt x="0" y="0"/>
                </a:lnTo>
                <a:lnTo>
                  <a:pt x="44" y="44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49" name="Google Shape;222;p16"/>
          <p:cNvSpPr/>
          <p:nvPr/>
        </p:nvSpPr>
        <p:spPr>
          <a:xfrm>
            <a:off x="3737087" y="2492966"/>
            <a:ext cx="183997" cy="98542"/>
          </a:xfrm>
          <a:custGeom>
            <a:avLst/>
            <a:ahLst/>
            <a:rect l="l" t="t" r="r" b="b"/>
            <a:pathLst>
              <a:path w="4302" h="2304" extrusionOk="0">
                <a:moveTo>
                  <a:pt x="0" y="1"/>
                </a:moveTo>
                <a:lnTo>
                  <a:pt x="0" y="44"/>
                </a:lnTo>
                <a:lnTo>
                  <a:pt x="4258" y="2303"/>
                </a:lnTo>
                <a:lnTo>
                  <a:pt x="4301" y="2303"/>
                </a:lnTo>
                <a:lnTo>
                  <a:pt x="4301" y="2260"/>
                </a:lnTo>
                <a:lnTo>
                  <a:pt x="0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50" name="Google Shape;223;p16"/>
          <p:cNvSpPr/>
          <p:nvPr/>
        </p:nvSpPr>
        <p:spPr>
          <a:xfrm>
            <a:off x="3737087" y="2492966"/>
            <a:ext cx="183997" cy="98542"/>
          </a:xfrm>
          <a:custGeom>
            <a:avLst/>
            <a:ahLst/>
            <a:rect l="l" t="t" r="r" b="b"/>
            <a:pathLst>
              <a:path w="4302" h="2304" fill="none" extrusionOk="0">
                <a:moveTo>
                  <a:pt x="0" y="44"/>
                </a:moveTo>
                <a:lnTo>
                  <a:pt x="4258" y="2303"/>
                </a:lnTo>
                <a:lnTo>
                  <a:pt x="4301" y="2303"/>
                </a:lnTo>
                <a:lnTo>
                  <a:pt x="4301" y="2260"/>
                </a:lnTo>
                <a:lnTo>
                  <a:pt x="0" y="1"/>
                </a:lnTo>
                <a:lnTo>
                  <a:pt x="0" y="1"/>
                </a:lnTo>
                <a:lnTo>
                  <a:pt x="0" y="44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51" name="Google Shape;224;p16"/>
          <p:cNvSpPr/>
          <p:nvPr/>
        </p:nvSpPr>
        <p:spPr>
          <a:xfrm>
            <a:off x="3759371" y="2483685"/>
            <a:ext cx="180276" cy="98542"/>
          </a:xfrm>
          <a:custGeom>
            <a:avLst/>
            <a:ahLst/>
            <a:rect l="l" t="t" r="r" b="b"/>
            <a:pathLst>
              <a:path w="4215" h="2304" extrusionOk="0">
                <a:moveTo>
                  <a:pt x="1" y="1"/>
                </a:moveTo>
                <a:lnTo>
                  <a:pt x="44" y="44"/>
                </a:lnTo>
                <a:lnTo>
                  <a:pt x="4171" y="2303"/>
                </a:lnTo>
                <a:lnTo>
                  <a:pt x="4215" y="2303"/>
                </a:lnTo>
                <a:lnTo>
                  <a:pt x="4215" y="2260"/>
                </a:lnTo>
                <a:lnTo>
                  <a:pt x="44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52" name="Google Shape;225;p16"/>
          <p:cNvSpPr/>
          <p:nvPr/>
        </p:nvSpPr>
        <p:spPr>
          <a:xfrm>
            <a:off x="3759371" y="2483685"/>
            <a:ext cx="180276" cy="98542"/>
          </a:xfrm>
          <a:custGeom>
            <a:avLst/>
            <a:ahLst/>
            <a:rect l="l" t="t" r="r" b="b"/>
            <a:pathLst>
              <a:path w="4215" h="2304" fill="none" extrusionOk="0">
                <a:moveTo>
                  <a:pt x="44" y="44"/>
                </a:moveTo>
                <a:lnTo>
                  <a:pt x="4171" y="2303"/>
                </a:lnTo>
                <a:lnTo>
                  <a:pt x="4215" y="2303"/>
                </a:lnTo>
                <a:lnTo>
                  <a:pt x="4215" y="2260"/>
                </a:lnTo>
                <a:lnTo>
                  <a:pt x="44" y="1"/>
                </a:lnTo>
                <a:lnTo>
                  <a:pt x="1" y="1"/>
                </a:lnTo>
                <a:lnTo>
                  <a:pt x="44" y="44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53" name="Google Shape;226;p16"/>
          <p:cNvSpPr/>
          <p:nvPr/>
        </p:nvSpPr>
        <p:spPr>
          <a:xfrm>
            <a:off x="3696198" y="2492966"/>
            <a:ext cx="104102" cy="26090"/>
          </a:xfrm>
          <a:custGeom>
            <a:avLst/>
            <a:ahLst/>
            <a:rect l="l" t="t" r="r" b="b"/>
            <a:pathLst>
              <a:path w="2434" h="610" extrusionOk="0">
                <a:moveTo>
                  <a:pt x="44" y="609"/>
                </a:moveTo>
                <a:lnTo>
                  <a:pt x="2433" y="1"/>
                </a:lnTo>
                <a:lnTo>
                  <a:pt x="2433" y="1"/>
                </a:lnTo>
                <a:lnTo>
                  <a:pt x="2433" y="1"/>
                </a:lnTo>
                <a:lnTo>
                  <a:pt x="44" y="609"/>
                </a:lnTo>
                <a:lnTo>
                  <a:pt x="0" y="609"/>
                </a:lnTo>
                <a:lnTo>
                  <a:pt x="44" y="609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54" name="Google Shape;227;p16"/>
          <p:cNvSpPr/>
          <p:nvPr/>
        </p:nvSpPr>
        <p:spPr>
          <a:xfrm>
            <a:off x="3696198" y="2492966"/>
            <a:ext cx="104102" cy="26090"/>
          </a:xfrm>
          <a:custGeom>
            <a:avLst/>
            <a:ahLst/>
            <a:rect l="l" t="t" r="r" b="b"/>
            <a:pathLst>
              <a:path w="2434" h="610" fill="none" extrusionOk="0">
                <a:moveTo>
                  <a:pt x="44" y="609"/>
                </a:moveTo>
                <a:lnTo>
                  <a:pt x="2433" y="1"/>
                </a:lnTo>
                <a:lnTo>
                  <a:pt x="2433" y="1"/>
                </a:lnTo>
                <a:lnTo>
                  <a:pt x="2433" y="1"/>
                </a:lnTo>
                <a:lnTo>
                  <a:pt x="44" y="609"/>
                </a:lnTo>
                <a:lnTo>
                  <a:pt x="0" y="609"/>
                </a:lnTo>
                <a:lnTo>
                  <a:pt x="44" y="609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55" name="Google Shape;228;p16"/>
          <p:cNvSpPr/>
          <p:nvPr/>
        </p:nvSpPr>
        <p:spPr>
          <a:xfrm>
            <a:off x="3718482" y="2502290"/>
            <a:ext cx="104102" cy="29768"/>
          </a:xfrm>
          <a:custGeom>
            <a:avLst/>
            <a:ahLst/>
            <a:rect l="l" t="t" r="r" b="b"/>
            <a:pathLst>
              <a:path w="2434" h="696" extrusionOk="0">
                <a:moveTo>
                  <a:pt x="2390" y="0"/>
                </a:moveTo>
                <a:lnTo>
                  <a:pt x="1" y="695"/>
                </a:lnTo>
                <a:lnTo>
                  <a:pt x="44" y="695"/>
                </a:lnTo>
                <a:lnTo>
                  <a:pt x="2390" y="43"/>
                </a:lnTo>
                <a:lnTo>
                  <a:pt x="2434" y="43"/>
                </a:lnTo>
                <a:lnTo>
                  <a:pt x="2390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56" name="Google Shape;229;p16"/>
          <p:cNvSpPr/>
          <p:nvPr/>
        </p:nvSpPr>
        <p:spPr>
          <a:xfrm>
            <a:off x="3718482" y="2502290"/>
            <a:ext cx="104102" cy="29768"/>
          </a:xfrm>
          <a:custGeom>
            <a:avLst/>
            <a:ahLst/>
            <a:rect l="l" t="t" r="r" b="b"/>
            <a:pathLst>
              <a:path w="2434" h="696" fill="none" extrusionOk="0">
                <a:moveTo>
                  <a:pt x="44" y="695"/>
                </a:moveTo>
                <a:lnTo>
                  <a:pt x="2390" y="43"/>
                </a:lnTo>
                <a:lnTo>
                  <a:pt x="2434" y="43"/>
                </a:lnTo>
                <a:lnTo>
                  <a:pt x="2390" y="0"/>
                </a:lnTo>
                <a:lnTo>
                  <a:pt x="1" y="695"/>
                </a:lnTo>
                <a:lnTo>
                  <a:pt x="1" y="695"/>
                </a:lnTo>
                <a:lnTo>
                  <a:pt x="44" y="695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57" name="Google Shape;230;p16"/>
          <p:cNvSpPr/>
          <p:nvPr/>
        </p:nvSpPr>
        <p:spPr>
          <a:xfrm>
            <a:off x="3744487" y="2511571"/>
            <a:ext cx="100424" cy="31607"/>
          </a:xfrm>
          <a:custGeom>
            <a:avLst/>
            <a:ahLst/>
            <a:rect l="l" t="t" r="r" b="b"/>
            <a:pathLst>
              <a:path w="2348" h="739" extrusionOk="0">
                <a:moveTo>
                  <a:pt x="2304" y="0"/>
                </a:moveTo>
                <a:lnTo>
                  <a:pt x="44" y="695"/>
                </a:lnTo>
                <a:lnTo>
                  <a:pt x="1" y="739"/>
                </a:lnTo>
                <a:lnTo>
                  <a:pt x="44" y="739"/>
                </a:lnTo>
                <a:lnTo>
                  <a:pt x="2304" y="44"/>
                </a:lnTo>
                <a:lnTo>
                  <a:pt x="2347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58" name="Google Shape;231;p16"/>
          <p:cNvSpPr/>
          <p:nvPr/>
        </p:nvSpPr>
        <p:spPr>
          <a:xfrm>
            <a:off x="3744487" y="2511571"/>
            <a:ext cx="100424" cy="31607"/>
          </a:xfrm>
          <a:custGeom>
            <a:avLst/>
            <a:ahLst/>
            <a:rect l="l" t="t" r="r" b="b"/>
            <a:pathLst>
              <a:path w="2348" h="739" fill="none" extrusionOk="0">
                <a:moveTo>
                  <a:pt x="44" y="739"/>
                </a:moveTo>
                <a:lnTo>
                  <a:pt x="2304" y="44"/>
                </a:lnTo>
                <a:lnTo>
                  <a:pt x="2347" y="0"/>
                </a:lnTo>
                <a:lnTo>
                  <a:pt x="2304" y="0"/>
                </a:lnTo>
                <a:lnTo>
                  <a:pt x="44" y="695"/>
                </a:lnTo>
                <a:lnTo>
                  <a:pt x="1" y="739"/>
                </a:lnTo>
                <a:lnTo>
                  <a:pt x="44" y="739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59" name="Google Shape;232;p16"/>
          <p:cNvSpPr/>
          <p:nvPr/>
        </p:nvSpPr>
        <p:spPr>
          <a:xfrm>
            <a:off x="3764931" y="2522692"/>
            <a:ext cx="96703" cy="31650"/>
          </a:xfrm>
          <a:custGeom>
            <a:avLst/>
            <a:ahLst/>
            <a:rect l="l" t="t" r="r" b="b"/>
            <a:pathLst>
              <a:path w="2261" h="740" extrusionOk="0">
                <a:moveTo>
                  <a:pt x="2260" y="1"/>
                </a:moveTo>
                <a:lnTo>
                  <a:pt x="1" y="740"/>
                </a:lnTo>
                <a:lnTo>
                  <a:pt x="2260" y="44"/>
                </a:lnTo>
                <a:lnTo>
                  <a:pt x="2260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60" name="Google Shape;233;p16"/>
          <p:cNvSpPr/>
          <p:nvPr/>
        </p:nvSpPr>
        <p:spPr>
          <a:xfrm>
            <a:off x="3764931" y="2522692"/>
            <a:ext cx="96703" cy="31650"/>
          </a:xfrm>
          <a:custGeom>
            <a:avLst/>
            <a:ahLst/>
            <a:rect l="l" t="t" r="r" b="b"/>
            <a:pathLst>
              <a:path w="2261" h="740" fill="none" extrusionOk="0">
                <a:moveTo>
                  <a:pt x="1" y="740"/>
                </a:moveTo>
                <a:lnTo>
                  <a:pt x="2260" y="44"/>
                </a:lnTo>
                <a:lnTo>
                  <a:pt x="2260" y="1"/>
                </a:lnTo>
                <a:lnTo>
                  <a:pt x="2260" y="1"/>
                </a:lnTo>
                <a:lnTo>
                  <a:pt x="1" y="740"/>
                </a:lnTo>
                <a:lnTo>
                  <a:pt x="1" y="740"/>
                </a:lnTo>
                <a:lnTo>
                  <a:pt x="1" y="740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61" name="Google Shape;234;p16"/>
          <p:cNvSpPr/>
          <p:nvPr/>
        </p:nvSpPr>
        <p:spPr>
          <a:xfrm>
            <a:off x="3783537" y="2533855"/>
            <a:ext cx="98542" cy="33489"/>
          </a:xfrm>
          <a:custGeom>
            <a:avLst/>
            <a:ahLst/>
            <a:rect l="l" t="t" r="r" b="b"/>
            <a:pathLst>
              <a:path w="2304" h="783" extrusionOk="0">
                <a:moveTo>
                  <a:pt x="2260" y="1"/>
                </a:moveTo>
                <a:lnTo>
                  <a:pt x="0" y="739"/>
                </a:lnTo>
                <a:lnTo>
                  <a:pt x="0" y="783"/>
                </a:lnTo>
                <a:lnTo>
                  <a:pt x="2303" y="44"/>
                </a:lnTo>
                <a:lnTo>
                  <a:pt x="2303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62" name="Google Shape;235;p16"/>
          <p:cNvSpPr/>
          <p:nvPr/>
        </p:nvSpPr>
        <p:spPr>
          <a:xfrm>
            <a:off x="3783537" y="2533855"/>
            <a:ext cx="98542" cy="33489"/>
          </a:xfrm>
          <a:custGeom>
            <a:avLst/>
            <a:ahLst/>
            <a:rect l="l" t="t" r="r" b="b"/>
            <a:pathLst>
              <a:path w="2304" h="783" fill="none" extrusionOk="0">
                <a:moveTo>
                  <a:pt x="0" y="783"/>
                </a:moveTo>
                <a:lnTo>
                  <a:pt x="2303" y="44"/>
                </a:lnTo>
                <a:lnTo>
                  <a:pt x="2303" y="1"/>
                </a:lnTo>
                <a:lnTo>
                  <a:pt x="2260" y="1"/>
                </a:lnTo>
                <a:lnTo>
                  <a:pt x="0" y="739"/>
                </a:lnTo>
                <a:lnTo>
                  <a:pt x="0" y="783"/>
                </a:lnTo>
                <a:lnTo>
                  <a:pt x="0" y="783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63" name="Google Shape;236;p16"/>
          <p:cNvSpPr/>
          <p:nvPr/>
        </p:nvSpPr>
        <p:spPr>
          <a:xfrm>
            <a:off x="3802100" y="2543137"/>
            <a:ext cx="98542" cy="35371"/>
          </a:xfrm>
          <a:custGeom>
            <a:avLst/>
            <a:ahLst/>
            <a:rect l="l" t="t" r="r" b="b"/>
            <a:pathLst>
              <a:path w="2304" h="827" extrusionOk="0">
                <a:moveTo>
                  <a:pt x="2260" y="1"/>
                </a:moveTo>
                <a:lnTo>
                  <a:pt x="1" y="826"/>
                </a:lnTo>
                <a:lnTo>
                  <a:pt x="1" y="826"/>
                </a:lnTo>
                <a:lnTo>
                  <a:pt x="2260" y="44"/>
                </a:lnTo>
                <a:lnTo>
                  <a:pt x="2304" y="44"/>
                </a:lnTo>
                <a:lnTo>
                  <a:pt x="2260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64" name="Google Shape;237;p16"/>
          <p:cNvSpPr/>
          <p:nvPr/>
        </p:nvSpPr>
        <p:spPr>
          <a:xfrm>
            <a:off x="3802100" y="2543137"/>
            <a:ext cx="98542" cy="35371"/>
          </a:xfrm>
          <a:custGeom>
            <a:avLst/>
            <a:ahLst/>
            <a:rect l="l" t="t" r="r" b="b"/>
            <a:pathLst>
              <a:path w="2304" h="827" fill="none" extrusionOk="0">
                <a:moveTo>
                  <a:pt x="1" y="826"/>
                </a:moveTo>
                <a:lnTo>
                  <a:pt x="2260" y="44"/>
                </a:lnTo>
                <a:lnTo>
                  <a:pt x="2304" y="44"/>
                </a:lnTo>
                <a:lnTo>
                  <a:pt x="2260" y="1"/>
                </a:lnTo>
                <a:lnTo>
                  <a:pt x="1" y="826"/>
                </a:lnTo>
                <a:lnTo>
                  <a:pt x="1" y="826"/>
                </a:lnTo>
                <a:lnTo>
                  <a:pt x="1" y="826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65" name="Google Shape;238;p16"/>
          <p:cNvSpPr/>
          <p:nvPr/>
        </p:nvSpPr>
        <p:spPr>
          <a:xfrm>
            <a:off x="3822545" y="2554300"/>
            <a:ext cx="96660" cy="35371"/>
          </a:xfrm>
          <a:custGeom>
            <a:avLst/>
            <a:ahLst/>
            <a:rect l="l" t="t" r="r" b="b"/>
            <a:pathLst>
              <a:path w="2260" h="827" extrusionOk="0">
                <a:moveTo>
                  <a:pt x="2260" y="1"/>
                </a:moveTo>
                <a:lnTo>
                  <a:pt x="1" y="783"/>
                </a:lnTo>
                <a:lnTo>
                  <a:pt x="1" y="826"/>
                </a:lnTo>
                <a:lnTo>
                  <a:pt x="2260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66" name="Google Shape;239;p16"/>
          <p:cNvSpPr/>
          <p:nvPr/>
        </p:nvSpPr>
        <p:spPr>
          <a:xfrm>
            <a:off x="3822545" y="2554300"/>
            <a:ext cx="98542" cy="35371"/>
          </a:xfrm>
          <a:custGeom>
            <a:avLst/>
            <a:ahLst/>
            <a:rect l="l" t="t" r="r" b="b"/>
            <a:pathLst>
              <a:path w="2304" h="827" fill="none" extrusionOk="0">
                <a:moveTo>
                  <a:pt x="1" y="826"/>
                </a:moveTo>
                <a:lnTo>
                  <a:pt x="2260" y="1"/>
                </a:lnTo>
                <a:lnTo>
                  <a:pt x="2303" y="1"/>
                </a:lnTo>
                <a:lnTo>
                  <a:pt x="2260" y="1"/>
                </a:lnTo>
                <a:lnTo>
                  <a:pt x="1" y="783"/>
                </a:lnTo>
                <a:lnTo>
                  <a:pt x="1" y="826"/>
                </a:lnTo>
                <a:lnTo>
                  <a:pt x="1" y="826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67" name="Google Shape;240;p16"/>
          <p:cNvSpPr/>
          <p:nvPr/>
        </p:nvSpPr>
        <p:spPr>
          <a:xfrm>
            <a:off x="3842989" y="2565463"/>
            <a:ext cx="96660" cy="40931"/>
          </a:xfrm>
          <a:custGeom>
            <a:avLst/>
            <a:ahLst/>
            <a:rect l="l" t="t" r="r" b="b"/>
            <a:pathLst>
              <a:path w="2260" h="957" extrusionOk="0">
                <a:moveTo>
                  <a:pt x="2216" y="0"/>
                </a:moveTo>
                <a:lnTo>
                  <a:pt x="1" y="913"/>
                </a:lnTo>
                <a:lnTo>
                  <a:pt x="1" y="956"/>
                </a:lnTo>
                <a:lnTo>
                  <a:pt x="2216" y="44"/>
                </a:lnTo>
                <a:lnTo>
                  <a:pt x="2260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68" name="Google Shape;241;p16"/>
          <p:cNvSpPr/>
          <p:nvPr/>
        </p:nvSpPr>
        <p:spPr>
          <a:xfrm>
            <a:off x="3842989" y="2565463"/>
            <a:ext cx="96660" cy="40931"/>
          </a:xfrm>
          <a:custGeom>
            <a:avLst/>
            <a:ahLst/>
            <a:rect l="l" t="t" r="r" b="b"/>
            <a:pathLst>
              <a:path w="2260" h="957" fill="none" extrusionOk="0">
                <a:moveTo>
                  <a:pt x="1" y="956"/>
                </a:moveTo>
                <a:lnTo>
                  <a:pt x="2216" y="44"/>
                </a:lnTo>
                <a:lnTo>
                  <a:pt x="2260" y="0"/>
                </a:lnTo>
                <a:lnTo>
                  <a:pt x="2216" y="0"/>
                </a:lnTo>
                <a:lnTo>
                  <a:pt x="1" y="913"/>
                </a:lnTo>
                <a:lnTo>
                  <a:pt x="1" y="913"/>
                </a:lnTo>
                <a:lnTo>
                  <a:pt x="1" y="956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69" name="Google Shape;242;p16"/>
          <p:cNvSpPr/>
          <p:nvPr/>
        </p:nvSpPr>
        <p:spPr>
          <a:xfrm>
            <a:off x="3895042" y="2608192"/>
            <a:ext cx="5603" cy="117104"/>
          </a:xfrm>
          <a:custGeom>
            <a:avLst/>
            <a:ahLst/>
            <a:rect l="l" t="t" r="r" b="b"/>
            <a:pathLst>
              <a:path w="131" h="2738" extrusionOk="0">
                <a:moveTo>
                  <a:pt x="0" y="0"/>
                </a:moveTo>
                <a:lnTo>
                  <a:pt x="87" y="2738"/>
                </a:lnTo>
                <a:lnTo>
                  <a:pt x="131" y="2738"/>
                </a:lnTo>
                <a:lnTo>
                  <a:pt x="0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70" name="Google Shape;243;p16"/>
          <p:cNvSpPr/>
          <p:nvPr/>
        </p:nvSpPr>
        <p:spPr>
          <a:xfrm>
            <a:off x="3895042" y="2608192"/>
            <a:ext cx="5603" cy="117104"/>
          </a:xfrm>
          <a:custGeom>
            <a:avLst/>
            <a:ahLst/>
            <a:rect l="l" t="t" r="r" b="b"/>
            <a:pathLst>
              <a:path w="131" h="2738" fill="none" extrusionOk="0">
                <a:moveTo>
                  <a:pt x="0" y="0"/>
                </a:moveTo>
                <a:lnTo>
                  <a:pt x="87" y="2738"/>
                </a:lnTo>
                <a:lnTo>
                  <a:pt x="87" y="2738"/>
                </a:lnTo>
                <a:lnTo>
                  <a:pt x="131" y="2738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71" name="Google Shape;244;p16"/>
          <p:cNvSpPr/>
          <p:nvPr/>
        </p:nvSpPr>
        <p:spPr>
          <a:xfrm>
            <a:off x="3919165" y="2595190"/>
            <a:ext cx="5646" cy="118943"/>
          </a:xfrm>
          <a:custGeom>
            <a:avLst/>
            <a:ahLst/>
            <a:rect l="l" t="t" r="r" b="b"/>
            <a:pathLst>
              <a:path w="132" h="2781" extrusionOk="0">
                <a:moveTo>
                  <a:pt x="1" y="0"/>
                </a:moveTo>
                <a:lnTo>
                  <a:pt x="88" y="2781"/>
                </a:lnTo>
                <a:lnTo>
                  <a:pt x="131" y="2781"/>
                </a:lnTo>
                <a:lnTo>
                  <a:pt x="44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72" name="Google Shape;245;p16"/>
          <p:cNvSpPr/>
          <p:nvPr/>
        </p:nvSpPr>
        <p:spPr>
          <a:xfrm>
            <a:off x="3919165" y="2595190"/>
            <a:ext cx="5646" cy="118943"/>
          </a:xfrm>
          <a:custGeom>
            <a:avLst/>
            <a:ahLst/>
            <a:rect l="l" t="t" r="r" b="b"/>
            <a:pathLst>
              <a:path w="132" h="2781" fill="none" extrusionOk="0">
                <a:moveTo>
                  <a:pt x="1" y="0"/>
                </a:moveTo>
                <a:lnTo>
                  <a:pt x="88" y="2781"/>
                </a:lnTo>
                <a:lnTo>
                  <a:pt x="131" y="2781"/>
                </a:lnTo>
                <a:lnTo>
                  <a:pt x="131" y="2781"/>
                </a:lnTo>
                <a:lnTo>
                  <a:pt x="44" y="0"/>
                </a:lnTo>
                <a:lnTo>
                  <a:pt x="1" y="0"/>
                </a:lnTo>
                <a:lnTo>
                  <a:pt x="1" y="0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73" name="Google Shape;246;p16"/>
          <p:cNvSpPr/>
          <p:nvPr/>
        </p:nvSpPr>
        <p:spPr>
          <a:xfrm>
            <a:off x="3939610" y="2584026"/>
            <a:ext cx="5646" cy="118986"/>
          </a:xfrm>
          <a:custGeom>
            <a:avLst/>
            <a:ahLst/>
            <a:rect l="l" t="t" r="r" b="b"/>
            <a:pathLst>
              <a:path w="132" h="2782" extrusionOk="0">
                <a:moveTo>
                  <a:pt x="1" y="1"/>
                </a:moveTo>
                <a:lnTo>
                  <a:pt x="1" y="44"/>
                </a:lnTo>
                <a:lnTo>
                  <a:pt x="131" y="2781"/>
                </a:lnTo>
                <a:lnTo>
                  <a:pt x="44" y="44"/>
                </a:lnTo>
                <a:lnTo>
                  <a:pt x="1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74" name="Google Shape;247;p16"/>
          <p:cNvSpPr/>
          <p:nvPr/>
        </p:nvSpPr>
        <p:spPr>
          <a:xfrm>
            <a:off x="3939610" y="2584026"/>
            <a:ext cx="5646" cy="120825"/>
          </a:xfrm>
          <a:custGeom>
            <a:avLst/>
            <a:ahLst/>
            <a:rect l="l" t="t" r="r" b="b"/>
            <a:pathLst>
              <a:path w="132" h="2825" fill="none" extrusionOk="0">
                <a:moveTo>
                  <a:pt x="1" y="44"/>
                </a:moveTo>
                <a:lnTo>
                  <a:pt x="131" y="2781"/>
                </a:lnTo>
                <a:lnTo>
                  <a:pt x="131" y="2825"/>
                </a:lnTo>
                <a:lnTo>
                  <a:pt x="131" y="2781"/>
                </a:lnTo>
                <a:lnTo>
                  <a:pt x="44" y="44"/>
                </a:lnTo>
                <a:lnTo>
                  <a:pt x="1" y="1"/>
                </a:lnTo>
                <a:lnTo>
                  <a:pt x="1" y="44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75" name="Google Shape;248;p16"/>
          <p:cNvSpPr/>
          <p:nvPr/>
        </p:nvSpPr>
        <p:spPr>
          <a:xfrm>
            <a:off x="3958216" y="2589629"/>
            <a:ext cx="5603" cy="105941"/>
          </a:xfrm>
          <a:custGeom>
            <a:avLst/>
            <a:ahLst/>
            <a:rect l="l" t="t" r="r" b="b"/>
            <a:pathLst>
              <a:path w="131" h="2477" extrusionOk="0">
                <a:moveTo>
                  <a:pt x="0" y="0"/>
                </a:moveTo>
                <a:lnTo>
                  <a:pt x="0" y="43"/>
                </a:lnTo>
                <a:lnTo>
                  <a:pt x="87" y="2433"/>
                </a:lnTo>
                <a:lnTo>
                  <a:pt x="87" y="2476"/>
                </a:lnTo>
                <a:lnTo>
                  <a:pt x="131" y="2433"/>
                </a:lnTo>
                <a:lnTo>
                  <a:pt x="44" y="43"/>
                </a:lnTo>
                <a:lnTo>
                  <a:pt x="0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76" name="Google Shape;249;p16"/>
          <p:cNvSpPr/>
          <p:nvPr/>
        </p:nvSpPr>
        <p:spPr>
          <a:xfrm>
            <a:off x="3958216" y="2589629"/>
            <a:ext cx="5603" cy="105941"/>
          </a:xfrm>
          <a:custGeom>
            <a:avLst/>
            <a:ahLst/>
            <a:rect l="l" t="t" r="r" b="b"/>
            <a:pathLst>
              <a:path w="131" h="2477" fill="none" extrusionOk="0">
                <a:moveTo>
                  <a:pt x="0" y="43"/>
                </a:moveTo>
                <a:lnTo>
                  <a:pt x="87" y="2433"/>
                </a:lnTo>
                <a:lnTo>
                  <a:pt x="87" y="2476"/>
                </a:lnTo>
                <a:lnTo>
                  <a:pt x="131" y="2433"/>
                </a:lnTo>
                <a:lnTo>
                  <a:pt x="44" y="43"/>
                </a:lnTo>
                <a:lnTo>
                  <a:pt x="0" y="0"/>
                </a:lnTo>
                <a:lnTo>
                  <a:pt x="0" y="43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77" name="Google Shape;250;p16"/>
          <p:cNvSpPr/>
          <p:nvPr/>
        </p:nvSpPr>
        <p:spPr>
          <a:xfrm>
            <a:off x="3976779" y="2626755"/>
            <a:ext cx="1925" cy="61375"/>
          </a:xfrm>
          <a:custGeom>
            <a:avLst/>
            <a:ahLst/>
            <a:rect l="l" t="t" r="r" b="b"/>
            <a:pathLst>
              <a:path w="45" h="1435" extrusionOk="0">
                <a:moveTo>
                  <a:pt x="1" y="1"/>
                </a:moveTo>
                <a:lnTo>
                  <a:pt x="44" y="1435"/>
                </a:lnTo>
                <a:lnTo>
                  <a:pt x="44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78" name="Google Shape;251;p16"/>
          <p:cNvSpPr/>
          <p:nvPr/>
        </p:nvSpPr>
        <p:spPr>
          <a:xfrm>
            <a:off x="3976779" y="2626755"/>
            <a:ext cx="1925" cy="61375"/>
          </a:xfrm>
          <a:custGeom>
            <a:avLst/>
            <a:ahLst/>
            <a:rect l="l" t="t" r="r" b="b"/>
            <a:pathLst>
              <a:path w="45" h="1435" fill="none" extrusionOk="0">
                <a:moveTo>
                  <a:pt x="1" y="1"/>
                </a:moveTo>
                <a:lnTo>
                  <a:pt x="44" y="1435"/>
                </a:lnTo>
                <a:lnTo>
                  <a:pt x="44" y="1435"/>
                </a:lnTo>
                <a:lnTo>
                  <a:pt x="44" y="1435"/>
                </a:lnTo>
                <a:lnTo>
                  <a:pt x="44" y="1"/>
                </a:lnTo>
                <a:lnTo>
                  <a:pt x="44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79" name="Google Shape;252;p16"/>
          <p:cNvSpPr/>
          <p:nvPr/>
        </p:nvSpPr>
        <p:spPr>
          <a:xfrm>
            <a:off x="3872716" y="2591468"/>
            <a:ext cx="89261" cy="42770"/>
          </a:xfrm>
          <a:custGeom>
            <a:avLst/>
            <a:ahLst/>
            <a:rect l="l" t="t" r="r" b="b"/>
            <a:pathLst>
              <a:path w="2087" h="1000" extrusionOk="0">
                <a:moveTo>
                  <a:pt x="2043" y="0"/>
                </a:moveTo>
                <a:lnTo>
                  <a:pt x="1" y="956"/>
                </a:lnTo>
                <a:lnTo>
                  <a:pt x="1" y="1000"/>
                </a:lnTo>
                <a:lnTo>
                  <a:pt x="44" y="1000"/>
                </a:lnTo>
                <a:lnTo>
                  <a:pt x="2086" y="44"/>
                </a:lnTo>
                <a:lnTo>
                  <a:pt x="2086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80" name="Google Shape;253;p16"/>
          <p:cNvSpPr/>
          <p:nvPr/>
        </p:nvSpPr>
        <p:spPr>
          <a:xfrm>
            <a:off x="3872716" y="2591468"/>
            <a:ext cx="89261" cy="42770"/>
          </a:xfrm>
          <a:custGeom>
            <a:avLst/>
            <a:ahLst/>
            <a:rect l="l" t="t" r="r" b="b"/>
            <a:pathLst>
              <a:path w="2087" h="1000" fill="none" extrusionOk="0">
                <a:moveTo>
                  <a:pt x="44" y="1000"/>
                </a:moveTo>
                <a:lnTo>
                  <a:pt x="2086" y="44"/>
                </a:lnTo>
                <a:lnTo>
                  <a:pt x="2086" y="0"/>
                </a:lnTo>
                <a:lnTo>
                  <a:pt x="2043" y="0"/>
                </a:lnTo>
                <a:lnTo>
                  <a:pt x="1" y="956"/>
                </a:lnTo>
                <a:lnTo>
                  <a:pt x="1" y="1000"/>
                </a:lnTo>
                <a:lnTo>
                  <a:pt x="44" y="1000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81" name="Google Shape;254;p16"/>
          <p:cNvSpPr/>
          <p:nvPr/>
        </p:nvSpPr>
        <p:spPr>
          <a:xfrm>
            <a:off x="3872716" y="2608192"/>
            <a:ext cx="98542" cy="46491"/>
          </a:xfrm>
          <a:custGeom>
            <a:avLst/>
            <a:ahLst/>
            <a:rect l="l" t="t" r="r" b="b"/>
            <a:pathLst>
              <a:path w="2304" h="1087" extrusionOk="0">
                <a:moveTo>
                  <a:pt x="2260" y="0"/>
                </a:moveTo>
                <a:lnTo>
                  <a:pt x="1" y="1043"/>
                </a:lnTo>
                <a:lnTo>
                  <a:pt x="1" y="1087"/>
                </a:lnTo>
                <a:lnTo>
                  <a:pt x="44" y="1087"/>
                </a:lnTo>
                <a:lnTo>
                  <a:pt x="2303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82" name="Google Shape;255;p16"/>
          <p:cNvSpPr/>
          <p:nvPr/>
        </p:nvSpPr>
        <p:spPr>
          <a:xfrm>
            <a:off x="3872716" y="2608192"/>
            <a:ext cx="98542" cy="46491"/>
          </a:xfrm>
          <a:custGeom>
            <a:avLst/>
            <a:ahLst/>
            <a:rect l="l" t="t" r="r" b="b"/>
            <a:pathLst>
              <a:path w="2304" h="1087" fill="none" extrusionOk="0">
                <a:moveTo>
                  <a:pt x="44" y="1087"/>
                </a:moveTo>
                <a:lnTo>
                  <a:pt x="2303" y="0"/>
                </a:lnTo>
                <a:lnTo>
                  <a:pt x="2303" y="0"/>
                </a:lnTo>
                <a:lnTo>
                  <a:pt x="2260" y="0"/>
                </a:lnTo>
                <a:lnTo>
                  <a:pt x="1" y="1043"/>
                </a:lnTo>
                <a:lnTo>
                  <a:pt x="1" y="1087"/>
                </a:lnTo>
                <a:lnTo>
                  <a:pt x="44" y="1087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83" name="Google Shape;256;p16"/>
          <p:cNvSpPr/>
          <p:nvPr/>
        </p:nvSpPr>
        <p:spPr>
          <a:xfrm>
            <a:off x="3870876" y="2626755"/>
            <a:ext cx="107823" cy="48373"/>
          </a:xfrm>
          <a:custGeom>
            <a:avLst/>
            <a:ahLst/>
            <a:rect l="l" t="t" r="r" b="b"/>
            <a:pathLst>
              <a:path w="2521" h="1131" extrusionOk="0">
                <a:moveTo>
                  <a:pt x="2477" y="1"/>
                </a:moveTo>
                <a:lnTo>
                  <a:pt x="0" y="1087"/>
                </a:lnTo>
                <a:lnTo>
                  <a:pt x="0" y="1131"/>
                </a:lnTo>
                <a:lnTo>
                  <a:pt x="2520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84" name="Google Shape;257;p16"/>
          <p:cNvSpPr/>
          <p:nvPr/>
        </p:nvSpPr>
        <p:spPr>
          <a:xfrm>
            <a:off x="3870876" y="2626755"/>
            <a:ext cx="107823" cy="48373"/>
          </a:xfrm>
          <a:custGeom>
            <a:avLst/>
            <a:ahLst/>
            <a:rect l="l" t="t" r="r" b="b"/>
            <a:pathLst>
              <a:path w="2521" h="1131" fill="none" extrusionOk="0">
                <a:moveTo>
                  <a:pt x="0" y="1131"/>
                </a:moveTo>
                <a:lnTo>
                  <a:pt x="2520" y="1"/>
                </a:lnTo>
                <a:lnTo>
                  <a:pt x="2520" y="1"/>
                </a:lnTo>
                <a:lnTo>
                  <a:pt x="2477" y="1"/>
                </a:lnTo>
                <a:lnTo>
                  <a:pt x="0" y="1087"/>
                </a:lnTo>
                <a:lnTo>
                  <a:pt x="0" y="1131"/>
                </a:lnTo>
                <a:lnTo>
                  <a:pt x="0" y="1131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85" name="Google Shape;258;p16"/>
          <p:cNvSpPr/>
          <p:nvPr/>
        </p:nvSpPr>
        <p:spPr>
          <a:xfrm>
            <a:off x="3868994" y="2639800"/>
            <a:ext cx="117147" cy="55772"/>
          </a:xfrm>
          <a:custGeom>
            <a:avLst/>
            <a:ahLst/>
            <a:rect l="l" t="t" r="r" b="b"/>
            <a:pathLst>
              <a:path w="2739" h="1304" extrusionOk="0">
                <a:moveTo>
                  <a:pt x="2695" y="0"/>
                </a:moveTo>
                <a:lnTo>
                  <a:pt x="1" y="1260"/>
                </a:lnTo>
                <a:lnTo>
                  <a:pt x="1" y="1303"/>
                </a:lnTo>
                <a:lnTo>
                  <a:pt x="2738" y="44"/>
                </a:lnTo>
                <a:lnTo>
                  <a:pt x="2738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86" name="Google Shape;259;p16"/>
          <p:cNvSpPr/>
          <p:nvPr/>
        </p:nvSpPr>
        <p:spPr>
          <a:xfrm>
            <a:off x="3868994" y="2639800"/>
            <a:ext cx="117147" cy="55772"/>
          </a:xfrm>
          <a:custGeom>
            <a:avLst/>
            <a:ahLst/>
            <a:rect l="l" t="t" r="r" b="b"/>
            <a:pathLst>
              <a:path w="2739" h="1304" fill="none" extrusionOk="0">
                <a:moveTo>
                  <a:pt x="1" y="1303"/>
                </a:moveTo>
                <a:lnTo>
                  <a:pt x="2738" y="44"/>
                </a:lnTo>
                <a:lnTo>
                  <a:pt x="2738" y="0"/>
                </a:lnTo>
                <a:lnTo>
                  <a:pt x="2695" y="0"/>
                </a:lnTo>
                <a:lnTo>
                  <a:pt x="1" y="1260"/>
                </a:lnTo>
                <a:lnTo>
                  <a:pt x="1" y="1303"/>
                </a:lnTo>
                <a:lnTo>
                  <a:pt x="1" y="1303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87" name="Google Shape;260;p16"/>
          <p:cNvSpPr/>
          <p:nvPr/>
        </p:nvSpPr>
        <p:spPr>
          <a:xfrm>
            <a:off x="3870876" y="2658363"/>
            <a:ext cx="122664" cy="57654"/>
          </a:xfrm>
          <a:custGeom>
            <a:avLst/>
            <a:ahLst/>
            <a:rect l="l" t="t" r="r" b="b"/>
            <a:pathLst>
              <a:path w="2868" h="1348" extrusionOk="0">
                <a:moveTo>
                  <a:pt x="2868" y="1"/>
                </a:moveTo>
                <a:lnTo>
                  <a:pt x="0" y="1304"/>
                </a:lnTo>
                <a:lnTo>
                  <a:pt x="0" y="1347"/>
                </a:lnTo>
                <a:lnTo>
                  <a:pt x="2868" y="44"/>
                </a:lnTo>
                <a:lnTo>
                  <a:pt x="2868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88" name="Google Shape;261;p16"/>
          <p:cNvSpPr/>
          <p:nvPr/>
        </p:nvSpPr>
        <p:spPr>
          <a:xfrm>
            <a:off x="3870876" y="2658363"/>
            <a:ext cx="122664" cy="57654"/>
          </a:xfrm>
          <a:custGeom>
            <a:avLst/>
            <a:ahLst/>
            <a:rect l="l" t="t" r="r" b="b"/>
            <a:pathLst>
              <a:path w="2868" h="1348" fill="none" extrusionOk="0">
                <a:moveTo>
                  <a:pt x="0" y="1347"/>
                </a:moveTo>
                <a:lnTo>
                  <a:pt x="2868" y="44"/>
                </a:lnTo>
                <a:lnTo>
                  <a:pt x="2868" y="44"/>
                </a:lnTo>
                <a:lnTo>
                  <a:pt x="2868" y="1"/>
                </a:lnTo>
                <a:lnTo>
                  <a:pt x="0" y="1304"/>
                </a:lnTo>
                <a:lnTo>
                  <a:pt x="0" y="1347"/>
                </a:lnTo>
                <a:lnTo>
                  <a:pt x="0" y="1347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89" name="Google Shape;262;p16"/>
          <p:cNvSpPr/>
          <p:nvPr/>
        </p:nvSpPr>
        <p:spPr>
          <a:xfrm>
            <a:off x="3657147" y="2500408"/>
            <a:ext cx="217485" cy="247168"/>
          </a:xfrm>
          <a:custGeom>
            <a:avLst/>
            <a:ahLst/>
            <a:rect l="l" t="t" r="r" b="b"/>
            <a:pathLst>
              <a:path w="5085" h="5779" extrusionOk="0">
                <a:moveTo>
                  <a:pt x="218" y="1"/>
                </a:moveTo>
                <a:lnTo>
                  <a:pt x="131" y="131"/>
                </a:lnTo>
                <a:lnTo>
                  <a:pt x="88" y="261"/>
                </a:lnTo>
                <a:lnTo>
                  <a:pt x="1" y="2868"/>
                </a:lnTo>
                <a:lnTo>
                  <a:pt x="218" y="2912"/>
                </a:lnTo>
                <a:lnTo>
                  <a:pt x="349" y="2912"/>
                </a:lnTo>
                <a:lnTo>
                  <a:pt x="479" y="2868"/>
                </a:lnTo>
                <a:lnTo>
                  <a:pt x="522" y="652"/>
                </a:lnTo>
                <a:lnTo>
                  <a:pt x="4519" y="2955"/>
                </a:lnTo>
                <a:lnTo>
                  <a:pt x="4476" y="5692"/>
                </a:lnTo>
                <a:lnTo>
                  <a:pt x="4519" y="5736"/>
                </a:lnTo>
                <a:lnTo>
                  <a:pt x="4737" y="5779"/>
                </a:lnTo>
                <a:lnTo>
                  <a:pt x="4910" y="5736"/>
                </a:lnTo>
                <a:lnTo>
                  <a:pt x="4997" y="5736"/>
                </a:lnTo>
                <a:lnTo>
                  <a:pt x="5084" y="2955"/>
                </a:lnTo>
                <a:lnTo>
                  <a:pt x="5041" y="2825"/>
                </a:lnTo>
                <a:lnTo>
                  <a:pt x="4997" y="2738"/>
                </a:lnTo>
                <a:lnTo>
                  <a:pt x="4954" y="2607"/>
                </a:lnTo>
                <a:lnTo>
                  <a:pt x="4824" y="2564"/>
                </a:lnTo>
                <a:lnTo>
                  <a:pt x="479" y="1"/>
                </a:lnTo>
                <a:close/>
              </a:path>
            </a:pathLst>
          </a:custGeom>
          <a:solidFill>
            <a:srgbClr val="FFD97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90" name="Google Shape;263;p16"/>
          <p:cNvSpPr/>
          <p:nvPr/>
        </p:nvSpPr>
        <p:spPr>
          <a:xfrm>
            <a:off x="1484827" y="3823499"/>
            <a:ext cx="405117" cy="265773"/>
          </a:xfrm>
          <a:custGeom>
            <a:avLst/>
            <a:ahLst/>
            <a:rect l="l" t="t" r="r" b="b"/>
            <a:pathLst>
              <a:path w="9472" h="6214" extrusionOk="0">
                <a:moveTo>
                  <a:pt x="2477" y="1"/>
                </a:moveTo>
                <a:lnTo>
                  <a:pt x="609" y="1825"/>
                </a:lnTo>
                <a:lnTo>
                  <a:pt x="1" y="2303"/>
                </a:lnTo>
                <a:lnTo>
                  <a:pt x="3346" y="4649"/>
                </a:lnTo>
                <a:lnTo>
                  <a:pt x="5605" y="6214"/>
                </a:lnTo>
                <a:lnTo>
                  <a:pt x="9472" y="4085"/>
                </a:lnTo>
                <a:lnTo>
                  <a:pt x="2477" y="1"/>
                </a:lnTo>
                <a:close/>
              </a:path>
            </a:pathLst>
          </a:custGeom>
          <a:solidFill>
            <a:srgbClr val="47948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91" name="Google Shape;264;p16"/>
          <p:cNvSpPr/>
          <p:nvPr/>
        </p:nvSpPr>
        <p:spPr>
          <a:xfrm>
            <a:off x="1600053" y="3700873"/>
            <a:ext cx="217443" cy="243447"/>
          </a:xfrm>
          <a:custGeom>
            <a:avLst/>
            <a:ahLst/>
            <a:rect l="l" t="t" r="r" b="b"/>
            <a:pathLst>
              <a:path w="5084" h="5692" extrusionOk="0">
                <a:moveTo>
                  <a:pt x="261" y="0"/>
                </a:moveTo>
                <a:lnTo>
                  <a:pt x="131" y="44"/>
                </a:lnTo>
                <a:lnTo>
                  <a:pt x="44" y="130"/>
                </a:lnTo>
                <a:lnTo>
                  <a:pt x="0" y="304"/>
                </a:lnTo>
                <a:lnTo>
                  <a:pt x="0" y="2911"/>
                </a:lnTo>
                <a:lnTo>
                  <a:pt x="218" y="2955"/>
                </a:lnTo>
                <a:lnTo>
                  <a:pt x="435" y="2955"/>
                </a:lnTo>
                <a:lnTo>
                  <a:pt x="478" y="2911"/>
                </a:lnTo>
                <a:lnTo>
                  <a:pt x="478" y="695"/>
                </a:lnTo>
                <a:lnTo>
                  <a:pt x="4519" y="2911"/>
                </a:lnTo>
                <a:lnTo>
                  <a:pt x="4519" y="5648"/>
                </a:lnTo>
                <a:lnTo>
                  <a:pt x="4606" y="5692"/>
                </a:lnTo>
                <a:lnTo>
                  <a:pt x="4997" y="5692"/>
                </a:lnTo>
                <a:lnTo>
                  <a:pt x="5084" y="5648"/>
                </a:lnTo>
                <a:lnTo>
                  <a:pt x="5084" y="2868"/>
                </a:lnTo>
                <a:lnTo>
                  <a:pt x="5040" y="2781"/>
                </a:lnTo>
                <a:lnTo>
                  <a:pt x="4997" y="2650"/>
                </a:lnTo>
                <a:lnTo>
                  <a:pt x="4910" y="2564"/>
                </a:lnTo>
                <a:lnTo>
                  <a:pt x="4823" y="2477"/>
                </a:lnTo>
                <a:lnTo>
                  <a:pt x="435" y="44"/>
                </a:lnTo>
                <a:lnTo>
                  <a:pt x="261" y="0"/>
                </a:lnTo>
                <a:close/>
              </a:path>
            </a:pathLst>
          </a:custGeom>
          <a:solidFill>
            <a:srgbClr val="FFD97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92" name="Google Shape;265;p16"/>
          <p:cNvSpPr/>
          <p:nvPr/>
        </p:nvSpPr>
        <p:spPr>
          <a:xfrm>
            <a:off x="1609335" y="3717597"/>
            <a:ext cx="196999" cy="226724"/>
          </a:xfrm>
          <a:custGeom>
            <a:avLst/>
            <a:ahLst/>
            <a:rect l="l" t="t" r="r" b="b"/>
            <a:pathLst>
              <a:path w="4606" h="5301" extrusionOk="0">
                <a:moveTo>
                  <a:pt x="44" y="0"/>
                </a:moveTo>
                <a:lnTo>
                  <a:pt x="1" y="44"/>
                </a:lnTo>
                <a:lnTo>
                  <a:pt x="1" y="87"/>
                </a:lnTo>
                <a:lnTo>
                  <a:pt x="1" y="2564"/>
                </a:lnTo>
                <a:lnTo>
                  <a:pt x="218" y="2564"/>
                </a:lnTo>
                <a:lnTo>
                  <a:pt x="261" y="2520"/>
                </a:lnTo>
                <a:lnTo>
                  <a:pt x="261" y="304"/>
                </a:lnTo>
                <a:lnTo>
                  <a:pt x="4302" y="2520"/>
                </a:lnTo>
                <a:lnTo>
                  <a:pt x="4302" y="5170"/>
                </a:lnTo>
                <a:lnTo>
                  <a:pt x="4562" y="5301"/>
                </a:lnTo>
                <a:lnTo>
                  <a:pt x="4606" y="2607"/>
                </a:lnTo>
                <a:lnTo>
                  <a:pt x="4519" y="2433"/>
                </a:lnTo>
                <a:lnTo>
                  <a:pt x="4389" y="2303"/>
                </a:lnTo>
                <a:lnTo>
                  <a:pt x="131" y="0"/>
                </a:lnTo>
                <a:close/>
              </a:path>
            </a:pathLst>
          </a:custGeom>
          <a:solidFill>
            <a:srgbClr val="E8AE4A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93" name="Google Shape;266;p16"/>
          <p:cNvSpPr/>
          <p:nvPr/>
        </p:nvSpPr>
        <p:spPr>
          <a:xfrm>
            <a:off x="1510832" y="3726878"/>
            <a:ext cx="286217" cy="275054"/>
          </a:xfrm>
          <a:custGeom>
            <a:avLst/>
            <a:ahLst/>
            <a:rect l="l" t="t" r="r" b="b"/>
            <a:pathLst>
              <a:path w="6692" h="6431" extrusionOk="0">
                <a:moveTo>
                  <a:pt x="2564" y="0"/>
                </a:moveTo>
                <a:lnTo>
                  <a:pt x="2521" y="44"/>
                </a:lnTo>
                <a:lnTo>
                  <a:pt x="1044" y="1304"/>
                </a:lnTo>
                <a:lnTo>
                  <a:pt x="1" y="4041"/>
                </a:lnTo>
                <a:lnTo>
                  <a:pt x="1" y="4084"/>
                </a:lnTo>
                <a:lnTo>
                  <a:pt x="44" y="4128"/>
                </a:lnTo>
                <a:lnTo>
                  <a:pt x="3955" y="6431"/>
                </a:lnTo>
                <a:lnTo>
                  <a:pt x="4041" y="6431"/>
                </a:lnTo>
                <a:lnTo>
                  <a:pt x="4085" y="6387"/>
                </a:lnTo>
                <a:lnTo>
                  <a:pt x="5041" y="3476"/>
                </a:lnTo>
                <a:lnTo>
                  <a:pt x="6648" y="2347"/>
                </a:lnTo>
                <a:lnTo>
                  <a:pt x="6692" y="2303"/>
                </a:lnTo>
                <a:lnTo>
                  <a:pt x="6692" y="2260"/>
                </a:lnTo>
                <a:lnTo>
                  <a:pt x="6648" y="2216"/>
                </a:lnTo>
                <a:lnTo>
                  <a:pt x="6561" y="2216"/>
                </a:lnTo>
                <a:lnTo>
                  <a:pt x="4954" y="3346"/>
                </a:lnTo>
                <a:lnTo>
                  <a:pt x="4910" y="3389"/>
                </a:lnTo>
                <a:lnTo>
                  <a:pt x="3955" y="6213"/>
                </a:lnTo>
                <a:lnTo>
                  <a:pt x="218" y="4041"/>
                </a:lnTo>
                <a:lnTo>
                  <a:pt x="1174" y="1391"/>
                </a:lnTo>
                <a:lnTo>
                  <a:pt x="2651" y="174"/>
                </a:lnTo>
                <a:lnTo>
                  <a:pt x="2651" y="87"/>
                </a:lnTo>
                <a:lnTo>
                  <a:pt x="2651" y="44"/>
                </a:lnTo>
                <a:lnTo>
                  <a:pt x="2564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94" name="Google Shape;267;p16"/>
          <p:cNvSpPr/>
          <p:nvPr/>
        </p:nvSpPr>
        <p:spPr>
          <a:xfrm>
            <a:off x="1678111" y="3936843"/>
            <a:ext cx="120825" cy="65096"/>
          </a:xfrm>
          <a:custGeom>
            <a:avLst/>
            <a:ahLst/>
            <a:rect l="l" t="t" r="r" b="b"/>
            <a:pathLst>
              <a:path w="2825" h="1522" extrusionOk="0">
                <a:moveTo>
                  <a:pt x="2694" y="1"/>
                </a:moveTo>
                <a:lnTo>
                  <a:pt x="44" y="1348"/>
                </a:lnTo>
                <a:lnTo>
                  <a:pt x="0" y="1435"/>
                </a:lnTo>
                <a:lnTo>
                  <a:pt x="0" y="1478"/>
                </a:lnTo>
                <a:lnTo>
                  <a:pt x="44" y="1522"/>
                </a:lnTo>
                <a:lnTo>
                  <a:pt x="130" y="1522"/>
                </a:lnTo>
                <a:lnTo>
                  <a:pt x="2781" y="175"/>
                </a:lnTo>
                <a:lnTo>
                  <a:pt x="2824" y="131"/>
                </a:lnTo>
                <a:lnTo>
                  <a:pt x="2781" y="44"/>
                </a:lnTo>
                <a:lnTo>
                  <a:pt x="2737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95" name="Google Shape;268;p16"/>
          <p:cNvSpPr/>
          <p:nvPr/>
        </p:nvSpPr>
        <p:spPr>
          <a:xfrm>
            <a:off x="1678111" y="3936843"/>
            <a:ext cx="120825" cy="65096"/>
          </a:xfrm>
          <a:custGeom>
            <a:avLst/>
            <a:ahLst/>
            <a:rect l="l" t="t" r="r" b="b"/>
            <a:pathLst>
              <a:path w="2825" h="1522" fill="none" extrusionOk="0">
                <a:moveTo>
                  <a:pt x="130" y="1522"/>
                </a:moveTo>
                <a:lnTo>
                  <a:pt x="2781" y="175"/>
                </a:lnTo>
                <a:lnTo>
                  <a:pt x="2781" y="175"/>
                </a:lnTo>
                <a:lnTo>
                  <a:pt x="2824" y="131"/>
                </a:lnTo>
                <a:lnTo>
                  <a:pt x="2781" y="44"/>
                </a:lnTo>
                <a:lnTo>
                  <a:pt x="2781" y="44"/>
                </a:lnTo>
                <a:lnTo>
                  <a:pt x="2737" y="1"/>
                </a:lnTo>
                <a:lnTo>
                  <a:pt x="2694" y="1"/>
                </a:lnTo>
                <a:lnTo>
                  <a:pt x="44" y="1348"/>
                </a:lnTo>
                <a:lnTo>
                  <a:pt x="44" y="1348"/>
                </a:lnTo>
                <a:lnTo>
                  <a:pt x="0" y="1435"/>
                </a:lnTo>
                <a:lnTo>
                  <a:pt x="0" y="1478"/>
                </a:lnTo>
                <a:lnTo>
                  <a:pt x="0" y="1478"/>
                </a:lnTo>
                <a:lnTo>
                  <a:pt x="44" y="1522"/>
                </a:lnTo>
                <a:lnTo>
                  <a:pt x="130" y="1522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96" name="Google Shape;269;p16"/>
          <p:cNvSpPr/>
          <p:nvPr/>
        </p:nvSpPr>
        <p:spPr>
          <a:xfrm>
            <a:off x="1557325" y="3780770"/>
            <a:ext cx="169113" cy="94821"/>
          </a:xfrm>
          <a:custGeom>
            <a:avLst/>
            <a:ahLst/>
            <a:rect l="l" t="t" r="r" b="b"/>
            <a:pathLst>
              <a:path w="3954" h="2217" extrusionOk="0">
                <a:moveTo>
                  <a:pt x="87" y="0"/>
                </a:moveTo>
                <a:lnTo>
                  <a:pt x="0" y="174"/>
                </a:lnTo>
                <a:lnTo>
                  <a:pt x="3867" y="2216"/>
                </a:lnTo>
                <a:lnTo>
                  <a:pt x="3954" y="2086"/>
                </a:lnTo>
                <a:lnTo>
                  <a:pt x="87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97" name="Google Shape;270;p16"/>
          <p:cNvSpPr/>
          <p:nvPr/>
        </p:nvSpPr>
        <p:spPr>
          <a:xfrm>
            <a:off x="1557325" y="3780770"/>
            <a:ext cx="169113" cy="94821"/>
          </a:xfrm>
          <a:custGeom>
            <a:avLst/>
            <a:ahLst/>
            <a:rect l="l" t="t" r="r" b="b"/>
            <a:pathLst>
              <a:path w="3954" h="2217" fill="none" extrusionOk="0">
                <a:moveTo>
                  <a:pt x="3954" y="2086"/>
                </a:moveTo>
                <a:lnTo>
                  <a:pt x="87" y="0"/>
                </a:lnTo>
                <a:lnTo>
                  <a:pt x="0" y="174"/>
                </a:lnTo>
                <a:lnTo>
                  <a:pt x="3867" y="2216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98" name="Google Shape;271;p16"/>
          <p:cNvSpPr/>
          <p:nvPr/>
        </p:nvSpPr>
        <p:spPr>
          <a:xfrm>
            <a:off x="1620498" y="3730599"/>
            <a:ext cx="170994" cy="92939"/>
          </a:xfrm>
          <a:custGeom>
            <a:avLst/>
            <a:ahLst/>
            <a:rect l="l" t="t" r="r" b="b"/>
            <a:pathLst>
              <a:path w="3998" h="2173" extrusionOk="0">
                <a:moveTo>
                  <a:pt x="0" y="0"/>
                </a:moveTo>
                <a:lnTo>
                  <a:pt x="3997" y="2173"/>
                </a:lnTo>
                <a:lnTo>
                  <a:pt x="3997" y="2173"/>
                </a:lnTo>
                <a:lnTo>
                  <a:pt x="3997" y="2173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99" name="Google Shape;272;p16"/>
          <p:cNvSpPr/>
          <p:nvPr/>
        </p:nvSpPr>
        <p:spPr>
          <a:xfrm>
            <a:off x="1620498" y="3730599"/>
            <a:ext cx="170994" cy="92939"/>
          </a:xfrm>
          <a:custGeom>
            <a:avLst/>
            <a:ahLst/>
            <a:rect l="l" t="t" r="r" b="b"/>
            <a:pathLst>
              <a:path w="3998" h="2173" fill="none" extrusionOk="0">
                <a:moveTo>
                  <a:pt x="0" y="0"/>
                </a:moveTo>
                <a:lnTo>
                  <a:pt x="3997" y="2173"/>
                </a:lnTo>
                <a:lnTo>
                  <a:pt x="3997" y="2173"/>
                </a:lnTo>
                <a:lnTo>
                  <a:pt x="3997" y="2173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00" name="Google Shape;273;p16"/>
          <p:cNvSpPr/>
          <p:nvPr/>
        </p:nvSpPr>
        <p:spPr>
          <a:xfrm>
            <a:off x="1793295" y="3827220"/>
            <a:ext cx="1925" cy="113383"/>
          </a:xfrm>
          <a:custGeom>
            <a:avLst/>
            <a:ahLst/>
            <a:rect l="l" t="t" r="r" b="b"/>
            <a:pathLst>
              <a:path w="45" h="2651" extrusionOk="0">
                <a:moveTo>
                  <a:pt x="1" y="1"/>
                </a:moveTo>
                <a:lnTo>
                  <a:pt x="1" y="44"/>
                </a:lnTo>
                <a:lnTo>
                  <a:pt x="1" y="2651"/>
                </a:lnTo>
                <a:lnTo>
                  <a:pt x="44" y="2651"/>
                </a:lnTo>
                <a:lnTo>
                  <a:pt x="44" y="44"/>
                </a:lnTo>
                <a:lnTo>
                  <a:pt x="1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01" name="Google Shape;274;p16"/>
          <p:cNvSpPr/>
          <p:nvPr/>
        </p:nvSpPr>
        <p:spPr>
          <a:xfrm>
            <a:off x="1793295" y="3827220"/>
            <a:ext cx="1925" cy="113383"/>
          </a:xfrm>
          <a:custGeom>
            <a:avLst/>
            <a:ahLst/>
            <a:rect l="l" t="t" r="r" b="b"/>
            <a:pathLst>
              <a:path w="45" h="2651" fill="none" extrusionOk="0">
                <a:moveTo>
                  <a:pt x="1" y="44"/>
                </a:moveTo>
                <a:lnTo>
                  <a:pt x="1" y="2651"/>
                </a:lnTo>
                <a:lnTo>
                  <a:pt x="44" y="2651"/>
                </a:lnTo>
                <a:lnTo>
                  <a:pt x="44" y="2651"/>
                </a:lnTo>
                <a:lnTo>
                  <a:pt x="44" y="44"/>
                </a:lnTo>
                <a:lnTo>
                  <a:pt x="1" y="1"/>
                </a:lnTo>
                <a:lnTo>
                  <a:pt x="1" y="44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02" name="Google Shape;275;p16"/>
          <p:cNvSpPr/>
          <p:nvPr/>
        </p:nvSpPr>
        <p:spPr>
          <a:xfrm>
            <a:off x="1574048" y="3771489"/>
            <a:ext cx="167273" cy="91100"/>
          </a:xfrm>
          <a:custGeom>
            <a:avLst/>
            <a:ahLst/>
            <a:rect l="l" t="t" r="r" b="b"/>
            <a:pathLst>
              <a:path w="3911" h="2130" extrusionOk="0">
                <a:moveTo>
                  <a:pt x="0" y="0"/>
                </a:moveTo>
                <a:lnTo>
                  <a:pt x="3867" y="2129"/>
                </a:lnTo>
                <a:lnTo>
                  <a:pt x="3910" y="2129"/>
                </a:lnTo>
                <a:lnTo>
                  <a:pt x="3910" y="2086"/>
                </a:lnTo>
                <a:lnTo>
                  <a:pt x="0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03" name="Google Shape;276;p16"/>
          <p:cNvSpPr/>
          <p:nvPr/>
        </p:nvSpPr>
        <p:spPr>
          <a:xfrm>
            <a:off x="1574048" y="3771489"/>
            <a:ext cx="167273" cy="91100"/>
          </a:xfrm>
          <a:custGeom>
            <a:avLst/>
            <a:ahLst/>
            <a:rect l="l" t="t" r="r" b="b"/>
            <a:pathLst>
              <a:path w="3911" h="2130" fill="none" extrusionOk="0">
                <a:moveTo>
                  <a:pt x="0" y="0"/>
                </a:moveTo>
                <a:lnTo>
                  <a:pt x="3867" y="2129"/>
                </a:lnTo>
                <a:lnTo>
                  <a:pt x="3910" y="2129"/>
                </a:lnTo>
                <a:lnTo>
                  <a:pt x="3910" y="2086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04" name="Google Shape;277;p16"/>
          <p:cNvSpPr/>
          <p:nvPr/>
        </p:nvSpPr>
        <p:spPr>
          <a:xfrm>
            <a:off x="1588890" y="3758486"/>
            <a:ext cx="169155" cy="91057"/>
          </a:xfrm>
          <a:custGeom>
            <a:avLst/>
            <a:ahLst/>
            <a:rect l="l" t="t" r="r" b="b"/>
            <a:pathLst>
              <a:path w="3955" h="2129" extrusionOk="0">
                <a:moveTo>
                  <a:pt x="1" y="0"/>
                </a:moveTo>
                <a:lnTo>
                  <a:pt x="44" y="43"/>
                </a:lnTo>
                <a:lnTo>
                  <a:pt x="3954" y="2129"/>
                </a:lnTo>
                <a:lnTo>
                  <a:pt x="44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05" name="Google Shape;278;p16"/>
          <p:cNvSpPr/>
          <p:nvPr/>
        </p:nvSpPr>
        <p:spPr>
          <a:xfrm>
            <a:off x="1588890" y="3758486"/>
            <a:ext cx="169155" cy="91057"/>
          </a:xfrm>
          <a:custGeom>
            <a:avLst/>
            <a:ahLst/>
            <a:rect l="l" t="t" r="r" b="b"/>
            <a:pathLst>
              <a:path w="3955" h="2129" fill="none" extrusionOk="0">
                <a:moveTo>
                  <a:pt x="44" y="43"/>
                </a:moveTo>
                <a:lnTo>
                  <a:pt x="3954" y="2129"/>
                </a:lnTo>
                <a:lnTo>
                  <a:pt x="3954" y="2129"/>
                </a:lnTo>
                <a:lnTo>
                  <a:pt x="3954" y="2129"/>
                </a:lnTo>
                <a:lnTo>
                  <a:pt x="44" y="0"/>
                </a:lnTo>
                <a:lnTo>
                  <a:pt x="1" y="0"/>
                </a:lnTo>
                <a:lnTo>
                  <a:pt x="44" y="43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06" name="Google Shape;279;p16"/>
          <p:cNvSpPr/>
          <p:nvPr/>
        </p:nvSpPr>
        <p:spPr>
          <a:xfrm>
            <a:off x="1603774" y="3745441"/>
            <a:ext cx="172834" cy="91100"/>
          </a:xfrm>
          <a:custGeom>
            <a:avLst/>
            <a:ahLst/>
            <a:rect l="l" t="t" r="r" b="b"/>
            <a:pathLst>
              <a:path w="4041" h="2130" extrusionOk="0">
                <a:moveTo>
                  <a:pt x="0" y="1"/>
                </a:moveTo>
                <a:lnTo>
                  <a:pt x="3997" y="2130"/>
                </a:lnTo>
                <a:lnTo>
                  <a:pt x="4041" y="2130"/>
                </a:lnTo>
                <a:lnTo>
                  <a:pt x="44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07" name="Google Shape;280;p16"/>
          <p:cNvSpPr/>
          <p:nvPr/>
        </p:nvSpPr>
        <p:spPr>
          <a:xfrm>
            <a:off x="1603774" y="3745441"/>
            <a:ext cx="172834" cy="91100"/>
          </a:xfrm>
          <a:custGeom>
            <a:avLst/>
            <a:ahLst/>
            <a:rect l="l" t="t" r="r" b="b"/>
            <a:pathLst>
              <a:path w="4041" h="2130" fill="none" extrusionOk="0">
                <a:moveTo>
                  <a:pt x="0" y="1"/>
                </a:moveTo>
                <a:lnTo>
                  <a:pt x="3997" y="2130"/>
                </a:lnTo>
                <a:lnTo>
                  <a:pt x="4041" y="2130"/>
                </a:lnTo>
                <a:lnTo>
                  <a:pt x="4041" y="2130"/>
                </a:lnTo>
                <a:lnTo>
                  <a:pt x="44" y="1"/>
                </a:lnTo>
                <a:lnTo>
                  <a:pt x="0" y="1"/>
                </a:lnTo>
                <a:lnTo>
                  <a:pt x="0" y="1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08" name="Google Shape;281;p16"/>
          <p:cNvSpPr/>
          <p:nvPr/>
        </p:nvSpPr>
        <p:spPr>
          <a:xfrm>
            <a:off x="1737564" y="3860667"/>
            <a:ext cx="3764" cy="109662"/>
          </a:xfrm>
          <a:custGeom>
            <a:avLst/>
            <a:ahLst/>
            <a:rect l="l" t="t" r="r" b="b"/>
            <a:pathLst>
              <a:path w="88" h="2564" extrusionOk="0">
                <a:moveTo>
                  <a:pt x="44" y="1"/>
                </a:moveTo>
                <a:lnTo>
                  <a:pt x="0" y="2564"/>
                </a:lnTo>
                <a:lnTo>
                  <a:pt x="44" y="2564"/>
                </a:lnTo>
                <a:lnTo>
                  <a:pt x="87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09" name="Google Shape;282;p16"/>
          <p:cNvSpPr/>
          <p:nvPr/>
        </p:nvSpPr>
        <p:spPr>
          <a:xfrm>
            <a:off x="1737564" y="3860667"/>
            <a:ext cx="3764" cy="109662"/>
          </a:xfrm>
          <a:custGeom>
            <a:avLst/>
            <a:ahLst/>
            <a:rect l="l" t="t" r="r" b="b"/>
            <a:pathLst>
              <a:path w="88" h="2564" fill="none" extrusionOk="0">
                <a:moveTo>
                  <a:pt x="44" y="1"/>
                </a:moveTo>
                <a:lnTo>
                  <a:pt x="0" y="2564"/>
                </a:lnTo>
                <a:lnTo>
                  <a:pt x="0" y="2564"/>
                </a:lnTo>
                <a:lnTo>
                  <a:pt x="44" y="2564"/>
                </a:lnTo>
                <a:lnTo>
                  <a:pt x="87" y="1"/>
                </a:lnTo>
                <a:lnTo>
                  <a:pt x="87" y="1"/>
                </a:lnTo>
                <a:lnTo>
                  <a:pt x="44" y="1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10" name="Google Shape;283;p16"/>
          <p:cNvSpPr/>
          <p:nvPr/>
        </p:nvSpPr>
        <p:spPr>
          <a:xfrm>
            <a:off x="1758008" y="3847664"/>
            <a:ext cx="1882" cy="111544"/>
          </a:xfrm>
          <a:custGeom>
            <a:avLst/>
            <a:ahLst/>
            <a:rect l="l" t="t" r="r" b="b"/>
            <a:pathLst>
              <a:path w="44" h="2608" extrusionOk="0">
                <a:moveTo>
                  <a:pt x="0" y="0"/>
                </a:moveTo>
                <a:lnTo>
                  <a:pt x="0" y="44"/>
                </a:lnTo>
                <a:lnTo>
                  <a:pt x="0" y="2607"/>
                </a:lnTo>
                <a:lnTo>
                  <a:pt x="44" y="2607"/>
                </a:lnTo>
                <a:lnTo>
                  <a:pt x="44" y="44"/>
                </a:lnTo>
                <a:lnTo>
                  <a:pt x="0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11" name="Google Shape;284;p16"/>
          <p:cNvSpPr/>
          <p:nvPr/>
        </p:nvSpPr>
        <p:spPr>
          <a:xfrm>
            <a:off x="1758008" y="3847664"/>
            <a:ext cx="1882" cy="111544"/>
          </a:xfrm>
          <a:custGeom>
            <a:avLst/>
            <a:ahLst/>
            <a:rect l="l" t="t" r="r" b="b"/>
            <a:pathLst>
              <a:path w="44" h="2608" fill="none" extrusionOk="0">
                <a:moveTo>
                  <a:pt x="0" y="44"/>
                </a:moveTo>
                <a:lnTo>
                  <a:pt x="0" y="2607"/>
                </a:lnTo>
                <a:lnTo>
                  <a:pt x="0" y="2607"/>
                </a:lnTo>
                <a:lnTo>
                  <a:pt x="44" y="2607"/>
                </a:lnTo>
                <a:lnTo>
                  <a:pt x="44" y="44"/>
                </a:lnTo>
                <a:lnTo>
                  <a:pt x="0" y="0"/>
                </a:lnTo>
                <a:lnTo>
                  <a:pt x="0" y="44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12" name="Google Shape;285;p16"/>
          <p:cNvSpPr/>
          <p:nvPr/>
        </p:nvSpPr>
        <p:spPr>
          <a:xfrm>
            <a:off x="1774732" y="3834662"/>
            <a:ext cx="1882" cy="117104"/>
          </a:xfrm>
          <a:custGeom>
            <a:avLst/>
            <a:ahLst/>
            <a:rect l="l" t="t" r="r" b="b"/>
            <a:pathLst>
              <a:path w="44" h="2738" extrusionOk="0">
                <a:moveTo>
                  <a:pt x="0" y="0"/>
                </a:moveTo>
                <a:lnTo>
                  <a:pt x="0" y="44"/>
                </a:lnTo>
                <a:lnTo>
                  <a:pt x="0" y="2694"/>
                </a:lnTo>
                <a:lnTo>
                  <a:pt x="0" y="2737"/>
                </a:lnTo>
                <a:lnTo>
                  <a:pt x="44" y="2694"/>
                </a:lnTo>
                <a:lnTo>
                  <a:pt x="44" y="44"/>
                </a:lnTo>
                <a:lnTo>
                  <a:pt x="0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13" name="Google Shape;286;p16"/>
          <p:cNvSpPr/>
          <p:nvPr/>
        </p:nvSpPr>
        <p:spPr>
          <a:xfrm>
            <a:off x="1774732" y="3834662"/>
            <a:ext cx="1882" cy="117104"/>
          </a:xfrm>
          <a:custGeom>
            <a:avLst/>
            <a:ahLst/>
            <a:rect l="l" t="t" r="r" b="b"/>
            <a:pathLst>
              <a:path w="44" h="2738" fill="none" extrusionOk="0">
                <a:moveTo>
                  <a:pt x="0" y="44"/>
                </a:moveTo>
                <a:lnTo>
                  <a:pt x="0" y="2694"/>
                </a:lnTo>
                <a:lnTo>
                  <a:pt x="0" y="2737"/>
                </a:lnTo>
                <a:lnTo>
                  <a:pt x="44" y="2694"/>
                </a:lnTo>
                <a:lnTo>
                  <a:pt x="44" y="44"/>
                </a:lnTo>
                <a:lnTo>
                  <a:pt x="0" y="0"/>
                </a:lnTo>
                <a:lnTo>
                  <a:pt x="0" y="44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14" name="Google Shape;287;p16"/>
          <p:cNvSpPr/>
          <p:nvPr/>
        </p:nvSpPr>
        <p:spPr>
          <a:xfrm>
            <a:off x="1717119" y="3892275"/>
            <a:ext cx="1882" cy="87379"/>
          </a:xfrm>
          <a:custGeom>
            <a:avLst/>
            <a:ahLst/>
            <a:rect l="l" t="t" r="r" b="b"/>
            <a:pathLst>
              <a:path w="44" h="2043" extrusionOk="0">
                <a:moveTo>
                  <a:pt x="0" y="0"/>
                </a:moveTo>
                <a:lnTo>
                  <a:pt x="0" y="2042"/>
                </a:lnTo>
                <a:lnTo>
                  <a:pt x="44" y="2042"/>
                </a:lnTo>
                <a:lnTo>
                  <a:pt x="0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15" name="Google Shape;288;p16"/>
          <p:cNvSpPr/>
          <p:nvPr/>
        </p:nvSpPr>
        <p:spPr>
          <a:xfrm>
            <a:off x="1717119" y="3892275"/>
            <a:ext cx="1882" cy="87379"/>
          </a:xfrm>
          <a:custGeom>
            <a:avLst/>
            <a:ahLst/>
            <a:rect l="l" t="t" r="r" b="b"/>
            <a:pathLst>
              <a:path w="44" h="2043" fill="none" extrusionOk="0">
                <a:moveTo>
                  <a:pt x="0" y="0"/>
                </a:moveTo>
                <a:lnTo>
                  <a:pt x="0" y="2042"/>
                </a:lnTo>
                <a:lnTo>
                  <a:pt x="44" y="2042"/>
                </a:lnTo>
                <a:lnTo>
                  <a:pt x="44" y="2042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16" name="Google Shape;289;p16"/>
          <p:cNvSpPr/>
          <p:nvPr/>
        </p:nvSpPr>
        <p:spPr>
          <a:xfrm>
            <a:off x="1702234" y="3936843"/>
            <a:ext cx="43" cy="52094"/>
          </a:xfrm>
          <a:custGeom>
            <a:avLst/>
            <a:ahLst/>
            <a:rect l="l" t="t" r="r" b="b"/>
            <a:pathLst>
              <a:path w="1" h="1218" extrusionOk="0">
                <a:moveTo>
                  <a:pt x="1" y="1"/>
                </a:moveTo>
                <a:lnTo>
                  <a:pt x="1" y="1217"/>
                </a:lnTo>
                <a:lnTo>
                  <a:pt x="1" y="1217"/>
                </a:lnTo>
                <a:lnTo>
                  <a:pt x="1" y="1217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17" name="Google Shape;290;p16"/>
          <p:cNvSpPr/>
          <p:nvPr/>
        </p:nvSpPr>
        <p:spPr>
          <a:xfrm>
            <a:off x="1702234" y="3936843"/>
            <a:ext cx="43" cy="52094"/>
          </a:xfrm>
          <a:custGeom>
            <a:avLst/>
            <a:ahLst/>
            <a:rect l="l" t="t" r="r" b="b"/>
            <a:pathLst>
              <a:path w="1" h="1218" fill="none" extrusionOk="0">
                <a:moveTo>
                  <a:pt x="1" y="1"/>
                </a:moveTo>
                <a:lnTo>
                  <a:pt x="1" y="1217"/>
                </a:lnTo>
                <a:lnTo>
                  <a:pt x="1" y="1217"/>
                </a:lnTo>
                <a:lnTo>
                  <a:pt x="1" y="1217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18" name="Google Shape;291;p16"/>
          <p:cNvSpPr/>
          <p:nvPr/>
        </p:nvSpPr>
        <p:spPr>
          <a:xfrm>
            <a:off x="1551722" y="3803054"/>
            <a:ext cx="165434" cy="91100"/>
          </a:xfrm>
          <a:custGeom>
            <a:avLst/>
            <a:ahLst/>
            <a:rect l="l" t="t" r="r" b="b"/>
            <a:pathLst>
              <a:path w="3868" h="2130" extrusionOk="0">
                <a:moveTo>
                  <a:pt x="1" y="1"/>
                </a:moveTo>
                <a:lnTo>
                  <a:pt x="3867" y="2130"/>
                </a:lnTo>
                <a:lnTo>
                  <a:pt x="3867" y="2086"/>
                </a:lnTo>
                <a:lnTo>
                  <a:pt x="44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19" name="Google Shape;292;p16"/>
          <p:cNvSpPr/>
          <p:nvPr/>
        </p:nvSpPr>
        <p:spPr>
          <a:xfrm>
            <a:off x="1551722" y="3803054"/>
            <a:ext cx="165434" cy="91100"/>
          </a:xfrm>
          <a:custGeom>
            <a:avLst/>
            <a:ahLst/>
            <a:rect l="l" t="t" r="r" b="b"/>
            <a:pathLst>
              <a:path w="3868" h="2130" fill="none" extrusionOk="0">
                <a:moveTo>
                  <a:pt x="1" y="1"/>
                </a:moveTo>
                <a:lnTo>
                  <a:pt x="3867" y="2130"/>
                </a:lnTo>
                <a:lnTo>
                  <a:pt x="3867" y="2130"/>
                </a:lnTo>
                <a:lnTo>
                  <a:pt x="3867" y="2086"/>
                </a:lnTo>
                <a:lnTo>
                  <a:pt x="44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20" name="Google Shape;293;p16"/>
          <p:cNvSpPr/>
          <p:nvPr/>
        </p:nvSpPr>
        <p:spPr>
          <a:xfrm>
            <a:off x="1546161" y="3819777"/>
            <a:ext cx="247168" cy="91100"/>
          </a:xfrm>
          <a:custGeom>
            <a:avLst/>
            <a:ahLst/>
            <a:rect l="l" t="t" r="r" b="b"/>
            <a:pathLst>
              <a:path w="5779" h="2130" extrusionOk="0">
                <a:moveTo>
                  <a:pt x="0" y="1"/>
                </a:moveTo>
                <a:lnTo>
                  <a:pt x="0" y="44"/>
                </a:lnTo>
                <a:lnTo>
                  <a:pt x="3867" y="2130"/>
                </a:lnTo>
                <a:lnTo>
                  <a:pt x="0" y="1"/>
                </a:lnTo>
                <a:close/>
                <a:moveTo>
                  <a:pt x="5779" y="1304"/>
                </a:moveTo>
                <a:lnTo>
                  <a:pt x="3867" y="2130"/>
                </a:lnTo>
                <a:lnTo>
                  <a:pt x="3867" y="2130"/>
                </a:lnTo>
                <a:lnTo>
                  <a:pt x="5779" y="1348"/>
                </a:lnTo>
                <a:lnTo>
                  <a:pt x="5779" y="1304"/>
                </a:lnTo>
                <a:close/>
                <a:moveTo>
                  <a:pt x="3867" y="2130"/>
                </a:moveTo>
                <a:lnTo>
                  <a:pt x="3867" y="2130"/>
                </a:lnTo>
                <a:lnTo>
                  <a:pt x="3867" y="213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21" name="Google Shape;294;p16"/>
          <p:cNvSpPr/>
          <p:nvPr/>
        </p:nvSpPr>
        <p:spPr>
          <a:xfrm>
            <a:off x="1540601" y="3838383"/>
            <a:ext cx="165392" cy="92939"/>
          </a:xfrm>
          <a:custGeom>
            <a:avLst/>
            <a:ahLst/>
            <a:rect l="l" t="t" r="r" b="b"/>
            <a:pathLst>
              <a:path w="3867" h="2173" extrusionOk="0">
                <a:moveTo>
                  <a:pt x="0" y="0"/>
                </a:moveTo>
                <a:lnTo>
                  <a:pt x="3867" y="2173"/>
                </a:lnTo>
                <a:lnTo>
                  <a:pt x="3867" y="2173"/>
                </a:lnTo>
                <a:lnTo>
                  <a:pt x="3867" y="2173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22" name="Google Shape;295;p16"/>
          <p:cNvSpPr/>
          <p:nvPr/>
        </p:nvSpPr>
        <p:spPr>
          <a:xfrm>
            <a:off x="1540601" y="3838383"/>
            <a:ext cx="165392" cy="92939"/>
          </a:xfrm>
          <a:custGeom>
            <a:avLst/>
            <a:ahLst/>
            <a:rect l="l" t="t" r="r" b="b"/>
            <a:pathLst>
              <a:path w="3867" h="2173" fill="none" extrusionOk="0">
                <a:moveTo>
                  <a:pt x="0" y="0"/>
                </a:moveTo>
                <a:lnTo>
                  <a:pt x="3867" y="2173"/>
                </a:lnTo>
                <a:lnTo>
                  <a:pt x="3867" y="2173"/>
                </a:lnTo>
                <a:lnTo>
                  <a:pt x="3867" y="2173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23" name="Google Shape;296;p16"/>
          <p:cNvSpPr/>
          <p:nvPr/>
        </p:nvSpPr>
        <p:spPr>
          <a:xfrm>
            <a:off x="1531277" y="3860667"/>
            <a:ext cx="165434" cy="94821"/>
          </a:xfrm>
          <a:custGeom>
            <a:avLst/>
            <a:ahLst/>
            <a:rect l="l" t="t" r="r" b="b"/>
            <a:pathLst>
              <a:path w="3868" h="2217" extrusionOk="0">
                <a:moveTo>
                  <a:pt x="1" y="1"/>
                </a:moveTo>
                <a:lnTo>
                  <a:pt x="3868" y="2216"/>
                </a:lnTo>
                <a:lnTo>
                  <a:pt x="3868" y="2173"/>
                </a:lnTo>
                <a:lnTo>
                  <a:pt x="44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24" name="Google Shape;297;p16"/>
          <p:cNvSpPr/>
          <p:nvPr/>
        </p:nvSpPr>
        <p:spPr>
          <a:xfrm>
            <a:off x="1531277" y="3860667"/>
            <a:ext cx="165434" cy="94821"/>
          </a:xfrm>
          <a:custGeom>
            <a:avLst/>
            <a:ahLst/>
            <a:rect l="l" t="t" r="r" b="b"/>
            <a:pathLst>
              <a:path w="3868" h="2217" fill="none" extrusionOk="0">
                <a:moveTo>
                  <a:pt x="1" y="1"/>
                </a:moveTo>
                <a:lnTo>
                  <a:pt x="3868" y="2216"/>
                </a:lnTo>
                <a:lnTo>
                  <a:pt x="3868" y="2173"/>
                </a:lnTo>
                <a:lnTo>
                  <a:pt x="3868" y="2173"/>
                </a:lnTo>
                <a:lnTo>
                  <a:pt x="44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25" name="Google Shape;298;p16"/>
          <p:cNvSpPr/>
          <p:nvPr/>
        </p:nvSpPr>
        <p:spPr>
          <a:xfrm>
            <a:off x="1527556" y="3877391"/>
            <a:ext cx="163595" cy="94821"/>
          </a:xfrm>
          <a:custGeom>
            <a:avLst/>
            <a:ahLst/>
            <a:rect l="l" t="t" r="r" b="b"/>
            <a:pathLst>
              <a:path w="3825" h="2217" extrusionOk="0">
                <a:moveTo>
                  <a:pt x="1" y="1"/>
                </a:moveTo>
                <a:lnTo>
                  <a:pt x="1" y="44"/>
                </a:lnTo>
                <a:lnTo>
                  <a:pt x="3824" y="2216"/>
                </a:lnTo>
                <a:lnTo>
                  <a:pt x="1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26" name="Google Shape;299;p16"/>
          <p:cNvSpPr/>
          <p:nvPr/>
        </p:nvSpPr>
        <p:spPr>
          <a:xfrm>
            <a:off x="1527556" y="3877391"/>
            <a:ext cx="163595" cy="94821"/>
          </a:xfrm>
          <a:custGeom>
            <a:avLst/>
            <a:ahLst/>
            <a:rect l="l" t="t" r="r" b="b"/>
            <a:pathLst>
              <a:path w="3825" h="2217" fill="none" extrusionOk="0">
                <a:moveTo>
                  <a:pt x="1" y="44"/>
                </a:moveTo>
                <a:lnTo>
                  <a:pt x="3824" y="2216"/>
                </a:lnTo>
                <a:lnTo>
                  <a:pt x="3824" y="2216"/>
                </a:lnTo>
                <a:lnTo>
                  <a:pt x="3824" y="2216"/>
                </a:lnTo>
                <a:lnTo>
                  <a:pt x="1" y="1"/>
                </a:lnTo>
                <a:lnTo>
                  <a:pt x="1" y="1"/>
                </a:lnTo>
                <a:lnTo>
                  <a:pt x="1" y="44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27" name="Google Shape;300;p16"/>
          <p:cNvSpPr/>
          <p:nvPr/>
        </p:nvSpPr>
        <p:spPr>
          <a:xfrm>
            <a:off x="1574048" y="3738041"/>
            <a:ext cx="61332" cy="57611"/>
          </a:xfrm>
          <a:custGeom>
            <a:avLst/>
            <a:ahLst/>
            <a:rect l="l" t="t" r="r" b="b"/>
            <a:pathLst>
              <a:path w="1434" h="1347" extrusionOk="0">
                <a:moveTo>
                  <a:pt x="1390" y="0"/>
                </a:moveTo>
                <a:lnTo>
                  <a:pt x="0" y="1303"/>
                </a:lnTo>
                <a:lnTo>
                  <a:pt x="0" y="1347"/>
                </a:lnTo>
                <a:lnTo>
                  <a:pt x="1434" y="44"/>
                </a:lnTo>
                <a:lnTo>
                  <a:pt x="1434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28" name="Google Shape;301;p16"/>
          <p:cNvSpPr/>
          <p:nvPr/>
        </p:nvSpPr>
        <p:spPr>
          <a:xfrm>
            <a:off x="1551722" y="3749162"/>
            <a:ext cx="104102" cy="174715"/>
          </a:xfrm>
          <a:custGeom>
            <a:avLst/>
            <a:ahLst/>
            <a:rect l="l" t="t" r="r" b="b"/>
            <a:pathLst>
              <a:path w="2434" h="4085" extrusionOk="0">
                <a:moveTo>
                  <a:pt x="2434" y="1"/>
                </a:moveTo>
                <a:lnTo>
                  <a:pt x="957" y="1348"/>
                </a:lnTo>
                <a:lnTo>
                  <a:pt x="1" y="4041"/>
                </a:lnTo>
                <a:lnTo>
                  <a:pt x="44" y="4085"/>
                </a:lnTo>
                <a:lnTo>
                  <a:pt x="1000" y="1391"/>
                </a:lnTo>
                <a:lnTo>
                  <a:pt x="2434" y="44"/>
                </a:lnTo>
                <a:lnTo>
                  <a:pt x="2434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29" name="Google Shape;302;p16"/>
          <p:cNvSpPr/>
          <p:nvPr/>
        </p:nvSpPr>
        <p:spPr>
          <a:xfrm>
            <a:off x="1616777" y="3762164"/>
            <a:ext cx="63214" cy="53933"/>
          </a:xfrm>
          <a:custGeom>
            <a:avLst/>
            <a:ahLst/>
            <a:rect l="l" t="t" r="r" b="b"/>
            <a:pathLst>
              <a:path w="1478" h="1261" extrusionOk="0">
                <a:moveTo>
                  <a:pt x="1478" y="1"/>
                </a:moveTo>
                <a:lnTo>
                  <a:pt x="0" y="1261"/>
                </a:lnTo>
                <a:lnTo>
                  <a:pt x="1478" y="44"/>
                </a:lnTo>
                <a:lnTo>
                  <a:pt x="1478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30" name="Google Shape;303;p16"/>
          <p:cNvSpPr/>
          <p:nvPr/>
        </p:nvSpPr>
        <p:spPr>
          <a:xfrm>
            <a:off x="1596332" y="3773328"/>
            <a:ext cx="102220" cy="176597"/>
          </a:xfrm>
          <a:custGeom>
            <a:avLst/>
            <a:ahLst/>
            <a:rect l="l" t="t" r="r" b="b"/>
            <a:pathLst>
              <a:path w="2390" h="4129" extrusionOk="0">
                <a:moveTo>
                  <a:pt x="2390" y="1"/>
                </a:moveTo>
                <a:lnTo>
                  <a:pt x="956" y="1217"/>
                </a:lnTo>
                <a:lnTo>
                  <a:pt x="956" y="1261"/>
                </a:lnTo>
                <a:lnTo>
                  <a:pt x="0" y="4085"/>
                </a:lnTo>
                <a:lnTo>
                  <a:pt x="0" y="4128"/>
                </a:lnTo>
                <a:lnTo>
                  <a:pt x="44" y="4085"/>
                </a:lnTo>
                <a:lnTo>
                  <a:pt x="1000" y="1261"/>
                </a:lnTo>
                <a:lnTo>
                  <a:pt x="2390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31" name="Google Shape;304;p16"/>
          <p:cNvSpPr/>
          <p:nvPr/>
        </p:nvSpPr>
        <p:spPr>
          <a:xfrm>
            <a:off x="1616777" y="3782609"/>
            <a:ext cx="100381" cy="178436"/>
          </a:xfrm>
          <a:custGeom>
            <a:avLst/>
            <a:ahLst/>
            <a:rect l="l" t="t" r="r" b="b"/>
            <a:pathLst>
              <a:path w="2347" h="4172" extrusionOk="0">
                <a:moveTo>
                  <a:pt x="2346" y="1"/>
                </a:moveTo>
                <a:lnTo>
                  <a:pt x="913" y="1304"/>
                </a:lnTo>
                <a:lnTo>
                  <a:pt x="913" y="1348"/>
                </a:lnTo>
                <a:lnTo>
                  <a:pt x="2346" y="44"/>
                </a:lnTo>
                <a:lnTo>
                  <a:pt x="2346" y="1"/>
                </a:lnTo>
                <a:close/>
                <a:moveTo>
                  <a:pt x="913" y="1348"/>
                </a:moveTo>
                <a:lnTo>
                  <a:pt x="0" y="4128"/>
                </a:lnTo>
                <a:lnTo>
                  <a:pt x="0" y="4172"/>
                </a:lnTo>
                <a:lnTo>
                  <a:pt x="44" y="4172"/>
                </a:lnTo>
                <a:lnTo>
                  <a:pt x="913" y="1348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32" name="Google Shape;305;p16"/>
          <p:cNvSpPr/>
          <p:nvPr/>
        </p:nvSpPr>
        <p:spPr>
          <a:xfrm>
            <a:off x="1633501" y="3793772"/>
            <a:ext cx="102220" cy="176555"/>
          </a:xfrm>
          <a:custGeom>
            <a:avLst/>
            <a:ahLst/>
            <a:rect l="l" t="t" r="r" b="b"/>
            <a:pathLst>
              <a:path w="2390" h="4128" extrusionOk="0">
                <a:moveTo>
                  <a:pt x="2390" y="0"/>
                </a:moveTo>
                <a:lnTo>
                  <a:pt x="1000" y="1217"/>
                </a:lnTo>
                <a:lnTo>
                  <a:pt x="956" y="1217"/>
                </a:lnTo>
                <a:lnTo>
                  <a:pt x="0" y="4128"/>
                </a:lnTo>
                <a:lnTo>
                  <a:pt x="44" y="4128"/>
                </a:lnTo>
                <a:lnTo>
                  <a:pt x="1000" y="1260"/>
                </a:lnTo>
                <a:lnTo>
                  <a:pt x="2390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33" name="Google Shape;306;p16"/>
          <p:cNvSpPr/>
          <p:nvPr/>
        </p:nvSpPr>
        <p:spPr>
          <a:xfrm>
            <a:off x="1655785" y="3808657"/>
            <a:ext cx="107823" cy="176555"/>
          </a:xfrm>
          <a:custGeom>
            <a:avLst/>
            <a:ahLst/>
            <a:rect l="l" t="t" r="r" b="b"/>
            <a:pathLst>
              <a:path w="2521" h="4128" extrusionOk="0">
                <a:moveTo>
                  <a:pt x="2521" y="0"/>
                </a:moveTo>
                <a:lnTo>
                  <a:pt x="1000" y="1173"/>
                </a:lnTo>
                <a:lnTo>
                  <a:pt x="1" y="4084"/>
                </a:lnTo>
                <a:lnTo>
                  <a:pt x="44" y="4128"/>
                </a:lnTo>
                <a:lnTo>
                  <a:pt x="44" y="4084"/>
                </a:lnTo>
                <a:lnTo>
                  <a:pt x="1043" y="1217"/>
                </a:lnTo>
                <a:lnTo>
                  <a:pt x="2521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34" name="Google Shape;307;p16"/>
          <p:cNvSpPr/>
          <p:nvPr/>
        </p:nvSpPr>
        <p:spPr>
          <a:xfrm>
            <a:off x="1717119" y="3853225"/>
            <a:ext cx="76216" cy="40931"/>
          </a:xfrm>
          <a:custGeom>
            <a:avLst/>
            <a:ahLst/>
            <a:rect l="l" t="t" r="r" b="b"/>
            <a:pathLst>
              <a:path w="1782" h="957" extrusionOk="0">
                <a:moveTo>
                  <a:pt x="1782" y="1"/>
                </a:moveTo>
                <a:lnTo>
                  <a:pt x="0" y="913"/>
                </a:lnTo>
                <a:lnTo>
                  <a:pt x="0" y="957"/>
                </a:lnTo>
                <a:lnTo>
                  <a:pt x="1782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35" name="Google Shape;308;p16"/>
          <p:cNvSpPr/>
          <p:nvPr/>
        </p:nvSpPr>
        <p:spPr>
          <a:xfrm>
            <a:off x="1717119" y="3853225"/>
            <a:ext cx="76216" cy="40931"/>
          </a:xfrm>
          <a:custGeom>
            <a:avLst/>
            <a:ahLst/>
            <a:rect l="l" t="t" r="r" b="b"/>
            <a:pathLst>
              <a:path w="1782" h="957" fill="none" extrusionOk="0">
                <a:moveTo>
                  <a:pt x="0" y="957"/>
                </a:moveTo>
                <a:lnTo>
                  <a:pt x="1782" y="1"/>
                </a:lnTo>
                <a:lnTo>
                  <a:pt x="1782" y="1"/>
                </a:lnTo>
                <a:lnTo>
                  <a:pt x="1782" y="1"/>
                </a:lnTo>
                <a:lnTo>
                  <a:pt x="0" y="913"/>
                </a:lnTo>
                <a:lnTo>
                  <a:pt x="0" y="957"/>
                </a:lnTo>
                <a:lnTo>
                  <a:pt x="0" y="957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36" name="Google Shape;309;p16"/>
          <p:cNvSpPr/>
          <p:nvPr/>
        </p:nvSpPr>
        <p:spPr>
          <a:xfrm>
            <a:off x="1696674" y="3908999"/>
            <a:ext cx="96660" cy="46491"/>
          </a:xfrm>
          <a:custGeom>
            <a:avLst/>
            <a:ahLst/>
            <a:rect l="l" t="t" r="r" b="b"/>
            <a:pathLst>
              <a:path w="2260" h="1087" extrusionOk="0">
                <a:moveTo>
                  <a:pt x="2260" y="0"/>
                </a:moveTo>
                <a:lnTo>
                  <a:pt x="1" y="1043"/>
                </a:lnTo>
                <a:lnTo>
                  <a:pt x="1" y="1086"/>
                </a:lnTo>
                <a:lnTo>
                  <a:pt x="2260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37" name="Google Shape;310;p16"/>
          <p:cNvSpPr/>
          <p:nvPr/>
        </p:nvSpPr>
        <p:spPr>
          <a:xfrm>
            <a:off x="1696674" y="3908999"/>
            <a:ext cx="96660" cy="46491"/>
          </a:xfrm>
          <a:custGeom>
            <a:avLst/>
            <a:ahLst/>
            <a:rect l="l" t="t" r="r" b="b"/>
            <a:pathLst>
              <a:path w="2260" h="1087" fill="none" extrusionOk="0">
                <a:moveTo>
                  <a:pt x="1" y="1086"/>
                </a:moveTo>
                <a:lnTo>
                  <a:pt x="2260" y="0"/>
                </a:lnTo>
                <a:lnTo>
                  <a:pt x="2260" y="0"/>
                </a:lnTo>
                <a:lnTo>
                  <a:pt x="2260" y="0"/>
                </a:lnTo>
                <a:lnTo>
                  <a:pt x="1" y="1043"/>
                </a:lnTo>
                <a:lnTo>
                  <a:pt x="1" y="1043"/>
                </a:lnTo>
                <a:lnTo>
                  <a:pt x="1" y="1086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38" name="Google Shape;311;p16"/>
          <p:cNvSpPr/>
          <p:nvPr/>
        </p:nvSpPr>
        <p:spPr>
          <a:xfrm>
            <a:off x="1691114" y="3923840"/>
            <a:ext cx="102220" cy="48373"/>
          </a:xfrm>
          <a:custGeom>
            <a:avLst/>
            <a:ahLst/>
            <a:rect l="l" t="t" r="r" b="b"/>
            <a:pathLst>
              <a:path w="2390" h="1131" extrusionOk="0">
                <a:moveTo>
                  <a:pt x="2346" y="1"/>
                </a:moveTo>
                <a:lnTo>
                  <a:pt x="0" y="1087"/>
                </a:lnTo>
                <a:lnTo>
                  <a:pt x="0" y="1130"/>
                </a:lnTo>
                <a:lnTo>
                  <a:pt x="44" y="1130"/>
                </a:lnTo>
                <a:lnTo>
                  <a:pt x="2390" y="44"/>
                </a:lnTo>
                <a:lnTo>
                  <a:pt x="2346" y="1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39" name="Google Shape;312;p16"/>
          <p:cNvSpPr/>
          <p:nvPr/>
        </p:nvSpPr>
        <p:spPr>
          <a:xfrm>
            <a:off x="1691114" y="3923840"/>
            <a:ext cx="102220" cy="48373"/>
          </a:xfrm>
          <a:custGeom>
            <a:avLst/>
            <a:ahLst/>
            <a:rect l="l" t="t" r="r" b="b"/>
            <a:pathLst>
              <a:path w="2390" h="1131" fill="none" extrusionOk="0">
                <a:moveTo>
                  <a:pt x="44" y="1130"/>
                </a:moveTo>
                <a:lnTo>
                  <a:pt x="2390" y="44"/>
                </a:lnTo>
                <a:lnTo>
                  <a:pt x="2390" y="44"/>
                </a:lnTo>
                <a:lnTo>
                  <a:pt x="2346" y="1"/>
                </a:lnTo>
                <a:lnTo>
                  <a:pt x="0" y="1087"/>
                </a:lnTo>
                <a:lnTo>
                  <a:pt x="0" y="1130"/>
                </a:lnTo>
                <a:lnTo>
                  <a:pt x="44" y="1130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40" name="Google Shape;313;p16"/>
          <p:cNvSpPr/>
          <p:nvPr/>
        </p:nvSpPr>
        <p:spPr>
          <a:xfrm>
            <a:off x="1704116" y="3892275"/>
            <a:ext cx="91100" cy="40888"/>
          </a:xfrm>
          <a:custGeom>
            <a:avLst/>
            <a:ahLst/>
            <a:rect l="l" t="t" r="r" b="b"/>
            <a:pathLst>
              <a:path w="2130" h="956" extrusionOk="0">
                <a:moveTo>
                  <a:pt x="2129" y="0"/>
                </a:moveTo>
                <a:lnTo>
                  <a:pt x="44" y="913"/>
                </a:lnTo>
                <a:lnTo>
                  <a:pt x="0" y="956"/>
                </a:lnTo>
                <a:lnTo>
                  <a:pt x="44" y="956"/>
                </a:lnTo>
                <a:lnTo>
                  <a:pt x="2129" y="0"/>
                </a:lnTo>
                <a:close/>
              </a:path>
            </a:pathLst>
          </a:custGeom>
          <a:solidFill>
            <a:srgbClr val="D0D1D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41" name="Google Shape;314;p16"/>
          <p:cNvSpPr/>
          <p:nvPr/>
        </p:nvSpPr>
        <p:spPr>
          <a:xfrm>
            <a:off x="1704116" y="3892275"/>
            <a:ext cx="91100" cy="40888"/>
          </a:xfrm>
          <a:custGeom>
            <a:avLst/>
            <a:ahLst/>
            <a:rect l="l" t="t" r="r" b="b"/>
            <a:pathLst>
              <a:path w="2130" h="956" fill="none" extrusionOk="0">
                <a:moveTo>
                  <a:pt x="44" y="956"/>
                </a:moveTo>
                <a:lnTo>
                  <a:pt x="2129" y="0"/>
                </a:lnTo>
                <a:lnTo>
                  <a:pt x="2129" y="0"/>
                </a:lnTo>
                <a:lnTo>
                  <a:pt x="2129" y="0"/>
                </a:lnTo>
                <a:lnTo>
                  <a:pt x="44" y="913"/>
                </a:lnTo>
                <a:lnTo>
                  <a:pt x="0" y="956"/>
                </a:lnTo>
                <a:lnTo>
                  <a:pt x="44" y="956"/>
                </a:lnTo>
              </a:path>
            </a:pathLst>
          </a:custGeom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42" name="Google Shape;315;p16"/>
          <p:cNvSpPr/>
          <p:nvPr/>
        </p:nvSpPr>
        <p:spPr>
          <a:xfrm>
            <a:off x="2382386" y="3914559"/>
            <a:ext cx="59493" cy="40931"/>
          </a:xfrm>
          <a:custGeom>
            <a:avLst/>
            <a:ahLst/>
            <a:rect l="l" t="t" r="r" b="b"/>
            <a:pathLst>
              <a:path w="1391" h="957" extrusionOk="0">
                <a:moveTo>
                  <a:pt x="696" y="1"/>
                </a:moveTo>
                <a:lnTo>
                  <a:pt x="391" y="44"/>
                </a:lnTo>
                <a:lnTo>
                  <a:pt x="174" y="131"/>
                </a:lnTo>
                <a:lnTo>
                  <a:pt x="44" y="305"/>
                </a:lnTo>
                <a:lnTo>
                  <a:pt x="0" y="392"/>
                </a:lnTo>
                <a:lnTo>
                  <a:pt x="0" y="478"/>
                </a:lnTo>
                <a:lnTo>
                  <a:pt x="0" y="565"/>
                </a:lnTo>
                <a:lnTo>
                  <a:pt x="44" y="652"/>
                </a:lnTo>
                <a:lnTo>
                  <a:pt x="174" y="826"/>
                </a:lnTo>
                <a:lnTo>
                  <a:pt x="391" y="913"/>
                </a:lnTo>
                <a:lnTo>
                  <a:pt x="696" y="956"/>
                </a:lnTo>
                <a:lnTo>
                  <a:pt x="956" y="913"/>
                </a:lnTo>
                <a:lnTo>
                  <a:pt x="1173" y="826"/>
                </a:lnTo>
                <a:lnTo>
                  <a:pt x="1304" y="652"/>
                </a:lnTo>
                <a:lnTo>
                  <a:pt x="1347" y="565"/>
                </a:lnTo>
                <a:lnTo>
                  <a:pt x="1391" y="478"/>
                </a:lnTo>
                <a:lnTo>
                  <a:pt x="1347" y="392"/>
                </a:lnTo>
                <a:lnTo>
                  <a:pt x="1304" y="305"/>
                </a:lnTo>
                <a:lnTo>
                  <a:pt x="1173" y="131"/>
                </a:lnTo>
                <a:lnTo>
                  <a:pt x="956" y="44"/>
                </a:lnTo>
                <a:lnTo>
                  <a:pt x="696" y="1"/>
                </a:lnTo>
                <a:close/>
              </a:path>
            </a:pathLst>
          </a:custGeom>
          <a:solidFill>
            <a:srgbClr val="146B7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43" name="Google Shape;316;p16"/>
          <p:cNvSpPr/>
          <p:nvPr/>
        </p:nvSpPr>
        <p:spPr>
          <a:xfrm>
            <a:off x="2382386" y="3894114"/>
            <a:ext cx="48373" cy="46491"/>
          </a:xfrm>
          <a:custGeom>
            <a:avLst/>
            <a:ahLst/>
            <a:rect l="l" t="t" r="r" b="b"/>
            <a:pathLst>
              <a:path w="1131" h="1087" extrusionOk="0">
                <a:moveTo>
                  <a:pt x="739" y="88"/>
                </a:moveTo>
                <a:lnTo>
                  <a:pt x="826" y="131"/>
                </a:lnTo>
                <a:lnTo>
                  <a:pt x="869" y="174"/>
                </a:lnTo>
                <a:lnTo>
                  <a:pt x="956" y="218"/>
                </a:lnTo>
                <a:lnTo>
                  <a:pt x="1000" y="218"/>
                </a:lnTo>
                <a:lnTo>
                  <a:pt x="1087" y="479"/>
                </a:lnTo>
                <a:lnTo>
                  <a:pt x="1087" y="652"/>
                </a:lnTo>
                <a:lnTo>
                  <a:pt x="1043" y="826"/>
                </a:lnTo>
                <a:lnTo>
                  <a:pt x="956" y="913"/>
                </a:lnTo>
                <a:lnTo>
                  <a:pt x="869" y="696"/>
                </a:lnTo>
                <a:lnTo>
                  <a:pt x="913" y="609"/>
                </a:lnTo>
                <a:lnTo>
                  <a:pt x="869" y="479"/>
                </a:lnTo>
                <a:lnTo>
                  <a:pt x="739" y="435"/>
                </a:lnTo>
                <a:lnTo>
                  <a:pt x="696" y="479"/>
                </a:lnTo>
                <a:lnTo>
                  <a:pt x="522" y="305"/>
                </a:lnTo>
                <a:lnTo>
                  <a:pt x="391" y="218"/>
                </a:lnTo>
                <a:lnTo>
                  <a:pt x="435" y="131"/>
                </a:lnTo>
                <a:lnTo>
                  <a:pt x="522" y="88"/>
                </a:lnTo>
                <a:close/>
                <a:moveTo>
                  <a:pt x="348" y="261"/>
                </a:moveTo>
                <a:lnTo>
                  <a:pt x="478" y="348"/>
                </a:lnTo>
                <a:lnTo>
                  <a:pt x="652" y="479"/>
                </a:lnTo>
                <a:lnTo>
                  <a:pt x="609" y="522"/>
                </a:lnTo>
                <a:lnTo>
                  <a:pt x="609" y="609"/>
                </a:lnTo>
                <a:lnTo>
                  <a:pt x="652" y="696"/>
                </a:lnTo>
                <a:lnTo>
                  <a:pt x="739" y="739"/>
                </a:lnTo>
                <a:lnTo>
                  <a:pt x="826" y="739"/>
                </a:lnTo>
                <a:lnTo>
                  <a:pt x="913" y="956"/>
                </a:lnTo>
                <a:lnTo>
                  <a:pt x="869" y="1000"/>
                </a:lnTo>
                <a:lnTo>
                  <a:pt x="739" y="1043"/>
                </a:lnTo>
                <a:lnTo>
                  <a:pt x="565" y="1043"/>
                </a:lnTo>
                <a:lnTo>
                  <a:pt x="391" y="1000"/>
                </a:lnTo>
                <a:lnTo>
                  <a:pt x="305" y="956"/>
                </a:lnTo>
                <a:lnTo>
                  <a:pt x="218" y="870"/>
                </a:lnTo>
                <a:lnTo>
                  <a:pt x="218" y="826"/>
                </a:lnTo>
                <a:lnTo>
                  <a:pt x="218" y="783"/>
                </a:lnTo>
                <a:lnTo>
                  <a:pt x="131" y="696"/>
                </a:lnTo>
                <a:lnTo>
                  <a:pt x="131" y="565"/>
                </a:lnTo>
                <a:lnTo>
                  <a:pt x="174" y="435"/>
                </a:lnTo>
                <a:lnTo>
                  <a:pt x="261" y="305"/>
                </a:lnTo>
                <a:lnTo>
                  <a:pt x="348" y="261"/>
                </a:lnTo>
                <a:close/>
                <a:moveTo>
                  <a:pt x="305" y="1"/>
                </a:moveTo>
                <a:lnTo>
                  <a:pt x="218" y="88"/>
                </a:lnTo>
                <a:lnTo>
                  <a:pt x="131" y="174"/>
                </a:lnTo>
                <a:lnTo>
                  <a:pt x="131" y="218"/>
                </a:lnTo>
                <a:lnTo>
                  <a:pt x="174" y="261"/>
                </a:lnTo>
                <a:lnTo>
                  <a:pt x="87" y="435"/>
                </a:lnTo>
                <a:lnTo>
                  <a:pt x="87" y="565"/>
                </a:lnTo>
                <a:lnTo>
                  <a:pt x="87" y="696"/>
                </a:lnTo>
                <a:lnTo>
                  <a:pt x="0" y="696"/>
                </a:lnTo>
                <a:lnTo>
                  <a:pt x="44" y="826"/>
                </a:lnTo>
                <a:lnTo>
                  <a:pt x="131" y="956"/>
                </a:lnTo>
                <a:lnTo>
                  <a:pt x="174" y="913"/>
                </a:lnTo>
                <a:lnTo>
                  <a:pt x="305" y="1000"/>
                </a:lnTo>
                <a:lnTo>
                  <a:pt x="391" y="1087"/>
                </a:lnTo>
                <a:lnTo>
                  <a:pt x="739" y="1087"/>
                </a:lnTo>
                <a:lnTo>
                  <a:pt x="826" y="1043"/>
                </a:lnTo>
                <a:lnTo>
                  <a:pt x="826" y="1087"/>
                </a:lnTo>
                <a:lnTo>
                  <a:pt x="869" y="1087"/>
                </a:lnTo>
                <a:lnTo>
                  <a:pt x="956" y="1043"/>
                </a:lnTo>
                <a:lnTo>
                  <a:pt x="1087" y="956"/>
                </a:lnTo>
                <a:lnTo>
                  <a:pt x="1000" y="913"/>
                </a:lnTo>
                <a:lnTo>
                  <a:pt x="1087" y="826"/>
                </a:lnTo>
                <a:lnTo>
                  <a:pt x="1130" y="652"/>
                </a:lnTo>
                <a:lnTo>
                  <a:pt x="1130" y="435"/>
                </a:lnTo>
                <a:lnTo>
                  <a:pt x="1043" y="174"/>
                </a:lnTo>
                <a:lnTo>
                  <a:pt x="1087" y="174"/>
                </a:lnTo>
                <a:lnTo>
                  <a:pt x="956" y="44"/>
                </a:lnTo>
                <a:lnTo>
                  <a:pt x="826" y="1"/>
                </a:lnTo>
                <a:lnTo>
                  <a:pt x="826" y="44"/>
                </a:lnTo>
                <a:lnTo>
                  <a:pt x="522" y="44"/>
                </a:lnTo>
                <a:lnTo>
                  <a:pt x="391" y="88"/>
                </a:lnTo>
                <a:lnTo>
                  <a:pt x="391" y="44"/>
                </a:lnTo>
                <a:lnTo>
                  <a:pt x="305" y="1"/>
                </a:lnTo>
                <a:close/>
              </a:path>
            </a:pathLst>
          </a:custGeom>
          <a:solidFill>
            <a:srgbClr val="5BA69C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44" name="Google Shape;317;p16"/>
          <p:cNvSpPr/>
          <p:nvPr/>
        </p:nvSpPr>
        <p:spPr>
          <a:xfrm>
            <a:off x="702494" y="3455579"/>
            <a:ext cx="453448" cy="263891"/>
          </a:xfrm>
          <a:custGeom>
            <a:avLst/>
            <a:ahLst/>
            <a:rect l="l" t="t" r="r" b="b"/>
            <a:pathLst>
              <a:path w="10602" h="6170" extrusionOk="0">
                <a:moveTo>
                  <a:pt x="956" y="0"/>
                </a:moveTo>
                <a:lnTo>
                  <a:pt x="565" y="44"/>
                </a:lnTo>
                <a:lnTo>
                  <a:pt x="261" y="131"/>
                </a:lnTo>
                <a:lnTo>
                  <a:pt x="131" y="217"/>
                </a:lnTo>
                <a:lnTo>
                  <a:pt x="44" y="348"/>
                </a:lnTo>
                <a:lnTo>
                  <a:pt x="0" y="435"/>
                </a:lnTo>
                <a:lnTo>
                  <a:pt x="0" y="565"/>
                </a:lnTo>
                <a:lnTo>
                  <a:pt x="0" y="652"/>
                </a:lnTo>
                <a:lnTo>
                  <a:pt x="44" y="782"/>
                </a:lnTo>
                <a:lnTo>
                  <a:pt x="131" y="869"/>
                </a:lnTo>
                <a:lnTo>
                  <a:pt x="261" y="956"/>
                </a:lnTo>
                <a:lnTo>
                  <a:pt x="565" y="1086"/>
                </a:lnTo>
                <a:lnTo>
                  <a:pt x="956" y="1130"/>
                </a:lnTo>
                <a:lnTo>
                  <a:pt x="1304" y="1086"/>
                </a:lnTo>
                <a:lnTo>
                  <a:pt x="1608" y="999"/>
                </a:lnTo>
                <a:lnTo>
                  <a:pt x="7300" y="4215"/>
                </a:lnTo>
                <a:lnTo>
                  <a:pt x="6865" y="4519"/>
                </a:lnTo>
                <a:lnTo>
                  <a:pt x="9559" y="6170"/>
                </a:lnTo>
                <a:lnTo>
                  <a:pt x="10602" y="5301"/>
                </a:lnTo>
                <a:lnTo>
                  <a:pt x="7908" y="3693"/>
                </a:lnTo>
                <a:lnTo>
                  <a:pt x="7560" y="3997"/>
                </a:lnTo>
                <a:lnTo>
                  <a:pt x="1825" y="826"/>
                </a:lnTo>
                <a:lnTo>
                  <a:pt x="1912" y="695"/>
                </a:lnTo>
                <a:lnTo>
                  <a:pt x="1912" y="565"/>
                </a:lnTo>
                <a:lnTo>
                  <a:pt x="1912" y="435"/>
                </a:lnTo>
                <a:lnTo>
                  <a:pt x="1825" y="348"/>
                </a:lnTo>
                <a:lnTo>
                  <a:pt x="1738" y="217"/>
                </a:lnTo>
                <a:lnTo>
                  <a:pt x="1651" y="131"/>
                </a:lnTo>
                <a:lnTo>
                  <a:pt x="1347" y="44"/>
                </a:lnTo>
                <a:lnTo>
                  <a:pt x="956" y="0"/>
                </a:lnTo>
                <a:close/>
              </a:path>
            </a:pathLst>
          </a:custGeom>
          <a:solidFill>
            <a:srgbClr val="146B7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45" name="Google Shape;318;p16"/>
          <p:cNvSpPr/>
          <p:nvPr/>
        </p:nvSpPr>
        <p:spPr>
          <a:xfrm>
            <a:off x="721057" y="2374061"/>
            <a:ext cx="447887" cy="1109368"/>
          </a:xfrm>
          <a:custGeom>
            <a:avLst/>
            <a:ahLst/>
            <a:rect l="l" t="t" r="r" b="b"/>
            <a:pathLst>
              <a:path w="10472" h="25938" extrusionOk="0">
                <a:moveTo>
                  <a:pt x="479" y="0"/>
                </a:moveTo>
                <a:lnTo>
                  <a:pt x="392" y="44"/>
                </a:lnTo>
                <a:lnTo>
                  <a:pt x="305" y="87"/>
                </a:lnTo>
                <a:lnTo>
                  <a:pt x="218" y="174"/>
                </a:lnTo>
                <a:lnTo>
                  <a:pt x="218" y="24070"/>
                </a:lnTo>
                <a:lnTo>
                  <a:pt x="1" y="24157"/>
                </a:lnTo>
                <a:lnTo>
                  <a:pt x="1" y="25808"/>
                </a:lnTo>
                <a:lnTo>
                  <a:pt x="88" y="25894"/>
                </a:lnTo>
                <a:lnTo>
                  <a:pt x="218" y="25938"/>
                </a:lnTo>
                <a:lnTo>
                  <a:pt x="609" y="25938"/>
                </a:lnTo>
                <a:lnTo>
                  <a:pt x="696" y="25894"/>
                </a:lnTo>
                <a:lnTo>
                  <a:pt x="783" y="25808"/>
                </a:lnTo>
                <a:lnTo>
                  <a:pt x="783" y="24157"/>
                </a:lnTo>
                <a:lnTo>
                  <a:pt x="566" y="24070"/>
                </a:lnTo>
                <a:lnTo>
                  <a:pt x="566" y="348"/>
                </a:lnTo>
                <a:lnTo>
                  <a:pt x="5823" y="2998"/>
                </a:lnTo>
                <a:lnTo>
                  <a:pt x="5562" y="3041"/>
                </a:lnTo>
                <a:lnTo>
                  <a:pt x="5606" y="3824"/>
                </a:lnTo>
                <a:lnTo>
                  <a:pt x="9125" y="5474"/>
                </a:lnTo>
                <a:lnTo>
                  <a:pt x="10472" y="4997"/>
                </a:lnTo>
                <a:lnTo>
                  <a:pt x="10472" y="4519"/>
                </a:lnTo>
                <a:lnTo>
                  <a:pt x="6692" y="2737"/>
                </a:lnTo>
                <a:lnTo>
                  <a:pt x="6301" y="2868"/>
                </a:lnTo>
                <a:lnTo>
                  <a:pt x="653" y="0"/>
                </a:lnTo>
                <a:close/>
              </a:path>
            </a:pathLst>
          </a:custGeom>
          <a:solidFill>
            <a:srgbClr val="929496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46" name="Google Shape;319;p16"/>
          <p:cNvSpPr/>
          <p:nvPr/>
        </p:nvSpPr>
        <p:spPr>
          <a:xfrm>
            <a:off x="2326655" y="2587747"/>
            <a:ext cx="284335" cy="157992"/>
          </a:xfrm>
          <a:custGeom>
            <a:avLst/>
            <a:ahLst/>
            <a:rect l="l" t="t" r="r" b="b"/>
            <a:pathLst>
              <a:path w="6648" h="3694" extrusionOk="0">
                <a:moveTo>
                  <a:pt x="956" y="1"/>
                </a:moveTo>
                <a:lnTo>
                  <a:pt x="608" y="44"/>
                </a:lnTo>
                <a:lnTo>
                  <a:pt x="261" y="174"/>
                </a:lnTo>
                <a:lnTo>
                  <a:pt x="174" y="261"/>
                </a:lnTo>
                <a:lnTo>
                  <a:pt x="87" y="348"/>
                </a:lnTo>
                <a:lnTo>
                  <a:pt x="0" y="478"/>
                </a:lnTo>
                <a:lnTo>
                  <a:pt x="0" y="609"/>
                </a:lnTo>
                <a:lnTo>
                  <a:pt x="0" y="696"/>
                </a:lnTo>
                <a:lnTo>
                  <a:pt x="87" y="826"/>
                </a:lnTo>
                <a:lnTo>
                  <a:pt x="174" y="913"/>
                </a:lnTo>
                <a:lnTo>
                  <a:pt x="261" y="1000"/>
                </a:lnTo>
                <a:lnTo>
                  <a:pt x="608" y="1130"/>
                </a:lnTo>
                <a:lnTo>
                  <a:pt x="956" y="1174"/>
                </a:lnTo>
                <a:lnTo>
                  <a:pt x="1303" y="1130"/>
                </a:lnTo>
                <a:lnTo>
                  <a:pt x="1608" y="1043"/>
                </a:lnTo>
                <a:lnTo>
                  <a:pt x="6343" y="3694"/>
                </a:lnTo>
                <a:lnTo>
                  <a:pt x="6647" y="3520"/>
                </a:lnTo>
                <a:lnTo>
                  <a:pt x="1825" y="870"/>
                </a:lnTo>
                <a:lnTo>
                  <a:pt x="1912" y="739"/>
                </a:lnTo>
                <a:lnTo>
                  <a:pt x="1912" y="609"/>
                </a:lnTo>
                <a:lnTo>
                  <a:pt x="1912" y="478"/>
                </a:lnTo>
                <a:lnTo>
                  <a:pt x="1868" y="348"/>
                </a:lnTo>
                <a:lnTo>
                  <a:pt x="1781" y="261"/>
                </a:lnTo>
                <a:lnTo>
                  <a:pt x="1651" y="174"/>
                </a:lnTo>
                <a:lnTo>
                  <a:pt x="1347" y="44"/>
                </a:lnTo>
                <a:lnTo>
                  <a:pt x="956" y="1"/>
                </a:lnTo>
                <a:close/>
              </a:path>
            </a:pathLst>
          </a:custGeom>
          <a:solidFill>
            <a:srgbClr val="146B7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47" name="Google Shape;320;p16"/>
          <p:cNvSpPr/>
          <p:nvPr/>
        </p:nvSpPr>
        <p:spPr>
          <a:xfrm>
            <a:off x="2597955" y="2738260"/>
            <a:ext cx="182157" cy="113426"/>
          </a:xfrm>
          <a:custGeom>
            <a:avLst/>
            <a:ahLst/>
            <a:rect l="l" t="t" r="r" b="b"/>
            <a:pathLst>
              <a:path w="4259" h="2652" extrusionOk="0">
                <a:moveTo>
                  <a:pt x="304" y="1"/>
                </a:moveTo>
                <a:lnTo>
                  <a:pt x="0" y="175"/>
                </a:lnTo>
                <a:lnTo>
                  <a:pt x="956" y="696"/>
                </a:lnTo>
                <a:lnTo>
                  <a:pt x="522" y="1043"/>
                </a:lnTo>
                <a:lnTo>
                  <a:pt x="3215" y="2651"/>
                </a:lnTo>
                <a:lnTo>
                  <a:pt x="4258" y="1782"/>
                </a:lnTo>
                <a:lnTo>
                  <a:pt x="1608" y="218"/>
                </a:lnTo>
                <a:lnTo>
                  <a:pt x="1217" y="522"/>
                </a:lnTo>
                <a:lnTo>
                  <a:pt x="304" y="1"/>
                </a:lnTo>
                <a:close/>
              </a:path>
            </a:pathLst>
          </a:custGeom>
          <a:solidFill>
            <a:srgbClr val="146B7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48" name="Google Shape;321;p16"/>
          <p:cNvSpPr/>
          <p:nvPr/>
        </p:nvSpPr>
        <p:spPr>
          <a:xfrm>
            <a:off x="2345218" y="1508112"/>
            <a:ext cx="447887" cy="1109368"/>
          </a:xfrm>
          <a:custGeom>
            <a:avLst/>
            <a:ahLst/>
            <a:rect l="l" t="t" r="r" b="b"/>
            <a:pathLst>
              <a:path w="10472" h="25938" extrusionOk="0">
                <a:moveTo>
                  <a:pt x="348" y="0"/>
                </a:moveTo>
                <a:lnTo>
                  <a:pt x="305" y="87"/>
                </a:lnTo>
                <a:lnTo>
                  <a:pt x="218" y="174"/>
                </a:lnTo>
                <a:lnTo>
                  <a:pt x="218" y="24070"/>
                </a:lnTo>
                <a:lnTo>
                  <a:pt x="0" y="24156"/>
                </a:lnTo>
                <a:lnTo>
                  <a:pt x="0" y="25807"/>
                </a:lnTo>
                <a:lnTo>
                  <a:pt x="87" y="25894"/>
                </a:lnTo>
                <a:lnTo>
                  <a:pt x="174" y="25938"/>
                </a:lnTo>
                <a:lnTo>
                  <a:pt x="565" y="25938"/>
                </a:lnTo>
                <a:lnTo>
                  <a:pt x="696" y="25894"/>
                </a:lnTo>
                <a:lnTo>
                  <a:pt x="739" y="25807"/>
                </a:lnTo>
                <a:lnTo>
                  <a:pt x="739" y="24156"/>
                </a:lnTo>
                <a:lnTo>
                  <a:pt x="565" y="24070"/>
                </a:lnTo>
                <a:lnTo>
                  <a:pt x="565" y="348"/>
                </a:lnTo>
                <a:lnTo>
                  <a:pt x="5779" y="2998"/>
                </a:lnTo>
                <a:lnTo>
                  <a:pt x="5562" y="3041"/>
                </a:lnTo>
                <a:lnTo>
                  <a:pt x="5605" y="3780"/>
                </a:lnTo>
                <a:lnTo>
                  <a:pt x="9124" y="5474"/>
                </a:lnTo>
                <a:lnTo>
                  <a:pt x="10471" y="4996"/>
                </a:lnTo>
                <a:lnTo>
                  <a:pt x="10471" y="4475"/>
                </a:lnTo>
                <a:lnTo>
                  <a:pt x="6691" y="2737"/>
                </a:lnTo>
                <a:lnTo>
                  <a:pt x="6257" y="2868"/>
                </a:lnTo>
                <a:lnTo>
                  <a:pt x="609" y="0"/>
                </a:lnTo>
                <a:close/>
              </a:path>
            </a:pathLst>
          </a:custGeom>
          <a:solidFill>
            <a:srgbClr val="929496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1" name="Google Shape;326;p17"/>
          <p:cNvSpPr txBox="1">
            <a:spLocks noGrp="1"/>
          </p:cNvSpPr>
          <p:nvPr>
            <p:ph type="title"/>
          </p:nvPr>
        </p:nvSpPr>
        <p:spPr>
          <a:xfrm>
            <a:off x="459206" y="214939"/>
            <a:ext cx="8229600" cy="4815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1200" lang="en" smtClean="0">
                <a:solidFill>
                  <a:schemeClr val="dk1"/>
                </a:solidFill>
              </a:rPr>
              <a:t>Oʻsimliklar qanday boʻladi?</a:t>
            </a:r>
            <a:endParaRPr dirty="0" sz="1800">
              <a:solidFill>
                <a:schemeClr val="dk1"/>
              </a:solidFill>
            </a:endParaRPr>
          </a:p>
        </p:txBody>
      </p:sp>
      <p:sp>
        <p:nvSpPr>
          <p:cNvPr id="1048852" name="Google Shape;327;p17"/>
          <p:cNvSpPr/>
          <p:nvPr/>
        </p:nvSpPr>
        <p:spPr>
          <a:xfrm>
            <a:off x="989475" y="1223889"/>
            <a:ext cx="4547400" cy="1098972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53" name="Google Shape;328;p17"/>
          <p:cNvSpPr/>
          <p:nvPr/>
        </p:nvSpPr>
        <p:spPr>
          <a:xfrm>
            <a:off x="976513" y="1507875"/>
            <a:ext cx="841200" cy="531000"/>
          </a:xfrm>
          <a:prstGeom prst="rect"/>
          <a:solidFill>
            <a:schemeClr val="accent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54" name="Google Shape;329;p17"/>
          <p:cNvSpPr/>
          <p:nvPr/>
        </p:nvSpPr>
        <p:spPr>
          <a:xfrm>
            <a:off x="627838" y="1465025"/>
            <a:ext cx="617700" cy="617700"/>
          </a:xfrm>
          <a:prstGeom prst="ellipse"/>
          <a:solidFill>
            <a:schemeClr val="accent4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55" name="Google Shape;330;p17"/>
          <p:cNvSpPr txBox="1"/>
          <p:nvPr/>
        </p:nvSpPr>
        <p:spPr>
          <a:xfrm>
            <a:off x="1906691" y="1313733"/>
            <a:ext cx="3509371" cy="904834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1200" lang="en" smtClean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Oʻsimliklar — tabiatning goʻzal va foydali mavjudotlaridan biridir. Ular havo tozalaydi, oziq-ovqat beradi va atrof-muhitni bezaydi biz uchun.</a:t>
            </a:r>
            <a:endParaRPr dirty="0" sz="1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8856" name="Google Shape;331;p17"/>
          <p:cNvSpPr txBox="1"/>
          <p:nvPr/>
        </p:nvSpPr>
        <p:spPr>
          <a:xfrm>
            <a:off x="1200150" y="1505750"/>
            <a:ext cx="582000" cy="5400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sz="1200" lang="en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01</a:t>
            </a:r>
            <a:endParaRPr b="1" sz="180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48857" name="Google Shape;333;p17"/>
          <p:cNvSpPr/>
          <p:nvPr/>
        </p:nvSpPr>
        <p:spPr>
          <a:xfrm>
            <a:off x="947725" y="2503508"/>
            <a:ext cx="4576500" cy="1023562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58" name="Google Shape;334;p17"/>
          <p:cNvSpPr/>
          <p:nvPr/>
        </p:nvSpPr>
        <p:spPr>
          <a:xfrm>
            <a:off x="947725" y="2750310"/>
            <a:ext cx="848100" cy="531000"/>
          </a:xfrm>
          <a:prstGeom prst="rect"/>
          <a:solidFill>
            <a:schemeClr val="accent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59" name="Google Shape;336;p17"/>
          <p:cNvSpPr txBox="1"/>
          <p:nvPr/>
        </p:nvSpPr>
        <p:spPr>
          <a:xfrm>
            <a:off x="1943405" y="2585137"/>
            <a:ext cx="3416386" cy="869454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1200" lang="en" smtClean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Baʼzi oʻsimliklar daraxt, buta yoki giyoh shaklida boʻladi. Ularning barglari, poyasi va ildizi turli shakl va rangda boʻladi.</a:t>
            </a:r>
            <a:endParaRPr dirty="0" sz="1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8860" name="Google Shape;337;p17"/>
          <p:cNvSpPr txBox="1"/>
          <p:nvPr/>
        </p:nvSpPr>
        <p:spPr>
          <a:xfrm>
            <a:off x="1200150" y="2732241"/>
            <a:ext cx="582000" cy="5643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sz="1200" lang="en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02</a:t>
            </a:r>
            <a:endParaRPr b="1" sz="180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48861" name="Google Shape;338;p17"/>
          <p:cNvSpPr/>
          <p:nvPr/>
        </p:nvSpPr>
        <p:spPr>
          <a:xfrm>
            <a:off x="627901" y="2707402"/>
            <a:ext cx="617700" cy="617700"/>
          </a:xfrm>
          <a:prstGeom prst="ellipse"/>
          <a:solidFill>
            <a:schemeClr val="accent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62" name="Google Shape;339;p17"/>
          <p:cNvSpPr/>
          <p:nvPr/>
        </p:nvSpPr>
        <p:spPr>
          <a:xfrm>
            <a:off x="915271" y="3727447"/>
            <a:ext cx="4547400" cy="1027836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63" name="Google Shape;340;p17"/>
          <p:cNvSpPr/>
          <p:nvPr/>
        </p:nvSpPr>
        <p:spPr>
          <a:xfrm>
            <a:off x="906192" y="3976239"/>
            <a:ext cx="843600" cy="531000"/>
          </a:xfrm>
          <a:prstGeom prst="rect"/>
          <a:solidFill>
            <a:schemeClr val="accent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64" name="Google Shape;341;p17"/>
          <p:cNvSpPr/>
          <p:nvPr/>
        </p:nvSpPr>
        <p:spPr>
          <a:xfrm>
            <a:off x="566187" y="3935203"/>
            <a:ext cx="617700" cy="617700"/>
          </a:xfrm>
          <a:prstGeom prst="ellipse"/>
          <a:solidFill>
            <a:schemeClr val="accen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65" name="Google Shape;343;p17"/>
          <p:cNvSpPr txBox="1"/>
          <p:nvPr/>
        </p:nvSpPr>
        <p:spPr>
          <a:xfrm>
            <a:off x="1910399" y="3819577"/>
            <a:ext cx="3443554" cy="843876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1200" lang="en" smtClean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Oʻsimliklar quyosh nuri, suv va tuproqdan oziqlanadi. Ular oʻsish jarayonida gul, meva va urugʻ hosil qiladi tabiatda foyda keltiradi.</a:t>
            </a:r>
            <a:endParaRPr dirty="0" sz="1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8866" name="Google Shape;344;p17"/>
          <p:cNvSpPr txBox="1"/>
          <p:nvPr/>
        </p:nvSpPr>
        <p:spPr>
          <a:xfrm>
            <a:off x="1138436" y="3973168"/>
            <a:ext cx="617700" cy="5445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sz="1200" lang="en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03</a:t>
            </a:r>
            <a:endParaRPr b="1" sz="180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35" name="Google Shape;351;p17"/>
          <p:cNvGrpSpPr/>
          <p:nvPr/>
        </p:nvGrpSpPr>
        <p:grpSpPr>
          <a:xfrm>
            <a:off x="723817" y="4061210"/>
            <a:ext cx="302440" cy="365685"/>
            <a:chOff x="-18994100" y="3334775"/>
            <a:chExt cx="252075" cy="303675"/>
          </a:xfrm>
        </p:grpSpPr>
        <p:sp>
          <p:nvSpPr>
            <p:cNvPr id="1048867" name="Google Shape;352;p17"/>
            <p:cNvSpPr/>
            <p:nvPr/>
          </p:nvSpPr>
          <p:spPr>
            <a:xfrm>
              <a:off x="-18967300" y="3424975"/>
              <a:ext cx="198500" cy="207150"/>
            </a:xfrm>
            <a:custGeom>
              <a:avLst/>
              <a:ahLst/>
              <a:rect l="l" t="t" r="r" b="b"/>
              <a:pathLst>
                <a:path w="7940" h="8286" extrusionOk="0">
                  <a:moveTo>
                    <a:pt x="2552" y="3592"/>
                  </a:moveTo>
                  <a:cubicBezTo>
                    <a:pt x="2772" y="3592"/>
                    <a:pt x="2930" y="3749"/>
                    <a:pt x="2930" y="3938"/>
                  </a:cubicBezTo>
                  <a:cubicBezTo>
                    <a:pt x="2930" y="4096"/>
                    <a:pt x="2772" y="4316"/>
                    <a:pt x="2552" y="4316"/>
                  </a:cubicBezTo>
                  <a:cubicBezTo>
                    <a:pt x="2363" y="4316"/>
                    <a:pt x="2205" y="4159"/>
                    <a:pt x="2205" y="3938"/>
                  </a:cubicBezTo>
                  <a:cubicBezTo>
                    <a:pt x="2205" y="3749"/>
                    <a:pt x="2363" y="3592"/>
                    <a:pt x="2552" y="3592"/>
                  </a:cubicBezTo>
                  <a:close/>
                  <a:moveTo>
                    <a:pt x="5387" y="3592"/>
                  </a:moveTo>
                  <a:cubicBezTo>
                    <a:pt x="5608" y="3592"/>
                    <a:pt x="5765" y="3749"/>
                    <a:pt x="5765" y="3938"/>
                  </a:cubicBezTo>
                  <a:cubicBezTo>
                    <a:pt x="5765" y="4096"/>
                    <a:pt x="5608" y="4316"/>
                    <a:pt x="5387" y="4316"/>
                  </a:cubicBezTo>
                  <a:cubicBezTo>
                    <a:pt x="5198" y="4316"/>
                    <a:pt x="5041" y="4159"/>
                    <a:pt x="5041" y="3938"/>
                  </a:cubicBezTo>
                  <a:cubicBezTo>
                    <a:pt x="5041" y="3749"/>
                    <a:pt x="5198" y="3592"/>
                    <a:pt x="5387" y="3592"/>
                  </a:cubicBezTo>
                  <a:close/>
                  <a:moveTo>
                    <a:pt x="3623" y="0"/>
                  </a:moveTo>
                  <a:cubicBezTo>
                    <a:pt x="3277" y="63"/>
                    <a:pt x="2930" y="126"/>
                    <a:pt x="2583" y="315"/>
                  </a:cubicBezTo>
                  <a:cubicBezTo>
                    <a:pt x="1733" y="725"/>
                    <a:pt x="1166" y="1418"/>
                    <a:pt x="882" y="2332"/>
                  </a:cubicBezTo>
                  <a:cubicBezTo>
                    <a:pt x="882" y="2363"/>
                    <a:pt x="851" y="2363"/>
                    <a:pt x="851" y="2426"/>
                  </a:cubicBezTo>
                  <a:cubicBezTo>
                    <a:pt x="756" y="2741"/>
                    <a:pt x="725" y="3056"/>
                    <a:pt x="725" y="3371"/>
                  </a:cubicBezTo>
                  <a:lnTo>
                    <a:pt x="725" y="3466"/>
                  </a:lnTo>
                  <a:cubicBezTo>
                    <a:pt x="725" y="3749"/>
                    <a:pt x="599" y="4001"/>
                    <a:pt x="410" y="4253"/>
                  </a:cubicBezTo>
                  <a:cubicBezTo>
                    <a:pt x="126" y="4600"/>
                    <a:pt x="0" y="4978"/>
                    <a:pt x="0" y="5356"/>
                  </a:cubicBezTo>
                  <a:cubicBezTo>
                    <a:pt x="0" y="6144"/>
                    <a:pt x="599" y="6900"/>
                    <a:pt x="1575" y="7372"/>
                  </a:cubicBezTo>
                  <a:cubicBezTo>
                    <a:pt x="1733" y="7782"/>
                    <a:pt x="2111" y="8034"/>
                    <a:pt x="2520" y="8286"/>
                  </a:cubicBezTo>
                  <a:lnTo>
                    <a:pt x="3592" y="6711"/>
                  </a:lnTo>
                  <a:lnTo>
                    <a:pt x="3592" y="6238"/>
                  </a:lnTo>
                  <a:lnTo>
                    <a:pt x="2993" y="5640"/>
                  </a:lnTo>
                  <a:cubicBezTo>
                    <a:pt x="2835" y="5482"/>
                    <a:pt x="2835" y="5293"/>
                    <a:pt x="2993" y="5136"/>
                  </a:cubicBezTo>
                  <a:cubicBezTo>
                    <a:pt x="3072" y="5057"/>
                    <a:pt x="3166" y="5017"/>
                    <a:pt x="3261" y="5017"/>
                  </a:cubicBezTo>
                  <a:cubicBezTo>
                    <a:pt x="3355" y="5017"/>
                    <a:pt x="3450" y="5057"/>
                    <a:pt x="3529" y="5136"/>
                  </a:cubicBezTo>
                  <a:lnTo>
                    <a:pt x="4001" y="5608"/>
                  </a:lnTo>
                  <a:lnTo>
                    <a:pt x="4474" y="5136"/>
                  </a:lnTo>
                  <a:cubicBezTo>
                    <a:pt x="4553" y="5057"/>
                    <a:pt x="4639" y="5017"/>
                    <a:pt x="4726" y="5017"/>
                  </a:cubicBezTo>
                  <a:cubicBezTo>
                    <a:pt x="4812" y="5017"/>
                    <a:pt x="4899" y="5057"/>
                    <a:pt x="4978" y="5136"/>
                  </a:cubicBezTo>
                  <a:cubicBezTo>
                    <a:pt x="5135" y="5293"/>
                    <a:pt x="5135" y="5482"/>
                    <a:pt x="4978" y="5640"/>
                  </a:cubicBezTo>
                  <a:lnTo>
                    <a:pt x="4379" y="6238"/>
                  </a:lnTo>
                  <a:lnTo>
                    <a:pt x="4379" y="6711"/>
                  </a:lnTo>
                  <a:lnTo>
                    <a:pt x="5450" y="8286"/>
                  </a:lnTo>
                  <a:cubicBezTo>
                    <a:pt x="5891" y="8097"/>
                    <a:pt x="6238" y="7782"/>
                    <a:pt x="6396" y="7372"/>
                  </a:cubicBezTo>
                  <a:cubicBezTo>
                    <a:pt x="7372" y="6900"/>
                    <a:pt x="7939" y="6144"/>
                    <a:pt x="7939" y="5356"/>
                  </a:cubicBezTo>
                  <a:cubicBezTo>
                    <a:pt x="7939" y="4978"/>
                    <a:pt x="7813" y="4631"/>
                    <a:pt x="7530" y="4253"/>
                  </a:cubicBezTo>
                  <a:cubicBezTo>
                    <a:pt x="7278" y="4001"/>
                    <a:pt x="7183" y="3718"/>
                    <a:pt x="7183" y="3466"/>
                  </a:cubicBezTo>
                  <a:lnTo>
                    <a:pt x="7183" y="3371"/>
                  </a:lnTo>
                  <a:cubicBezTo>
                    <a:pt x="7183" y="3025"/>
                    <a:pt x="7120" y="2710"/>
                    <a:pt x="7057" y="2426"/>
                  </a:cubicBezTo>
                  <a:cubicBezTo>
                    <a:pt x="7057" y="2363"/>
                    <a:pt x="7057" y="2363"/>
                    <a:pt x="7026" y="2332"/>
                  </a:cubicBezTo>
                  <a:cubicBezTo>
                    <a:pt x="6742" y="1418"/>
                    <a:pt x="6144" y="725"/>
                    <a:pt x="5324" y="315"/>
                  </a:cubicBezTo>
                  <a:cubicBezTo>
                    <a:pt x="5009" y="158"/>
                    <a:pt x="4631" y="63"/>
                    <a:pt x="4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68" name="Google Shape;353;p17"/>
            <p:cNvSpPr/>
            <p:nvPr/>
          </p:nvSpPr>
          <p:spPr>
            <a:xfrm>
              <a:off x="-18885400" y="3610050"/>
              <a:ext cx="35475" cy="28400"/>
            </a:xfrm>
            <a:custGeom>
              <a:avLst/>
              <a:ahLst/>
              <a:rect l="l" t="t" r="r" b="b"/>
              <a:pathLst>
                <a:path w="1419" h="1136" extrusionOk="0">
                  <a:moveTo>
                    <a:pt x="694" y="1"/>
                  </a:moveTo>
                  <a:lnTo>
                    <a:pt x="1" y="1072"/>
                  </a:lnTo>
                  <a:cubicBezTo>
                    <a:pt x="221" y="1104"/>
                    <a:pt x="473" y="1135"/>
                    <a:pt x="694" y="1135"/>
                  </a:cubicBezTo>
                  <a:cubicBezTo>
                    <a:pt x="946" y="1135"/>
                    <a:pt x="1166" y="1104"/>
                    <a:pt x="1418" y="1072"/>
                  </a:cubicBezTo>
                  <a:lnTo>
                    <a:pt x="69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69" name="Google Shape;354;p17"/>
            <p:cNvSpPr/>
            <p:nvPr/>
          </p:nvSpPr>
          <p:spPr>
            <a:xfrm>
              <a:off x="-18994100" y="3334775"/>
              <a:ext cx="96900" cy="140625"/>
            </a:xfrm>
            <a:custGeom>
              <a:avLst/>
              <a:ahLst/>
              <a:rect l="l" t="t" r="r" b="b"/>
              <a:pathLst>
                <a:path w="3876" h="5625" extrusionOk="0">
                  <a:moveTo>
                    <a:pt x="855" y="1"/>
                  </a:moveTo>
                  <a:cubicBezTo>
                    <a:pt x="804" y="1"/>
                    <a:pt x="757" y="17"/>
                    <a:pt x="725" y="48"/>
                  </a:cubicBezTo>
                  <a:cubicBezTo>
                    <a:pt x="631" y="80"/>
                    <a:pt x="568" y="143"/>
                    <a:pt x="536" y="237"/>
                  </a:cubicBezTo>
                  <a:cubicBezTo>
                    <a:pt x="1" y="1529"/>
                    <a:pt x="1" y="2978"/>
                    <a:pt x="536" y="4301"/>
                  </a:cubicBezTo>
                  <a:cubicBezTo>
                    <a:pt x="725" y="4774"/>
                    <a:pt x="1009" y="5183"/>
                    <a:pt x="1324" y="5625"/>
                  </a:cubicBezTo>
                  <a:cubicBezTo>
                    <a:pt x="1702" y="4553"/>
                    <a:pt x="2427" y="3734"/>
                    <a:pt x="3372" y="3262"/>
                  </a:cubicBezTo>
                  <a:cubicBezTo>
                    <a:pt x="3529" y="3199"/>
                    <a:pt x="3718" y="3104"/>
                    <a:pt x="3876" y="3073"/>
                  </a:cubicBezTo>
                  <a:cubicBezTo>
                    <a:pt x="3876" y="3041"/>
                    <a:pt x="3844" y="2947"/>
                    <a:pt x="3844" y="2915"/>
                  </a:cubicBezTo>
                  <a:cubicBezTo>
                    <a:pt x="3277" y="1623"/>
                    <a:pt x="2301" y="584"/>
                    <a:pt x="1009" y="48"/>
                  </a:cubicBezTo>
                  <a:cubicBezTo>
                    <a:pt x="962" y="17"/>
                    <a:pt x="907" y="1"/>
                    <a:pt x="8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70" name="Google Shape;355;p17"/>
            <p:cNvSpPr/>
            <p:nvPr/>
          </p:nvSpPr>
          <p:spPr>
            <a:xfrm>
              <a:off x="-18838150" y="3334775"/>
              <a:ext cx="96125" cy="139850"/>
            </a:xfrm>
            <a:custGeom>
              <a:avLst/>
              <a:ahLst/>
              <a:rect l="l" t="t" r="r" b="b"/>
              <a:pathLst>
                <a:path w="3845" h="5594" extrusionOk="0">
                  <a:moveTo>
                    <a:pt x="3010" y="1"/>
                  </a:moveTo>
                  <a:cubicBezTo>
                    <a:pt x="2962" y="1"/>
                    <a:pt x="2915" y="17"/>
                    <a:pt x="2868" y="48"/>
                  </a:cubicBezTo>
                  <a:cubicBezTo>
                    <a:pt x="1576" y="584"/>
                    <a:pt x="536" y="1623"/>
                    <a:pt x="32" y="2915"/>
                  </a:cubicBezTo>
                  <a:cubicBezTo>
                    <a:pt x="1" y="2947"/>
                    <a:pt x="1" y="3041"/>
                    <a:pt x="1" y="3073"/>
                  </a:cubicBezTo>
                  <a:cubicBezTo>
                    <a:pt x="190" y="3104"/>
                    <a:pt x="347" y="3167"/>
                    <a:pt x="568" y="3262"/>
                  </a:cubicBezTo>
                  <a:cubicBezTo>
                    <a:pt x="1513" y="3703"/>
                    <a:pt x="2206" y="4553"/>
                    <a:pt x="2553" y="5593"/>
                  </a:cubicBezTo>
                  <a:cubicBezTo>
                    <a:pt x="2868" y="5183"/>
                    <a:pt x="3151" y="4742"/>
                    <a:pt x="3340" y="4238"/>
                  </a:cubicBezTo>
                  <a:cubicBezTo>
                    <a:pt x="3813" y="3041"/>
                    <a:pt x="3844" y="1497"/>
                    <a:pt x="3340" y="237"/>
                  </a:cubicBezTo>
                  <a:cubicBezTo>
                    <a:pt x="3309" y="143"/>
                    <a:pt x="3214" y="80"/>
                    <a:pt x="3151" y="48"/>
                  </a:cubicBezTo>
                  <a:cubicBezTo>
                    <a:pt x="3104" y="17"/>
                    <a:pt x="3057" y="1"/>
                    <a:pt x="30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6" name="Google Shape;356;p17"/>
          <p:cNvGrpSpPr/>
          <p:nvPr/>
        </p:nvGrpSpPr>
        <p:grpSpPr>
          <a:xfrm>
            <a:off x="774658" y="2833183"/>
            <a:ext cx="324186" cy="366137"/>
            <a:chOff x="-17878825" y="3334400"/>
            <a:chExt cx="270200" cy="304050"/>
          </a:xfrm>
        </p:grpSpPr>
        <p:sp>
          <p:nvSpPr>
            <p:cNvPr id="1048871" name="Google Shape;357;p17"/>
            <p:cNvSpPr/>
            <p:nvPr/>
          </p:nvSpPr>
          <p:spPr>
            <a:xfrm>
              <a:off x="-17683475" y="3334400"/>
              <a:ext cx="74850" cy="74050"/>
            </a:xfrm>
            <a:custGeom>
              <a:avLst/>
              <a:ahLst/>
              <a:rect l="l" t="t" r="r" b="b"/>
              <a:pathLst>
                <a:path w="2994" h="2962" extrusionOk="0">
                  <a:moveTo>
                    <a:pt x="1985" y="0"/>
                  </a:moveTo>
                  <a:cubicBezTo>
                    <a:pt x="1197" y="0"/>
                    <a:pt x="473" y="378"/>
                    <a:pt x="0" y="945"/>
                  </a:cubicBezTo>
                  <a:cubicBezTo>
                    <a:pt x="630" y="1481"/>
                    <a:pt x="1229" y="2174"/>
                    <a:pt x="1670" y="2962"/>
                  </a:cubicBezTo>
                  <a:lnTo>
                    <a:pt x="2867" y="473"/>
                  </a:lnTo>
                  <a:cubicBezTo>
                    <a:pt x="2993" y="252"/>
                    <a:pt x="2836" y="0"/>
                    <a:pt x="25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72" name="Google Shape;358;p17"/>
            <p:cNvSpPr/>
            <p:nvPr/>
          </p:nvSpPr>
          <p:spPr>
            <a:xfrm>
              <a:off x="-17752000" y="3513975"/>
              <a:ext cx="16550" cy="16550"/>
            </a:xfrm>
            <a:custGeom>
              <a:avLst/>
              <a:ahLst/>
              <a:rect l="l" t="t" r="r" b="b"/>
              <a:pathLst>
                <a:path w="662" h="66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441"/>
                    <a:pt x="158" y="536"/>
                    <a:pt x="347" y="662"/>
                  </a:cubicBezTo>
                  <a:cubicBezTo>
                    <a:pt x="504" y="599"/>
                    <a:pt x="630" y="473"/>
                    <a:pt x="662" y="378"/>
                  </a:cubicBezTo>
                  <a:lnTo>
                    <a:pt x="662" y="284"/>
                  </a:lnTo>
                  <a:cubicBezTo>
                    <a:pt x="630" y="126"/>
                    <a:pt x="504" y="0"/>
                    <a:pt x="3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73" name="Google Shape;359;p17"/>
            <p:cNvSpPr/>
            <p:nvPr/>
          </p:nvSpPr>
          <p:spPr>
            <a:xfrm>
              <a:off x="-17860700" y="3405275"/>
              <a:ext cx="107150" cy="206225"/>
            </a:xfrm>
            <a:custGeom>
              <a:avLst/>
              <a:ahLst/>
              <a:rect l="l" t="t" r="r" b="b"/>
              <a:pathLst>
                <a:path w="4286" h="8249" extrusionOk="0">
                  <a:moveTo>
                    <a:pt x="2521" y="2931"/>
                  </a:moveTo>
                  <a:cubicBezTo>
                    <a:pt x="2710" y="2931"/>
                    <a:pt x="2867" y="3088"/>
                    <a:pt x="2867" y="3277"/>
                  </a:cubicBezTo>
                  <a:cubicBezTo>
                    <a:pt x="2867" y="3466"/>
                    <a:pt x="2710" y="3624"/>
                    <a:pt x="2521" y="3624"/>
                  </a:cubicBezTo>
                  <a:cubicBezTo>
                    <a:pt x="2332" y="3624"/>
                    <a:pt x="2174" y="3466"/>
                    <a:pt x="2174" y="3277"/>
                  </a:cubicBezTo>
                  <a:cubicBezTo>
                    <a:pt x="2174" y="3088"/>
                    <a:pt x="2332" y="2931"/>
                    <a:pt x="2521" y="2931"/>
                  </a:cubicBezTo>
                  <a:close/>
                  <a:moveTo>
                    <a:pt x="1513" y="1"/>
                  </a:moveTo>
                  <a:cubicBezTo>
                    <a:pt x="568" y="1387"/>
                    <a:pt x="1" y="3246"/>
                    <a:pt x="1" y="4695"/>
                  </a:cubicBezTo>
                  <a:cubicBezTo>
                    <a:pt x="1" y="6113"/>
                    <a:pt x="473" y="7184"/>
                    <a:pt x="1450" y="7845"/>
                  </a:cubicBezTo>
                  <a:cubicBezTo>
                    <a:pt x="1859" y="8112"/>
                    <a:pt x="2328" y="8248"/>
                    <a:pt x="2801" y="8248"/>
                  </a:cubicBezTo>
                  <a:cubicBezTo>
                    <a:pt x="3166" y="8248"/>
                    <a:pt x="3533" y="8167"/>
                    <a:pt x="3876" y="8003"/>
                  </a:cubicBezTo>
                  <a:cubicBezTo>
                    <a:pt x="4128" y="7845"/>
                    <a:pt x="4285" y="7562"/>
                    <a:pt x="4285" y="7310"/>
                  </a:cubicBezTo>
                  <a:lnTo>
                    <a:pt x="4285" y="5608"/>
                  </a:lnTo>
                  <a:cubicBezTo>
                    <a:pt x="4065" y="5451"/>
                    <a:pt x="3718" y="5199"/>
                    <a:pt x="3624" y="4852"/>
                  </a:cubicBezTo>
                  <a:cubicBezTo>
                    <a:pt x="3592" y="4821"/>
                    <a:pt x="3592" y="4726"/>
                    <a:pt x="3592" y="4695"/>
                  </a:cubicBezTo>
                  <a:lnTo>
                    <a:pt x="3592" y="2300"/>
                  </a:lnTo>
                  <a:cubicBezTo>
                    <a:pt x="3592" y="1670"/>
                    <a:pt x="3277" y="1103"/>
                    <a:pt x="2773" y="788"/>
                  </a:cubicBezTo>
                  <a:lnTo>
                    <a:pt x="151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74" name="Google Shape;360;p17"/>
            <p:cNvSpPr/>
            <p:nvPr/>
          </p:nvSpPr>
          <p:spPr>
            <a:xfrm>
              <a:off x="-17735475" y="3405275"/>
              <a:ext cx="107150" cy="206475"/>
            </a:xfrm>
            <a:custGeom>
              <a:avLst/>
              <a:ahLst/>
              <a:rect l="l" t="t" r="r" b="b"/>
              <a:pathLst>
                <a:path w="4286" h="8259" extrusionOk="0">
                  <a:moveTo>
                    <a:pt x="1797" y="2931"/>
                  </a:moveTo>
                  <a:cubicBezTo>
                    <a:pt x="2017" y="2931"/>
                    <a:pt x="2175" y="3088"/>
                    <a:pt x="2175" y="3277"/>
                  </a:cubicBezTo>
                  <a:cubicBezTo>
                    <a:pt x="2175" y="3466"/>
                    <a:pt x="2017" y="3624"/>
                    <a:pt x="1797" y="3624"/>
                  </a:cubicBezTo>
                  <a:cubicBezTo>
                    <a:pt x="1608" y="3624"/>
                    <a:pt x="1450" y="3466"/>
                    <a:pt x="1450" y="3277"/>
                  </a:cubicBezTo>
                  <a:cubicBezTo>
                    <a:pt x="1450" y="3088"/>
                    <a:pt x="1608" y="2931"/>
                    <a:pt x="1797" y="2931"/>
                  </a:cubicBezTo>
                  <a:close/>
                  <a:moveTo>
                    <a:pt x="2805" y="1"/>
                  </a:moveTo>
                  <a:lnTo>
                    <a:pt x="1545" y="788"/>
                  </a:lnTo>
                  <a:cubicBezTo>
                    <a:pt x="1009" y="1103"/>
                    <a:pt x="694" y="1702"/>
                    <a:pt x="694" y="2300"/>
                  </a:cubicBezTo>
                  <a:lnTo>
                    <a:pt x="694" y="4506"/>
                  </a:lnTo>
                  <a:lnTo>
                    <a:pt x="694" y="4695"/>
                  </a:lnTo>
                  <a:cubicBezTo>
                    <a:pt x="694" y="4789"/>
                    <a:pt x="694" y="4852"/>
                    <a:pt x="662" y="4947"/>
                  </a:cubicBezTo>
                  <a:lnTo>
                    <a:pt x="662" y="4978"/>
                  </a:lnTo>
                  <a:cubicBezTo>
                    <a:pt x="568" y="5293"/>
                    <a:pt x="253" y="5514"/>
                    <a:pt x="1" y="5640"/>
                  </a:cubicBezTo>
                  <a:lnTo>
                    <a:pt x="1" y="7310"/>
                  </a:lnTo>
                  <a:cubicBezTo>
                    <a:pt x="1" y="7562"/>
                    <a:pt x="158" y="7845"/>
                    <a:pt x="442" y="8003"/>
                  </a:cubicBezTo>
                  <a:cubicBezTo>
                    <a:pt x="777" y="8174"/>
                    <a:pt x="1139" y="8258"/>
                    <a:pt x="1503" y="8258"/>
                  </a:cubicBezTo>
                  <a:cubicBezTo>
                    <a:pt x="2884" y="8258"/>
                    <a:pt x="4285" y="7039"/>
                    <a:pt x="4285" y="4695"/>
                  </a:cubicBezTo>
                  <a:cubicBezTo>
                    <a:pt x="4285" y="3246"/>
                    <a:pt x="3750" y="1418"/>
                    <a:pt x="28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75" name="Google Shape;361;p17"/>
            <p:cNvSpPr/>
            <p:nvPr/>
          </p:nvSpPr>
          <p:spPr>
            <a:xfrm>
              <a:off x="-17812650" y="3353300"/>
              <a:ext cx="136275" cy="144150"/>
            </a:xfrm>
            <a:custGeom>
              <a:avLst/>
              <a:ahLst/>
              <a:rect l="l" t="t" r="r" b="b"/>
              <a:pathLst>
                <a:path w="5451" h="5766" extrusionOk="0">
                  <a:moveTo>
                    <a:pt x="2741" y="0"/>
                  </a:moveTo>
                  <a:cubicBezTo>
                    <a:pt x="1702" y="0"/>
                    <a:pt x="756" y="599"/>
                    <a:pt x="0" y="1513"/>
                  </a:cubicBezTo>
                  <a:lnTo>
                    <a:pt x="1229" y="2300"/>
                  </a:lnTo>
                  <a:cubicBezTo>
                    <a:pt x="1954" y="2741"/>
                    <a:pt x="2363" y="3529"/>
                    <a:pt x="2363" y="4379"/>
                  </a:cubicBezTo>
                  <a:lnTo>
                    <a:pt x="2363" y="5766"/>
                  </a:lnTo>
                  <a:cubicBezTo>
                    <a:pt x="2489" y="5703"/>
                    <a:pt x="2615" y="5671"/>
                    <a:pt x="2773" y="5671"/>
                  </a:cubicBezTo>
                  <a:cubicBezTo>
                    <a:pt x="2899" y="5671"/>
                    <a:pt x="2993" y="5703"/>
                    <a:pt x="3088" y="5766"/>
                  </a:cubicBezTo>
                  <a:lnTo>
                    <a:pt x="3088" y="4379"/>
                  </a:lnTo>
                  <a:cubicBezTo>
                    <a:pt x="3088" y="3497"/>
                    <a:pt x="3529" y="2710"/>
                    <a:pt x="4222" y="2300"/>
                  </a:cubicBezTo>
                  <a:lnTo>
                    <a:pt x="5451" y="1513"/>
                  </a:lnTo>
                  <a:cubicBezTo>
                    <a:pt x="4695" y="599"/>
                    <a:pt x="3749" y="0"/>
                    <a:pt x="27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76" name="Google Shape;362;p17"/>
            <p:cNvSpPr/>
            <p:nvPr/>
          </p:nvSpPr>
          <p:spPr>
            <a:xfrm>
              <a:off x="-17770900" y="3614000"/>
              <a:ext cx="52775" cy="24450"/>
            </a:xfrm>
            <a:custGeom>
              <a:avLst/>
              <a:ahLst/>
              <a:rect l="l" t="t" r="r" b="b"/>
              <a:pathLst>
                <a:path w="2111" h="978" extrusionOk="0">
                  <a:moveTo>
                    <a:pt x="1071" y="0"/>
                  </a:moveTo>
                  <a:cubicBezTo>
                    <a:pt x="756" y="252"/>
                    <a:pt x="378" y="410"/>
                    <a:pt x="0" y="536"/>
                  </a:cubicBezTo>
                  <a:lnTo>
                    <a:pt x="0" y="630"/>
                  </a:lnTo>
                  <a:cubicBezTo>
                    <a:pt x="0" y="851"/>
                    <a:pt x="158" y="977"/>
                    <a:pt x="347" y="977"/>
                  </a:cubicBezTo>
                  <a:lnTo>
                    <a:pt x="1764" y="977"/>
                  </a:lnTo>
                  <a:cubicBezTo>
                    <a:pt x="1953" y="977"/>
                    <a:pt x="2111" y="851"/>
                    <a:pt x="2111" y="630"/>
                  </a:cubicBezTo>
                  <a:lnTo>
                    <a:pt x="2111" y="536"/>
                  </a:lnTo>
                  <a:cubicBezTo>
                    <a:pt x="1733" y="410"/>
                    <a:pt x="1386" y="252"/>
                    <a:pt x="1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77" name="Google Shape;363;p17"/>
            <p:cNvSpPr/>
            <p:nvPr/>
          </p:nvSpPr>
          <p:spPr>
            <a:xfrm>
              <a:off x="-17878825" y="3334400"/>
              <a:ext cx="74075" cy="74050"/>
            </a:xfrm>
            <a:custGeom>
              <a:avLst/>
              <a:ahLst/>
              <a:rect l="l" t="t" r="r" b="b"/>
              <a:pathLst>
                <a:path w="2963" h="2962" extrusionOk="0">
                  <a:moveTo>
                    <a:pt x="410" y="0"/>
                  </a:moveTo>
                  <a:cubicBezTo>
                    <a:pt x="127" y="0"/>
                    <a:pt x="1" y="284"/>
                    <a:pt x="95" y="536"/>
                  </a:cubicBezTo>
                  <a:lnTo>
                    <a:pt x="1324" y="2962"/>
                  </a:lnTo>
                  <a:cubicBezTo>
                    <a:pt x="1765" y="2174"/>
                    <a:pt x="2301" y="1512"/>
                    <a:pt x="2962" y="945"/>
                  </a:cubicBezTo>
                  <a:cubicBezTo>
                    <a:pt x="2490" y="378"/>
                    <a:pt x="1797" y="0"/>
                    <a:pt x="1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7" name="Google Shape;364;p17"/>
          <p:cNvGrpSpPr/>
          <p:nvPr/>
        </p:nvGrpSpPr>
        <p:grpSpPr>
          <a:xfrm>
            <a:off x="776020" y="1589858"/>
            <a:ext cx="321336" cy="368034"/>
            <a:chOff x="-17878025" y="4082625"/>
            <a:chExt cx="267825" cy="305625"/>
          </a:xfrm>
        </p:grpSpPr>
        <p:sp>
          <p:nvSpPr>
            <p:cNvPr id="1048878" name="Google Shape;365;p17"/>
            <p:cNvSpPr/>
            <p:nvPr/>
          </p:nvSpPr>
          <p:spPr>
            <a:xfrm>
              <a:off x="-17660650" y="4191325"/>
              <a:ext cx="50450" cy="52000"/>
            </a:xfrm>
            <a:custGeom>
              <a:avLst/>
              <a:ahLst/>
              <a:rect l="l" t="t" r="r" b="b"/>
              <a:pathLst>
                <a:path w="2018" h="2080" extrusionOk="0">
                  <a:moveTo>
                    <a:pt x="946" y="0"/>
                  </a:moveTo>
                  <a:cubicBezTo>
                    <a:pt x="599" y="0"/>
                    <a:pt x="284" y="126"/>
                    <a:pt x="1" y="284"/>
                  </a:cubicBezTo>
                  <a:cubicBezTo>
                    <a:pt x="316" y="788"/>
                    <a:pt x="505" y="1418"/>
                    <a:pt x="536" y="2080"/>
                  </a:cubicBezTo>
                  <a:cubicBezTo>
                    <a:pt x="1387" y="1922"/>
                    <a:pt x="2017" y="1229"/>
                    <a:pt x="2017" y="347"/>
                  </a:cubicBezTo>
                  <a:cubicBezTo>
                    <a:pt x="2017" y="158"/>
                    <a:pt x="1860" y="0"/>
                    <a:pt x="16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79" name="Google Shape;366;p17"/>
            <p:cNvSpPr/>
            <p:nvPr/>
          </p:nvSpPr>
          <p:spPr>
            <a:xfrm>
              <a:off x="-17716575" y="4084200"/>
              <a:ext cx="88250" cy="103200"/>
            </a:xfrm>
            <a:custGeom>
              <a:avLst/>
              <a:ahLst/>
              <a:rect l="l" t="t" r="r" b="b"/>
              <a:pathLst>
                <a:path w="3530" h="4128" extrusionOk="0">
                  <a:moveTo>
                    <a:pt x="3183" y="1"/>
                  </a:moveTo>
                  <a:cubicBezTo>
                    <a:pt x="2994" y="1"/>
                    <a:pt x="2836" y="158"/>
                    <a:pt x="2836" y="347"/>
                  </a:cubicBezTo>
                  <a:lnTo>
                    <a:pt x="2836" y="1040"/>
                  </a:lnTo>
                  <a:cubicBezTo>
                    <a:pt x="2836" y="1261"/>
                    <a:pt x="2679" y="1418"/>
                    <a:pt x="2458" y="1418"/>
                  </a:cubicBezTo>
                  <a:lnTo>
                    <a:pt x="2112" y="1418"/>
                  </a:lnTo>
                  <a:lnTo>
                    <a:pt x="2112" y="1040"/>
                  </a:lnTo>
                  <a:cubicBezTo>
                    <a:pt x="2112" y="851"/>
                    <a:pt x="1954" y="694"/>
                    <a:pt x="1765" y="694"/>
                  </a:cubicBezTo>
                  <a:cubicBezTo>
                    <a:pt x="1576" y="694"/>
                    <a:pt x="1419" y="851"/>
                    <a:pt x="1419" y="1040"/>
                  </a:cubicBezTo>
                  <a:lnTo>
                    <a:pt x="1419" y="2112"/>
                  </a:lnTo>
                  <a:lnTo>
                    <a:pt x="1041" y="2112"/>
                  </a:lnTo>
                  <a:cubicBezTo>
                    <a:pt x="852" y="2112"/>
                    <a:pt x="694" y="1954"/>
                    <a:pt x="694" y="1765"/>
                  </a:cubicBezTo>
                  <a:lnTo>
                    <a:pt x="694" y="1040"/>
                  </a:lnTo>
                  <a:cubicBezTo>
                    <a:pt x="694" y="851"/>
                    <a:pt x="537" y="694"/>
                    <a:pt x="347" y="694"/>
                  </a:cubicBezTo>
                  <a:cubicBezTo>
                    <a:pt x="158" y="694"/>
                    <a:pt x="1" y="851"/>
                    <a:pt x="1" y="1040"/>
                  </a:cubicBezTo>
                  <a:lnTo>
                    <a:pt x="1" y="1765"/>
                  </a:lnTo>
                  <a:cubicBezTo>
                    <a:pt x="1" y="2364"/>
                    <a:pt x="474" y="2836"/>
                    <a:pt x="1041" y="2836"/>
                  </a:cubicBezTo>
                  <a:lnTo>
                    <a:pt x="1419" y="2836"/>
                  </a:lnTo>
                  <a:lnTo>
                    <a:pt x="1419" y="3466"/>
                  </a:lnTo>
                  <a:cubicBezTo>
                    <a:pt x="1419" y="3498"/>
                    <a:pt x="1356" y="3529"/>
                    <a:pt x="1356" y="3624"/>
                  </a:cubicBezTo>
                  <a:cubicBezTo>
                    <a:pt x="1576" y="3781"/>
                    <a:pt x="1734" y="3939"/>
                    <a:pt x="1923" y="4128"/>
                  </a:cubicBezTo>
                  <a:cubicBezTo>
                    <a:pt x="2049" y="3939"/>
                    <a:pt x="2143" y="3718"/>
                    <a:pt x="2143" y="3498"/>
                  </a:cubicBezTo>
                  <a:lnTo>
                    <a:pt x="2143" y="2112"/>
                  </a:lnTo>
                  <a:lnTo>
                    <a:pt x="2521" y="2112"/>
                  </a:lnTo>
                  <a:cubicBezTo>
                    <a:pt x="3057" y="2112"/>
                    <a:pt x="3529" y="1639"/>
                    <a:pt x="3529" y="1040"/>
                  </a:cubicBezTo>
                  <a:lnTo>
                    <a:pt x="3529" y="347"/>
                  </a:lnTo>
                  <a:cubicBezTo>
                    <a:pt x="3529" y="158"/>
                    <a:pt x="3372" y="1"/>
                    <a:pt x="31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80" name="Google Shape;367;p17"/>
            <p:cNvSpPr/>
            <p:nvPr/>
          </p:nvSpPr>
          <p:spPr>
            <a:xfrm>
              <a:off x="-17860700" y="4082625"/>
              <a:ext cx="90600" cy="104000"/>
            </a:xfrm>
            <a:custGeom>
              <a:avLst/>
              <a:ahLst/>
              <a:rect l="l" t="t" r="r" b="b"/>
              <a:pathLst>
                <a:path w="3624" h="4160" extrusionOk="0">
                  <a:moveTo>
                    <a:pt x="442" y="1"/>
                  </a:moveTo>
                  <a:cubicBezTo>
                    <a:pt x="253" y="1"/>
                    <a:pt x="95" y="158"/>
                    <a:pt x="95" y="379"/>
                  </a:cubicBezTo>
                  <a:lnTo>
                    <a:pt x="95" y="1072"/>
                  </a:lnTo>
                  <a:cubicBezTo>
                    <a:pt x="1" y="1702"/>
                    <a:pt x="505" y="2175"/>
                    <a:pt x="1103" y="2175"/>
                  </a:cubicBezTo>
                  <a:lnTo>
                    <a:pt x="1450" y="2175"/>
                  </a:lnTo>
                  <a:lnTo>
                    <a:pt x="1450" y="3529"/>
                  </a:lnTo>
                  <a:cubicBezTo>
                    <a:pt x="1450" y="3750"/>
                    <a:pt x="1544" y="4002"/>
                    <a:pt x="1702" y="4159"/>
                  </a:cubicBezTo>
                  <a:cubicBezTo>
                    <a:pt x="1859" y="3939"/>
                    <a:pt x="2048" y="3781"/>
                    <a:pt x="2237" y="3624"/>
                  </a:cubicBezTo>
                  <a:cubicBezTo>
                    <a:pt x="2206" y="3592"/>
                    <a:pt x="2206" y="3561"/>
                    <a:pt x="2206" y="3466"/>
                  </a:cubicBezTo>
                  <a:lnTo>
                    <a:pt x="2206" y="2836"/>
                  </a:lnTo>
                  <a:lnTo>
                    <a:pt x="2584" y="2836"/>
                  </a:lnTo>
                  <a:cubicBezTo>
                    <a:pt x="3151" y="2836"/>
                    <a:pt x="3624" y="2364"/>
                    <a:pt x="3624" y="1797"/>
                  </a:cubicBezTo>
                  <a:lnTo>
                    <a:pt x="3624" y="1072"/>
                  </a:lnTo>
                  <a:cubicBezTo>
                    <a:pt x="3624" y="883"/>
                    <a:pt x="3466" y="725"/>
                    <a:pt x="3277" y="725"/>
                  </a:cubicBezTo>
                  <a:cubicBezTo>
                    <a:pt x="3088" y="725"/>
                    <a:pt x="2930" y="883"/>
                    <a:pt x="2930" y="1072"/>
                  </a:cubicBezTo>
                  <a:lnTo>
                    <a:pt x="2930" y="1797"/>
                  </a:lnTo>
                  <a:cubicBezTo>
                    <a:pt x="2930" y="1986"/>
                    <a:pt x="2773" y="2143"/>
                    <a:pt x="2552" y="2143"/>
                  </a:cubicBezTo>
                  <a:lnTo>
                    <a:pt x="2206" y="2143"/>
                  </a:lnTo>
                  <a:lnTo>
                    <a:pt x="2206" y="1072"/>
                  </a:lnTo>
                  <a:cubicBezTo>
                    <a:pt x="2206" y="883"/>
                    <a:pt x="2048" y="725"/>
                    <a:pt x="1859" y="725"/>
                  </a:cubicBezTo>
                  <a:cubicBezTo>
                    <a:pt x="1670" y="725"/>
                    <a:pt x="1513" y="883"/>
                    <a:pt x="1513" y="1072"/>
                  </a:cubicBezTo>
                  <a:lnTo>
                    <a:pt x="1513" y="1418"/>
                  </a:lnTo>
                  <a:lnTo>
                    <a:pt x="1135" y="1418"/>
                  </a:lnTo>
                  <a:cubicBezTo>
                    <a:pt x="946" y="1418"/>
                    <a:pt x="788" y="1261"/>
                    <a:pt x="788" y="1072"/>
                  </a:cubicBezTo>
                  <a:lnTo>
                    <a:pt x="788" y="379"/>
                  </a:lnTo>
                  <a:cubicBezTo>
                    <a:pt x="788" y="158"/>
                    <a:pt x="631" y="1"/>
                    <a:pt x="4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81" name="Google Shape;368;p17"/>
            <p:cNvSpPr/>
            <p:nvPr/>
          </p:nvSpPr>
          <p:spPr>
            <a:xfrm>
              <a:off x="-17752000" y="4281300"/>
              <a:ext cx="16550" cy="16375"/>
            </a:xfrm>
            <a:custGeom>
              <a:avLst/>
              <a:ahLst/>
              <a:rect l="l" t="t" r="r" b="b"/>
              <a:pathLst>
                <a:path w="662" h="655" extrusionOk="0">
                  <a:moveTo>
                    <a:pt x="319" y="1"/>
                  </a:moveTo>
                  <a:cubicBezTo>
                    <a:pt x="173" y="1"/>
                    <a:pt x="32" y="72"/>
                    <a:pt x="0" y="213"/>
                  </a:cubicBezTo>
                  <a:lnTo>
                    <a:pt x="347" y="655"/>
                  </a:lnTo>
                  <a:lnTo>
                    <a:pt x="662" y="213"/>
                  </a:lnTo>
                  <a:cubicBezTo>
                    <a:pt x="615" y="72"/>
                    <a:pt x="465" y="1"/>
                    <a:pt x="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82" name="Google Shape;369;p17"/>
            <p:cNvSpPr/>
            <p:nvPr/>
          </p:nvSpPr>
          <p:spPr>
            <a:xfrm>
              <a:off x="-17825250" y="4173200"/>
              <a:ext cx="161475" cy="161500"/>
            </a:xfrm>
            <a:custGeom>
              <a:avLst/>
              <a:ahLst/>
              <a:rect l="l" t="t" r="r" b="b"/>
              <a:pathLst>
                <a:path w="6459" h="6460" extrusionOk="0">
                  <a:moveTo>
                    <a:pt x="1828" y="2175"/>
                  </a:moveTo>
                  <a:cubicBezTo>
                    <a:pt x="2017" y="2175"/>
                    <a:pt x="2174" y="2332"/>
                    <a:pt x="2174" y="2521"/>
                  </a:cubicBezTo>
                  <a:cubicBezTo>
                    <a:pt x="2174" y="2742"/>
                    <a:pt x="2017" y="2899"/>
                    <a:pt x="1828" y="2899"/>
                  </a:cubicBezTo>
                  <a:cubicBezTo>
                    <a:pt x="1607" y="2899"/>
                    <a:pt x="1449" y="2742"/>
                    <a:pt x="1449" y="2521"/>
                  </a:cubicBezTo>
                  <a:cubicBezTo>
                    <a:pt x="1449" y="2332"/>
                    <a:pt x="1607" y="2175"/>
                    <a:pt x="1828" y="2175"/>
                  </a:cubicBezTo>
                  <a:close/>
                  <a:moveTo>
                    <a:pt x="4663" y="2175"/>
                  </a:moveTo>
                  <a:cubicBezTo>
                    <a:pt x="4852" y="2175"/>
                    <a:pt x="5010" y="2332"/>
                    <a:pt x="5010" y="2521"/>
                  </a:cubicBezTo>
                  <a:cubicBezTo>
                    <a:pt x="5041" y="2742"/>
                    <a:pt x="4852" y="2899"/>
                    <a:pt x="4663" y="2899"/>
                  </a:cubicBezTo>
                  <a:cubicBezTo>
                    <a:pt x="4442" y="2899"/>
                    <a:pt x="4285" y="2742"/>
                    <a:pt x="4285" y="2521"/>
                  </a:cubicBezTo>
                  <a:cubicBezTo>
                    <a:pt x="4285" y="2332"/>
                    <a:pt x="4442" y="2175"/>
                    <a:pt x="4663" y="2175"/>
                  </a:cubicBezTo>
                  <a:close/>
                  <a:moveTo>
                    <a:pt x="3245" y="1"/>
                  </a:moveTo>
                  <a:cubicBezTo>
                    <a:pt x="1260" y="1"/>
                    <a:pt x="0" y="1229"/>
                    <a:pt x="0" y="3246"/>
                  </a:cubicBezTo>
                  <a:cubicBezTo>
                    <a:pt x="0" y="4348"/>
                    <a:pt x="410" y="5546"/>
                    <a:pt x="1040" y="6459"/>
                  </a:cubicBezTo>
                  <a:lnTo>
                    <a:pt x="1229" y="5325"/>
                  </a:lnTo>
                  <a:cubicBezTo>
                    <a:pt x="1386" y="4348"/>
                    <a:pt x="2237" y="3624"/>
                    <a:pt x="3245" y="3624"/>
                  </a:cubicBezTo>
                  <a:cubicBezTo>
                    <a:pt x="4222" y="3624"/>
                    <a:pt x="5073" y="4348"/>
                    <a:pt x="5230" y="5325"/>
                  </a:cubicBezTo>
                  <a:lnTo>
                    <a:pt x="5451" y="6459"/>
                  </a:lnTo>
                  <a:cubicBezTo>
                    <a:pt x="6081" y="5546"/>
                    <a:pt x="6459" y="4348"/>
                    <a:pt x="6459" y="3246"/>
                  </a:cubicBezTo>
                  <a:cubicBezTo>
                    <a:pt x="6459" y="1229"/>
                    <a:pt x="5230" y="1"/>
                    <a:pt x="32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83" name="Google Shape;370;p17"/>
            <p:cNvSpPr/>
            <p:nvPr/>
          </p:nvSpPr>
          <p:spPr>
            <a:xfrm>
              <a:off x="-17787450" y="4293725"/>
              <a:ext cx="84300" cy="94525"/>
            </a:xfrm>
            <a:custGeom>
              <a:avLst/>
              <a:ahLst/>
              <a:rect l="l" t="t" r="r" b="b"/>
              <a:pathLst>
                <a:path w="3372" h="3781" extrusionOk="0">
                  <a:moveTo>
                    <a:pt x="662" y="0"/>
                  </a:moveTo>
                  <a:cubicBezTo>
                    <a:pt x="536" y="158"/>
                    <a:pt x="442" y="378"/>
                    <a:pt x="379" y="599"/>
                  </a:cubicBezTo>
                  <a:lnTo>
                    <a:pt x="32" y="2741"/>
                  </a:lnTo>
                  <a:cubicBezTo>
                    <a:pt x="0" y="2961"/>
                    <a:pt x="63" y="3182"/>
                    <a:pt x="221" y="3308"/>
                  </a:cubicBezTo>
                  <a:cubicBezTo>
                    <a:pt x="631" y="3623"/>
                    <a:pt x="1072" y="3781"/>
                    <a:pt x="1544" y="3781"/>
                  </a:cubicBezTo>
                  <a:lnTo>
                    <a:pt x="1859" y="3781"/>
                  </a:lnTo>
                  <a:cubicBezTo>
                    <a:pt x="2332" y="3781"/>
                    <a:pt x="2804" y="3623"/>
                    <a:pt x="3182" y="3308"/>
                  </a:cubicBezTo>
                  <a:cubicBezTo>
                    <a:pt x="3340" y="3182"/>
                    <a:pt x="3372" y="2993"/>
                    <a:pt x="3372" y="2772"/>
                  </a:cubicBezTo>
                  <a:lnTo>
                    <a:pt x="3025" y="630"/>
                  </a:lnTo>
                  <a:cubicBezTo>
                    <a:pt x="3025" y="347"/>
                    <a:pt x="2899" y="158"/>
                    <a:pt x="2773" y="0"/>
                  </a:cubicBezTo>
                  <a:cubicBezTo>
                    <a:pt x="2773" y="32"/>
                    <a:pt x="2741" y="32"/>
                    <a:pt x="2741" y="63"/>
                  </a:cubicBezTo>
                  <a:lnTo>
                    <a:pt x="2111" y="851"/>
                  </a:lnTo>
                  <a:lnTo>
                    <a:pt x="2111" y="1134"/>
                  </a:lnTo>
                  <a:lnTo>
                    <a:pt x="2710" y="1733"/>
                  </a:lnTo>
                  <a:cubicBezTo>
                    <a:pt x="2867" y="1890"/>
                    <a:pt x="2867" y="2079"/>
                    <a:pt x="2710" y="2237"/>
                  </a:cubicBezTo>
                  <a:cubicBezTo>
                    <a:pt x="2631" y="2316"/>
                    <a:pt x="2545" y="2355"/>
                    <a:pt x="2458" y="2355"/>
                  </a:cubicBezTo>
                  <a:cubicBezTo>
                    <a:pt x="2371" y="2355"/>
                    <a:pt x="2285" y="2316"/>
                    <a:pt x="2206" y="2237"/>
                  </a:cubicBezTo>
                  <a:lnTo>
                    <a:pt x="1733" y="1764"/>
                  </a:lnTo>
                  <a:lnTo>
                    <a:pt x="1261" y="2237"/>
                  </a:lnTo>
                  <a:cubicBezTo>
                    <a:pt x="1182" y="2316"/>
                    <a:pt x="1087" y="2355"/>
                    <a:pt x="997" y="2355"/>
                  </a:cubicBezTo>
                  <a:cubicBezTo>
                    <a:pt x="906" y="2355"/>
                    <a:pt x="820" y="2316"/>
                    <a:pt x="757" y="2237"/>
                  </a:cubicBezTo>
                  <a:cubicBezTo>
                    <a:pt x="568" y="2079"/>
                    <a:pt x="568" y="1890"/>
                    <a:pt x="757" y="1733"/>
                  </a:cubicBezTo>
                  <a:lnTo>
                    <a:pt x="1324" y="1134"/>
                  </a:lnTo>
                  <a:lnTo>
                    <a:pt x="1324" y="851"/>
                  </a:lnTo>
                  <a:lnTo>
                    <a:pt x="694" y="63"/>
                  </a:lnTo>
                  <a:cubicBezTo>
                    <a:pt x="694" y="32"/>
                    <a:pt x="662" y="32"/>
                    <a:pt x="6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84" name="Google Shape;371;p17"/>
            <p:cNvSpPr/>
            <p:nvPr/>
          </p:nvSpPr>
          <p:spPr>
            <a:xfrm>
              <a:off x="-17878025" y="4191325"/>
              <a:ext cx="49650" cy="52000"/>
            </a:xfrm>
            <a:custGeom>
              <a:avLst/>
              <a:ahLst/>
              <a:rect l="l" t="t" r="r" b="b"/>
              <a:pathLst>
                <a:path w="1986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1229"/>
                    <a:pt x="631" y="1954"/>
                    <a:pt x="1450" y="2080"/>
                  </a:cubicBezTo>
                  <a:cubicBezTo>
                    <a:pt x="1481" y="1355"/>
                    <a:pt x="1670" y="788"/>
                    <a:pt x="1985" y="252"/>
                  </a:cubicBezTo>
                  <a:cubicBezTo>
                    <a:pt x="1733" y="95"/>
                    <a:pt x="1418" y="0"/>
                    <a:pt x="10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8" name="Google Shape;377;p17"/>
          <p:cNvGrpSpPr/>
          <p:nvPr/>
        </p:nvGrpSpPr>
        <p:grpSpPr>
          <a:xfrm>
            <a:off x="5828342" y="1348334"/>
            <a:ext cx="2860464" cy="3120764"/>
            <a:chOff x="9662742" y="1439084"/>
            <a:chExt cx="2860464" cy="3120764"/>
          </a:xfrm>
        </p:grpSpPr>
        <p:sp>
          <p:nvSpPr>
            <p:cNvPr id="1048885" name="Google Shape;378;p17"/>
            <p:cNvSpPr/>
            <p:nvPr/>
          </p:nvSpPr>
          <p:spPr>
            <a:xfrm>
              <a:off x="10372113" y="3802082"/>
              <a:ext cx="214259" cy="163530"/>
            </a:xfrm>
            <a:custGeom>
              <a:avLst/>
              <a:ahLst/>
              <a:rect l="l" t="t" r="r" b="b"/>
              <a:pathLst>
                <a:path w="4042" h="3085" extrusionOk="0">
                  <a:moveTo>
                    <a:pt x="1" y="0"/>
                  </a:moveTo>
                  <a:lnTo>
                    <a:pt x="2694" y="3085"/>
                  </a:lnTo>
                  <a:lnTo>
                    <a:pt x="4041" y="78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8E1E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86" name="Google Shape;379;p17"/>
            <p:cNvSpPr/>
            <p:nvPr/>
          </p:nvSpPr>
          <p:spPr>
            <a:xfrm>
              <a:off x="10372113" y="3802082"/>
              <a:ext cx="59952" cy="43785"/>
            </a:xfrm>
            <a:custGeom>
              <a:avLst/>
              <a:ahLst/>
              <a:rect l="l" t="t" r="r" b="b"/>
              <a:pathLst>
                <a:path w="1131" h="826" extrusionOk="0">
                  <a:moveTo>
                    <a:pt x="1" y="0"/>
                  </a:moveTo>
                  <a:lnTo>
                    <a:pt x="739" y="826"/>
                  </a:lnTo>
                  <a:lnTo>
                    <a:pt x="1130" y="21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A3B4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87" name="Google Shape;380;p17"/>
            <p:cNvSpPr/>
            <p:nvPr/>
          </p:nvSpPr>
          <p:spPr>
            <a:xfrm>
              <a:off x="10501085" y="3841203"/>
              <a:ext cx="755471" cy="513648"/>
            </a:xfrm>
            <a:custGeom>
              <a:avLst/>
              <a:ahLst/>
              <a:rect l="l" t="t" r="r" b="b"/>
              <a:pathLst>
                <a:path w="14252" h="9690" extrusionOk="0">
                  <a:moveTo>
                    <a:pt x="1130" y="1"/>
                  </a:moveTo>
                  <a:lnTo>
                    <a:pt x="913" y="131"/>
                  </a:lnTo>
                  <a:lnTo>
                    <a:pt x="739" y="261"/>
                  </a:lnTo>
                  <a:lnTo>
                    <a:pt x="565" y="392"/>
                  </a:lnTo>
                  <a:lnTo>
                    <a:pt x="392" y="609"/>
                  </a:lnTo>
                  <a:lnTo>
                    <a:pt x="261" y="826"/>
                  </a:lnTo>
                  <a:lnTo>
                    <a:pt x="131" y="1043"/>
                  </a:lnTo>
                  <a:lnTo>
                    <a:pt x="44" y="1261"/>
                  </a:lnTo>
                  <a:lnTo>
                    <a:pt x="1" y="1521"/>
                  </a:lnTo>
                  <a:lnTo>
                    <a:pt x="1" y="1739"/>
                  </a:lnTo>
                  <a:lnTo>
                    <a:pt x="1" y="1912"/>
                  </a:lnTo>
                  <a:lnTo>
                    <a:pt x="44" y="2086"/>
                  </a:lnTo>
                  <a:lnTo>
                    <a:pt x="131" y="2216"/>
                  </a:lnTo>
                  <a:lnTo>
                    <a:pt x="261" y="2347"/>
                  </a:lnTo>
                  <a:lnTo>
                    <a:pt x="12904" y="9689"/>
                  </a:lnTo>
                  <a:lnTo>
                    <a:pt x="12774" y="9602"/>
                  </a:lnTo>
                  <a:lnTo>
                    <a:pt x="12687" y="9472"/>
                  </a:lnTo>
                  <a:lnTo>
                    <a:pt x="12644" y="9298"/>
                  </a:lnTo>
                  <a:lnTo>
                    <a:pt x="12644" y="9081"/>
                  </a:lnTo>
                  <a:lnTo>
                    <a:pt x="12644" y="8864"/>
                  </a:lnTo>
                  <a:lnTo>
                    <a:pt x="12687" y="8603"/>
                  </a:lnTo>
                  <a:lnTo>
                    <a:pt x="12774" y="8386"/>
                  </a:lnTo>
                  <a:lnTo>
                    <a:pt x="12904" y="8169"/>
                  </a:lnTo>
                  <a:lnTo>
                    <a:pt x="13035" y="7951"/>
                  </a:lnTo>
                  <a:lnTo>
                    <a:pt x="13209" y="7778"/>
                  </a:lnTo>
                  <a:lnTo>
                    <a:pt x="13382" y="7604"/>
                  </a:lnTo>
                  <a:lnTo>
                    <a:pt x="13556" y="7474"/>
                  </a:lnTo>
                  <a:lnTo>
                    <a:pt x="13773" y="7387"/>
                  </a:lnTo>
                  <a:lnTo>
                    <a:pt x="13947" y="7343"/>
                  </a:lnTo>
                  <a:lnTo>
                    <a:pt x="14077" y="7343"/>
                  </a:lnTo>
                  <a:lnTo>
                    <a:pt x="14251" y="7387"/>
                  </a:lnTo>
                  <a:lnTo>
                    <a:pt x="1608" y="44"/>
                  </a:lnTo>
                  <a:lnTo>
                    <a:pt x="1434" y="1"/>
                  </a:lnTo>
                  <a:close/>
                </a:path>
              </a:pathLst>
            </a:custGeom>
            <a:solidFill>
              <a:srgbClr val="146B7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88" name="Google Shape;381;p17"/>
            <p:cNvSpPr/>
            <p:nvPr/>
          </p:nvSpPr>
          <p:spPr>
            <a:xfrm>
              <a:off x="11171282" y="4230451"/>
              <a:ext cx="99072" cy="126689"/>
            </a:xfrm>
            <a:custGeom>
              <a:avLst/>
              <a:ahLst/>
              <a:rect l="l" t="t" r="r" b="b"/>
              <a:pathLst>
                <a:path w="1869" h="2390" extrusionOk="0">
                  <a:moveTo>
                    <a:pt x="1304" y="0"/>
                  </a:moveTo>
                  <a:lnTo>
                    <a:pt x="1130" y="44"/>
                  </a:lnTo>
                  <a:lnTo>
                    <a:pt x="913" y="131"/>
                  </a:lnTo>
                  <a:lnTo>
                    <a:pt x="739" y="261"/>
                  </a:lnTo>
                  <a:lnTo>
                    <a:pt x="566" y="435"/>
                  </a:lnTo>
                  <a:lnTo>
                    <a:pt x="392" y="608"/>
                  </a:lnTo>
                  <a:lnTo>
                    <a:pt x="261" y="826"/>
                  </a:lnTo>
                  <a:lnTo>
                    <a:pt x="131" y="1043"/>
                  </a:lnTo>
                  <a:lnTo>
                    <a:pt x="44" y="1260"/>
                  </a:lnTo>
                  <a:lnTo>
                    <a:pt x="1" y="1521"/>
                  </a:lnTo>
                  <a:lnTo>
                    <a:pt x="1" y="1738"/>
                  </a:lnTo>
                  <a:lnTo>
                    <a:pt x="1" y="1955"/>
                  </a:lnTo>
                  <a:lnTo>
                    <a:pt x="44" y="2129"/>
                  </a:lnTo>
                  <a:lnTo>
                    <a:pt x="131" y="2259"/>
                  </a:lnTo>
                  <a:lnTo>
                    <a:pt x="261" y="2346"/>
                  </a:lnTo>
                  <a:lnTo>
                    <a:pt x="392" y="2390"/>
                  </a:lnTo>
                  <a:lnTo>
                    <a:pt x="566" y="2390"/>
                  </a:lnTo>
                  <a:lnTo>
                    <a:pt x="739" y="2346"/>
                  </a:lnTo>
                  <a:lnTo>
                    <a:pt x="913" y="2259"/>
                  </a:lnTo>
                  <a:lnTo>
                    <a:pt x="1130" y="2129"/>
                  </a:lnTo>
                  <a:lnTo>
                    <a:pt x="1304" y="1999"/>
                  </a:lnTo>
                  <a:lnTo>
                    <a:pt x="1434" y="1781"/>
                  </a:lnTo>
                  <a:lnTo>
                    <a:pt x="1608" y="1564"/>
                  </a:lnTo>
                  <a:lnTo>
                    <a:pt x="1695" y="1347"/>
                  </a:lnTo>
                  <a:lnTo>
                    <a:pt x="1782" y="1130"/>
                  </a:lnTo>
                  <a:lnTo>
                    <a:pt x="1825" y="869"/>
                  </a:lnTo>
                  <a:lnTo>
                    <a:pt x="1869" y="652"/>
                  </a:lnTo>
                  <a:lnTo>
                    <a:pt x="1825" y="435"/>
                  </a:lnTo>
                  <a:lnTo>
                    <a:pt x="1782" y="261"/>
                  </a:lnTo>
                  <a:lnTo>
                    <a:pt x="1695" y="131"/>
                  </a:lnTo>
                  <a:lnTo>
                    <a:pt x="1565" y="44"/>
                  </a:lnTo>
                  <a:lnTo>
                    <a:pt x="1434" y="0"/>
                  </a:lnTo>
                  <a:close/>
                </a:path>
              </a:pathLst>
            </a:custGeom>
            <a:solidFill>
              <a:srgbClr val="1985A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89" name="Google Shape;382;p17"/>
            <p:cNvSpPr/>
            <p:nvPr/>
          </p:nvSpPr>
          <p:spPr>
            <a:xfrm>
              <a:off x="11088376" y="1584171"/>
              <a:ext cx="750859" cy="1796443"/>
            </a:xfrm>
            <a:custGeom>
              <a:avLst/>
              <a:ahLst/>
              <a:rect l="l" t="t" r="r" b="b"/>
              <a:pathLst>
                <a:path w="14165" h="33890" extrusionOk="0">
                  <a:moveTo>
                    <a:pt x="1" y="1"/>
                  </a:moveTo>
                  <a:lnTo>
                    <a:pt x="1" y="25721"/>
                  </a:lnTo>
                  <a:lnTo>
                    <a:pt x="14164" y="33889"/>
                  </a:lnTo>
                  <a:lnTo>
                    <a:pt x="14164" y="81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7419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90" name="Google Shape;383;p17"/>
            <p:cNvSpPr/>
            <p:nvPr/>
          </p:nvSpPr>
          <p:spPr>
            <a:xfrm>
              <a:off x="11839200" y="1872064"/>
              <a:ext cx="253378" cy="1508556"/>
            </a:xfrm>
            <a:custGeom>
              <a:avLst/>
              <a:ahLst/>
              <a:rect l="l" t="t" r="r" b="b"/>
              <a:pathLst>
                <a:path w="4780" h="28459" extrusionOk="0">
                  <a:moveTo>
                    <a:pt x="4779" y="1"/>
                  </a:moveTo>
                  <a:lnTo>
                    <a:pt x="0" y="2738"/>
                  </a:lnTo>
                  <a:lnTo>
                    <a:pt x="0" y="28458"/>
                  </a:lnTo>
                  <a:lnTo>
                    <a:pt x="4779" y="25721"/>
                  </a:lnTo>
                  <a:lnTo>
                    <a:pt x="4779" y="1"/>
                  </a:lnTo>
                  <a:close/>
                </a:path>
              </a:pathLst>
            </a:custGeom>
            <a:solidFill>
              <a:srgbClr val="B2C3CE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91" name="Google Shape;384;p17"/>
            <p:cNvSpPr/>
            <p:nvPr/>
          </p:nvSpPr>
          <p:spPr>
            <a:xfrm>
              <a:off x="11885265" y="2203744"/>
              <a:ext cx="161250" cy="688628"/>
            </a:xfrm>
            <a:custGeom>
              <a:avLst/>
              <a:ahLst/>
              <a:rect l="l" t="t" r="r" b="b"/>
              <a:pathLst>
                <a:path w="3042" h="12991" extrusionOk="0">
                  <a:moveTo>
                    <a:pt x="3042" y="0"/>
                  </a:moveTo>
                  <a:lnTo>
                    <a:pt x="0" y="1738"/>
                  </a:lnTo>
                  <a:lnTo>
                    <a:pt x="0" y="12991"/>
                  </a:lnTo>
                  <a:lnTo>
                    <a:pt x="3042" y="11253"/>
                  </a:lnTo>
                  <a:lnTo>
                    <a:pt x="3042" y="0"/>
                  </a:lnTo>
                  <a:close/>
                </a:path>
              </a:pathLst>
            </a:custGeom>
            <a:solidFill>
              <a:srgbClr val="F9FBFC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92" name="Google Shape;385;p17"/>
            <p:cNvSpPr/>
            <p:nvPr/>
          </p:nvSpPr>
          <p:spPr>
            <a:xfrm>
              <a:off x="11088376" y="1439084"/>
              <a:ext cx="1004184" cy="578106"/>
            </a:xfrm>
            <a:custGeom>
              <a:avLst/>
              <a:ahLst/>
              <a:rect l="l" t="t" r="r" b="b"/>
              <a:pathLst>
                <a:path w="18944" h="10906" extrusionOk="0">
                  <a:moveTo>
                    <a:pt x="4780" y="1"/>
                  </a:moveTo>
                  <a:lnTo>
                    <a:pt x="3824" y="522"/>
                  </a:lnTo>
                  <a:lnTo>
                    <a:pt x="17032" y="8169"/>
                  </a:lnTo>
                  <a:lnTo>
                    <a:pt x="14164" y="9820"/>
                  </a:lnTo>
                  <a:lnTo>
                    <a:pt x="956" y="2217"/>
                  </a:lnTo>
                  <a:lnTo>
                    <a:pt x="1" y="2738"/>
                  </a:lnTo>
                  <a:lnTo>
                    <a:pt x="14164" y="10906"/>
                  </a:lnTo>
                  <a:lnTo>
                    <a:pt x="15120" y="10385"/>
                  </a:lnTo>
                  <a:lnTo>
                    <a:pt x="17988" y="8734"/>
                  </a:lnTo>
                  <a:lnTo>
                    <a:pt x="18943" y="8169"/>
                  </a:lnTo>
                  <a:lnTo>
                    <a:pt x="4780" y="1"/>
                  </a:lnTo>
                  <a:close/>
                </a:path>
              </a:pathLst>
            </a:custGeom>
            <a:solidFill>
              <a:srgbClr val="E6ECE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93" name="Google Shape;386;p17"/>
            <p:cNvSpPr/>
            <p:nvPr/>
          </p:nvSpPr>
          <p:spPr>
            <a:xfrm>
              <a:off x="11896768" y="2986745"/>
              <a:ext cx="138245" cy="177418"/>
            </a:xfrm>
            <a:custGeom>
              <a:avLst/>
              <a:ahLst/>
              <a:rect l="l" t="t" r="r" b="b"/>
              <a:pathLst>
                <a:path w="2608" h="3347" extrusionOk="0">
                  <a:moveTo>
                    <a:pt x="1825" y="1"/>
                  </a:moveTo>
                  <a:lnTo>
                    <a:pt x="1565" y="44"/>
                  </a:lnTo>
                  <a:lnTo>
                    <a:pt x="1304" y="175"/>
                  </a:lnTo>
                  <a:lnTo>
                    <a:pt x="1043" y="349"/>
                  </a:lnTo>
                  <a:lnTo>
                    <a:pt x="782" y="566"/>
                  </a:lnTo>
                  <a:lnTo>
                    <a:pt x="565" y="826"/>
                  </a:lnTo>
                  <a:lnTo>
                    <a:pt x="391" y="1131"/>
                  </a:lnTo>
                  <a:lnTo>
                    <a:pt x="218" y="1435"/>
                  </a:lnTo>
                  <a:lnTo>
                    <a:pt x="87" y="1782"/>
                  </a:lnTo>
                  <a:lnTo>
                    <a:pt x="44" y="2086"/>
                  </a:lnTo>
                  <a:lnTo>
                    <a:pt x="0" y="2434"/>
                  </a:lnTo>
                  <a:lnTo>
                    <a:pt x="44" y="2695"/>
                  </a:lnTo>
                  <a:lnTo>
                    <a:pt x="87" y="2955"/>
                  </a:lnTo>
                  <a:lnTo>
                    <a:pt x="218" y="3129"/>
                  </a:lnTo>
                  <a:lnTo>
                    <a:pt x="391" y="3259"/>
                  </a:lnTo>
                  <a:lnTo>
                    <a:pt x="565" y="3346"/>
                  </a:lnTo>
                  <a:lnTo>
                    <a:pt x="782" y="3346"/>
                  </a:lnTo>
                  <a:lnTo>
                    <a:pt x="1043" y="3303"/>
                  </a:lnTo>
                  <a:lnTo>
                    <a:pt x="1304" y="3173"/>
                  </a:lnTo>
                  <a:lnTo>
                    <a:pt x="1565" y="2999"/>
                  </a:lnTo>
                  <a:lnTo>
                    <a:pt x="1825" y="2738"/>
                  </a:lnTo>
                  <a:lnTo>
                    <a:pt x="2042" y="2477"/>
                  </a:lnTo>
                  <a:lnTo>
                    <a:pt x="2216" y="2217"/>
                  </a:lnTo>
                  <a:lnTo>
                    <a:pt x="2390" y="1869"/>
                  </a:lnTo>
                  <a:lnTo>
                    <a:pt x="2520" y="1565"/>
                  </a:lnTo>
                  <a:lnTo>
                    <a:pt x="2564" y="1217"/>
                  </a:lnTo>
                  <a:lnTo>
                    <a:pt x="2607" y="913"/>
                  </a:lnTo>
                  <a:lnTo>
                    <a:pt x="2564" y="653"/>
                  </a:lnTo>
                  <a:lnTo>
                    <a:pt x="2520" y="392"/>
                  </a:lnTo>
                  <a:lnTo>
                    <a:pt x="2390" y="218"/>
                  </a:lnTo>
                  <a:lnTo>
                    <a:pt x="2216" y="88"/>
                  </a:lnTo>
                  <a:lnTo>
                    <a:pt x="2042" y="1"/>
                  </a:lnTo>
                  <a:close/>
                </a:path>
              </a:pathLst>
            </a:custGeom>
            <a:solidFill>
              <a:srgbClr val="F9FBFC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94" name="Google Shape;387;p17"/>
            <p:cNvSpPr/>
            <p:nvPr/>
          </p:nvSpPr>
          <p:spPr>
            <a:xfrm>
              <a:off x="11291030" y="1466755"/>
              <a:ext cx="700183" cy="492869"/>
            </a:xfrm>
            <a:custGeom>
              <a:avLst/>
              <a:ahLst/>
              <a:rect l="l" t="t" r="r" b="b"/>
              <a:pathLst>
                <a:path w="13209" h="9298" extrusionOk="0">
                  <a:moveTo>
                    <a:pt x="1" y="0"/>
                  </a:moveTo>
                  <a:lnTo>
                    <a:pt x="1" y="3346"/>
                  </a:lnTo>
                  <a:lnTo>
                    <a:pt x="10341" y="9298"/>
                  </a:lnTo>
                  <a:lnTo>
                    <a:pt x="13209" y="764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2C3CE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95" name="Google Shape;388;p17"/>
            <p:cNvSpPr/>
            <p:nvPr/>
          </p:nvSpPr>
          <p:spPr>
            <a:xfrm>
              <a:off x="11198953" y="1501264"/>
              <a:ext cx="792258" cy="458361"/>
            </a:xfrm>
            <a:custGeom>
              <a:avLst/>
              <a:ahLst/>
              <a:rect l="l" t="t" r="r" b="b"/>
              <a:pathLst>
                <a:path w="14946" h="8647" extrusionOk="0">
                  <a:moveTo>
                    <a:pt x="2868" y="1"/>
                  </a:moveTo>
                  <a:lnTo>
                    <a:pt x="0" y="1652"/>
                  </a:lnTo>
                  <a:lnTo>
                    <a:pt x="12078" y="8647"/>
                  </a:lnTo>
                  <a:lnTo>
                    <a:pt x="14946" y="6996"/>
                  </a:lnTo>
                  <a:lnTo>
                    <a:pt x="2868" y="1"/>
                  </a:lnTo>
                  <a:close/>
                </a:path>
              </a:pathLst>
            </a:custGeom>
            <a:solidFill>
              <a:srgbClr val="F9FBFC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96" name="Google Shape;389;p17"/>
            <p:cNvSpPr/>
            <p:nvPr/>
          </p:nvSpPr>
          <p:spPr>
            <a:xfrm>
              <a:off x="10837323" y="1729310"/>
              <a:ext cx="750859" cy="1796390"/>
            </a:xfrm>
            <a:custGeom>
              <a:avLst/>
              <a:ahLst/>
              <a:rect l="l" t="t" r="r" b="b"/>
              <a:pathLst>
                <a:path w="14165" h="33889" extrusionOk="0">
                  <a:moveTo>
                    <a:pt x="1" y="0"/>
                  </a:moveTo>
                  <a:lnTo>
                    <a:pt x="1" y="25720"/>
                  </a:lnTo>
                  <a:lnTo>
                    <a:pt x="14165" y="33888"/>
                  </a:lnTo>
                  <a:lnTo>
                    <a:pt x="14165" y="816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3B24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97" name="Google Shape;390;p17"/>
            <p:cNvSpPr/>
            <p:nvPr/>
          </p:nvSpPr>
          <p:spPr>
            <a:xfrm>
              <a:off x="11588148" y="2017151"/>
              <a:ext cx="251099" cy="1508556"/>
            </a:xfrm>
            <a:custGeom>
              <a:avLst/>
              <a:ahLst/>
              <a:rect l="l" t="t" r="r" b="b"/>
              <a:pathLst>
                <a:path w="4737" h="28459" extrusionOk="0">
                  <a:moveTo>
                    <a:pt x="4736" y="1"/>
                  </a:moveTo>
                  <a:lnTo>
                    <a:pt x="1" y="2738"/>
                  </a:lnTo>
                  <a:lnTo>
                    <a:pt x="1" y="28458"/>
                  </a:lnTo>
                  <a:lnTo>
                    <a:pt x="4736" y="25721"/>
                  </a:lnTo>
                  <a:lnTo>
                    <a:pt x="4736" y="1"/>
                  </a:lnTo>
                  <a:close/>
                </a:path>
              </a:pathLst>
            </a:custGeom>
            <a:solidFill>
              <a:srgbClr val="75A36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98" name="Google Shape;391;p17"/>
            <p:cNvSpPr/>
            <p:nvPr/>
          </p:nvSpPr>
          <p:spPr>
            <a:xfrm>
              <a:off x="11634213" y="2348830"/>
              <a:ext cx="158971" cy="690960"/>
            </a:xfrm>
            <a:custGeom>
              <a:avLst/>
              <a:ahLst/>
              <a:rect l="l" t="t" r="r" b="b"/>
              <a:pathLst>
                <a:path w="2999" h="13035" extrusionOk="0">
                  <a:moveTo>
                    <a:pt x="2998" y="0"/>
                  </a:moveTo>
                  <a:lnTo>
                    <a:pt x="1" y="1738"/>
                  </a:lnTo>
                  <a:lnTo>
                    <a:pt x="1" y="13034"/>
                  </a:lnTo>
                  <a:lnTo>
                    <a:pt x="2998" y="11296"/>
                  </a:lnTo>
                  <a:lnTo>
                    <a:pt x="2998" y="0"/>
                  </a:lnTo>
                  <a:close/>
                </a:path>
              </a:pathLst>
            </a:custGeom>
            <a:solidFill>
              <a:srgbClr val="A3B24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99" name="Google Shape;392;p17"/>
            <p:cNvSpPr/>
            <p:nvPr/>
          </p:nvSpPr>
          <p:spPr>
            <a:xfrm>
              <a:off x="10837323" y="1584171"/>
              <a:ext cx="1001905" cy="578159"/>
            </a:xfrm>
            <a:custGeom>
              <a:avLst/>
              <a:ahLst/>
              <a:rect l="l" t="t" r="r" b="b"/>
              <a:pathLst>
                <a:path w="18901" h="10907" extrusionOk="0">
                  <a:moveTo>
                    <a:pt x="4737" y="1"/>
                  </a:moveTo>
                  <a:lnTo>
                    <a:pt x="3824" y="566"/>
                  </a:lnTo>
                  <a:lnTo>
                    <a:pt x="17032" y="8169"/>
                  </a:lnTo>
                  <a:lnTo>
                    <a:pt x="14165" y="9820"/>
                  </a:lnTo>
                  <a:lnTo>
                    <a:pt x="957" y="2217"/>
                  </a:lnTo>
                  <a:lnTo>
                    <a:pt x="1" y="2738"/>
                  </a:lnTo>
                  <a:lnTo>
                    <a:pt x="13209" y="10385"/>
                  </a:lnTo>
                  <a:lnTo>
                    <a:pt x="14165" y="10906"/>
                  </a:lnTo>
                  <a:lnTo>
                    <a:pt x="18900" y="8169"/>
                  </a:lnTo>
                  <a:lnTo>
                    <a:pt x="17988" y="7648"/>
                  </a:lnTo>
                  <a:lnTo>
                    <a:pt x="4737" y="1"/>
                  </a:lnTo>
                  <a:close/>
                </a:path>
              </a:pathLst>
            </a:custGeom>
            <a:solidFill>
              <a:srgbClr val="75A36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00" name="Google Shape;393;p17"/>
            <p:cNvSpPr/>
            <p:nvPr/>
          </p:nvSpPr>
          <p:spPr>
            <a:xfrm>
              <a:off x="11645716" y="3131885"/>
              <a:ext cx="135966" cy="177365"/>
            </a:xfrm>
            <a:custGeom>
              <a:avLst/>
              <a:ahLst/>
              <a:rect l="l" t="t" r="r" b="b"/>
              <a:pathLst>
                <a:path w="2565" h="3346" extrusionOk="0">
                  <a:moveTo>
                    <a:pt x="1782" y="0"/>
                  </a:moveTo>
                  <a:lnTo>
                    <a:pt x="1565" y="44"/>
                  </a:lnTo>
                  <a:lnTo>
                    <a:pt x="1304" y="174"/>
                  </a:lnTo>
                  <a:lnTo>
                    <a:pt x="1043" y="348"/>
                  </a:lnTo>
                  <a:lnTo>
                    <a:pt x="783" y="565"/>
                  </a:lnTo>
                  <a:lnTo>
                    <a:pt x="566" y="869"/>
                  </a:lnTo>
                  <a:lnTo>
                    <a:pt x="348" y="1130"/>
                  </a:lnTo>
                  <a:lnTo>
                    <a:pt x="218" y="1477"/>
                  </a:lnTo>
                  <a:lnTo>
                    <a:pt x="88" y="1781"/>
                  </a:lnTo>
                  <a:lnTo>
                    <a:pt x="1" y="2129"/>
                  </a:lnTo>
                  <a:lnTo>
                    <a:pt x="1" y="2433"/>
                  </a:lnTo>
                  <a:lnTo>
                    <a:pt x="1" y="2694"/>
                  </a:lnTo>
                  <a:lnTo>
                    <a:pt x="88" y="2954"/>
                  </a:lnTo>
                  <a:lnTo>
                    <a:pt x="218" y="3128"/>
                  </a:lnTo>
                  <a:lnTo>
                    <a:pt x="348" y="3259"/>
                  </a:lnTo>
                  <a:lnTo>
                    <a:pt x="566" y="3345"/>
                  </a:lnTo>
                  <a:lnTo>
                    <a:pt x="783" y="3345"/>
                  </a:lnTo>
                  <a:lnTo>
                    <a:pt x="1043" y="3302"/>
                  </a:lnTo>
                  <a:lnTo>
                    <a:pt x="1304" y="3172"/>
                  </a:lnTo>
                  <a:lnTo>
                    <a:pt x="1565" y="2998"/>
                  </a:lnTo>
                  <a:lnTo>
                    <a:pt x="1782" y="2781"/>
                  </a:lnTo>
                  <a:lnTo>
                    <a:pt x="1999" y="2520"/>
                  </a:lnTo>
                  <a:lnTo>
                    <a:pt x="2217" y="2216"/>
                  </a:lnTo>
                  <a:lnTo>
                    <a:pt x="2347" y="1912"/>
                  </a:lnTo>
                  <a:lnTo>
                    <a:pt x="2477" y="1564"/>
                  </a:lnTo>
                  <a:lnTo>
                    <a:pt x="2564" y="1260"/>
                  </a:lnTo>
                  <a:lnTo>
                    <a:pt x="2564" y="912"/>
                  </a:lnTo>
                  <a:lnTo>
                    <a:pt x="2564" y="652"/>
                  </a:lnTo>
                  <a:lnTo>
                    <a:pt x="2477" y="391"/>
                  </a:lnTo>
                  <a:lnTo>
                    <a:pt x="2347" y="217"/>
                  </a:lnTo>
                  <a:lnTo>
                    <a:pt x="2217" y="87"/>
                  </a:lnTo>
                  <a:lnTo>
                    <a:pt x="1999" y="0"/>
                  </a:lnTo>
                  <a:close/>
                </a:path>
              </a:pathLst>
            </a:custGeom>
            <a:solidFill>
              <a:srgbClr val="42546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01" name="Google Shape;394;p17"/>
            <p:cNvSpPr/>
            <p:nvPr/>
          </p:nvSpPr>
          <p:spPr>
            <a:xfrm>
              <a:off x="11040031" y="1614121"/>
              <a:ext cx="700183" cy="490589"/>
            </a:xfrm>
            <a:custGeom>
              <a:avLst/>
              <a:ahLst/>
              <a:rect l="l" t="t" r="r" b="b"/>
              <a:pathLst>
                <a:path w="13209" h="9255" extrusionOk="0">
                  <a:moveTo>
                    <a:pt x="0" y="1"/>
                  </a:moveTo>
                  <a:lnTo>
                    <a:pt x="0" y="3303"/>
                  </a:lnTo>
                  <a:lnTo>
                    <a:pt x="10341" y="9255"/>
                  </a:lnTo>
                  <a:lnTo>
                    <a:pt x="13208" y="760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3B24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02" name="Google Shape;395;p17"/>
            <p:cNvSpPr/>
            <p:nvPr/>
          </p:nvSpPr>
          <p:spPr>
            <a:xfrm>
              <a:off x="10945568" y="1646351"/>
              <a:ext cx="794644" cy="458361"/>
            </a:xfrm>
            <a:custGeom>
              <a:avLst/>
              <a:ahLst/>
              <a:rect l="l" t="t" r="r" b="b"/>
              <a:pathLst>
                <a:path w="14991" h="8647" extrusionOk="0">
                  <a:moveTo>
                    <a:pt x="2868" y="1"/>
                  </a:moveTo>
                  <a:lnTo>
                    <a:pt x="1" y="1695"/>
                  </a:lnTo>
                  <a:lnTo>
                    <a:pt x="12123" y="8647"/>
                  </a:lnTo>
                  <a:lnTo>
                    <a:pt x="14990" y="6996"/>
                  </a:lnTo>
                  <a:lnTo>
                    <a:pt x="2868" y="1"/>
                  </a:lnTo>
                  <a:close/>
                </a:path>
              </a:pathLst>
            </a:custGeom>
            <a:solidFill>
              <a:srgbClr val="F9FBFC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03" name="Google Shape;396;p17"/>
            <p:cNvSpPr/>
            <p:nvPr/>
          </p:nvSpPr>
          <p:spPr>
            <a:xfrm>
              <a:off x="11037699" y="2183017"/>
              <a:ext cx="32335" cy="1280515"/>
            </a:xfrm>
            <a:custGeom>
              <a:avLst/>
              <a:ahLst/>
              <a:rect l="l" t="t" r="r" b="b"/>
              <a:pathLst>
                <a:path w="610" h="24157" extrusionOk="0">
                  <a:moveTo>
                    <a:pt x="609" y="0"/>
                  </a:moveTo>
                  <a:lnTo>
                    <a:pt x="44" y="304"/>
                  </a:lnTo>
                  <a:lnTo>
                    <a:pt x="1" y="24156"/>
                  </a:lnTo>
                  <a:lnTo>
                    <a:pt x="522" y="23852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33CC99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04" name="Google Shape;397;p17"/>
            <p:cNvSpPr/>
            <p:nvPr/>
          </p:nvSpPr>
          <p:spPr>
            <a:xfrm>
              <a:off x="10374446" y="1816829"/>
              <a:ext cx="665622" cy="1646695"/>
            </a:xfrm>
            <a:custGeom>
              <a:avLst/>
              <a:ahLst/>
              <a:rect l="l" t="t" r="r" b="b"/>
              <a:pathLst>
                <a:path w="12557" h="31065" extrusionOk="0">
                  <a:moveTo>
                    <a:pt x="44" y="0"/>
                  </a:moveTo>
                  <a:lnTo>
                    <a:pt x="0" y="23852"/>
                  </a:lnTo>
                  <a:lnTo>
                    <a:pt x="12513" y="31064"/>
                  </a:lnTo>
                  <a:lnTo>
                    <a:pt x="12556" y="7212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576A7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05" name="Google Shape;398;p17"/>
            <p:cNvSpPr/>
            <p:nvPr/>
          </p:nvSpPr>
          <p:spPr>
            <a:xfrm>
              <a:off x="10376725" y="1800661"/>
              <a:ext cx="693292" cy="398515"/>
            </a:xfrm>
            <a:custGeom>
              <a:avLst/>
              <a:ahLst/>
              <a:rect l="l" t="t" r="r" b="b"/>
              <a:pathLst>
                <a:path w="13079" h="7518" extrusionOk="0">
                  <a:moveTo>
                    <a:pt x="565" y="1"/>
                  </a:moveTo>
                  <a:lnTo>
                    <a:pt x="1" y="305"/>
                  </a:lnTo>
                  <a:lnTo>
                    <a:pt x="12513" y="7517"/>
                  </a:lnTo>
                  <a:lnTo>
                    <a:pt x="13078" y="7213"/>
                  </a:lnTo>
                  <a:lnTo>
                    <a:pt x="565" y="1"/>
                  </a:lnTo>
                  <a:close/>
                </a:path>
              </a:pathLst>
            </a:custGeom>
            <a:solidFill>
              <a:srgbClr val="42546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06" name="Google Shape;399;p17"/>
            <p:cNvSpPr/>
            <p:nvPr/>
          </p:nvSpPr>
          <p:spPr>
            <a:xfrm>
              <a:off x="11701005" y="2565321"/>
              <a:ext cx="32282" cy="1280515"/>
            </a:xfrm>
            <a:custGeom>
              <a:avLst/>
              <a:ahLst/>
              <a:rect l="l" t="t" r="r" b="b"/>
              <a:pathLst>
                <a:path w="609" h="24157" extrusionOk="0">
                  <a:moveTo>
                    <a:pt x="609" y="0"/>
                  </a:moveTo>
                  <a:lnTo>
                    <a:pt x="44" y="304"/>
                  </a:lnTo>
                  <a:lnTo>
                    <a:pt x="0" y="24157"/>
                  </a:lnTo>
                  <a:lnTo>
                    <a:pt x="0" y="24157"/>
                  </a:lnTo>
                  <a:lnTo>
                    <a:pt x="522" y="23852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42546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07" name="Google Shape;400;p17"/>
            <p:cNvSpPr/>
            <p:nvPr/>
          </p:nvSpPr>
          <p:spPr>
            <a:xfrm>
              <a:off x="11037699" y="2199132"/>
              <a:ext cx="665622" cy="1646695"/>
            </a:xfrm>
            <a:custGeom>
              <a:avLst/>
              <a:ahLst/>
              <a:rect l="l" t="t" r="r" b="b"/>
              <a:pathLst>
                <a:path w="12557" h="31065" extrusionOk="0">
                  <a:moveTo>
                    <a:pt x="44" y="0"/>
                  </a:moveTo>
                  <a:lnTo>
                    <a:pt x="1" y="23852"/>
                  </a:lnTo>
                  <a:lnTo>
                    <a:pt x="12513" y="31065"/>
                  </a:lnTo>
                  <a:lnTo>
                    <a:pt x="12557" y="7212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576A7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08" name="Google Shape;401;p17"/>
            <p:cNvSpPr/>
            <p:nvPr/>
          </p:nvSpPr>
          <p:spPr>
            <a:xfrm>
              <a:off x="11040031" y="2183017"/>
              <a:ext cx="693239" cy="398462"/>
            </a:xfrm>
            <a:custGeom>
              <a:avLst/>
              <a:ahLst/>
              <a:rect l="l" t="t" r="r" b="b"/>
              <a:pathLst>
                <a:path w="13078" h="7517" extrusionOk="0">
                  <a:moveTo>
                    <a:pt x="565" y="0"/>
                  </a:moveTo>
                  <a:lnTo>
                    <a:pt x="0" y="304"/>
                  </a:lnTo>
                  <a:lnTo>
                    <a:pt x="12513" y="7516"/>
                  </a:lnTo>
                  <a:lnTo>
                    <a:pt x="13078" y="7212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2546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09" name="Google Shape;402;p17"/>
            <p:cNvSpPr/>
            <p:nvPr/>
          </p:nvSpPr>
          <p:spPr>
            <a:xfrm>
              <a:off x="11562809" y="2615998"/>
              <a:ext cx="108295" cy="1250566"/>
            </a:xfrm>
            <a:custGeom>
              <a:avLst/>
              <a:ahLst/>
              <a:rect l="l" t="t" r="r" b="b"/>
              <a:pathLst>
                <a:path w="2043" h="23592" extrusionOk="0">
                  <a:moveTo>
                    <a:pt x="2043" y="0"/>
                  </a:moveTo>
                  <a:lnTo>
                    <a:pt x="88" y="1130"/>
                  </a:lnTo>
                  <a:lnTo>
                    <a:pt x="1" y="23592"/>
                  </a:lnTo>
                  <a:lnTo>
                    <a:pt x="1956" y="22419"/>
                  </a:lnTo>
                  <a:lnTo>
                    <a:pt x="2043" y="0"/>
                  </a:lnTo>
                  <a:close/>
                </a:path>
              </a:pathLst>
            </a:custGeom>
            <a:solidFill>
              <a:srgbClr val="94A6B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10" name="Google Shape;403;p17"/>
            <p:cNvSpPr/>
            <p:nvPr/>
          </p:nvSpPr>
          <p:spPr>
            <a:xfrm>
              <a:off x="10307654" y="1890512"/>
              <a:ext cx="732412" cy="386959"/>
            </a:xfrm>
            <a:custGeom>
              <a:avLst/>
              <a:ahLst/>
              <a:rect l="l" t="t" r="r" b="b"/>
              <a:pathLst>
                <a:path w="13817" h="7300" extrusionOk="0">
                  <a:moveTo>
                    <a:pt x="1955" y="0"/>
                  </a:moveTo>
                  <a:lnTo>
                    <a:pt x="0" y="1130"/>
                  </a:lnTo>
                  <a:lnTo>
                    <a:pt x="9906" y="6821"/>
                  </a:lnTo>
                  <a:lnTo>
                    <a:pt x="10340" y="7039"/>
                  </a:lnTo>
                  <a:lnTo>
                    <a:pt x="10818" y="7212"/>
                  </a:lnTo>
                  <a:lnTo>
                    <a:pt x="11340" y="7299"/>
                  </a:lnTo>
                  <a:lnTo>
                    <a:pt x="12382" y="7299"/>
                  </a:lnTo>
                  <a:lnTo>
                    <a:pt x="12904" y="7212"/>
                  </a:lnTo>
                  <a:lnTo>
                    <a:pt x="13382" y="7039"/>
                  </a:lnTo>
                  <a:lnTo>
                    <a:pt x="13816" y="6821"/>
                  </a:lnTo>
                  <a:lnTo>
                    <a:pt x="1955" y="0"/>
                  </a:lnTo>
                  <a:close/>
                </a:path>
              </a:pathLst>
            </a:custGeom>
            <a:solidFill>
              <a:srgbClr val="B2C3CE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11" name="Google Shape;404;p17"/>
            <p:cNvSpPr/>
            <p:nvPr/>
          </p:nvSpPr>
          <p:spPr>
            <a:xfrm>
              <a:off x="10303042" y="1950359"/>
              <a:ext cx="737024" cy="1515447"/>
            </a:xfrm>
            <a:custGeom>
              <a:avLst/>
              <a:ahLst/>
              <a:rect l="l" t="t" r="r" b="b"/>
              <a:pathLst>
                <a:path w="13904" h="28589" extrusionOk="0">
                  <a:moveTo>
                    <a:pt x="87" y="1"/>
                  </a:moveTo>
                  <a:lnTo>
                    <a:pt x="0" y="22419"/>
                  </a:lnTo>
                  <a:lnTo>
                    <a:pt x="9906" y="28111"/>
                  </a:lnTo>
                  <a:lnTo>
                    <a:pt x="10341" y="28328"/>
                  </a:lnTo>
                  <a:lnTo>
                    <a:pt x="10862" y="28502"/>
                  </a:lnTo>
                  <a:lnTo>
                    <a:pt x="11340" y="28589"/>
                  </a:lnTo>
                  <a:lnTo>
                    <a:pt x="12426" y="28589"/>
                  </a:lnTo>
                  <a:lnTo>
                    <a:pt x="12947" y="28502"/>
                  </a:lnTo>
                  <a:lnTo>
                    <a:pt x="13425" y="28328"/>
                  </a:lnTo>
                  <a:lnTo>
                    <a:pt x="13860" y="28111"/>
                  </a:lnTo>
                  <a:lnTo>
                    <a:pt x="13903" y="5692"/>
                  </a:lnTo>
                  <a:lnTo>
                    <a:pt x="13469" y="5910"/>
                  </a:lnTo>
                  <a:lnTo>
                    <a:pt x="12991" y="6083"/>
                  </a:lnTo>
                  <a:lnTo>
                    <a:pt x="12469" y="6170"/>
                  </a:lnTo>
                  <a:lnTo>
                    <a:pt x="11427" y="6170"/>
                  </a:lnTo>
                  <a:lnTo>
                    <a:pt x="10905" y="6083"/>
                  </a:lnTo>
                  <a:lnTo>
                    <a:pt x="10427" y="5910"/>
                  </a:lnTo>
                  <a:lnTo>
                    <a:pt x="9993" y="5692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rgbClr val="E6ECE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12" name="Google Shape;405;p17"/>
            <p:cNvSpPr/>
            <p:nvPr/>
          </p:nvSpPr>
          <p:spPr>
            <a:xfrm>
              <a:off x="10993966" y="2311989"/>
              <a:ext cx="573494" cy="1554567"/>
            </a:xfrm>
            <a:custGeom>
              <a:avLst/>
              <a:ahLst/>
              <a:rect l="l" t="t" r="r" b="b"/>
              <a:pathLst>
                <a:path w="10819" h="29327" extrusionOk="0">
                  <a:moveTo>
                    <a:pt x="87" y="0"/>
                  </a:moveTo>
                  <a:lnTo>
                    <a:pt x="0" y="22462"/>
                  </a:lnTo>
                  <a:lnTo>
                    <a:pt x="44" y="22766"/>
                  </a:lnTo>
                  <a:lnTo>
                    <a:pt x="218" y="23070"/>
                  </a:lnTo>
                  <a:lnTo>
                    <a:pt x="478" y="23331"/>
                  </a:lnTo>
                  <a:lnTo>
                    <a:pt x="826" y="23592"/>
                  </a:lnTo>
                  <a:lnTo>
                    <a:pt x="10732" y="29327"/>
                  </a:lnTo>
                  <a:lnTo>
                    <a:pt x="10819" y="6865"/>
                  </a:lnTo>
                  <a:lnTo>
                    <a:pt x="913" y="1173"/>
                  </a:lnTo>
                  <a:lnTo>
                    <a:pt x="522" y="912"/>
                  </a:lnTo>
                  <a:lnTo>
                    <a:pt x="261" y="608"/>
                  </a:lnTo>
                  <a:lnTo>
                    <a:pt x="131" y="348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D8E1E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13" name="Google Shape;406;p17"/>
            <p:cNvSpPr/>
            <p:nvPr/>
          </p:nvSpPr>
          <p:spPr>
            <a:xfrm>
              <a:off x="10998578" y="2252088"/>
              <a:ext cx="672513" cy="423799"/>
            </a:xfrm>
            <a:custGeom>
              <a:avLst/>
              <a:ahLst/>
              <a:rect l="l" t="t" r="r" b="b"/>
              <a:pathLst>
                <a:path w="12687" h="7995" extrusionOk="0">
                  <a:moveTo>
                    <a:pt x="782" y="0"/>
                  </a:moveTo>
                  <a:lnTo>
                    <a:pt x="435" y="261"/>
                  </a:lnTo>
                  <a:lnTo>
                    <a:pt x="174" y="565"/>
                  </a:lnTo>
                  <a:lnTo>
                    <a:pt x="44" y="869"/>
                  </a:lnTo>
                  <a:lnTo>
                    <a:pt x="0" y="1174"/>
                  </a:lnTo>
                  <a:lnTo>
                    <a:pt x="44" y="1478"/>
                  </a:lnTo>
                  <a:lnTo>
                    <a:pt x="174" y="1782"/>
                  </a:lnTo>
                  <a:lnTo>
                    <a:pt x="435" y="2042"/>
                  </a:lnTo>
                  <a:lnTo>
                    <a:pt x="826" y="2303"/>
                  </a:lnTo>
                  <a:lnTo>
                    <a:pt x="10732" y="7995"/>
                  </a:lnTo>
                  <a:lnTo>
                    <a:pt x="12687" y="6865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B2C3CE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14" name="Google Shape;407;p17"/>
            <p:cNvSpPr/>
            <p:nvPr/>
          </p:nvSpPr>
          <p:spPr>
            <a:xfrm>
              <a:off x="11063037" y="2553765"/>
              <a:ext cx="435355" cy="1070975"/>
            </a:xfrm>
            <a:custGeom>
              <a:avLst/>
              <a:ahLst/>
              <a:rect l="l" t="t" r="r" b="b"/>
              <a:pathLst>
                <a:path w="8213" h="20204" extrusionOk="0">
                  <a:moveTo>
                    <a:pt x="44" y="1"/>
                  </a:moveTo>
                  <a:lnTo>
                    <a:pt x="44" y="305"/>
                  </a:lnTo>
                  <a:lnTo>
                    <a:pt x="8212" y="4997"/>
                  </a:lnTo>
                  <a:lnTo>
                    <a:pt x="8212" y="4737"/>
                  </a:lnTo>
                  <a:lnTo>
                    <a:pt x="44" y="1"/>
                  </a:lnTo>
                  <a:close/>
                  <a:moveTo>
                    <a:pt x="44" y="1913"/>
                  </a:moveTo>
                  <a:lnTo>
                    <a:pt x="44" y="2173"/>
                  </a:lnTo>
                  <a:lnTo>
                    <a:pt x="8212" y="6909"/>
                  </a:lnTo>
                  <a:lnTo>
                    <a:pt x="8212" y="6648"/>
                  </a:lnTo>
                  <a:lnTo>
                    <a:pt x="44" y="1913"/>
                  </a:lnTo>
                  <a:close/>
                  <a:moveTo>
                    <a:pt x="1" y="3824"/>
                  </a:moveTo>
                  <a:lnTo>
                    <a:pt x="1" y="4085"/>
                  </a:lnTo>
                  <a:lnTo>
                    <a:pt x="8212" y="8821"/>
                  </a:lnTo>
                  <a:lnTo>
                    <a:pt x="8212" y="8517"/>
                  </a:lnTo>
                  <a:lnTo>
                    <a:pt x="1" y="3824"/>
                  </a:lnTo>
                  <a:close/>
                  <a:moveTo>
                    <a:pt x="1" y="5692"/>
                  </a:moveTo>
                  <a:lnTo>
                    <a:pt x="1" y="5997"/>
                  </a:lnTo>
                  <a:lnTo>
                    <a:pt x="8212" y="10689"/>
                  </a:lnTo>
                  <a:lnTo>
                    <a:pt x="8212" y="10428"/>
                  </a:lnTo>
                  <a:lnTo>
                    <a:pt x="1" y="5692"/>
                  </a:lnTo>
                  <a:close/>
                  <a:moveTo>
                    <a:pt x="1" y="7604"/>
                  </a:moveTo>
                  <a:lnTo>
                    <a:pt x="1" y="7865"/>
                  </a:lnTo>
                  <a:lnTo>
                    <a:pt x="8212" y="12601"/>
                  </a:lnTo>
                  <a:lnTo>
                    <a:pt x="8212" y="12340"/>
                  </a:lnTo>
                  <a:lnTo>
                    <a:pt x="1" y="7604"/>
                  </a:lnTo>
                  <a:close/>
                  <a:moveTo>
                    <a:pt x="1" y="9516"/>
                  </a:moveTo>
                  <a:lnTo>
                    <a:pt x="1" y="9776"/>
                  </a:lnTo>
                  <a:lnTo>
                    <a:pt x="8169" y="14512"/>
                  </a:lnTo>
                  <a:lnTo>
                    <a:pt x="8169" y="14208"/>
                  </a:lnTo>
                  <a:lnTo>
                    <a:pt x="1" y="9516"/>
                  </a:lnTo>
                  <a:close/>
                  <a:moveTo>
                    <a:pt x="1" y="11384"/>
                  </a:moveTo>
                  <a:lnTo>
                    <a:pt x="1" y="11688"/>
                  </a:lnTo>
                  <a:lnTo>
                    <a:pt x="8169" y="16380"/>
                  </a:lnTo>
                  <a:lnTo>
                    <a:pt x="8169" y="16120"/>
                  </a:lnTo>
                  <a:lnTo>
                    <a:pt x="1" y="11384"/>
                  </a:lnTo>
                  <a:close/>
                  <a:moveTo>
                    <a:pt x="1" y="13296"/>
                  </a:moveTo>
                  <a:lnTo>
                    <a:pt x="1" y="13556"/>
                  </a:lnTo>
                  <a:lnTo>
                    <a:pt x="8169" y="18292"/>
                  </a:lnTo>
                  <a:lnTo>
                    <a:pt x="8169" y="18031"/>
                  </a:lnTo>
                  <a:lnTo>
                    <a:pt x="1" y="13296"/>
                  </a:lnTo>
                  <a:close/>
                  <a:moveTo>
                    <a:pt x="1" y="15207"/>
                  </a:moveTo>
                  <a:lnTo>
                    <a:pt x="1" y="15468"/>
                  </a:lnTo>
                  <a:lnTo>
                    <a:pt x="8169" y="20204"/>
                  </a:lnTo>
                  <a:lnTo>
                    <a:pt x="8169" y="19900"/>
                  </a:lnTo>
                  <a:lnTo>
                    <a:pt x="1" y="15207"/>
                  </a:lnTo>
                  <a:close/>
                </a:path>
              </a:pathLst>
            </a:custGeom>
            <a:solidFill>
              <a:srgbClr val="94A6B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15" name="Google Shape;408;p17"/>
            <p:cNvSpPr/>
            <p:nvPr/>
          </p:nvSpPr>
          <p:spPr>
            <a:xfrm>
              <a:off x="10390560" y="2173794"/>
              <a:ext cx="437634" cy="1068642"/>
            </a:xfrm>
            <a:custGeom>
              <a:avLst/>
              <a:ahLst/>
              <a:rect l="l" t="t" r="r" b="b"/>
              <a:pathLst>
                <a:path w="8256" h="20160" extrusionOk="0">
                  <a:moveTo>
                    <a:pt x="44" y="0"/>
                  </a:moveTo>
                  <a:lnTo>
                    <a:pt x="44" y="261"/>
                  </a:lnTo>
                  <a:lnTo>
                    <a:pt x="8212" y="4997"/>
                  </a:lnTo>
                  <a:lnTo>
                    <a:pt x="8255" y="4736"/>
                  </a:lnTo>
                  <a:lnTo>
                    <a:pt x="44" y="0"/>
                  </a:lnTo>
                  <a:close/>
                  <a:moveTo>
                    <a:pt x="44" y="1912"/>
                  </a:moveTo>
                  <a:lnTo>
                    <a:pt x="44" y="2173"/>
                  </a:lnTo>
                  <a:lnTo>
                    <a:pt x="8212" y="6908"/>
                  </a:lnTo>
                  <a:lnTo>
                    <a:pt x="8212" y="6604"/>
                  </a:lnTo>
                  <a:lnTo>
                    <a:pt x="44" y="1912"/>
                  </a:lnTo>
                  <a:close/>
                  <a:moveTo>
                    <a:pt x="44" y="3780"/>
                  </a:moveTo>
                  <a:lnTo>
                    <a:pt x="44" y="4041"/>
                  </a:lnTo>
                  <a:lnTo>
                    <a:pt x="8212" y="8776"/>
                  </a:lnTo>
                  <a:lnTo>
                    <a:pt x="8212" y="8516"/>
                  </a:lnTo>
                  <a:lnTo>
                    <a:pt x="44" y="3780"/>
                  </a:lnTo>
                  <a:close/>
                  <a:moveTo>
                    <a:pt x="44" y="5692"/>
                  </a:moveTo>
                  <a:lnTo>
                    <a:pt x="44" y="5952"/>
                  </a:lnTo>
                  <a:lnTo>
                    <a:pt x="8212" y="10688"/>
                  </a:lnTo>
                  <a:lnTo>
                    <a:pt x="8212" y="10427"/>
                  </a:lnTo>
                  <a:lnTo>
                    <a:pt x="44" y="5692"/>
                  </a:lnTo>
                  <a:close/>
                  <a:moveTo>
                    <a:pt x="44" y="7603"/>
                  </a:moveTo>
                  <a:lnTo>
                    <a:pt x="44" y="7864"/>
                  </a:lnTo>
                  <a:lnTo>
                    <a:pt x="8212" y="12600"/>
                  </a:lnTo>
                  <a:lnTo>
                    <a:pt x="8212" y="12296"/>
                  </a:lnTo>
                  <a:lnTo>
                    <a:pt x="44" y="7603"/>
                  </a:lnTo>
                  <a:close/>
                  <a:moveTo>
                    <a:pt x="0" y="9472"/>
                  </a:moveTo>
                  <a:lnTo>
                    <a:pt x="0" y="9732"/>
                  </a:lnTo>
                  <a:lnTo>
                    <a:pt x="8212" y="14468"/>
                  </a:lnTo>
                  <a:lnTo>
                    <a:pt x="8212" y="14207"/>
                  </a:lnTo>
                  <a:lnTo>
                    <a:pt x="0" y="9472"/>
                  </a:lnTo>
                  <a:close/>
                  <a:moveTo>
                    <a:pt x="0" y="11383"/>
                  </a:moveTo>
                  <a:lnTo>
                    <a:pt x="0" y="11644"/>
                  </a:lnTo>
                  <a:lnTo>
                    <a:pt x="8212" y="16380"/>
                  </a:lnTo>
                  <a:lnTo>
                    <a:pt x="8212" y="16119"/>
                  </a:lnTo>
                  <a:lnTo>
                    <a:pt x="0" y="11383"/>
                  </a:lnTo>
                  <a:close/>
                  <a:moveTo>
                    <a:pt x="0" y="13295"/>
                  </a:moveTo>
                  <a:lnTo>
                    <a:pt x="0" y="13556"/>
                  </a:lnTo>
                  <a:lnTo>
                    <a:pt x="8212" y="18291"/>
                  </a:lnTo>
                  <a:lnTo>
                    <a:pt x="8212" y="17987"/>
                  </a:lnTo>
                  <a:lnTo>
                    <a:pt x="0" y="13295"/>
                  </a:lnTo>
                  <a:close/>
                  <a:moveTo>
                    <a:pt x="0" y="15163"/>
                  </a:moveTo>
                  <a:lnTo>
                    <a:pt x="0" y="15424"/>
                  </a:lnTo>
                  <a:lnTo>
                    <a:pt x="8168" y="20160"/>
                  </a:lnTo>
                  <a:lnTo>
                    <a:pt x="8212" y="19899"/>
                  </a:lnTo>
                  <a:lnTo>
                    <a:pt x="0" y="15163"/>
                  </a:lnTo>
                  <a:close/>
                </a:path>
              </a:pathLst>
            </a:custGeom>
            <a:solidFill>
              <a:srgbClr val="94A6B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16" name="Google Shape;409;p17"/>
            <p:cNvSpPr/>
            <p:nvPr/>
          </p:nvSpPr>
          <p:spPr>
            <a:xfrm>
              <a:off x="11443061" y="4078420"/>
              <a:ext cx="1080145" cy="444525"/>
            </a:xfrm>
            <a:custGeom>
              <a:avLst/>
              <a:ahLst/>
              <a:rect l="l" t="t" r="r" b="b"/>
              <a:pathLst>
                <a:path w="20377" h="8386" extrusionOk="0">
                  <a:moveTo>
                    <a:pt x="20377" y="1"/>
                  </a:moveTo>
                  <a:lnTo>
                    <a:pt x="20334" y="88"/>
                  </a:lnTo>
                  <a:lnTo>
                    <a:pt x="20203" y="218"/>
                  </a:lnTo>
                  <a:lnTo>
                    <a:pt x="8690" y="6909"/>
                  </a:lnTo>
                  <a:lnTo>
                    <a:pt x="8473" y="6996"/>
                  </a:lnTo>
                  <a:lnTo>
                    <a:pt x="8038" y="6996"/>
                  </a:lnTo>
                  <a:lnTo>
                    <a:pt x="7864" y="6909"/>
                  </a:lnTo>
                  <a:lnTo>
                    <a:pt x="174" y="2477"/>
                  </a:lnTo>
                  <a:lnTo>
                    <a:pt x="44" y="2347"/>
                  </a:lnTo>
                  <a:lnTo>
                    <a:pt x="0" y="2216"/>
                  </a:lnTo>
                  <a:lnTo>
                    <a:pt x="0" y="3607"/>
                  </a:lnTo>
                  <a:lnTo>
                    <a:pt x="44" y="3737"/>
                  </a:lnTo>
                  <a:lnTo>
                    <a:pt x="174" y="3867"/>
                  </a:lnTo>
                  <a:lnTo>
                    <a:pt x="7864" y="8299"/>
                  </a:lnTo>
                  <a:lnTo>
                    <a:pt x="8038" y="8386"/>
                  </a:lnTo>
                  <a:lnTo>
                    <a:pt x="8473" y="8386"/>
                  </a:lnTo>
                  <a:lnTo>
                    <a:pt x="8690" y="8299"/>
                  </a:lnTo>
                  <a:lnTo>
                    <a:pt x="20203" y="1608"/>
                  </a:lnTo>
                  <a:lnTo>
                    <a:pt x="20334" y="1478"/>
                  </a:lnTo>
                  <a:lnTo>
                    <a:pt x="20377" y="1391"/>
                  </a:lnTo>
                  <a:lnTo>
                    <a:pt x="20377" y="1"/>
                  </a:lnTo>
                  <a:close/>
                </a:path>
              </a:pathLst>
            </a:custGeom>
            <a:solidFill>
              <a:srgbClr val="42546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17" name="Google Shape;410;p17"/>
            <p:cNvSpPr/>
            <p:nvPr/>
          </p:nvSpPr>
          <p:spPr>
            <a:xfrm>
              <a:off x="11443061" y="3825088"/>
              <a:ext cx="1080145" cy="624170"/>
            </a:xfrm>
            <a:custGeom>
              <a:avLst/>
              <a:ahLst/>
              <a:rect l="l" t="t" r="r" b="b"/>
              <a:pathLst>
                <a:path w="20377" h="11775" extrusionOk="0">
                  <a:moveTo>
                    <a:pt x="11905" y="1"/>
                  </a:moveTo>
                  <a:lnTo>
                    <a:pt x="11688" y="87"/>
                  </a:lnTo>
                  <a:lnTo>
                    <a:pt x="174" y="6778"/>
                  </a:lnTo>
                  <a:lnTo>
                    <a:pt x="44" y="6909"/>
                  </a:lnTo>
                  <a:lnTo>
                    <a:pt x="0" y="7039"/>
                  </a:lnTo>
                  <a:lnTo>
                    <a:pt x="44" y="7126"/>
                  </a:lnTo>
                  <a:lnTo>
                    <a:pt x="174" y="7256"/>
                  </a:lnTo>
                  <a:lnTo>
                    <a:pt x="7864" y="11688"/>
                  </a:lnTo>
                  <a:lnTo>
                    <a:pt x="8038" y="11775"/>
                  </a:lnTo>
                  <a:lnTo>
                    <a:pt x="8473" y="11775"/>
                  </a:lnTo>
                  <a:lnTo>
                    <a:pt x="8690" y="11688"/>
                  </a:lnTo>
                  <a:lnTo>
                    <a:pt x="20203" y="4997"/>
                  </a:lnTo>
                  <a:lnTo>
                    <a:pt x="20334" y="4867"/>
                  </a:lnTo>
                  <a:lnTo>
                    <a:pt x="20377" y="4780"/>
                  </a:lnTo>
                  <a:lnTo>
                    <a:pt x="20334" y="4649"/>
                  </a:lnTo>
                  <a:lnTo>
                    <a:pt x="20203" y="4519"/>
                  </a:lnTo>
                  <a:lnTo>
                    <a:pt x="12513" y="87"/>
                  </a:lnTo>
                  <a:lnTo>
                    <a:pt x="12296" y="1"/>
                  </a:lnTo>
                  <a:close/>
                </a:path>
              </a:pathLst>
            </a:custGeom>
            <a:solidFill>
              <a:srgbClr val="576A7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18" name="Google Shape;411;p17"/>
            <p:cNvSpPr/>
            <p:nvPr/>
          </p:nvSpPr>
          <p:spPr>
            <a:xfrm>
              <a:off x="11952057" y="3896492"/>
              <a:ext cx="449137" cy="257990"/>
            </a:xfrm>
            <a:custGeom>
              <a:avLst/>
              <a:ahLst/>
              <a:rect l="l" t="t" r="r" b="b"/>
              <a:pathLst>
                <a:path w="8473" h="4867" extrusionOk="0">
                  <a:moveTo>
                    <a:pt x="2086" y="0"/>
                  </a:moveTo>
                  <a:lnTo>
                    <a:pt x="1912" y="87"/>
                  </a:lnTo>
                  <a:lnTo>
                    <a:pt x="174" y="1087"/>
                  </a:lnTo>
                  <a:lnTo>
                    <a:pt x="44" y="1217"/>
                  </a:lnTo>
                  <a:lnTo>
                    <a:pt x="0" y="1304"/>
                  </a:lnTo>
                  <a:lnTo>
                    <a:pt x="0" y="1434"/>
                  </a:lnTo>
                  <a:lnTo>
                    <a:pt x="131" y="1521"/>
                  </a:lnTo>
                  <a:lnTo>
                    <a:pt x="5779" y="4823"/>
                  </a:lnTo>
                  <a:lnTo>
                    <a:pt x="5952" y="4866"/>
                  </a:lnTo>
                  <a:lnTo>
                    <a:pt x="6387" y="4866"/>
                  </a:lnTo>
                  <a:lnTo>
                    <a:pt x="6561" y="4780"/>
                  </a:lnTo>
                  <a:lnTo>
                    <a:pt x="8299" y="3780"/>
                  </a:lnTo>
                  <a:lnTo>
                    <a:pt x="8429" y="3693"/>
                  </a:lnTo>
                  <a:lnTo>
                    <a:pt x="8472" y="3563"/>
                  </a:lnTo>
                  <a:lnTo>
                    <a:pt x="8429" y="3433"/>
                  </a:lnTo>
                  <a:lnTo>
                    <a:pt x="8342" y="3346"/>
                  </a:lnTo>
                  <a:lnTo>
                    <a:pt x="2650" y="44"/>
                  </a:lnTo>
                  <a:lnTo>
                    <a:pt x="2477" y="0"/>
                  </a:lnTo>
                  <a:close/>
                </a:path>
              </a:pathLst>
            </a:custGeom>
            <a:solidFill>
              <a:srgbClr val="B2C3CE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19" name="Google Shape;412;p17"/>
            <p:cNvSpPr/>
            <p:nvPr/>
          </p:nvSpPr>
          <p:spPr>
            <a:xfrm>
              <a:off x="11809250" y="4135988"/>
              <a:ext cx="175086" cy="101404"/>
            </a:xfrm>
            <a:custGeom>
              <a:avLst/>
              <a:ahLst/>
              <a:rect l="l" t="t" r="r" b="b"/>
              <a:pathLst>
                <a:path w="3303" h="1913" extrusionOk="0">
                  <a:moveTo>
                    <a:pt x="1651" y="1"/>
                  </a:moveTo>
                  <a:lnTo>
                    <a:pt x="1434" y="44"/>
                  </a:lnTo>
                  <a:lnTo>
                    <a:pt x="1260" y="88"/>
                  </a:lnTo>
                  <a:lnTo>
                    <a:pt x="174" y="739"/>
                  </a:lnTo>
                  <a:lnTo>
                    <a:pt x="44" y="826"/>
                  </a:lnTo>
                  <a:lnTo>
                    <a:pt x="0" y="957"/>
                  </a:lnTo>
                  <a:lnTo>
                    <a:pt x="44" y="1087"/>
                  </a:lnTo>
                  <a:lnTo>
                    <a:pt x="174" y="1174"/>
                  </a:lnTo>
                  <a:lnTo>
                    <a:pt x="1260" y="1826"/>
                  </a:lnTo>
                  <a:lnTo>
                    <a:pt x="1434" y="1913"/>
                  </a:lnTo>
                  <a:lnTo>
                    <a:pt x="1869" y="1913"/>
                  </a:lnTo>
                  <a:lnTo>
                    <a:pt x="2042" y="1826"/>
                  </a:lnTo>
                  <a:lnTo>
                    <a:pt x="3129" y="1174"/>
                  </a:lnTo>
                  <a:lnTo>
                    <a:pt x="3259" y="1087"/>
                  </a:lnTo>
                  <a:lnTo>
                    <a:pt x="3302" y="957"/>
                  </a:lnTo>
                  <a:lnTo>
                    <a:pt x="3259" y="826"/>
                  </a:lnTo>
                  <a:lnTo>
                    <a:pt x="3129" y="739"/>
                  </a:lnTo>
                  <a:lnTo>
                    <a:pt x="2042" y="88"/>
                  </a:lnTo>
                  <a:lnTo>
                    <a:pt x="1869" y="44"/>
                  </a:lnTo>
                  <a:lnTo>
                    <a:pt x="1651" y="1"/>
                  </a:lnTo>
                  <a:close/>
                </a:path>
              </a:pathLst>
            </a:custGeom>
            <a:solidFill>
              <a:srgbClr val="1985A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20" name="Google Shape;413;p17"/>
            <p:cNvSpPr/>
            <p:nvPr/>
          </p:nvSpPr>
          <p:spPr>
            <a:xfrm>
              <a:off x="11809250" y="3997846"/>
              <a:ext cx="175086" cy="101351"/>
            </a:xfrm>
            <a:custGeom>
              <a:avLst/>
              <a:ahLst/>
              <a:rect l="l" t="t" r="r" b="b"/>
              <a:pathLst>
                <a:path w="3303" h="1912" extrusionOk="0">
                  <a:moveTo>
                    <a:pt x="1651" y="0"/>
                  </a:moveTo>
                  <a:lnTo>
                    <a:pt x="1434" y="44"/>
                  </a:lnTo>
                  <a:lnTo>
                    <a:pt x="1260" y="87"/>
                  </a:lnTo>
                  <a:lnTo>
                    <a:pt x="174" y="739"/>
                  </a:lnTo>
                  <a:lnTo>
                    <a:pt x="44" y="869"/>
                  </a:lnTo>
                  <a:lnTo>
                    <a:pt x="0" y="956"/>
                  </a:lnTo>
                  <a:lnTo>
                    <a:pt x="44" y="1086"/>
                  </a:lnTo>
                  <a:lnTo>
                    <a:pt x="174" y="1173"/>
                  </a:lnTo>
                  <a:lnTo>
                    <a:pt x="1260" y="1825"/>
                  </a:lnTo>
                  <a:lnTo>
                    <a:pt x="1434" y="1912"/>
                  </a:lnTo>
                  <a:lnTo>
                    <a:pt x="1869" y="1912"/>
                  </a:lnTo>
                  <a:lnTo>
                    <a:pt x="2042" y="1825"/>
                  </a:lnTo>
                  <a:lnTo>
                    <a:pt x="3129" y="1173"/>
                  </a:lnTo>
                  <a:lnTo>
                    <a:pt x="3259" y="1086"/>
                  </a:lnTo>
                  <a:lnTo>
                    <a:pt x="3302" y="956"/>
                  </a:lnTo>
                  <a:lnTo>
                    <a:pt x="3259" y="869"/>
                  </a:lnTo>
                  <a:lnTo>
                    <a:pt x="3129" y="739"/>
                  </a:lnTo>
                  <a:lnTo>
                    <a:pt x="2042" y="87"/>
                  </a:lnTo>
                  <a:lnTo>
                    <a:pt x="1869" y="44"/>
                  </a:lnTo>
                  <a:lnTo>
                    <a:pt x="1651" y="0"/>
                  </a:lnTo>
                  <a:close/>
                </a:path>
              </a:pathLst>
            </a:custGeom>
            <a:solidFill>
              <a:srgbClr val="1985A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21" name="Google Shape;414;p17"/>
            <p:cNvSpPr/>
            <p:nvPr/>
          </p:nvSpPr>
          <p:spPr>
            <a:xfrm>
              <a:off x="11569701" y="4135988"/>
              <a:ext cx="175086" cy="101404"/>
            </a:xfrm>
            <a:custGeom>
              <a:avLst/>
              <a:ahLst/>
              <a:rect l="l" t="t" r="r" b="b"/>
              <a:pathLst>
                <a:path w="3303" h="1913" extrusionOk="0">
                  <a:moveTo>
                    <a:pt x="1652" y="1"/>
                  </a:moveTo>
                  <a:lnTo>
                    <a:pt x="1478" y="44"/>
                  </a:lnTo>
                  <a:lnTo>
                    <a:pt x="1261" y="88"/>
                  </a:lnTo>
                  <a:lnTo>
                    <a:pt x="175" y="739"/>
                  </a:lnTo>
                  <a:lnTo>
                    <a:pt x="44" y="826"/>
                  </a:lnTo>
                  <a:lnTo>
                    <a:pt x="1" y="957"/>
                  </a:lnTo>
                  <a:lnTo>
                    <a:pt x="44" y="1087"/>
                  </a:lnTo>
                  <a:lnTo>
                    <a:pt x="175" y="1174"/>
                  </a:lnTo>
                  <a:lnTo>
                    <a:pt x="1261" y="1826"/>
                  </a:lnTo>
                  <a:lnTo>
                    <a:pt x="1478" y="1913"/>
                  </a:lnTo>
                  <a:lnTo>
                    <a:pt x="1869" y="1913"/>
                  </a:lnTo>
                  <a:lnTo>
                    <a:pt x="2043" y="1826"/>
                  </a:lnTo>
                  <a:lnTo>
                    <a:pt x="3173" y="1174"/>
                  </a:lnTo>
                  <a:lnTo>
                    <a:pt x="3260" y="1087"/>
                  </a:lnTo>
                  <a:lnTo>
                    <a:pt x="3303" y="957"/>
                  </a:lnTo>
                  <a:lnTo>
                    <a:pt x="3260" y="826"/>
                  </a:lnTo>
                  <a:lnTo>
                    <a:pt x="3173" y="739"/>
                  </a:lnTo>
                  <a:lnTo>
                    <a:pt x="2043" y="88"/>
                  </a:lnTo>
                  <a:lnTo>
                    <a:pt x="1869" y="44"/>
                  </a:lnTo>
                  <a:lnTo>
                    <a:pt x="1652" y="1"/>
                  </a:lnTo>
                  <a:close/>
                </a:path>
              </a:pathLst>
            </a:custGeom>
            <a:solidFill>
              <a:srgbClr val="1985A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22" name="Google Shape;415;p17"/>
            <p:cNvSpPr/>
            <p:nvPr/>
          </p:nvSpPr>
          <p:spPr>
            <a:xfrm>
              <a:off x="11689502" y="4066917"/>
              <a:ext cx="175086" cy="101404"/>
            </a:xfrm>
            <a:custGeom>
              <a:avLst/>
              <a:ahLst/>
              <a:rect l="l" t="t" r="r" b="b"/>
              <a:pathLst>
                <a:path w="3303" h="1913" extrusionOk="0">
                  <a:moveTo>
                    <a:pt x="1651" y="0"/>
                  </a:moveTo>
                  <a:lnTo>
                    <a:pt x="1434" y="44"/>
                  </a:lnTo>
                  <a:lnTo>
                    <a:pt x="1260" y="87"/>
                  </a:lnTo>
                  <a:lnTo>
                    <a:pt x="174" y="739"/>
                  </a:lnTo>
                  <a:lnTo>
                    <a:pt x="44" y="826"/>
                  </a:lnTo>
                  <a:lnTo>
                    <a:pt x="0" y="956"/>
                  </a:lnTo>
                  <a:lnTo>
                    <a:pt x="44" y="1087"/>
                  </a:lnTo>
                  <a:lnTo>
                    <a:pt x="174" y="1174"/>
                  </a:lnTo>
                  <a:lnTo>
                    <a:pt x="1260" y="1825"/>
                  </a:lnTo>
                  <a:lnTo>
                    <a:pt x="1434" y="1912"/>
                  </a:lnTo>
                  <a:lnTo>
                    <a:pt x="1868" y="1912"/>
                  </a:lnTo>
                  <a:lnTo>
                    <a:pt x="2042" y="1825"/>
                  </a:lnTo>
                  <a:lnTo>
                    <a:pt x="3128" y="1174"/>
                  </a:lnTo>
                  <a:lnTo>
                    <a:pt x="3259" y="1087"/>
                  </a:lnTo>
                  <a:lnTo>
                    <a:pt x="3302" y="956"/>
                  </a:lnTo>
                  <a:lnTo>
                    <a:pt x="3259" y="826"/>
                  </a:lnTo>
                  <a:lnTo>
                    <a:pt x="3128" y="739"/>
                  </a:lnTo>
                  <a:lnTo>
                    <a:pt x="2042" y="87"/>
                  </a:lnTo>
                  <a:lnTo>
                    <a:pt x="1868" y="44"/>
                  </a:lnTo>
                  <a:lnTo>
                    <a:pt x="1651" y="0"/>
                  </a:lnTo>
                  <a:close/>
                </a:path>
              </a:pathLst>
            </a:custGeom>
            <a:solidFill>
              <a:srgbClr val="1985A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23" name="Google Shape;416;p17"/>
            <p:cNvSpPr/>
            <p:nvPr/>
          </p:nvSpPr>
          <p:spPr>
            <a:xfrm>
              <a:off x="11689502" y="4205112"/>
              <a:ext cx="175086" cy="101351"/>
            </a:xfrm>
            <a:custGeom>
              <a:avLst/>
              <a:ahLst/>
              <a:rect l="l" t="t" r="r" b="b"/>
              <a:pathLst>
                <a:path w="3303" h="1912" extrusionOk="0">
                  <a:moveTo>
                    <a:pt x="1651" y="0"/>
                  </a:moveTo>
                  <a:lnTo>
                    <a:pt x="1434" y="44"/>
                  </a:lnTo>
                  <a:lnTo>
                    <a:pt x="1260" y="87"/>
                  </a:lnTo>
                  <a:lnTo>
                    <a:pt x="174" y="739"/>
                  </a:lnTo>
                  <a:lnTo>
                    <a:pt x="44" y="826"/>
                  </a:lnTo>
                  <a:lnTo>
                    <a:pt x="0" y="956"/>
                  </a:lnTo>
                  <a:lnTo>
                    <a:pt x="44" y="1086"/>
                  </a:lnTo>
                  <a:lnTo>
                    <a:pt x="174" y="1173"/>
                  </a:lnTo>
                  <a:lnTo>
                    <a:pt x="1260" y="1825"/>
                  </a:lnTo>
                  <a:lnTo>
                    <a:pt x="1434" y="1912"/>
                  </a:lnTo>
                  <a:lnTo>
                    <a:pt x="1868" y="1912"/>
                  </a:lnTo>
                  <a:lnTo>
                    <a:pt x="2042" y="1825"/>
                  </a:lnTo>
                  <a:lnTo>
                    <a:pt x="3128" y="1173"/>
                  </a:lnTo>
                  <a:lnTo>
                    <a:pt x="3259" y="1086"/>
                  </a:lnTo>
                  <a:lnTo>
                    <a:pt x="3302" y="956"/>
                  </a:lnTo>
                  <a:lnTo>
                    <a:pt x="3259" y="826"/>
                  </a:lnTo>
                  <a:lnTo>
                    <a:pt x="3128" y="739"/>
                  </a:lnTo>
                  <a:lnTo>
                    <a:pt x="2042" y="87"/>
                  </a:lnTo>
                  <a:lnTo>
                    <a:pt x="1868" y="44"/>
                  </a:lnTo>
                  <a:lnTo>
                    <a:pt x="1651" y="0"/>
                  </a:lnTo>
                  <a:close/>
                </a:path>
              </a:pathLst>
            </a:custGeom>
            <a:solidFill>
              <a:srgbClr val="1985A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24" name="Google Shape;417;p17"/>
            <p:cNvSpPr/>
            <p:nvPr/>
          </p:nvSpPr>
          <p:spPr>
            <a:xfrm>
              <a:off x="12048746" y="4135988"/>
              <a:ext cx="175086" cy="101404"/>
            </a:xfrm>
            <a:custGeom>
              <a:avLst/>
              <a:ahLst/>
              <a:rect l="l" t="t" r="r" b="b"/>
              <a:pathLst>
                <a:path w="3303" h="1913" extrusionOk="0">
                  <a:moveTo>
                    <a:pt x="1652" y="1"/>
                  </a:moveTo>
                  <a:lnTo>
                    <a:pt x="1435" y="44"/>
                  </a:lnTo>
                  <a:lnTo>
                    <a:pt x="1261" y="88"/>
                  </a:lnTo>
                  <a:lnTo>
                    <a:pt x="131" y="739"/>
                  </a:lnTo>
                  <a:lnTo>
                    <a:pt x="44" y="826"/>
                  </a:lnTo>
                  <a:lnTo>
                    <a:pt x="1" y="957"/>
                  </a:lnTo>
                  <a:lnTo>
                    <a:pt x="44" y="1087"/>
                  </a:lnTo>
                  <a:lnTo>
                    <a:pt x="131" y="1174"/>
                  </a:lnTo>
                  <a:lnTo>
                    <a:pt x="1261" y="1826"/>
                  </a:lnTo>
                  <a:lnTo>
                    <a:pt x="1435" y="1913"/>
                  </a:lnTo>
                  <a:lnTo>
                    <a:pt x="1826" y="1913"/>
                  </a:lnTo>
                  <a:lnTo>
                    <a:pt x="2000" y="1826"/>
                  </a:lnTo>
                  <a:lnTo>
                    <a:pt x="3129" y="1174"/>
                  </a:lnTo>
                  <a:lnTo>
                    <a:pt x="3259" y="1087"/>
                  </a:lnTo>
                  <a:lnTo>
                    <a:pt x="3303" y="957"/>
                  </a:lnTo>
                  <a:lnTo>
                    <a:pt x="3259" y="826"/>
                  </a:lnTo>
                  <a:lnTo>
                    <a:pt x="3129" y="739"/>
                  </a:lnTo>
                  <a:lnTo>
                    <a:pt x="2000" y="88"/>
                  </a:lnTo>
                  <a:lnTo>
                    <a:pt x="1826" y="44"/>
                  </a:lnTo>
                  <a:lnTo>
                    <a:pt x="1652" y="1"/>
                  </a:lnTo>
                  <a:close/>
                </a:path>
              </a:pathLst>
            </a:custGeom>
            <a:solidFill>
              <a:srgbClr val="1985A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25" name="Google Shape;418;p17"/>
            <p:cNvSpPr/>
            <p:nvPr/>
          </p:nvSpPr>
          <p:spPr>
            <a:xfrm>
              <a:off x="11928998" y="4205112"/>
              <a:ext cx="175086" cy="101351"/>
            </a:xfrm>
            <a:custGeom>
              <a:avLst/>
              <a:ahLst/>
              <a:rect l="l" t="t" r="r" b="b"/>
              <a:pathLst>
                <a:path w="3303" h="1912" extrusionOk="0">
                  <a:moveTo>
                    <a:pt x="1652" y="0"/>
                  </a:moveTo>
                  <a:lnTo>
                    <a:pt x="1434" y="44"/>
                  </a:lnTo>
                  <a:lnTo>
                    <a:pt x="1261" y="87"/>
                  </a:lnTo>
                  <a:lnTo>
                    <a:pt x="131" y="739"/>
                  </a:lnTo>
                  <a:lnTo>
                    <a:pt x="44" y="826"/>
                  </a:lnTo>
                  <a:lnTo>
                    <a:pt x="1" y="956"/>
                  </a:lnTo>
                  <a:lnTo>
                    <a:pt x="44" y="1086"/>
                  </a:lnTo>
                  <a:lnTo>
                    <a:pt x="131" y="1173"/>
                  </a:lnTo>
                  <a:lnTo>
                    <a:pt x="1261" y="1825"/>
                  </a:lnTo>
                  <a:lnTo>
                    <a:pt x="1434" y="1912"/>
                  </a:lnTo>
                  <a:lnTo>
                    <a:pt x="1869" y="1912"/>
                  </a:lnTo>
                  <a:lnTo>
                    <a:pt x="2043" y="1825"/>
                  </a:lnTo>
                  <a:lnTo>
                    <a:pt x="3129" y="1173"/>
                  </a:lnTo>
                  <a:lnTo>
                    <a:pt x="3259" y="1086"/>
                  </a:lnTo>
                  <a:lnTo>
                    <a:pt x="3303" y="956"/>
                  </a:lnTo>
                  <a:lnTo>
                    <a:pt x="3259" y="826"/>
                  </a:lnTo>
                  <a:lnTo>
                    <a:pt x="3129" y="739"/>
                  </a:lnTo>
                  <a:lnTo>
                    <a:pt x="2043" y="87"/>
                  </a:lnTo>
                  <a:lnTo>
                    <a:pt x="1869" y="44"/>
                  </a:lnTo>
                  <a:lnTo>
                    <a:pt x="1652" y="0"/>
                  </a:lnTo>
                  <a:close/>
                </a:path>
              </a:pathLst>
            </a:custGeom>
            <a:solidFill>
              <a:srgbClr val="75A36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26" name="Google Shape;419;p17"/>
            <p:cNvSpPr/>
            <p:nvPr/>
          </p:nvSpPr>
          <p:spPr>
            <a:xfrm>
              <a:off x="11928998" y="4066917"/>
              <a:ext cx="175086" cy="101404"/>
            </a:xfrm>
            <a:custGeom>
              <a:avLst/>
              <a:ahLst/>
              <a:rect l="l" t="t" r="r" b="b"/>
              <a:pathLst>
                <a:path w="3303" h="1913" extrusionOk="0">
                  <a:moveTo>
                    <a:pt x="1652" y="0"/>
                  </a:moveTo>
                  <a:lnTo>
                    <a:pt x="1434" y="44"/>
                  </a:lnTo>
                  <a:lnTo>
                    <a:pt x="1261" y="87"/>
                  </a:lnTo>
                  <a:lnTo>
                    <a:pt x="131" y="739"/>
                  </a:lnTo>
                  <a:lnTo>
                    <a:pt x="44" y="826"/>
                  </a:lnTo>
                  <a:lnTo>
                    <a:pt x="1" y="956"/>
                  </a:lnTo>
                  <a:lnTo>
                    <a:pt x="44" y="1087"/>
                  </a:lnTo>
                  <a:lnTo>
                    <a:pt x="131" y="1174"/>
                  </a:lnTo>
                  <a:lnTo>
                    <a:pt x="1261" y="1825"/>
                  </a:lnTo>
                  <a:lnTo>
                    <a:pt x="1434" y="1912"/>
                  </a:lnTo>
                  <a:lnTo>
                    <a:pt x="1869" y="1912"/>
                  </a:lnTo>
                  <a:lnTo>
                    <a:pt x="2043" y="1825"/>
                  </a:lnTo>
                  <a:lnTo>
                    <a:pt x="3129" y="1174"/>
                  </a:lnTo>
                  <a:lnTo>
                    <a:pt x="3259" y="1087"/>
                  </a:lnTo>
                  <a:lnTo>
                    <a:pt x="3303" y="956"/>
                  </a:lnTo>
                  <a:lnTo>
                    <a:pt x="3259" y="826"/>
                  </a:lnTo>
                  <a:lnTo>
                    <a:pt x="3129" y="739"/>
                  </a:lnTo>
                  <a:lnTo>
                    <a:pt x="2043" y="87"/>
                  </a:lnTo>
                  <a:lnTo>
                    <a:pt x="1869" y="44"/>
                  </a:lnTo>
                  <a:lnTo>
                    <a:pt x="1652" y="0"/>
                  </a:lnTo>
                  <a:close/>
                </a:path>
              </a:pathLst>
            </a:custGeom>
            <a:solidFill>
              <a:srgbClr val="1985A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27" name="Google Shape;420;p17"/>
            <p:cNvSpPr/>
            <p:nvPr/>
          </p:nvSpPr>
          <p:spPr>
            <a:xfrm>
              <a:off x="11809250" y="4274183"/>
              <a:ext cx="175086" cy="101404"/>
            </a:xfrm>
            <a:custGeom>
              <a:avLst/>
              <a:ahLst/>
              <a:rect l="l" t="t" r="r" b="b"/>
              <a:pathLst>
                <a:path w="3303" h="1913" extrusionOk="0">
                  <a:moveTo>
                    <a:pt x="1651" y="1"/>
                  </a:moveTo>
                  <a:lnTo>
                    <a:pt x="1434" y="44"/>
                  </a:lnTo>
                  <a:lnTo>
                    <a:pt x="1260" y="88"/>
                  </a:lnTo>
                  <a:lnTo>
                    <a:pt x="174" y="739"/>
                  </a:lnTo>
                  <a:lnTo>
                    <a:pt x="44" y="826"/>
                  </a:lnTo>
                  <a:lnTo>
                    <a:pt x="0" y="956"/>
                  </a:lnTo>
                  <a:lnTo>
                    <a:pt x="44" y="1087"/>
                  </a:lnTo>
                  <a:lnTo>
                    <a:pt x="174" y="1174"/>
                  </a:lnTo>
                  <a:lnTo>
                    <a:pt x="1260" y="1825"/>
                  </a:lnTo>
                  <a:lnTo>
                    <a:pt x="1434" y="1869"/>
                  </a:lnTo>
                  <a:lnTo>
                    <a:pt x="1651" y="1912"/>
                  </a:lnTo>
                  <a:lnTo>
                    <a:pt x="1869" y="1869"/>
                  </a:lnTo>
                  <a:lnTo>
                    <a:pt x="2042" y="1825"/>
                  </a:lnTo>
                  <a:lnTo>
                    <a:pt x="3129" y="1174"/>
                  </a:lnTo>
                  <a:lnTo>
                    <a:pt x="3259" y="1087"/>
                  </a:lnTo>
                  <a:lnTo>
                    <a:pt x="3302" y="956"/>
                  </a:lnTo>
                  <a:lnTo>
                    <a:pt x="3259" y="826"/>
                  </a:lnTo>
                  <a:lnTo>
                    <a:pt x="3129" y="739"/>
                  </a:lnTo>
                  <a:lnTo>
                    <a:pt x="2042" y="88"/>
                  </a:lnTo>
                  <a:lnTo>
                    <a:pt x="1869" y="44"/>
                  </a:lnTo>
                  <a:lnTo>
                    <a:pt x="1651" y="1"/>
                  </a:lnTo>
                  <a:close/>
                </a:path>
              </a:pathLst>
            </a:custGeom>
            <a:solidFill>
              <a:srgbClr val="75A36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28" name="Google Shape;421;p17"/>
            <p:cNvSpPr/>
            <p:nvPr/>
          </p:nvSpPr>
          <p:spPr>
            <a:xfrm>
              <a:off x="10349107" y="3389828"/>
              <a:ext cx="1236784" cy="713965"/>
            </a:xfrm>
            <a:custGeom>
              <a:avLst/>
              <a:ahLst/>
              <a:rect l="l" t="t" r="r" b="b"/>
              <a:pathLst>
                <a:path w="23332" h="13469" extrusionOk="0">
                  <a:moveTo>
                    <a:pt x="2911" y="0"/>
                  </a:moveTo>
                  <a:lnTo>
                    <a:pt x="0" y="1695"/>
                  </a:lnTo>
                  <a:lnTo>
                    <a:pt x="20377" y="13469"/>
                  </a:lnTo>
                  <a:lnTo>
                    <a:pt x="23331" y="11774"/>
                  </a:lnTo>
                  <a:lnTo>
                    <a:pt x="2911" y="0"/>
                  </a:lnTo>
                  <a:close/>
                </a:path>
              </a:pathLst>
            </a:custGeom>
            <a:solidFill>
              <a:srgbClr val="D8E1E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29" name="Google Shape;422;p17"/>
            <p:cNvSpPr/>
            <p:nvPr/>
          </p:nvSpPr>
          <p:spPr>
            <a:xfrm>
              <a:off x="10503417" y="3350654"/>
              <a:ext cx="1151547" cy="663343"/>
            </a:xfrm>
            <a:custGeom>
              <a:avLst/>
              <a:ahLst/>
              <a:rect l="l" t="t" r="r" b="b"/>
              <a:pathLst>
                <a:path w="21724" h="12514" extrusionOk="0">
                  <a:moveTo>
                    <a:pt x="1347" y="1"/>
                  </a:moveTo>
                  <a:lnTo>
                    <a:pt x="0" y="739"/>
                  </a:lnTo>
                  <a:lnTo>
                    <a:pt x="20420" y="12513"/>
                  </a:lnTo>
                  <a:lnTo>
                    <a:pt x="21724" y="11775"/>
                  </a:lnTo>
                  <a:lnTo>
                    <a:pt x="1347" y="1"/>
                  </a:lnTo>
                  <a:close/>
                </a:path>
              </a:pathLst>
            </a:custGeom>
            <a:solidFill>
              <a:srgbClr val="94A6B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30" name="Google Shape;423;p17"/>
            <p:cNvSpPr/>
            <p:nvPr/>
          </p:nvSpPr>
          <p:spPr>
            <a:xfrm>
              <a:off x="10349107" y="3479626"/>
              <a:ext cx="1080145" cy="663343"/>
            </a:xfrm>
            <a:custGeom>
              <a:avLst/>
              <a:ahLst/>
              <a:rect l="l" t="t" r="r" b="b"/>
              <a:pathLst>
                <a:path w="20377" h="12514" extrusionOk="0">
                  <a:moveTo>
                    <a:pt x="0" y="1"/>
                  </a:moveTo>
                  <a:lnTo>
                    <a:pt x="0" y="739"/>
                  </a:lnTo>
                  <a:lnTo>
                    <a:pt x="20377" y="12513"/>
                  </a:lnTo>
                  <a:lnTo>
                    <a:pt x="20377" y="117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6ECE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31" name="Google Shape;424;p17"/>
            <p:cNvSpPr/>
            <p:nvPr/>
          </p:nvSpPr>
          <p:spPr>
            <a:xfrm>
              <a:off x="11429226" y="3974786"/>
              <a:ext cx="225761" cy="168195"/>
            </a:xfrm>
            <a:custGeom>
              <a:avLst/>
              <a:ahLst/>
              <a:rect l="l" t="t" r="r" b="b"/>
              <a:pathLst>
                <a:path w="4259" h="3173" extrusionOk="0">
                  <a:moveTo>
                    <a:pt x="4259" y="1"/>
                  </a:moveTo>
                  <a:lnTo>
                    <a:pt x="1" y="2434"/>
                  </a:lnTo>
                  <a:lnTo>
                    <a:pt x="1" y="3172"/>
                  </a:lnTo>
                  <a:lnTo>
                    <a:pt x="4259" y="696"/>
                  </a:lnTo>
                  <a:lnTo>
                    <a:pt x="4259" y="1"/>
                  </a:lnTo>
                  <a:close/>
                </a:path>
              </a:pathLst>
            </a:custGeom>
            <a:solidFill>
              <a:srgbClr val="94A6B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32" name="Google Shape;425;p17"/>
            <p:cNvSpPr/>
            <p:nvPr/>
          </p:nvSpPr>
          <p:spPr>
            <a:xfrm>
              <a:off x="11136720" y="3910327"/>
              <a:ext cx="59952" cy="34561"/>
            </a:xfrm>
            <a:custGeom>
              <a:avLst/>
              <a:ahLst/>
              <a:rect l="l" t="t" r="r" b="b"/>
              <a:pathLst>
                <a:path w="1131" h="652" extrusionOk="0">
                  <a:moveTo>
                    <a:pt x="870" y="0"/>
                  </a:moveTo>
                  <a:lnTo>
                    <a:pt x="1" y="478"/>
                  </a:lnTo>
                  <a:lnTo>
                    <a:pt x="305" y="652"/>
                  </a:lnTo>
                  <a:lnTo>
                    <a:pt x="1131" y="174"/>
                  </a:lnTo>
                  <a:lnTo>
                    <a:pt x="870" y="0"/>
                  </a:lnTo>
                  <a:close/>
                </a:path>
              </a:pathLst>
            </a:custGeom>
            <a:solidFill>
              <a:srgbClr val="94A6B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33" name="Google Shape;426;p17"/>
            <p:cNvSpPr/>
            <p:nvPr/>
          </p:nvSpPr>
          <p:spPr>
            <a:xfrm>
              <a:off x="11058425" y="3848147"/>
              <a:ext cx="87569" cy="50676"/>
            </a:xfrm>
            <a:custGeom>
              <a:avLst/>
              <a:ahLst/>
              <a:rect l="l" t="t" r="r" b="b"/>
              <a:pathLst>
                <a:path w="1652" h="956" extrusionOk="0">
                  <a:moveTo>
                    <a:pt x="1391" y="0"/>
                  </a:moveTo>
                  <a:lnTo>
                    <a:pt x="1" y="782"/>
                  </a:lnTo>
                  <a:lnTo>
                    <a:pt x="261" y="956"/>
                  </a:lnTo>
                  <a:lnTo>
                    <a:pt x="1652" y="174"/>
                  </a:lnTo>
                  <a:lnTo>
                    <a:pt x="1391" y="0"/>
                  </a:lnTo>
                  <a:close/>
                </a:path>
              </a:pathLst>
            </a:custGeom>
            <a:solidFill>
              <a:srgbClr val="94A6B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34" name="Google Shape;427;p17"/>
            <p:cNvSpPr/>
            <p:nvPr/>
          </p:nvSpPr>
          <p:spPr>
            <a:xfrm>
              <a:off x="10980130" y="3818197"/>
              <a:ext cx="57620" cy="34561"/>
            </a:xfrm>
            <a:custGeom>
              <a:avLst/>
              <a:ahLst/>
              <a:rect l="l" t="t" r="r" b="b"/>
              <a:pathLst>
                <a:path w="1087" h="652" extrusionOk="0">
                  <a:moveTo>
                    <a:pt x="826" y="0"/>
                  </a:moveTo>
                  <a:lnTo>
                    <a:pt x="1" y="522"/>
                  </a:lnTo>
                  <a:lnTo>
                    <a:pt x="261" y="652"/>
                  </a:lnTo>
                  <a:lnTo>
                    <a:pt x="1087" y="174"/>
                  </a:lnTo>
                  <a:lnTo>
                    <a:pt x="826" y="0"/>
                  </a:lnTo>
                  <a:close/>
                </a:path>
              </a:pathLst>
            </a:custGeom>
            <a:solidFill>
              <a:srgbClr val="94A6B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35" name="Google Shape;428;p17"/>
            <p:cNvSpPr/>
            <p:nvPr/>
          </p:nvSpPr>
          <p:spPr>
            <a:xfrm>
              <a:off x="11217347" y="3940224"/>
              <a:ext cx="85290" cy="48449"/>
            </a:xfrm>
            <a:custGeom>
              <a:avLst/>
              <a:ahLst/>
              <a:rect l="l" t="t" r="r" b="b"/>
              <a:pathLst>
                <a:path w="1609" h="914" extrusionOk="0">
                  <a:moveTo>
                    <a:pt x="1347" y="1"/>
                  </a:moveTo>
                  <a:lnTo>
                    <a:pt x="1" y="783"/>
                  </a:lnTo>
                  <a:lnTo>
                    <a:pt x="261" y="913"/>
                  </a:lnTo>
                  <a:lnTo>
                    <a:pt x="1608" y="131"/>
                  </a:lnTo>
                  <a:lnTo>
                    <a:pt x="1347" y="1"/>
                  </a:lnTo>
                  <a:close/>
                </a:path>
              </a:pathLst>
            </a:custGeom>
            <a:solidFill>
              <a:srgbClr val="94A6B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36" name="Google Shape;429;p17"/>
            <p:cNvSpPr/>
            <p:nvPr/>
          </p:nvSpPr>
          <p:spPr>
            <a:xfrm>
              <a:off x="11373990" y="4030075"/>
              <a:ext cx="87516" cy="50729"/>
            </a:xfrm>
            <a:custGeom>
              <a:avLst/>
              <a:ahLst/>
              <a:rect l="l" t="t" r="r" b="b"/>
              <a:pathLst>
                <a:path w="1651" h="957" extrusionOk="0">
                  <a:moveTo>
                    <a:pt x="1390" y="0"/>
                  </a:moveTo>
                  <a:lnTo>
                    <a:pt x="0" y="782"/>
                  </a:lnTo>
                  <a:lnTo>
                    <a:pt x="261" y="956"/>
                  </a:lnTo>
                  <a:lnTo>
                    <a:pt x="1651" y="174"/>
                  </a:lnTo>
                  <a:lnTo>
                    <a:pt x="1390" y="0"/>
                  </a:lnTo>
                  <a:close/>
                </a:path>
              </a:pathLst>
            </a:custGeom>
            <a:solidFill>
              <a:srgbClr val="94A6B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37" name="Google Shape;430;p17"/>
            <p:cNvSpPr/>
            <p:nvPr/>
          </p:nvSpPr>
          <p:spPr>
            <a:xfrm>
              <a:off x="11295642" y="4002404"/>
              <a:ext cx="57620" cy="32335"/>
            </a:xfrm>
            <a:custGeom>
              <a:avLst/>
              <a:ahLst/>
              <a:rect l="l" t="t" r="r" b="b"/>
              <a:pathLst>
                <a:path w="1087" h="610" extrusionOk="0">
                  <a:moveTo>
                    <a:pt x="826" y="1"/>
                  </a:moveTo>
                  <a:lnTo>
                    <a:pt x="1" y="479"/>
                  </a:lnTo>
                  <a:lnTo>
                    <a:pt x="262" y="609"/>
                  </a:lnTo>
                  <a:lnTo>
                    <a:pt x="1087" y="131"/>
                  </a:lnTo>
                  <a:lnTo>
                    <a:pt x="826" y="1"/>
                  </a:lnTo>
                  <a:close/>
                </a:path>
              </a:pathLst>
            </a:custGeom>
            <a:solidFill>
              <a:srgbClr val="94A6B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38" name="Google Shape;431;p17"/>
            <p:cNvSpPr/>
            <p:nvPr/>
          </p:nvSpPr>
          <p:spPr>
            <a:xfrm>
              <a:off x="10901836" y="3758296"/>
              <a:ext cx="85237" cy="48396"/>
            </a:xfrm>
            <a:custGeom>
              <a:avLst/>
              <a:ahLst/>
              <a:rect l="l" t="t" r="r" b="b"/>
              <a:pathLst>
                <a:path w="1608" h="913" extrusionOk="0">
                  <a:moveTo>
                    <a:pt x="1347" y="1"/>
                  </a:moveTo>
                  <a:lnTo>
                    <a:pt x="0" y="783"/>
                  </a:lnTo>
                  <a:lnTo>
                    <a:pt x="261" y="913"/>
                  </a:lnTo>
                  <a:lnTo>
                    <a:pt x="1608" y="131"/>
                  </a:lnTo>
                  <a:lnTo>
                    <a:pt x="1347" y="1"/>
                  </a:lnTo>
                  <a:close/>
                </a:path>
              </a:pathLst>
            </a:custGeom>
            <a:solidFill>
              <a:srgbClr val="94A6B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39" name="Google Shape;432;p17"/>
            <p:cNvSpPr/>
            <p:nvPr/>
          </p:nvSpPr>
          <p:spPr>
            <a:xfrm>
              <a:off x="10505697" y="3546418"/>
              <a:ext cx="59952" cy="32282"/>
            </a:xfrm>
            <a:custGeom>
              <a:avLst/>
              <a:ahLst/>
              <a:rect l="l" t="t" r="r" b="b"/>
              <a:pathLst>
                <a:path w="1131" h="609" extrusionOk="0">
                  <a:moveTo>
                    <a:pt x="826" y="0"/>
                  </a:moveTo>
                  <a:lnTo>
                    <a:pt x="1" y="478"/>
                  </a:lnTo>
                  <a:lnTo>
                    <a:pt x="261" y="609"/>
                  </a:lnTo>
                  <a:lnTo>
                    <a:pt x="1130" y="131"/>
                  </a:lnTo>
                  <a:lnTo>
                    <a:pt x="826" y="0"/>
                  </a:lnTo>
                  <a:close/>
                </a:path>
              </a:pathLst>
            </a:custGeom>
            <a:solidFill>
              <a:srgbClr val="94A6B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40" name="Google Shape;433;p17"/>
            <p:cNvSpPr/>
            <p:nvPr/>
          </p:nvSpPr>
          <p:spPr>
            <a:xfrm>
              <a:off x="10427402" y="3484238"/>
              <a:ext cx="87569" cy="50729"/>
            </a:xfrm>
            <a:custGeom>
              <a:avLst/>
              <a:ahLst/>
              <a:rect l="l" t="t" r="r" b="b"/>
              <a:pathLst>
                <a:path w="1652" h="957" extrusionOk="0">
                  <a:moveTo>
                    <a:pt x="1391" y="0"/>
                  </a:moveTo>
                  <a:lnTo>
                    <a:pt x="0" y="782"/>
                  </a:lnTo>
                  <a:lnTo>
                    <a:pt x="261" y="956"/>
                  </a:lnTo>
                  <a:lnTo>
                    <a:pt x="1651" y="131"/>
                  </a:lnTo>
                  <a:lnTo>
                    <a:pt x="1391" y="0"/>
                  </a:lnTo>
                  <a:close/>
                </a:path>
              </a:pathLst>
            </a:custGeom>
            <a:solidFill>
              <a:srgbClr val="94A6B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41" name="Google Shape;434;p17"/>
            <p:cNvSpPr/>
            <p:nvPr/>
          </p:nvSpPr>
          <p:spPr>
            <a:xfrm>
              <a:off x="10821208" y="3728346"/>
              <a:ext cx="59952" cy="34614"/>
            </a:xfrm>
            <a:custGeom>
              <a:avLst/>
              <a:ahLst/>
              <a:rect l="l" t="t" r="r" b="b"/>
              <a:pathLst>
                <a:path w="1131" h="653" extrusionOk="0">
                  <a:moveTo>
                    <a:pt x="870" y="1"/>
                  </a:moveTo>
                  <a:lnTo>
                    <a:pt x="1" y="479"/>
                  </a:lnTo>
                  <a:lnTo>
                    <a:pt x="261" y="652"/>
                  </a:lnTo>
                  <a:lnTo>
                    <a:pt x="1130" y="131"/>
                  </a:lnTo>
                  <a:lnTo>
                    <a:pt x="870" y="1"/>
                  </a:lnTo>
                  <a:close/>
                </a:path>
              </a:pathLst>
            </a:custGeom>
            <a:solidFill>
              <a:srgbClr val="94A6B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42" name="Google Shape;435;p17"/>
            <p:cNvSpPr/>
            <p:nvPr/>
          </p:nvSpPr>
          <p:spPr>
            <a:xfrm>
              <a:off x="10583992" y="3574036"/>
              <a:ext cx="87569" cy="50729"/>
            </a:xfrm>
            <a:custGeom>
              <a:avLst/>
              <a:ahLst/>
              <a:rect l="l" t="t" r="r" b="b"/>
              <a:pathLst>
                <a:path w="1652" h="957" extrusionOk="0">
                  <a:moveTo>
                    <a:pt x="1391" y="1"/>
                  </a:moveTo>
                  <a:lnTo>
                    <a:pt x="1" y="826"/>
                  </a:lnTo>
                  <a:lnTo>
                    <a:pt x="305" y="957"/>
                  </a:lnTo>
                  <a:lnTo>
                    <a:pt x="1652" y="175"/>
                  </a:lnTo>
                  <a:lnTo>
                    <a:pt x="1391" y="1"/>
                  </a:lnTo>
                  <a:close/>
                </a:path>
              </a:pathLst>
            </a:custGeom>
            <a:solidFill>
              <a:srgbClr val="94A6B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43" name="Google Shape;436;p17"/>
            <p:cNvSpPr/>
            <p:nvPr/>
          </p:nvSpPr>
          <p:spPr>
            <a:xfrm>
              <a:off x="10742914" y="3666166"/>
              <a:ext cx="87569" cy="50729"/>
            </a:xfrm>
            <a:custGeom>
              <a:avLst/>
              <a:ahLst/>
              <a:rect l="l" t="t" r="r" b="b"/>
              <a:pathLst>
                <a:path w="1652" h="957" extrusionOk="0">
                  <a:moveTo>
                    <a:pt x="1391" y="1"/>
                  </a:moveTo>
                  <a:lnTo>
                    <a:pt x="1" y="783"/>
                  </a:lnTo>
                  <a:lnTo>
                    <a:pt x="261" y="957"/>
                  </a:lnTo>
                  <a:lnTo>
                    <a:pt x="1652" y="175"/>
                  </a:lnTo>
                  <a:lnTo>
                    <a:pt x="1391" y="1"/>
                  </a:lnTo>
                  <a:close/>
                </a:path>
              </a:pathLst>
            </a:custGeom>
            <a:solidFill>
              <a:srgbClr val="94A6B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44" name="Google Shape;437;p17"/>
            <p:cNvSpPr/>
            <p:nvPr/>
          </p:nvSpPr>
          <p:spPr>
            <a:xfrm>
              <a:off x="10664619" y="3636216"/>
              <a:ext cx="57620" cy="34614"/>
            </a:xfrm>
            <a:custGeom>
              <a:avLst/>
              <a:ahLst/>
              <a:rect l="l" t="t" r="r" b="b"/>
              <a:pathLst>
                <a:path w="1087" h="653" extrusionOk="0">
                  <a:moveTo>
                    <a:pt x="826" y="1"/>
                  </a:moveTo>
                  <a:lnTo>
                    <a:pt x="0" y="479"/>
                  </a:lnTo>
                  <a:lnTo>
                    <a:pt x="261" y="653"/>
                  </a:lnTo>
                  <a:lnTo>
                    <a:pt x="1087" y="175"/>
                  </a:lnTo>
                  <a:lnTo>
                    <a:pt x="826" y="1"/>
                  </a:lnTo>
                  <a:close/>
                </a:path>
              </a:pathLst>
            </a:custGeom>
            <a:solidFill>
              <a:srgbClr val="94A6B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45" name="Google Shape;438;p17"/>
            <p:cNvSpPr/>
            <p:nvPr/>
          </p:nvSpPr>
          <p:spPr>
            <a:xfrm>
              <a:off x="10466523" y="4103758"/>
              <a:ext cx="78399" cy="152080"/>
            </a:xfrm>
            <a:custGeom>
              <a:avLst/>
              <a:ahLst/>
              <a:rect l="l" t="t" r="r" b="b"/>
              <a:pathLst>
                <a:path w="1479" h="2869" extrusionOk="0">
                  <a:moveTo>
                    <a:pt x="1" y="1"/>
                  </a:moveTo>
                  <a:lnTo>
                    <a:pt x="1" y="1565"/>
                  </a:lnTo>
                  <a:lnTo>
                    <a:pt x="44" y="1782"/>
                  </a:lnTo>
                  <a:lnTo>
                    <a:pt x="131" y="1956"/>
                  </a:lnTo>
                  <a:lnTo>
                    <a:pt x="305" y="2173"/>
                  </a:lnTo>
                  <a:lnTo>
                    <a:pt x="566" y="2347"/>
                  </a:lnTo>
                  <a:lnTo>
                    <a:pt x="1478" y="2868"/>
                  </a:lnTo>
                  <a:lnTo>
                    <a:pt x="1478" y="1304"/>
                  </a:lnTo>
                  <a:lnTo>
                    <a:pt x="566" y="783"/>
                  </a:lnTo>
                  <a:lnTo>
                    <a:pt x="305" y="609"/>
                  </a:lnTo>
                  <a:lnTo>
                    <a:pt x="131" y="392"/>
                  </a:lnTo>
                  <a:lnTo>
                    <a:pt x="44" y="2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8E1E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46" name="Google Shape;439;p17"/>
            <p:cNvSpPr/>
            <p:nvPr/>
          </p:nvSpPr>
          <p:spPr>
            <a:xfrm>
              <a:off x="10544871" y="4089923"/>
              <a:ext cx="140524" cy="165915"/>
            </a:xfrm>
            <a:custGeom>
              <a:avLst/>
              <a:ahLst/>
              <a:rect l="l" t="t" r="r" b="b"/>
              <a:pathLst>
                <a:path w="2651" h="3130" extrusionOk="0">
                  <a:moveTo>
                    <a:pt x="2650" y="1"/>
                  </a:moveTo>
                  <a:lnTo>
                    <a:pt x="0" y="1565"/>
                  </a:lnTo>
                  <a:lnTo>
                    <a:pt x="0" y="3129"/>
                  </a:lnTo>
                  <a:lnTo>
                    <a:pt x="2650" y="1565"/>
                  </a:lnTo>
                  <a:lnTo>
                    <a:pt x="2650" y="1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47" name="Google Shape;440;p17"/>
            <p:cNvSpPr/>
            <p:nvPr/>
          </p:nvSpPr>
          <p:spPr>
            <a:xfrm>
              <a:off x="10466523" y="4046190"/>
              <a:ext cx="218870" cy="126689"/>
            </a:xfrm>
            <a:custGeom>
              <a:avLst/>
              <a:ahLst/>
              <a:rect l="l" t="t" r="r" b="b"/>
              <a:pathLst>
                <a:path w="4129" h="2390" extrusionOk="0">
                  <a:moveTo>
                    <a:pt x="1522" y="0"/>
                  </a:moveTo>
                  <a:lnTo>
                    <a:pt x="1174" y="87"/>
                  </a:lnTo>
                  <a:lnTo>
                    <a:pt x="870" y="174"/>
                  </a:lnTo>
                  <a:lnTo>
                    <a:pt x="566" y="305"/>
                  </a:lnTo>
                  <a:lnTo>
                    <a:pt x="305" y="478"/>
                  </a:lnTo>
                  <a:lnTo>
                    <a:pt x="131" y="652"/>
                  </a:lnTo>
                  <a:lnTo>
                    <a:pt x="44" y="869"/>
                  </a:lnTo>
                  <a:lnTo>
                    <a:pt x="1" y="1087"/>
                  </a:lnTo>
                  <a:lnTo>
                    <a:pt x="44" y="1304"/>
                  </a:lnTo>
                  <a:lnTo>
                    <a:pt x="131" y="1478"/>
                  </a:lnTo>
                  <a:lnTo>
                    <a:pt x="305" y="1695"/>
                  </a:lnTo>
                  <a:lnTo>
                    <a:pt x="566" y="1869"/>
                  </a:lnTo>
                  <a:lnTo>
                    <a:pt x="1478" y="2390"/>
                  </a:lnTo>
                  <a:lnTo>
                    <a:pt x="4128" y="826"/>
                  </a:lnTo>
                  <a:lnTo>
                    <a:pt x="3216" y="305"/>
                  </a:lnTo>
                  <a:lnTo>
                    <a:pt x="2912" y="174"/>
                  </a:lnTo>
                  <a:lnTo>
                    <a:pt x="2608" y="87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rgbClr val="E6ECE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48" name="Google Shape;441;p17"/>
            <p:cNvSpPr/>
            <p:nvPr/>
          </p:nvSpPr>
          <p:spPr>
            <a:xfrm>
              <a:off x="10641560" y="4147544"/>
              <a:ext cx="142857" cy="163530"/>
            </a:xfrm>
            <a:custGeom>
              <a:avLst/>
              <a:ahLst/>
              <a:rect l="l" t="t" r="r" b="b"/>
              <a:pathLst>
                <a:path w="2695" h="3085" extrusionOk="0">
                  <a:moveTo>
                    <a:pt x="2695" y="0"/>
                  </a:moveTo>
                  <a:lnTo>
                    <a:pt x="1" y="1521"/>
                  </a:lnTo>
                  <a:lnTo>
                    <a:pt x="1" y="3085"/>
                  </a:lnTo>
                  <a:lnTo>
                    <a:pt x="2651" y="1564"/>
                  </a:lnTo>
                  <a:lnTo>
                    <a:pt x="2695" y="0"/>
                  </a:lnTo>
                  <a:close/>
                </a:path>
              </a:pathLst>
            </a:custGeom>
            <a:solidFill>
              <a:srgbClr val="00C3B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49" name="Google Shape;442;p17"/>
            <p:cNvSpPr/>
            <p:nvPr/>
          </p:nvSpPr>
          <p:spPr>
            <a:xfrm>
              <a:off x="10544871" y="4172882"/>
              <a:ext cx="96740" cy="138192"/>
            </a:xfrm>
            <a:custGeom>
              <a:avLst/>
              <a:ahLst/>
              <a:rect l="l" t="t" r="r" b="b"/>
              <a:pathLst>
                <a:path w="1825" h="2607" extrusionOk="0">
                  <a:moveTo>
                    <a:pt x="0" y="0"/>
                  </a:moveTo>
                  <a:lnTo>
                    <a:pt x="0" y="1564"/>
                  </a:lnTo>
                  <a:lnTo>
                    <a:pt x="1825" y="2607"/>
                  </a:lnTo>
                  <a:lnTo>
                    <a:pt x="1825" y="10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B24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50" name="Google Shape;443;p17"/>
            <p:cNvSpPr/>
            <p:nvPr/>
          </p:nvSpPr>
          <p:spPr>
            <a:xfrm>
              <a:off x="10544871" y="4089923"/>
              <a:ext cx="239543" cy="138245"/>
            </a:xfrm>
            <a:custGeom>
              <a:avLst/>
              <a:ahLst/>
              <a:rect l="l" t="t" r="r" b="b"/>
              <a:pathLst>
                <a:path w="4519" h="2608" extrusionOk="0">
                  <a:moveTo>
                    <a:pt x="2650" y="1"/>
                  </a:moveTo>
                  <a:lnTo>
                    <a:pt x="0" y="1565"/>
                  </a:lnTo>
                  <a:lnTo>
                    <a:pt x="1825" y="2608"/>
                  </a:lnTo>
                  <a:lnTo>
                    <a:pt x="4519" y="1087"/>
                  </a:lnTo>
                  <a:lnTo>
                    <a:pt x="2650" y="1"/>
                  </a:lnTo>
                  <a:close/>
                </a:path>
              </a:pathLst>
            </a:custGeom>
            <a:solidFill>
              <a:srgbClr val="75A36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51" name="Google Shape;444;p17"/>
            <p:cNvSpPr/>
            <p:nvPr/>
          </p:nvSpPr>
          <p:spPr>
            <a:xfrm>
              <a:off x="10641560" y="4216615"/>
              <a:ext cx="218870" cy="140524"/>
            </a:xfrm>
            <a:custGeom>
              <a:avLst/>
              <a:ahLst/>
              <a:rect l="l" t="t" r="r" b="b"/>
              <a:pathLst>
                <a:path w="4129" h="2651" extrusionOk="0">
                  <a:moveTo>
                    <a:pt x="4128" y="0"/>
                  </a:moveTo>
                  <a:lnTo>
                    <a:pt x="4085" y="174"/>
                  </a:lnTo>
                  <a:lnTo>
                    <a:pt x="3998" y="392"/>
                  </a:lnTo>
                  <a:lnTo>
                    <a:pt x="3824" y="565"/>
                  </a:lnTo>
                  <a:lnTo>
                    <a:pt x="3607" y="739"/>
                  </a:lnTo>
                  <a:lnTo>
                    <a:pt x="3303" y="869"/>
                  </a:lnTo>
                  <a:lnTo>
                    <a:pt x="2955" y="1000"/>
                  </a:lnTo>
                  <a:lnTo>
                    <a:pt x="2608" y="1043"/>
                  </a:lnTo>
                  <a:lnTo>
                    <a:pt x="2260" y="1087"/>
                  </a:lnTo>
                  <a:lnTo>
                    <a:pt x="1913" y="1043"/>
                  </a:lnTo>
                  <a:lnTo>
                    <a:pt x="1565" y="1000"/>
                  </a:lnTo>
                  <a:lnTo>
                    <a:pt x="1217" y="869"/>
                  </a:lnTo>
                  <a:lnTo>
                    <a:pt x="913" y="739"/>
                  </a:lnTo>
                  <a:lnTo>
                    <a:pt x="1" y="218"/>
                  </a:lnTo>
                  <a:lnTo>
                    <a:pt x="1" y="1782"/>
                  </a:lnTo>
                  <a:lnTo>
                    <a:pt x="913" y="2303"/>
                  </a:lnTo>
                  <a:lnTo>
                    <a:pt x="1217" y="2434"/>
                  </a:lnTo>
                  <a:lnTo>
                    <a:pt x="1522" y="2564"/>
                  </a:lnTo>
                  <a:lnTo>
                    <a:pt x="1869" y="2607"/>
                  </a:lnTo>
                  <a:lnTo>
                    <a:pt x="2260" y="2651"/>
                  </a:lnTo>
                  <a:lnTo>
                    <a:pt x="2608" y="2607"/>
                  </a:lnTo>
                  <a:lnTo>
                    <a:pt x="2955" y="2564"/>
                  </a:lnTo>
                  <a:lnTo>
                    <a:pt x="3303" y="2434"/>
                  </a:lnTo>
                  <a:lnTo>
                    <a:pt x="3564" y="2303"/>
                  </a:lnTo>
                  <a:lnTo>
                    <a:pt x="3824" y="2129"/>
                  </a:lnTo>
                  <a:lnTo>
                    <a:pt x="3998" y="1956"/>
                  </a:lnTo>
                  <a:lnTo>
                    <a:pt x="4085" y="1738"/>
                  </a:lnTo>
                  <a:lnTo>
                    <a:pt x="4128" y="1565"/>
                  </a:lnTo>
                  <a:lnTo>
                    <a:pt x="4128" y="0"/>
                  </a:lnTo>
                  <a:close/>
                </a:path>
              </a:pathLst>
            </a:custGeom>
            <a:solidFill>
              <a:srgbClr val="94A6B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52" name="Google Shape;445;p17"/>
            <p:cNvSpPr/>
            <p:nvPr/>
          </p:nvSpPr>
          <p:spPr>
            <a:xfrm>
              <a:off x="10641560" y="4147544"/>
              <a:ext cx="218870" cy="126689"/>
            </a:xfrm>
            <a:custGeom>
              <a:avLst/>
              <a:ahLst/>
              <a:rect l="l" t="t" r="r" b="b"/>
              <a:pathLst>
                <a:path w="4129" h="2390" extrusionOk="0">
                  <a:moveTo>
                    <a:pt x="2695" y="0"/>
                  </a:moveTo>
                  <a:lnTo>
                    <a:pt x="1" y="1521"/>
                  </a:lnTo>
                  <a:lnTo>
                    <a:pt x="913" y="2042"/>
                  </a:lnTo>
                  <a:lnTo>
                    <a:pt x="1217" y="2172"/>
                  </a:lnTo>
                  <a:lnTo>
                    <a:pt x="1565" y="2303"/>
                  </a:lnTo>
                  <a:lnTo>
                    <a:pt x="1913" y="2346"/>
                  </a:lnTo>
                  <a:lnTo>
                    <a:pt x="2260" y="2390"/>
                  </a:lnTo>
                  <a:lnTo>
                    <a:pt x="2608" y="2346"/>
                  </a:lnTo>
                  <a:lnTo>
                    <a:pt x="2955" y="2303"/>
                  </a:lnTo>
                  <a:lnTo>
                    <a:pt x="3303" y="2172"/>
                  </a:lnTo>
                  <a:lnTo>
                    <a:pt x="3607" y="2042"/>
                  </a:lnTo>
                  <a:lnTo>
                    <a:pt x="3824" y="1868"/>
                  </a:lnTo>
                  <a:lnTo>
                    <a:pt x="3998" y="1695"/>
                  </a:lnTo>
                  <a:lnTo>
                    <a:pt x="4085" y="1477"/>
                  </a:lnTo>
                  <a:lnTo>
                    <a:pt x="4128" y="1260"/>
                  </a:lnTo>
                  <a:lnTo>
                    <a:pt x="4085" y="1086"/>
                  </a:lnTo>
                  <a:lnTo>
                    <a:pt x="3998" y="869"/>
                  </a:lnTo>
                  <a:lnTo>
                    <a:pt x="3824" y="695"/>
                  </a:lnTo>
                  <a:lnTo>
                    <a:pt x="3564" y="521"/>
                  </a:lnTo>
                  <a:lnTo>
                    <a:pt x="2695" y="0"/>
                  </a:lnTo>
                  <a:close/>
                </a:path>
              </a:pathLst>
            </a:custGeom>
            <a:solidFill>
              <a:srgbClr val="B2C3CE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53" name="Google Shape;446;p17"/>
            <p:cNvSpPr/>
            <p:nvPr/>
          </p:nvSpPr>
          <p:spPr>
            <a:xfrm>
              <a:off x="9708807" y="3912606"/>
              <a:ext cx="564324" cy="207314"/>
            </a:xfrm>
            <a:custGeom>
              <a:avLst/>
              <a:ahLst/>
              <a:rect l="l" t="t" r="r" b="b"/>
              <a:pathLst>
                <a:path w="10646" h="3911" extrusionOk="0">
                  <a:moveTo>
                    <a:pt x="4997" y="1"/>
                  </a:moveTo>
                  <a:lnTo>
                    <a:pt x="4389" y="44"/>
                  </a:lnTo>
                  <a:lnTo>
                    <a:pt x="4172" y="44"/>
                  </a:lnTo>
                  <a:lnTo>
                    <a:pt x="3737" y="131"/>
                  </a:lnTo>
                  <a:lnTo>
                    <a:pt x="3520" y="174"/>
                  </a:lnTo>
                  <a:lnTo>
                    <a:pt x="2999" y="305"/>
                  </a:lnTo>
                  <a:lnTo>
                    <a:pt x="2738" y="348"/>
                  </a:lnTo>
                  <a:lnTo>
                    <a:pt x="2521" y="435"/>
                  </a:lnTo>
                  <a:lnTo>
                    <a:pt x="2304" y="522"/>
                  </a:lnTo>
                  <a:lnTo>
                    <a:pt x="1913" y="696"/>
                  </a:lnTo>
                  <a:lnTo>
                    <a:pt x="1565" y="869"/>
                  </a:lnTo>
                  <a:lnTo>
                    <a:pt x="1478" y="913"/>
                  </a:lnTo>
                  <a:lnTo>
                    <a:pt x="1348" y="1000"/>
                  </a:lnTo>
                  <a:lnTo>
                    <a:pt x="1174" y="1130"/>
                  </a:lnTo>
                  <a:lnTo>
                    <a:pt x="1000" y="1260"/>
                  </a:lnTo>
                  <a:lnTo>
                    <a:pt x="870" y="1391"/>
                  </a:lnTo>
                  <a:lnTo>
                    <a:pt x="826" y="1434"/>
                  </a:lnTo>
                  <a:lnTo>
                    <a:pt x="783" y="1478"/>
                  </a:lnTo>
                  <a:lnTo>
                    <a:pt x="522" y="1738"/>
                  </a:lnTo>
                  <a:lnTo>
                    <a:pt x="479" y="1782"/>
                  </a:lnTo>
                  <a:lnTo>
                    <a:pt x="435" y="1825"/>
                  </a:lnTo>
                  <a:lnTo>
                    <a:pt x="305" y="1999"/>
                  </a:lnTo>
                  <a:lnTo>
                    <a:pt x="262" y="2086"/>
                  </a:lnTo>
                  <a:lnTo>
                    <a:pt x="262" y="2129"/>
                  </a:lnTo>
                  <a:lnTo>
                    <a:pt x="175" y="2303"/>
                  </a:lnTo>
                  <a:lnTo>
                    <a:pt x="131" y="2390"/>
                  </a:lnTo>
                  <a:lnTo>
                    <a:pt x="131" y="2434"/>
                  </a:lnTo>
                  <a:lnTo>
                    <a:pt x="88" y="2607"/>
                  </a:lnTo>
                  <a:lnTo>
                    <a:pt x="44" y="2694"/>
                  </a:lnTo>
                  <a:lnTo>
                    <a:pt x="44" y="2738"/>
                  </a:lnTo>
                  <a:lnTo>
                    <a:pt x="44" y="2868"/>
                  </a:lnTo>
                  <a:lnTo>
                    <a:pt x="1" y="2998"/>
                  </a:lnTo>
                  <a:lnTo>
                    <a:pt x="1" y="3042"/>
                  </a:lnTo>
                  <a:lnTo>
                    <a:pt x="1" y="3911"/>
                  </a:lnTo>
                  <a:lnTo>
                    <a:pt x="44" y="3737"/>
                  </a:lnTo>
                  <a:lnTo>
                    <a:pt x="88" y="3607"/>
                  </a:lnTo>
                  <a:lnTo>
                    <a:pt x="131" y="3433"/>
                  </a:lnTo>
                  <a:lnTo>
                    <a:pt x="175" y="3302"/>
                  </a:lnTo>
                  <a:lnTo>
                    <a:pt x="262" y="3129"/>
                  </a:lnTo>
                  <a:lnTo>
                    <a:pt x="305" y="2998"/>
                  </a:lnTo>
                  <a:lnTo>
                    <a:pt x="435" y="2825"/>
                  </a:lnTo>
                  <a:lnTo>
                    <a:pt x="522" y="2738"/>
                  </a:lnTo>
                  <a:lnTo>
                    <a:pt x="740" y="2477"/>
                  </a:lnTo>
                  <a:lnTo>
                    <a:pt x="826" y="2390"/>
                  </a:lnTo>
                  <a:lnTo>
                    <a:pt x="1000" y="2260"/>
                  </a:lnTo>
                  <a:lnTo>
                    <a:pt x="1174" y="2129"/>
                  </a:lnTo>
                  <a:lnTo>
                    <a:pt x="1348" y="1999"/>
                  </a:lnTo>
                  <a:lnTo>
                    <a:pt x="1565" y="1869"/>
                  </a:lnTo>
                  <a:lnTo>
                    <a:pt x="1913" y="1695"/>
                  </a:lnTo>
                  <a:lnTo>
                    <a:pt x="2304" y="1521"/>
                  </a:lnTo>
                  <a:lnTo>
                    <a:pt x="2521" y="1434"/>
                  </a:lnTo>
                  <a:lnTo>
                    <a:pt x="2999" y="1304"/>
                  </a:lnTo>
                  <a:lnTo>
                    <a:pt x="3520" y="1174"/>
                  </a:lnTo>
                  <a:lnTo>
                    <a:pt x="4172" y="1043"/>
                  </a:lnTo>
                  <a:lnTo>
                    <a:pt x="4346" y="1043"/>
                  </a:lnTo>
                  <a:lnTo>
                    <a:pt x="5215" y="1000"/>
                  </a:lnTo>
                  <a:lnTo>
                    <a:pt x="5388" y="1000"/>
                  </a:lnTo>
                  <a:lnTo>
                    <a:pt x="6257" y="1043"/>
                  </a:lnTo>
                  <a:lnTo>
                    <a:pt x="6388" y="1043"/>
                  </a:lnTo>
                  <a:lnTo>
                    <a:pt x="7257" y="1217"/>
                  </a:lnTo>
                  <a:lnTo>
                    <a:pt x="7387" y="1217"/>
                  </a:lnTo>
                  <a:lnTo>
                    <a:pt x="8125" y="1478"/>
                  </a:lnTo>
                  <a:lnTo>
                    <a:pt x="8256" y="1521"/>
                  </a:lnTo>
                  <a:lnTo>
                    <a:pt x="8690" y="1695"/>
                  </a:lnTo>
                  <a:lnTo>
                    <a:pt x="9081" y="1869"/>
                  </a:lnTo>
                  <a:lnTo>
                    <a:pt x="9472" y="2129"/>
                  </a:lnTo>
                  <a:lnTo>
                    <a:pt x="9559" y="2216"/>
                  </a:lnTo>
                  <a:lnTo>
                    <a:pt x="9820" y="2390"/>
                  </a:lnTo>
                  <a:lnTo>
                    <a:pt x="10037" y="2651"/>
                  </a:lnTo>
                  <a:lnTo>
                    <a:pt x="10211" y="2868"/>
                  </a:lnTo>
                  <a:lnTo>
                    <a:pt x="10385" y="3085"/>
                  </a:lnTo>
                  <a:lnTo>
                    <a:pt x="10515" y="3346"/>
                  </a:lnTo>
                  <a:lnTo>
                    <a:pt x="10602" y="3607"/>
                  </a:lnTo>
                  <a:lnTo>
                    <a:pt x="10645" y="3824"/>
                  </a:lnTo>
                  <a:lnTo>
                    <a:pt x="10645" y="3085"/>
                  </a:lnTo>
                  <a:lnTo>
                    <a:pt x="10645" y="2868"/>
                  </a:lnTo>
                  <a:lnTo>
                    <a:pt x="10602" y="2651"/>
                  </a:lnTo>
                  <a:lnTo>
                    <a:pt x="10515" y="2390"/>
                  </a:lnTo>
                  <a:lnTo>
                    <a:pt x="10428" y="2173"/>
                  </a:lnTo>
                  <a:lnTo>
                    <a:pt x="10168" y="1782"/>
                  </a:lnTo>
                  <a:lnTo>
                    <a:pt x="9776" y="1347"/>
                  </a:lnTo>
                  <a:lnTo>
                    <a:pt x="9559" y="1217"/>
                  </a:lnTo>
                  <a:lnTo>
                    <a:pt x="9472" y="1130"/>
                  </a:lnTo>
                  <a:lnTo>
                    <a:pt x="9081" y="869"/>
                  </a:lnTo>
                  <a:lnTo>
                    <a:pt x="8734" y="696"/>
                  </a:lnTo>
                  <a:lnTo>
                    <a:pt x="8299" y="522"/>
                  </a:lnTo>
                  <a:lnTo>
                    <a:pt x="8256" y="478"/>
                  </a:lnTo>
                  <a:lnTo>
                    <a:pt x="8125" y="435"/>
                  </a:lnTo>
                  <a:lnTo>
                    <a:pt x="7691" y="305"/>
                  </a:lnTo>
                  <a:lnTo>
                    <a:pt x="7387" y="218"/>
                  </a:lnTo>
                  <a:lnTo>
                    <a:pt x="7257" y="174"/>
                  </a:lnTo>
                  <a:lnTo>
                    <a:pt x="7126" y="174"/>
                  </a:lnTo>
                  <a:lnTo>
                    <a:pt x="6605" y="87"/>
                  </a:lnTo>
                  <a:lnTo>
                    <a:pt x="6388" y="44"/>
                  </a:lnTo>
                  <a:lnTo>
                    <a:pt x="6257" y="44"/>
                  </a:lnTo>
                  <a:lnTo>
                    <a:pt x="6083" y="1"/>
                  </a:lnTo>
                  <a:close/>
                </a:path>
              </a:pathLst>
            </a:custGeom>
            <a:solidFill>
              <a:srgbClr val="14121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54" name="Google Shape;447;p17"/>
            <p:cNvSpPr/>
            <p:nvPr/>
          </p:nvSpPr>
          <p:spPr>
            <a:xfrm>
              <a:off x="9708807" y="3910327"/>
              <a:ext cx="564324" cy="327060"/>
            </a:xfrm>
            <a:custGeom>
              <a:avLst/>
              <a:ahLst/>
              <a:rect l="l" t="t" r="r" b="b"/>
              <a:pathLst>
                <a:path w="10646" h="6170" extrusionOk="0">
                  <a:moveTo>
                    <a:pt x="5301" y="0"/>
                  </a:moveTo>
                  <a:lnTo>
                    <a:pt x="4824" y="44"/>
                  </a:lnTo>
                  <a:lnTo>
                    <a:pt x="4302" y="87"/>
                  </a:lnTo>
                  <a:lnTo>
                    <a:pt x="3781" y="130"/>
                  </a:lnTo>
                  <a:lnTo>
                    <a:pt x="3303" y="261"/>
                  </a:lnTo>
                  <a:lnTo>
                    <a:pt x="2825" y="391"/>
                  </a:lnTo>
                  <a:lnTo>
                    <a:pt x="2391" y="521"/>
                  </a:lnTo>
                  <a:lnTo>
                    <a:pt x="1956" y="695"/>
                  </a:lnTo>
                  <a:lnTo>
                    <a:pt x="1565" y="912"/>
                  </a:lnTo>
                  <a:lnTo>
                    <a:pt x="1174" y="1173"/>
                  </a:lnTo>
                  <a:lnTo>
                    <a:pt x="870" y="1390"/>
                  </a:lnTo>
                  <a:lnTo>
                    <a:pt x="609" y="1651"/>
                  </a:lnTo>
                  <a:lnTo>
                    <a:pt x="392" y="1955"/>
                  </a:lnTo>
                  <a:lnTo>
                    <a:pt x="218" y="2216"/>
                  </a:lnTo>
                  <a:lnTo>
                    <a:pt x="88" y="2520"/>
                  </a:lnTo>
                  <a:lnTo>
                    <a:pt x="44" y="2824"/>
                  </a:lnTo>
                  <a:lnTo>
                    <a:pt x="1" y="3085"/>
                  </a:lnTo>
                  <a:lnTo>
                    <a:pt x="44" y="3389"/>
                  </a:lnTo>
                  <a:lnTo>
                    <a:pt x="131" y="3693"/>
                  </a:lnTo>
                  <a:lnTo>
                    <a:pt x="218" y="3997"/>
                  </a:lnTo>
                  <a:lnTo>
                    <a:pt x="392" y="4258"/>
                  </a:lnTo>
                  <a:lnTo>
                    <a:pt x="609" y="4519"/>
                  </a:lnTo>
                  <a:lnTo>
                    <a:pt x="913" y="4823"/>
                  </a:lnTo>
                  <a:lnTo>
                    <a:pt x="1217" y="5040"/>
                  </a:lnTo>
                  <a:lnTo>
                    <a:pt x="1565" y="5301"/>
                  </a:lnTo>
                  <a:lnTo>
                    <a:pt x="1999" y="5518"/>
                  </a:lnTo>
                  <a:lnTo>
                    <a:pt x="2434" y="5692"/>
                  </a:lnTo>
                  <a:lnTo>
                    <a:pt x="2868" y="5822"/>
                  </a:lnTo>
                  <a:lnTo>
                    <a:pt x="3346" y="5952"/>
                  </a:lnTo>
                  <a:lnTo>
                    <a:pt x="3824" y="6083"/>
                  </a:lnTo>
                  <a:lnTo>
                    <a:pt x="4346" y="6126"/>
                  </a:lnTo>
                  <a:lnTo>
                    <a:pt x="4824" y="6170"/>
                  </a:lnTo>
                  <a:lnTo>
                    <a:pt x="5866" y="6170"/>
                  </a:lnTo>
                  <a:lnTo>
                    <a:pt x="6388" y="6126"/>
                  </a:lnTo>
                  <a:lnTo>
                    <a:pt x="6866" y="6083"/>
                  </a:lnTo>
                  <a:lnTo>
                    <a:pt x="7343" y="5952"/>
                  </a:lnTo>
                  <a:lnTo>
                    <a:pt x="7821" y="5822"/>
                  </a:lnTo>
                  <a:lnTo>
                    <a:pt x="8256" y="5692"/>
                  </a:lnTo>
                  <a:lnTo>
                    <a:pt x="8690" y="5518"/>
                  </a:lnTo>
                  <a:lnTo>
                    <a:pt x="9125" y="5301"/>
                  </a:lnTo>
                  <a:lnTo>
                    <a:pt x="9472" y="5040"/>
                  </a:lnTo>
                  <a:lnTo>
                    <a:pt x="9776" y="4823"/>
                  </a:lnTo>
                  <a:lnTo>
                    <a:pt x="10037" y="4519"/>
                  </a:lnTo>
                  <a:lnTo>
                    <a:pt x="10254" y="4258"/>
                  </a:lnTo>
                  <a:lnTo>
                    <a:pt x="10428" y="3997"/>
                  </a:lnTo>
                  <a:lnTo>
                    <a:pt x="10559" y="3693"/>
                  </a:lnTo>
                  <a:lnTo>
                    <a:pt x="10645" y="3389"/>
                  </a:lnTo>
                  <a:lnTo>
                    <a:pt x="10645" y="3085"/>
                  </a:lnTo>
                  <a:lnTo>
                    <a:pt x="10645" y="2824"/>
                  </a:lnTo>
                  <a:lnTo>
                    <a:pt x="10559" y="2520"/>
                  </a:lnTo>
                  <a:lnTo>
                    <a:pt x="10428" y="2216"/>
                  </a:lnTo>
                  <a:lnTo>
                    <a:pt x="10254" y="1955"/>
                  </a:lnTo>
                  <a:lnTo>
                    <a:pt x="10037" y="1651"/>
                  </a:lnTo>
                  <a:lnTo>
                    <a:pt x="9776" y="1390"/>
                  </a:lnTo>
                  <a:lnTo>
                    <a:pt x="9472" y="1173"/>
                  </a:lnTo>
                  <a:lnTo>
                    <a:pt x="9081" y="912"/>
                  </a:lnTo>
                  <a:lnTo>
                    <a:pt x="8690" y="695"/>
                  </a:lnTo>
                  <a:lnTo>
                    <a:pt x="8256" y="521"/>
                  </a:lnTo>
                  <a:lnTo>
                    <a:pt x="7778" y="391"/>
                  </a:lnTo>
                  <a:lnTo>
                    <a:pt x="7300" y="261"/>
                  </a:lnTo>
                  <a:lnTo>
                    <a:pt x="6822" y="130"/>
                  </a:lnTo>
                  <a:lnTo>
                    <a:pt x="6344" y="87"/>
                  </a:lnTo>
                  <a:lnTo>
                    <a:pt x="5823" y="44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1985A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55" name="Google Shape;448;p17"/>
            <p:cNvSpPr/>
            <p:nvPr/>
          </p:nvSpPr>
          <p:spPr>
            <a:xfrm>
              <a:off x="10319157" y="4076140"/>
              <a:ext cx="53" cy="55287"/>
            </a:xfrm>
            <a:custGeom>
              <a:avLst/>
              <a:ahLst/>
              <a:rect l="l" t="t" r="r" b="b"/>
              <a:pathLst>
                <a:path w="1" h="1043" extrusionOk="0">
                  <a:moveTo>
                    <a:pt x="0" y="0"/>
                  </a:moveTo>
                  <a:lnTo>
                    <a:pt x="0" y="1000"/>
                  </a:lnTo>
                  <a:lnTo>
                    <a:pt x="0" y="1000"/>
                  </a:lnTo>
                  <a:lnTo>
                    <a:pt x="0" y="1043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121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56" name="Google Shape;449;p17"/>
            <p:cNvSpPr/>
            <p:nvPr/>
          </p:nvSpPr>
          <p:spPr>
            <a:xfrm>
              <a:off x="10319157" y="4076140"/>
              <a:ext cx="53" cy="55287"/>
            </a:xfrm>
            <a:custGeom>
              <a:avLst/>
              <a:ahLst/>
              <a:rect l="l" t="t" r="r" b="b"/>
              <a:pathLst>
                <a:path w="1" h="1043" fill="none" extrusionOk="0">
                  <a:moveTo>
                    <a:pt x="0" y="0"/>
                  </a:moveTo>
                  <a:lnTo>
                    <a:pt x="0" y="1000"/>
                  </a:lnTo>
                  <a:lnTo>
                    <a:pt x="0" y="1000"/>
                  </a:lnTo>
                  <a:lnTo>
                    <a:pt x="0" y="1043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57" name="Google Shape;450;p17"/>
            <p:cNvSpPr/>
            <p:nvPr/>
          </p:nvSpPr>
          <p:spPr>
            <a:xfrm>
              <a:off x="10316824" y="4078420"/>
              <a:ext cx="2385" cy="71455"/>
            </a:xfrm>
            <a:custGeom>
              <a:avLst/>
              <a:ahLst/>
              <a:rect l="l" t="t" r="r" b="b"/>
              <a:pathLst>
                <a:path w="45" h="1348" extrusionOk="0">
                  <a:moveTo>
                    <a:pt x="44" y="1"/>
                  </a:moveTo>
                  <a:lnTo>
                    <a:pt x="1" y="348"/>
                  </a:lnTo>
                  <a:lnTo>
                    <a:pt x="1" y="1348"/>
                  </a:lnTo>
                  <a:lnTo>
                    <a:pt x="44" y="1000"/>
                  </a:lnTo>
                  <a:lnTo>
                    <a:pt x="44" y="1"/>
                  </a:lnTo>
                  <a:close/>
                </a:path>
              </a:pathLst>
            </a:custGeom>
            <a:solidFill>
              <a:srgbClr val="15131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58" name="Google Shape;451;p17"/>
            <p:cNvSpPr/>
            <p:nvPr/>
          </p:nvSpPr>
          <p:spPr>
            <a:xfrm>
              <a:off x="10316824" y="4078420"/>
              <a:ext cx="2385" cy="71455"/>
            </a:xfrm>
            <a:custGeom>
              <a:avLst/>
              <a:ahLst/>
              <a:rect l="l" t="t" r="r" b="b"/>
              <a:pathLst>
                <a:path w="45" h="1348" fill="none" extrusionOk="0">
                  <a:moveTo>
                    <a:pt x="44" y="1"/>
                  </a:moveTo>
                  <a:lnTo>
                    <a:pt x="44" y="1000"/>
                  </a:lnTo>
                  <a:lnTo>
                    <a:pt x="44" y="1000"/>
                  </a:lnTo>
                  <a:lnTo>
                    <a:pt x="1" y="1348"/>
                  </a:lnTo>
                  <a:lnTo>
                    <a:pt x="1" y="348"/>
                  </a:lnTo>
                  <a:lnTo>
                    <a:pt x="1" y="348"/>
                  </a:lnTo>
                  <a:lnTo>
                    <a:pt x="44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59" name="Google Shape;452;p17"/>
            <p:cNvSpPr/>
            <p:nvPr/>
          </p:nvSpPr>
          <p:spPr>
            <a:xfrm>
              <a:off x="10312266" y="4096867"/>
              <a:ext cx="4612" cy="71455"/>
            </a:xfrm>
            <a:custGeom>
              <a:avLst/>
              <a:ahLst/>
              <a:rect l="l" t="t" r="r" b="b"/>
              <a:pathLst>
                <a:path w="87" h="1348" extrusionOk="0">
                  <a:moveTo>
                    <a:pt x="87" y="0"/>
                  </a:moveTo>
                  <a:lnTo>
                    <a:pt x="0" y="348"/>
                  </a:lnTo>
                  <a:lnTo>
                    <a:pt x="0" y="1347"/>
                  </a:lnTo>
                  <a:lnTo>
                    <a:pt x="87" y="100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16131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60" name="Google Shape;453;p17"/>
            <p:cNvSpPr/>
            <p:nvPr/>
          </p:nvSpPr>
          <p:spPr>
            <a:xfrm>
              <a:off x="10312266" y="4096867"/>
              <a:ext cx="4612" cy="71455"/>
            </a:xfrm>
            <a:custGeom>
              <a:avLst/>
              <a:ahLst/>
              <a:rect l="l" t="t" r="r" b="b"/>
              <a:pathLst>
                <a:path w="87" h="1348" fill="none" extrusionOk="0">
                  <a:moveTo>
                    <a:pt x="87" y="0"/>
                  </a:moveTo>
                  <a:lnTo>
                    <a:pt x="87" y="1000"/>
                  </a:lnTo>
                  <a:lnTo>
                    <a:pt x="87" y="1000"/>
                  </a:lnTo>
                  <a:lnTo>
                    <a:pt x="0" y="1347"/>
                  </a:lnTo>
                  <a:lnTo>
                    <a:pt x="0" y="348"/>
                  </a:lnTo>
                  <a:lnTo>
                    <a:pt x="0" y="348"/>
                  </a:lnTo>
                  <a:lnTo>
                    <a:pt x="87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61" name="Google Shape;454;p17"/>
            <p:cNvSpPr/>
            <p:nvPr/>
          </p:nvSpPr>
          <p:spPr>
            <a:xfrm>
              <a:off x="10303042" y="4115261"/>
              <a:ext cx="9276" cy="73787"/>
            </a:xfrm>
            <a:custGeom>
              <a:avLst/>
              <a:ahLst/>
              <a:rect l="l" t="t" r="r" b="b"/>
              <a:pathLst>
                <a:path w="175" h="1392" extrusionOk="0">
                  <a:moveTo>
                    <a:pt x="174" y="1"/>
                  </a:moveTo>
                  <a:lnTo>
                    <a:pt x="0" y="348"/>
                  </a:lnTo>
                  <a:lnTo>
                    <a:pt x="0" y="1391"/>
                  </a:lnTo>
                  <a:lnTo>
                    <a:pt x="174" y="1000"/>
                  </a:lnTo>
                  <a:lnTo>
                    <a:pt x="174" y="1"/>
                  </a:lnTo>
                  <a:close/>
                </a:path>
              </a:pathLst>
            </a:custGeom>
            <a:solidFill>
              <a:srgbClr val="16141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62" name="Google Shape;455;p17"/>
            <p:cNvSpPr/>
            <p:nvPr/>
          </p:nvSpPr>
          <p:spPr>
            <a:xfrm>
              <a:off x="10303042" y="4115261"/>
              <a:ext cx="9276" cy="73787"/>
            </a:xfrm>
            <a:custGeom>
              <a:avLst/>
              <a:ahLst/>
              <a:rect l="l" t="t" r="r" b="b"/>
              <a:pathLst>
                <a:path w="175" h="1392" fill="none" extrusionOk="0">
                  <a:moveTo>
                    <a:pt x="174" y="1"/>
                  </a:moveTo>
                  <a:lnTo>
                    <a:pt x="174" y="1000"/>
                  </a:lnTo>
                  <a:lnTo>
                    <a:pt x="174" y="1000"/>
                  </a:lnTo>
                  <a:lnTo>
                    <a:pt x="0" y="1391"/>
                  </a:lnTo>
                  <a:lnTo>
                    <a:pt x="0" y="348"/>
                  </a:lnTo>
                  <a:lnTo>
                    <a:pt x="0" y="348"/>
                  </a:lnTo>
                  <a:lnTo>
                    <a:pt x="174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63" name="Google Shape;456;p17"/>
            <p:cNvSpPr/>
            <p:nvPr/>
          </p:nvSpPr>
          <p:spPr>
            <a:xfrm>
              <a:off x="10289207" y="4133709"/>
              <a:ext cx="13888" cy="73734"/>
            </a:xfrm>
            <a:custGeom>
              <a:avLst/>
              <a:ahLst/>
              <a:rect l="l" t="t" r="r" b="b"/>
              <a:pathLst>
                <a:path w="262" h="1391" extrusionOk="0">
                  <a:moveTo>
                    <a:pt x="261" y="0"/>
                  </a:moveTo>
                  <a:lnTo>
                    <a:pt x="1" y="391"/>
                  </a:lnTo>
                  <a:lnTo>
                    <a:pt x="1" y="1391"/>
                  </a:lnTo>
                  <a:lnTo>
                    <a:pt x="261" y="1043"/>
                  </a:lnTo>
                  <a:lnTo>
                    <a:pt x="261" y="0"/>
                  </a:lnTo>
                  <a:close/>
                </a:path>
              </a:pathLst>
            </a:custGeom>
            <a:solidFill>
              <a:srgbClr val="17141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64" name="Google Shape;457;p17"/>
            <p:cNvSpPr/>
            <p:nvPr/>
          </p:nvSpPr>
          <p:spPr>
            <a:xfrm>
              <a:off x="10289207" y="4133709"/>
              <a:ext cx="13888" cy="73734"/>
            </a:xfrm>
            <a:custGeom>
              <a:avLst/>
              <a:ahLst/>
              <a:rect l="l" t="t" r="r" b="b"/>
              <a:pathLst>
                <a:path w="262" h="1391" fill="none" extrusionOk="0">
                  <a:moveTo>
                    <a:pt x="261" y="0"/>
                  </a:moveTo>
                  <a:lnTo>
                    <a:pt x="261" y="1043"/>
                  </a:lnTo>
                  <a:lnTo>
                    <a:pt x="261" y="1043"/>
                  </a:lnTo>
                  <a:lnTo>
                    <a:pt x="1" y="1391"/>
                  </a:lnTo>
                  <a:lnTo>
                    <a:pt x="1" y="391"/>
                  </a:lnTo>
                  <a:lnTo>
                    <a:pt x="1" y="391"/>
                  </a:lnTo>
                  <a:lnTo>
                    <a:pt x="261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65" name="Google Shape;458;p17"/>
            <p:cNvSpPr/>
            <p:nvPr/>
          </p:nvSpPr>
          <p:spPr>
            <a:xfrm>
              <a:off x="10268480" y="4154435"/>
              <a:ext cx="20779" cy="76067"/>
            </a:xfrm>
            <a:custGeom>
              <a:avLst/>
              <a:ahLst/>
              <a:rect l="l" t="t" r="r" b="b"/>
              <a:pathLst>
                <a:path w="392" h="1435" extrusionOk="0">
                  <a:moveTo>
                    <a:pt x="392" y="0"/>
                  </a:moveTo>
                  <a:lnTo>
                    <a:pt x="44" y="391"/>
                  </a:lnTo>
                  <a:lnTo>
                    <a:pt x="1" y="1434"/>
                  </a:lnTo>
                  <a:lnTo>
                    <a:pt x="392" y="1000"/>
                  </a:lnTo>
                  <a:lnTo>
                    <a:pt x="392" y="0"/>
                  </a:lnTo>
                  <a:close/>
                </a:path>
              </a:pathLst>
            </a:custGeom>
            <a:solidFill>
              <a:srgbClr val="18151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66" name="Google Shape;459;p17"/>
            <p:cNvSpPr/>
            <p:nvPr/>
          </p:nvSpPr>
          <p:spPr>
            <a:xfrm>
              <a:off x="10268480" y="4154435"/>
              <a:ext cx="20779" cy="76067"/>
            </a:xfrm>
            <a:custGeom>
              <a:avLst/>
              <a:ahLst/>
              <a:rect l="l" t="t" r="r" b="b"/>
              <a:pathLst>
                <a:path w="392" h="1435" fill="none" extrusionOk="0">
                  <a:moveTo>
                    <a:pt x="392" y="0"/>
                  </a:moveTo>
                  <a:lnTo>
                    <a:pt x="392" y="1000"/>
                  </a:lnTo>
                  <a:lnTo>
                    <a:pt x="392" y="1000"/>
                  </a:lnTo>
                  <a:lnTo>
                    <a:pt x="1" y="1434"/>
                  </a:lnTo>
                  <a:lnTo>
                    <a:pt x="44" y="391"/>
                  </a:lnTo>
                  <a:lnTo>
                    <a:pt x="44" y="391"/>
                  </a:lnTo>
                  <a:lnTo>
                    <a:pt x="392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67" name="Google Shape;460;p17"/>
            <p:cNvSpPr/>
            <p:nvPr/>
          </p:nvSpPr>
          <p:spPr>
            <a:xfrm>
              <a:off x="10227027" y="4175162"/>
              <a:ext cx="43785" cy="85237"/>
            </a:xfrm>
            <a:custGeom>
              <a:avLst/>
              <a:ahLst/>
              <a:rect l="l" t="t" r="r" b="b"/>
              <a:pathLst>
                <a:path w="826" h="1608" extrusionOk="0">
                  <a:moveTo>
                    <a:pt x="826" y="0"/>
                  </a:moveTo>
                  <a:lnTo>
                    <a:pt x="435" y="305"/>
                  </a:lnTo>
                  <a:lnTo>
                    <a:pt x="44" y="609"/>
                  </a:lnTo>
                  <a:lnTo>
                    <a:pt x="0" y="1608"/>
                  </a:lnTo>
                  <a:lnTo>
                    <a:pt x="435" y="1304"/>
                  </a:lnTo>
                  <a:lnTo>
                    <a:pt x="783" y="1043"/>
                  </a:lnTo>
                  <a:lnTo>
                    <a:pt x="826" y="0"/>
                  </a:lnTo>
                  <a:close/>
                </a:path>
              </a:pathLst>
            </a:custGeom>
            <a:solidFill>
              <a:srgbClr val="19161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68" name="Google Shape;461;p17"/>
            <p:cNvSpPr/>
            <p:nvPr/>
          </p:nvSpPr>
          <p:spPr>
            <a:xfrm>
              <a:off x="10227027" y="4175162"/>
              <a:ext cx="43785" cy="85237"/>
            </a:xfrm>
            <a:custGeom>
              <a:avLst/>
              <a:ahLst/>
              <a:rect l="l" t="t" r="r" b="b"/>
              <a:pathLst>
                <a:path w="826" h="1608" fill="none" extrusionOk="0">
                  <a:moveTo>
                    <a:pt x="826" y="0"/>
                  </a:moveTo>
                  <a:lnTo>
                    <a:pt x="783" y="1043"/>
                  </a:lnTo>
                  <a:lnTo>
                    <a:pt x="783" y="1043"/>
                  </a:lnTo>
                  <a:lnTo>
                    <a:pt x="435" y="1304"/>
                  </a:lnTo>
                  <a:lnTo>
                    <a:pt x="0" y="1608"/>
                  </a:lnTo>
                  <a:lnTo>
                    <a:pt x="44" y="609"/>
                  </a:lnTo>
                  <a:lnTo>
                    <a:pt x="44" y="609"/>
                  </a:lnTo>
                  <a:lnTo>
                    <a:pt x="435" y="305"/>
                  </a:lnTo>
                  <a:lnTo>
                    <a:pt x="826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69" name="Google Shape;462;p17"/>
            <p:cNvSpPr/>
            <p:nvPr/>
          </p:nvSpPr>
          <p:spPr>
            <a:xfrm>
              <a:off x="10153344" y="4207392"/>
              <a:ext cx="76014" cy="87569"/>
            </a:xfrm>
            <a:custGeom>
              <a:avLst/>
              <a:ahLst/>
              <a:rect l="l" t="t" r="r" b="b"/>
              <a:pathLst>
                <a:path w="1434" h="1652" extrusionOk="0">
                  <a:moveTo>
                    <a:pt x="1434" y="1"/>
                  </a:moveTo>
                  <a:lnTo>
                    <a:pt x="1347" y="44"/>
                  </a:lnTo>
                  <a:lnTo>
                    <a:pt x="695" y="348"/>
                  </a:lnTo>
                  <a:lnTo>
                    <a:pt x="0" y="652"/>
                  </a:lnTo>
                  <a:lnTo>
                    <a:pt x="0" y="1652"/>
                  </a:lnTo>
                  <a:lnTo>
                    <a:pt x="695" y="1348"/>
                  </a:lnTo>
                  <a:lnTo>
                    <a:pt x="1347" y="1043"/>
                  </a:lnTo>
                  <a:lnTo>
                    <a:pt x="1390" y="1000"/>
                  </a:lnTo>
                  <a:lnTo>
                    <a:pt x="1434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70" name="Google Shape;463;p17"/>
            <p:cNvSpPr/>
            <p:nvPr/>
          </p:nvSpPr>
          <p:spPr>
            <a:xfrm>
              <a:off x="10153344" y="4207392"/>
              <a:ext cx="76014" cy="87569"/>
            </a:xfrm>
            <a:custGeom>
              <a:avLst/>
              <a:ahLst/>
              <a:rect l="l" t="t" r="r" b="b"/>
              <a:pathLst>
                <a:path w="1434" h="1652" fill="none" extrusionOk="0">
                  <a:moveTo>
                    <a:pt x="1434" y="1"/>
                  </a:moveTo>
                  <a:lnTo>
                    <a:pt x="1390" y="1000"/>
                  </a:lnTo>
                  <a:lnTo>
                    <a:pt x="1390" y="1000"/>
                  </a:lnTo>
                  <a:lnTo>
                    <a:pt x="1347" y="1043"/>
                  </a:lnTo>
                  <a:lnTo>
                    <a:pt x="1347" y="1043"/>
                  </a:lnTo>
                  <a:lnTo>
                    <a:pt x="695" y="1348"/>
                  </a:lnTo>
                  <a:lnTo>
                    <a:pt x="0" y="1652"/>
                  </a:lnTo>
                  <a:lnTo>
                    <a:pt x="0" y="652"/>
                  </a:lnTo>
                  <a:lnTo>
                    <a:pt x="0" y="652"/>
                  </a:lnTo>
                  <a:lnTo>
                    <a:pt x="695" y="348"/>
                  </a:lnTo>
                  <a:lnTo>
                    <a:pt x="1347" y="44"/>
                  </a:lnTo>
                  <a:lnTo>
                    <a:pt x="1347" y="44"/>
                  </a:lnTo>
                  <a:lnTo>
                    <a:pt x="1434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71" name="Google Shape;464;p17"/>
            <p:cNvSpPr/>
            <p:nvPr/>
          </p:nvSpPr>
          <p:spPr>
            <a:xfrm>
              <a:off x="9662742" y="4073808"/>
              <a:ext cx="656452" cy="244208"/>
            </a:xfrm>
            <a:custGeom>
              <a:avLst/>
              <a:ahLst/>
              <a:rect l="l" t="t" r="r" b="b"/>
              <a:pathLst>
                <a:path w="12384" h="4607" extrusionOk="0">
                  <a:moveTo>
                    <a:pt x="1" y="1"/>
                  </a:moveTo>
                  <a:lnTo>
                    <a:pt x="1" y="522"/>
                  </a:lnTo>
                  <a:lnTo>
                    <a:pt x="1" y="1000"/>
                  </a:lnTo>
                  <a:lnTo>
                    <a:pt x="44" y="1304"/>
                  </a:lnTo>
                  <a:lnTo>
                    <a:pt x="88" y="1608"/>
                  </a:lnTo>
                  <a:lnTo>
                    <a:pt x="262" y="1999"/>
                  </a:lnTo>
                  <a:lnTo>
                    <a:pt x="479" y="2347"/>
                  </a:lnTo>
                  <a:lnTo>
                    <a:pt x="740" y="2694"/>
                  </a:lnTo>
                  <a:lnTo>
                    <a:pt x="1044" y="2999"/>
                  </a:lnTo>
                  <a:lnTo>
                    <a:pt x="1391" y="3303"/>
                  </a:lnTo>
                  <a:lnTo>
                    <a:pt x="1826" y="3563"/>
                  </a:lnTo>
                  <a:lnTo>
                    <a:pt x="2260" y="3781"/>
                  </a:lnTo>
                  <a:lnTo>
                    <a:pt x="2738" y="3998"/>
                  </a:lnTo>
                  <a:lnTo>
                    <a:pt x="2782" y="3998"/>
                  </a:lnTo>
                  <a:lnTo>
                    <a:pt x="2868" y="4041"/>
                  </a:lnTo>
                  <a:lnTo>
                    <a:pt x="3260" y="4172"/>
                  </a:lnTo>
                  <a:lnTo>
                    <a:pt x="3390" y="4215"/>
                  </a:lnTo>
                  <a:lnTo>
                    <a:pt x="3477" y="4259"/>
                  </a:lnTo>
                  <a:lnTo>
                    <a:pt x="3651" y="4302"/>
                  </a:lnTo>
                  <a:lnTo>
                    <a:pt x="4042" y="4389"/>
                  </a:lnTo>
                  <a:lnTo>
                    <a:pt x="4128" y="4389"/>
                  </a:lnTo>
                  <a:lnTo>
                    <a:pt x="4302" y="4432"/>
                  </a:lnTo>
                  <a:lnTo>
                    <a:pt x="4606" y="4476"/>
                  </a:lnTo>
                  <a:lnTo>
                    <a:pt x="4737" y="4519"/>
                  </a:lnTo>
                  <a:lnTo>
                    <a:pt x="4867" y="4519"/>
                  </a:lnTo>
                  <a:lnTo>
                    <a:pt x="5215" y="4563"/>
                  </a:lnTo>
                  <a:lnTo>
                    <a:pt x="5475" y="4563"/>
                  </a:lnTo>
                  <a:lnTo>
                    <a:pt x="5779" y="4606"/>
                  </a:lnTo>
                  <a:lnTo>
                    <a:pt x="6692" y="4606"/>
                  </a:lnTo>
                  <a:lnTo>
                    <a:pt x="7126" y="4563"/>
                  </a:lnTo>
                  <a:lnTo>
                    <a:pt x="7344" y="4563"/>
                  </a:lnTo>
                  <a:lnTo>
                    <a:pt x="7474" y="4519"/>
                  </a:lnTo>
                  <a:lnTo>
                    <a:pt x="7908" y="4476"/>
                  </a:lnTo>
                  <a:lnTo>
                    <a:pt x="7995" y="4476"/>
                  </a:lnTo>
                  <a:lnTo>
                    <a:pt x="8082" y="4432"/>
                  </a:lnTo>
                  <a:lnTo>
                    <a:pt x="8256" y="4389"/>
                  </a:lnTo>
                  <a:lnTo>
                    <a:pt x="8603" y="4345"/>
                  </a:lnTo>
                  <a:lnTo>
                    <a:pt x="8864" y="4259"/>
                  </a:lnTo>
                  <a:lnTo>
                    <a:pt x="9168" y="4172"/>
                  </a:lnTo>
                  <a:lnTo>
                    <a:pt x="9255" y="4172"/>
                  </a:lnTo>
                  <a:lnTo>
                    <a:pt x="9950" y="3868"/>
                  </a:lnTo>
                  <a:lnTo>
                    <a:pt x="10602" y="3563"/>
                  </a:lnTo>
                  <a:lnTo>
                    <a:pt x="10993" y="3303"/>
                  </a:lnTo>
                  <a:lnTo>
                    <a:pt x="11384" y="2999"/>
                  </a:lnTo>
                  <a:lnTo>
                    <a:pt x="11688" y="2694"/>
                  </a:lnTo>
                  <a:lnTo>
                    <a:pt x="11949" y="2390"/>
                  </a:lnTo>
                  <a:lnTo>
                    <a:pt x="12123" y="2043"/>
                  </a:lnTo>
                  <a:lnTo>
                    <a:pt x="12253" y="1739"/>
                  </a:lnTo>
                  <a:lnTo>
                    <a:pt x="12340" y="1391"/>
                  </a:lnTo>
                  <a:lnTo>
                    <a:pt x="12383" y="1044"/>
                  </a:lnTo>
                  <a:lnTo>
                    <a:pt x="12383" y="44"/>
                  </a:lnTo>
                  <a:lnTo>
                    <a:pt x="12340" y="392"/>
                  </a:lnTo>
                  <a:lnTo>
                    <a:pt x="12296" y="739"/>
                  </a:lnTo>
                  <a:lnTo>
                    <a:pt x="12123" y="1044"/>
                  </a:lnTo>
                  <a:lnTo>
                    <a:pt x="11949" y="1391"/>
                  </a:lnTo>
                  <a:lnTo>
                    <a:pt x="11688" y="1695"/>
                  </a:lnTo>
                  <a:lnTo>
                    <a:pt x="11384" y="1999"/>
                  </a:lnTo>
                  <a:lnTo>
                    <a:pt x="10993" y="2303"/>
                  </a:lnTo>
                  <a:lnTo>
                    <a:pt x="10602" y="2564"/>
                  </a:lnTo>
                  <a:lnTo>
                    <a:pt x="9907" y="2912"/>
                  </a:lnTo>
                  <a:lnTo>
                    <a:pt x="9168" y="3172"/>
                  </a:lnTo>
                  <a:lnTo>
                    <a:pt x="8864" y="3259"/>
                  </a:lnTo>
                  <a:lnTo>
                    <a:pt x="8603" y="3346"/>
                  </a:lnTo>
                  <a:lnTo>
                    <a:pt x="8256" y="3390"/>
                  </a:lnTo>
                  <a:lnTo>
                    <a:pt x="7995" y="3433"/>
                  </a:lnTo>
                  <a:lnTo>
                    <a:pt x="7908" y="3477"/>
                  </a:lnTo>
                  <a:lnTo>
                    <a:pt x="7474" y="3520"/>
                  </a:lnTo>
                  <a:lnTo>
                    <a:pt x="7344" y="3563"/>
                  </a:lnTo>
                  <a:lnTo>
                    <a:pt x="7126" y="3563"/>
                  </a:lnTo>
                  <a:lnTo>
                    <a:pt x="6692" y="3607"/>
                  </a:lnTo>
                  <a:lnTo>
                    <a:pt x="5779" y="3607"/>
                  </a:lnTo>
                  <a:lnTo>
                    <a:pt x="5475" y="3563"/>
                  </a:lnTo>
                  <a:lnTo>
                    <a:pt x="5215" y="3563"/>
                  </a:lnTo>
                  <a:lnTo>
                    <a:pt x="4910" y="3520"/>
                  </a:lnTo>
                  <a:lnTo>
                    <a:pt x="4606" y="3477"/>
                  </a:lnTo>
                  <a:lnTo>
                    <a:pt x="4302" y="3433"/>
                  </a:lnTo>
                  <a:lnTo>
                    <a:pt x="4042" y="3390"/>
                  </a:lnTo>
                  <a:lnTo>
                    <a:pt x="3651" y="3259"/>
                  </a:lnTo>
                  <a:lnTo>
                    <a:pt x="3390" y="3216"/>
                  </a:lnTo>
                  <a:lnTo>
                    <a:pt x="3260" y="3172"/>
                  </a:lnTo>
                  <a:lnTo>
                    <a:pt x="2912" y="3042"/>
                  </a:lnTo>
                  <a:lnTo>
                    <a:pt x="2782" y="2999"/>
                  </a:lnTo>
                  <a:lnTo>
                    <a:pt x="2347" y="2825"/>
                  </a:lnTo>
                  <a:lnTo>
                    <a:pt x="2304" y="2781"/>
                  </a:lnTo>
                  <a:lnTo>
                    <a:pt x="1826" y="2564"/>
                  </a:lnTo>
                  <a:lnTo>
                    <a:pt x="1304" y="2217"/>
                  </a:lnTo>
                  <a:lnTo>
                    <a:pt x="870" y="1826"/>
                  </a:lnTo>
                  <a:lnTo>
                    <a:pt x="522" y="1435"/>
                  </a:lnTo>
                  <a:lnTo>
                    <a:pt x="262" y="1044"/>
                  </a:lnTo>
                  <a:lnTo>
                    <a:pt x="175" y="783"/>
                  </a:lnTo>
                  <a:lnTo>
                    <a:pt x="88" y="522"/>
                  </a:lnTo>
                  <a:lnTo>
                    <a:pt x="44" y="26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42546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72" name="Google Shape;465;p17"/>
            <p:cNvSpPr/>
            <p:nvPr/>
          </p:nvSpPr>
          <p:spPr>
            <a:xfrm>
              <a:off x="9662742" y="3884989"/>
              <a:ext cx="656452" cy="380015"/>
            </a:xfrm>
            <a:custGeom>
              <a:avLst/>
              <a:ahLst/>
              <a:rect l="l" t="t" r="r" b="b"/>
              <a:pathLst>
                <a:path w="12384" h="7169" extrusionOk="0">
                  <a:moveTo>
                    <a:pt x="6170" y="478"/>
                  </a:moveTo>
                  <a:lnTo>
                    <a:pt x="6692" y="522"/>
                  </a:lnTo>
                  <a:lnTo>
                    <a:pt x="7213" y="565"/>
                  </a:lnTo>
                  <a:lnTo>
                    <a:pt x="7691" y="608"/>
                  </a:lnTo>
                  <a:lnTo>
                    <a:pt x="8169" y="739"/>
                  </a:lnTo>
                  <a:lnTo>
                    <a:pt x="8647" y="869"/>
                  </a:lnTo>
                  <a:lnTo>
                    <a:pt x="9125" y="999"/>
                  </a:lnTo>
                  <a:lnTo>
                    <a:pt x="9559" y="1173"/>
                  </a:lnTo>
                  <a:lnTo>
                    <a:pt x="9950" y="1390"/>
                  </a:lnTo>
                  <a:lnTo>
                    <a:pt x="10341" y="1651"/>
                  </a:lnTo>
                  <a:lnTo>
                    <a:pt x="10645" y="1868"/>
                  </a:lnTo>
                  <a:lnTo>
                    <a:pt x="10906" y="2129"/>
                  </a:lnTo>
                  <a:lnTo>
                    <a:pt x="11123" y="2433"/>
                  </a:lnTo>
                  <a:lnTo>
                    <a:pt x="11297" y="2694"/>
                  </a:lnTo>
                  <a:lnTo>
                    <a:pt x="11428" y="2998"/>
                  </a:lnTo>
                  <a:lnTo>
                    <a:pt x="11514" y="3302"/>
                  </a:lnTo>
                  <a:lnTo>
                    <a:pt x="11514" y="3563"/>
                  </a:lnTo>
                  <a:lnTo>
                    <a:pt x="11514" y="3867"/>
                  </a:lnTo>
                  <a:lnTo>
                    <a:pt x="11428" y="4171"/>
                  </a:lnTo>
                  <a:lnTo>
                    <a:pt x="11297" y="4475"/>
                  </a:lnTo>
                  <a:lnTo>
                    <a:pt x="11123" y="4736"/>
                  </a:lnTo>
                  <a:lnTo>
                    <a:pt x="10906" y="4997"/>
                  </a:lnTo>
                  <a:lnTo>
                    <a:pt x="10645" y="5301"/>
                  </a:lnTo>
                  <a:lnTo>
                    <a:pt x="10341" y="5518"/>
                  </a:lnTo>
                  <a:lnTo>
                    <a:pt x="9994" y="5779"/>
                  </a:lnTo>
                  <a:lnTo>
                    <a:pt x="9559" y="5996"/>
                  </a:lnTo>
                  <a:lnTo>
                    <a:pt x="9125" y="6170"/>
                  </a:lnTo>
                  <a:lnTo>
                    <a:pt x="8690" y="6300"/>
                  </a:lnTo>
                  <a:lnTo>
                    <a:pt x="8212" y="6430"/>
                  </a:lnTo>
                  <a:lnTo>
                    <a:pt x="7735" y="6561"/>
                  </a:lnTo>
                  <a:lnTo>
                    <a:pt x="7257" y="6604"/>
                  </a:lnTo>
                  <a:lnTo>
                    <a:pt x="6735" y="6648"/>
                  </a:lnTo>
                  <a:lnTo>
                    <a:pt x="5693" y="6648"/>
                  </a:lnTo>
                  <a:lnTo>
                    <a:pt x="5215" y="6604"/>
                  </a:lnTo>
                  <a:lnTo>
                    <a:pt x="4693" y="6561"/>
                  </a:lnTo>
                  <a:lnTo>
                    <a:pt x="4215" y="6430"/>
                  </a:lnTo>
                  <a:lnTo>
                    <a:pt x="3737" y="6300"/>
                  </a:lnTo>
                  <a:lnTo>
                    <a:pt x="3303" y="6170"/>
                  </a:lnTo>
                  <a:lnTo>
                    <a:pt x="2868" y="5996"/>
                  </a:lnTo>
                  <a:lnTo>
                    <a:pt x="2434" y="5779"/>
                  </a:lnTo>
                  <a:lnTo>
                    <a:pt x="2086" y="5518"/>
                  </a:lnTo>
                  <a:lnTo>
                    <a:pt x="1782" y="5301"/>
                  </a:lnTo>
                  <a:lnTo>
                    <a:pt x="1478" y="4997"/>
                  </a:lnTo>
                  <a:lnTo>
                    <a:pt x="1261" y="4736"/>
                  </a:lnTo>
                  <a:lnTo>
                    <a:pt x="1087" y="4475"/>
                  </a:lnTo>
                  <a:lnTo>
                    <a:pt x="1000" y="4171"/>
                  </a:lnTo>
                  <a:lnTo>
                    <a:pt x="913" y="3867"/>
                  </a:lnTo>
                  <a:lnTo>
                    <a:pt x="870" y="3563"/>
                  </a:lnTo>
                  <a:lnTo>
                    <a:pt x="913" y="3302"/>
                  </a:lnTo>
                  <a:lnTo>
                    <a:pt x="957" y="2998"/>
                  </a:lnTo>
                  <a:lnTo>
                    <a:pt x="1087" y="2694"/>
                  </a:lnTo>
                  <a:lnTo>
                    <a:pt x="1261" y="2433"/>
                  </a:lnTo>
                  <a:lnTo>
                    <a:pt x="1478" y="2129"/>
                  </a:lnTo>
                  <a:lnTo>
                    <a:pt x="1739" y="1868"/>
                  </a:lnTo>
                  <a:lnTo>
                    <a:pt x="2043" y="1651"/>
                  </a:lnTo>
                  <a:lnTo>
                    <a:pt x="2434" y="1390"/>
                  </a:lnTo>
                  <a:lnTo>
                    <a:pt x="2825" y="1173"/>
                  </a:lnTo>
                  <a:lnTo>
                    <a:pt x="3260" y="999"/>
                  </a:lnTo>
                  <a:lnTo>
                    <a:pt x="3694" y="869"/>
                  </a:lnTo>
                  <a:lnTo>
                    <a:pt x="4172" y="739"/>
                  </a:lnTo>
                  <a:lnTo>
                    <a:pt x="4650" y="608"/>
                  </a:lnTo>
                  <a:lnTo>
                    <a:pt x="5171" y="565"/>
                  </a:lnTo>
                  <a:lnTo>
                    <a:pt x="5693" y="522"/>
                  </a:lnTo>
                  <a:lnTo>
                    <a:pt x="6170" y="478"/>
                  </a:lnTo>
                  <a:close/>
                  <a:moveTo>
                    <a:pt x="5606" y="0"/>
                  </a:moveTo>
                  <a:lnTo>
                    <a:pt x="4997" y="44"/>
                  </a:lnTo>
                  <a:lnTo>
                    <a:pt x="4433" y="131"/>
                  </a:lnTo>
                  <a:lnTo>
                    <a:pt x="3868" y="261"/>
                  </a:lnTo>
                  <a:lnTo>
                    <a:pt x="3303" y="391"/>
                  </a:lnTo>
                  <a:lnTo>
                    <a:pt x="2782" y="608"/>
                  </a:lnTo>
                  <a:lnTo>
                    <a:pt x="2260" y="782"/>
                  </a:lnTo>
                  <a:lnTo>
                    <a:pt x="1826" y="1043"/>
                  </a:lnTo>
                  <a:lnTo>
                    <a:pt x="1391" y="1304"/>
                  </a:lnTo>
                  <a:lnTo>
                    <a:pt x="1044" y="1608"/>
                  </a:lnTo>
                  <a:lnTo>
                    <a:pt x="696" y="1912"/>
                  </a:lnTo>
                  <a:lnTo>
                    <a:pt x="479" y="2216"/>
                  </a:lnTo>
                  <a:lnTo>
                    <a:pt x="262" y="2564"/>
                  </a:lnTo>
                  <a:lnTo>
                    <a:pt x="131" y="2911"/>
                  </a:lnTo>
                  <a:lnTo>
                    <a:pt x="44" y="3259"/>
                  </a:lnTo>
                  <a:lnTo>
                    <a:pt x="1" y="3563"/>
                  </a:lnTo>
                  <a:lnTo>
                    <a:pt x="44" y="3910"/>
                  </a:lnTo>
                  <a:lnTo>
                    <a:pt x="131" y="4258"/>
                  </a:lnTo>
                  <a:lnTo>
                    <a:pt x="262" y="4606"/>
                  </a:lnTo>
                  <a:lnTo>
                    <a:pt x="479" y="4910"/>
                  </a:lnTo>
                  <a:lnTo>
                    <a:pt x="740" y="5257"/>
                  </a:lnTo>
                  <a:lnTo>
                    <a:pt x="1044" y="5561"/>
                  </a:lnTo>
                  <a:lnTo>
                    <a:pt x="1435" y="5865"/>
                  </a:lnTo>
                  <a:lnTo>
                    <a:pt x="1826" y="6126"/>
                  </a:lnTo>
                  <a:lnTo>
                    <a:pt x="2304" y="6343"/>
                  </a:lnTo>
                  <a:lnTo>
                    <a:pt x="2825" y="6561"/>
                  </a:lnTo>
                  <a:lnTo>
                    <a:pt x="3346" y="6778"/>
                  </a:lnTo>
                  <a:lnTo>
                    <a:pt x="3911" y="6908"/>
                  </a:lnTo>
                  <a:lnTo>
                    <a:pt x="4476" y="7039"/>
                  </a:lnTo>
                  <a:lnTo>
                    <a:pt x="5041" y="7082"/>
                  </a:lnTo>
                  <a:lnTo>
                    <a:pt x="5649" y="7169"/>
                  </a:lnTo>
                  <a:lnTo>
                    <a:pt x="6822" y="7169"/>
                  </a:lnTo>
                  <a:lnTo>
                    <a:pt x="7387" y="7082"/>
                  </a:lnTo>
                  <a:lnTo>
                    <a:pt x="7995" y="7039"/>
                  </a:lnTo>
                  <a:lnTo>
                    <a:pt x="8560" y="6908"/>
                  </a:lnTo>
                  <a:lnTo>
                    <a:pt x="9081" y="6778"/>
                  </a:lnTo>
                  <a:lnTo>
                    <a:pt x="9603" y="6561"/>
                  </a:lnTo>
                  <a:lnTo>
                    <a:pt x="10124" y="6343"/>
                  </a:lnTo>
                  <a:lnTo>
                    <a:pt x="10602" y="6126"/>
                  </a:lnTo>
                  <a:lnTo>
                    <a:pt x="11037" y="5865"/>
                  </a:lnTo>
                  <a:lnTo>
                    <a:pt x="11384" y="5561"/>
                  </a:lnTo>
                  <a:lnTo>
                    <a:pt x="11688" y="5257"/>
                  </a:lnTo>
                  <a:lnTo>
                    <a:pt x="11949" y="4910"/>
                  </a:lnTo>
                  <a:lnTo>
                    <a:pt x="12123" y="4606"/>
                  </a:lnTo>
                  <a:lnTo>
                    <a:pt x="12296" y="4258"/>
                  </a:lnTo>
                  <a:lnTo>
                    <a:pt x="12383" y="3910"/>
                  </a:lnTo>
                  <a:lnTo>
                    <a:pt x="12383" y="3563"/>
                  </a:lnTo>
                  <a:lnTo>
                    <a:pt x="12340" y="3259"/>
                  </a:lnTo>
                  <a:lnTo>
                    <a:pt x="12253" y="2911"/>
                  </a:lnTo>
                  <a:lnTo>
                    <a:pt x="12123" y="2564"/>
                  </a:lnTo>
                  <a:lnTo>
                    <a:pt x="11949" y="2216"/>
                  </a:lnTo>
                  <a:lnTo>
                    <a:pt x="11688" y="1912"/>
                  </a:lnTo>
                  <a:lnTo>
                    <a:pt x="11341" y="1608"/>
                  </a:lnTo>
                  <a:lnTo>
                    <a:pt x="10993" y="1304"/>
                  </a:lnTo>
                  <a:lnTo>
                    <a:pt x="10559" y="1043"/>
                  </a:lnTo>
                  <a:lnTo>
                    <a:pt x="10081" y="782"/>
                  </a:lnTo>
                  <a:lnTo>
                    <a:pt x="9603" y="608"/>
                  </a:lnTo>
                  <a:lnTo>
                    <a:pt x="9081" y="391"/>
                  </a:lnTo>
                  <a:lnTo>
                    <a:pt x="8517" y="261"/>
                  </a:lnTo>
                  <a:lnTo>
                    <a:pt x="7952" y="131"/>
                  </a:lnTo>
                  <a:lnTo>
                    <a:pt x="7344" y="44"/>
                  </a:lnTo>
                  <a:lnTo>
                    <a:pt x="6779" y="0"/>
                  </a:lnTo>
                  <a:close/>
                </a:path>
              </a:pathLst>
            </a:custGeom>
            <a:solidFill>
              <a:srgbClr val="146B7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73" name="Google Shape;466;p17"/>
            <p:cNvSpPr/>
            <p:nvPr/>
          </p:nvSpPr>
          <p:spPr>
            <a:xfrm>
              <a:off x="9662742" y="3884989"/>
              <a:ext cx="656452" cy="380015"/>
            </a:xfrm>
            <a:custGeom>
              <a:avLst/>
              <a:ahLst/>
              <a:rect l="l" t="t" r="r" b="b"/>
              <a:pathLst>
                <a:path w="12384" h="7169" fill="none" extrusionOk="0">
                  <a:moveTo>
                    <a:pt x="10559" y="1043"/>
                  </a:moveTo>
                  <a:lnTo>
                    <a:pt x="10559" y="1043"/>
                  </a:lnTo>
                  <a:lnTo>
                    <a:pt x="10993" y="1304"/>
                  </a:lnTo>
                  <a:lnTo>
                    <a:pt x="11341" y="1608"/>
                  </a:lnTo>
                  <a:lnTo>
                    <a:pt x="11688" y="1912"/>
                  </a:lnTo>
                  <a:lnTo>
                    <a:pt x="11949" y="2216"/>
                  </a:lnTo>
                  <a:lnTo>
                    <a:pt x="12123" y="2564"/>
                  </a:lnTo>
                  <a:lnTo>
                    <a:pt x="12253" y="2911"/>
                  </a:lnTo>
                  <a:lnTo>
                    <a:pt x="12340" y="3259"/>
                  </a:lnTo>
                  <a:lnTo>
                    <a:pt x="12383" y="3563"/>
                  </a:lnTo>
                  <a:lnTo>
                    <a:pt x="12383" y="3910"/>
                  </a:lnTo>
                  <a:lnTo>
                    <a:pt x="12296" y="4258"/>
                  </a:lnTo>
                  <a:lnTo>
                    <a:pt x="12123" y="4606"/>
                  </a:lnTo>
                  <a:lnTo>
                    <a:pt x="11949" y="4910"/>
                  </a:lnTo>
                  <a:lnTo>
                    <a:pt x="11688" y="5257"/>
                  </a:lnTo>
                  <a:lnTo>
                    <a:pt x="11384" y="5561"/>
                  </a:lnTo>
                  <a:lnTo>
                    <a:pt x="11037" y="5865"/>
                  </a:lnTo>
                  <a:lnTo>
                    <a:pt x="10602" y="6126"/>
                  </a:lnTo>
                  <a:lnTo>
                    <a:pt x="10602" y="6126"/>
                  </a:lnTo>
                  <a:lnTo>
                    <a:pt x="10124" y="6343"/>
                  </a:lnTo>
                  <a:lnTo>
                    <a:pt x="9603" y="6561"/>
                  </a:lnTo>
                  <a:lnTo>
                    <a:pt x="9081" y="6778"/>
                  </a:lnTo>
                  <a:lnTo>
                    <a:pt x="8560" y="6908"/>
                  </a:lnTo>
                  <a:lnTo>
                    <a:pt x="7995" y="7039"/>
                  </a:lnTo>
                  <a:lnTo>
                    <a:pt x="7387" y="7082"/>
                  </a:lnTo>
                  <a:lnTo>
                    <a:pt x="6822" y="7169"/>
                  </a:lnTo>
                  <a:lnTo>
                    <a:pt x="6214" y="7169"/>
                  </a:lnTo>
                  <a:lnTo>
                    <a:pt x="5649" y="7169"/>
                  </a:lnTo>
                  <a:lnTo>
                    <a:pt x="5041" y="7082"/>
                  </a:lnTo>
                  <a:lnTo>
                    <a:pt x="4476" y="7039"/>
                  </a:lnTo>
                  <a:lnTo>
                    <a:pt x="3911" y="6908"/>
                  </a:lnTo>
                  <a:lnTo>
                    <a:pt x="3346" y="6778"/>
                  </a:lnTo>
                  <a:lnTo>
                    <a:pt x="2825" y="6561"/>
                  </a:lnTo>
                  <a:lnTo>
                    <a:pt x="2304" y="6343"/>
                  </a:lnTo>
                  <a:lnTo>
                    <a:pt x="1826" y="6126"/>
                  </a:lnTo>
                  <a:lnTo>
                    <a:pt x="1826" y="6126"/>
                  </a:lnTo>
                  <a:lnTo>
                    <a:pt x="1435" y="5865"/>
                  </a:lnTo>
                  <a:lnTo>
                    <a:pt x="1044" y="5561"/>
                  </a:lnTo>
                  <a:lnTo>
                    <a:pt x="740" y="5257"/>
                  </a:lnTo>
                  <a:lnTo>
                    <a:pt x="479" y="4910"/>
                  </a:lnTo>
                  <a:lnTo>
                    <a:pt x="262" y="4606"/>
                  </a:lnTo>
                  <a:lnTo>
                    <a:pt x="131" y="4258"/>
                  </a:lnTo>
                  <a:lnTo>
                    <a:pt x="44" y="3910"/>
                  </a:lnTo>
                  <a:lnTo>
                    <a:pt x="1" y="3563"/>
                  </a:lnTo>
                  <a:lnTo>
                    <a:pt x="44" y="3259"/>
                  </a:lnTo>
                  <a:lnTo>
                    <a:pt x="131" y="2911"/>
                  </a:lnTo>
                  <a:lnTo>
                    <a:pt x="262" y="2564"/>
                  </a:lnTo>
                  <a:lnTo>
                    <a:pt x="479" y="2216"/>
                  </a:lnTo>
                  <a:lnTo>
                    <a:pt x="696" y="1912"/>
                  </a:lnTo>
                  <a:lnTo>
                    <a:pt x="1044" y="1608"/>
                  </a:lnTo>
                  <a:lnTo>
                    <a:pt x="1391" y="1304"/>
                  </a:lnTo>
                  <a:lnTo>
                    <a:pt x="1826" y="1043"/>
                  </a:lnTo>
                  <a:lnTo>
                    <a:pt x="1826" y="1043"/>
                  </a:lnTo>
                  <a:lnTo>
                    <a:pt x="2260" y="782"/>
                  </a:lnTo>
                  <a:lnTo>
                    <a:pt x="2782" y="608"/>
                  </a:lnTo>
                  <a:lnTo>
                    <a:pt x="3303" y="391"/>
                  </a:lnTo>
                  <a:lnTo>
                    <a:pt x="3868" y="261"/>
                  </a:lnTo>
                  <a:lnTo>
                    <a:pt x="4433" y="131"/>
                  </a:lnTo>
                  <a:lnTo>
                    <a:pt x="4997" y="44"/>
                  </a:lnTo>
                  <a:lnTo>
                    <a:pt x="5606" y="0"/>
                  </a:lnTo>
                  <a:lnTo>
                    <a:pt x="6170" y="0"/>
                  </a:lnTo>
                  <a:lnTo>
                    <a:pt x="6779" y="0"/>
                  </a:lnTo>
                  <a:lnTo>
                    <a:pt x="7344" y="44"/>
                  </a:lnTo>
                  <a:lnTo>
                    <a:pt x="7952" y="131"/>
                  </a:lnTo>
                  <a:lnTo>
                    <a:pt x="8517" y="261"/>
                  </a:lnTo>
                  <a:lnTo>
                    <a:pt x="9081" y="391"/>
                  </a:lnTo>
                  <a:lnTo>
                    <a:pt x="9603" y="608"/>
                  </a:lnTo>
                  <a:lnTo>
                    <a:pt x="10081" y="782"/>
                  </a:lnTo>
                  <a:lnTo>
                    <a:pt x="10559" y="1043"/>
                  </a:lnTo>
                  <a:lnTo>
                    <a:pt x="10559" y="1043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74" name="Google Shape;467;p17"/>
            <p:cNvSpPr/>
            <p:nvPr/>
          </p:nvSpPr>
          <p:spPr>
            <a:xfrm>
              <a:off x="9708807" y="3910327"/>
              <a:ext cx="564324" cy="327060"/>
            </a:xfrm>
            <a:custGeom>
              <a:avLst/>
              <a:ahLst/>
              <a:rect l="l" t="t" r="r" b="b"/>
              <a:pathLst>
                <a:path w="10646" h="6170" fill="none" extrusionOk="0">
                  <a:moveTo>
                    <a:pt x="1565" y="5301"/>
                  </a:moveTo>
                  <a:lnTo>
                    <a:pt x="1565" y="5301"/>
                  </a:lnTo>
                  <a:lnTo>
                    <a:pt x="1999" y="5518"/>
                  </a:lnTo>
                  <a:lnTo>
                    <a:pt x="2434" y="5692"/>
                  </a:lnTo>
                  <a:lnTo>
                    <a:pt x="2868" y="5822"/>
                  </a:lnTo>
                  <a:lnTo>
                    <a:pt x="3346" y="5952"/>
                  </a:lnTo>
                  <a:lnTo>
                    <a:pt x="3824" y="6083"/>
                  </a:lnTo>
                  <a:lnTo>
                    <a:pt x="4346" y="6126"/>
                  </a:lnTo>
                  <a:lnTo>
                    <a:pt x="4824" y="6170"/>
                  </a:lnTo>
                  <a:lnTo>
                    <a:pt x="5345" y="6170"/>
                  </a:lnTo>
                  <a:lnTo>
                    <a:pt x="5866" y="6170"/>
                  </a:lnTo>
                  <a:lnTo>
                    <a:pt x="6388" y="6126"/>
                  </a:lnTo>
                  <a:lnTo>
                    <a:pt x="6866" y="6083"/>
                  </a:lnTo>
                  <a:lnTo>
                    <a:pt x="7343" y="5952"/>
                  </a:lnTo>
                  <a:lnTo>
                    <a:pt x="7821" y="5822"/>
                  </a:lnTo>
                  <a:lnTo>
                    <a:pt x="8256" y="5692"/>
                  </a:lnTo>
                  <a:lnTo>
                    <a:pt x="8690" y="5518"/>
                  </a:lnTo>
                  <a:lnTo>
                    <a:pt x="9125" y="5301"/>
                  </a:lnTo>
                  <a:lnTo>
                    <a:pt x="9125" y="5301"/>
                  </a:lnTo>
                  <a:lnTo>
                    <a:pt x="9472" y="5040"/>
                  </a:lnTo>
                  <a:lnTo>
                    <a:pt x="9776" y="4823"/>
                  </a:lnTo>
                  <a:lnTo>
                    <a:pt x="10037" y="4519"/>
                  </a:lnTo>
                  <a:lnTo>
                    <a:pt x="10254" y="4258"/>
                  </a:lnTo>
                  <a:lnTo>
                    <a:pt x="10428" y="3997"/>
                  </a:lnTo>
                  <a:lnTo>
                    <a:pt x="10559" y="3693"/>
                  </a:lnTo>
                  <a:lnTo>
                    <a:pt x="10645" y="3389"/>
                  </a:lnTo>
                  <a:lnTo>
                    <a:pt x="10645" y="3085"/>
                  </a:lnTo>
                  <a:lnTo>
                    <a:pt x="10645" y="2824"/>
                  </a:lnTo>
                  <a:lnTo>
                    <a:pt x="10559" y="2520"/>
                  </a:lnTo>
                  <a:lnTo>
                    <a:pt x="10428" y="2216"/>
                  </a:lnTo>
                  <a:lnTo>
                    <a:pt x="10254" y="1955"/>
                  </a:lnTo>
                  <a:lnTo>
                    <a:pt x="10037" y="1651"/>
                  </a:lnTo>
                  <a:lnTo>
                    <a:pt x="9776" y="1390"/>
                  </a:lnTo>
                  <a:lnTo>
                    <a:pt x="9472" y="1173"/>
                  </a:lnTo>
                  <a:lnTo>
                    <a:pt x="9081" y="912"/>
                  </a:lnTo>
                  <a:lnTo>
                    <a:pt x="9081" y="912"/>
                  </a:lnTo>
                  <a:lnTo>
                    <a:pt x="8690" y="695"/>
                  </a:lnTo>
                  <a:lnTo>
                    <a:pt x="8256" y="521"/>
                  </a:lnTo>
                  <a:lnTo>
                    <a:pt x="7778" y="391"/>
                  </a:lnTo>
                  <a:lnTo>
                    <a:pt x="7300" y="261"/>
                  </a:lnTo>
                  <a:lnTo>
                    <a:pt x="6822" y="130"/>
                  </a:lnTo>
                  <a:lnTo>
                    <a:pt x="6344" y="87"/>
                  </a:lnTo>
                  <a:lnTo>
                    <a:pt x="5823" y="44"/>
                  </a:lnTo>
                  <a:lnTo>
                    <a:pt x="5301" y="0"/>
                  </a:lnTo>
                  <a:lnTo>
                    <a:pt x="4824" y="44"/>
                  </a:lnTo>
                  <a:lnTo>
                    <a:pt x="4302" y="87"/>
                  </a:lnTo>
                  <a:lnTo>
                    <a:pt x="3781" y="130"/>
                  </a:lnTo>
                  <a:lnTo>
                    <a:pt x="3303" y="261"/>
                  </a:lnTo>
                  <a:lnTo>
                    <a:pt x="2825" y="391"/>
                  </a:lnTo>
                  <a:lnTo>
                    <a:pt x="2391" y="521"/>
                  </a:lnTo>
                  <a:lnTo>
                    <a:pt x="1956" y="695"/>
                  </a:lnTo>
                  <a:lnTo>
                    <a:pt x="1565" y="912"/>
                  </a:lnTo>
                  <a:lnTo>
                    <a:pt x="1565" y="912"/>
                  </a:lnTo>
                  <a:lnTo>
                    <a:pt x="1174" y="1173"/>
                  </a:lnTo>
                  <a:lnTo>
                    <a:pt x="870" y="1390"/>
                  </a:lnTo>
                  <a:lnTo>
                    <a:pt x="609" y="1651"/>
                  </a:lnTo>
                  <a:lnTo>
                    <a:pt x="392" y="1955"/>
                  </a:lnTo>
                  <a:lnTo>
                    <a:pt x="218" y="2216"/>
                  </a:lnTo>
                  <a:lnTo>
                    <a:pt x="88" y="2520"/>
                  </a:lnTo>
                  <a:lnTo>
                    <a:pt x="44" y="2824"/>
                  </a:lnTo>
                  <a:lnTo>
                    <a:pt x="1" y="3085"/>
                  </a:lnTo>
                  <a:lnTo>
                    <a:pt x="44" y="3389"/>
                  </a:lnTo>
                  <a:lnTo>
                    <a:pt x="131" y="3693"/>
                  </a:lnTo>
                  <a:lnTo>
                    <a:pt x="218" y="3997"/>
                  </a:lnTo>
                  <a:lnTo>
                    <a:pt x="392" y="4258"/>
                  </a:lnTo>
                  <a:lnTo>
                    <a:pt x="609" y="4519"/>
                  </a:lnTo>
                  <a:lnTo>
                    <a:pt x="913" y="4823"/>
                  </a:lnTo>
                  <a:lnTo>
                    <a:pt x="1217" y="5040"/>
                  </a:lnTo>
                  <a:lnTo>
                    <a:pt x="1565" y="530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75" name="Google Shape;468;p17"/>
            <p:cNvSpPr/>
            <p:nvPr/>
          </p:nvSpPr>
          <p:spPr>
            <a:xfrm>
              <a:off x="9773319" y="3997846"/>
              <a:ext cx="142857" cy="82958"/>
            </a:xfrm>
            <a:custGeom>
              <a:avLst/>
              <a:ahLst/>
              <a:rect l="l" t="t" r="r" b="b"/>
              <a:pathLst>
                <a:path w="2695" h="1565" extrusionOk="0">
                  <a:moveTo>
                    <a:pt x="1087" y="0"/>
                  </a:moveTo>
                  <a:lnTo>
                    <a:pt x="826" y="44"/>
                  </a:lnTo>
                  <a:lnTo>
                    <a:pt x="609" y="130"/>
                  </a:lnTo>
                  <a:lnTo>
                    <a:pt x="391" y="217"/>
                  </a:lnTo>
                  <a:lnTo>
                    <a:pt x="218" y="348"/>
                  </a:lnTo>
                  <a:lnTo>
                    <a:pt x="87" y="478"/>
                  </a:lnTo>
                  <a:lnTo>
                    <a:pt x="44" y="652"/>
                  </a:lnTo>
                  <a:lnTo>
                    <a:pt x="0" y="782"/>
                  </a:lnTo>
                  <a:lnTo>
                    <a:pt x="44" y="912"/>
                  </a:lnTo>
                  <a:lnTo>
                    <a:pt x="131" y="1086"/>
                  </a:lnTo>
                  <a:lnTo>
                    <a:pt x="218" y="1217"/>
                  </a:lnTo>
                  <a:lnTo>
                    <a:pt x="391" y="1347"/>
                  </a:lnTo>
                  <a:lnTo>
                    <a:pt x="609" y="1434"/>
                  </a:lnTo>
                  <a:lnTo>
                    <a:pt x="869" y="1521"/>
                  </a:lnTo>
                  <a:lnTo>
                    <a:pt x="1087" y="1564"/>
                  </a:lnTo>
                  <a:lnTo>
                    <a:pt x="1608" y="1564"/>
                  </a:lnTo>
                  <a:lnTo>
                    <a:pt x="1869" y="1521"/>
                  </a:lnTo>
                  <a:lnTo>
                    <a:pt x="2086" y="1434"/>
                  </a:lnTo>
                  <a:lnTo>
                    <a:pt x="2303" y="1347"/>
                  </a:lnTo>
                  <a:lnTo>
                    <a:pt x="2477" y="1217"/>
                  </a:lnTo>
                  <a:lnTo>
                    <a:pt x="2607" y="1086"/>
                  </a:lnTo>
                  <a:lnTo>
                    <a:pt x="2694" y="912"/>
                  </a:lnTo>
                  <a:lnTo>
                    <a:pt x="2694" y="782"/>
                  </a:lnTo>
                  <a:lnTo>
                    <a:pt x="2651" y="652"/>
                  </a:lnTo>
                  <a:lnTo>
                    <a:pt x="2607" y="478"/>
                  </a:lnTo>
                  <a:lnTo>
                    <a:pt x="2477" y="348"/>
                  </a:lnTo>
                  <a:lnTo>
                    <a:pt x="2303" y="217"/>
                  </a:lnTo>
                  <a:lnTo>
                    <a:pt x="2086" y="130"/>
                  </a:lnTo>
                  <a:lnTo>
                    <a:pt x="1869" y="44"/>
                  </a:lnTo>
                  <a:lnTo>
                    <a:pt x="1608" y="0"/>
                  </a:lnTo>
                  <a:close/>
                </a:path>
              </a:pathLst>
            </a:custGeom>
            <a:solidFill>
              <a:srgbClr val="42546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76" name="Google Shape;469;p17"/>
            <p:cNvSpPr/>
            <p:nvPr/>
          </p:nvSpPr>
          <p:spPr>
            <a:xfrm>
              <a:off x="10190185" y="4218895"/>
              <a:ext cx="274105" cy="195812"/>
            </a:xfrm>
            <a:custGeom>
              <a:avLst/>
              <a:ahLst/>
              <a:rect l="l" t="t" r="r" b="b"/>
              <a:pathLst>
                <a:path w="5171" h="3694" extrusionOk="0">
                  <a:moveTo>
                    <a:pt x="522" y="1"/>
                  </a:moveTo>
                  <a:lnTo>
                    <a:pt x="478" y="44"/>
                  </a:lnTo>
                  <a:lnTo>
                    <a:pt x="348" y="175"/>
                  </a:lnTo>
                  <a:lnTo>
                    <a:pt x="304" y="175"/>
                  </a:lnTo>
                  <a:lnTo>
                    <a:pt x="261" y="218"/>
                  </a:lnTo>
                  <a:lnTo>
                    <a:pt x="218" y="262"/>
                  </a:lnTo>
                  <a:lnTo>
                    <a:pt x="218" y="305"/>
                  </a:lnTo>
                  <a:lnTo>
                    <a:pt x="174" y="305"/>
                  </a:lnTo>
                  <a:lnTo>
                    <a:pt x="174" y="349"/>
                  </a:lnTo>
                  <a:lnTo>
                    <a:pt x="131" y="392"/>
                  </a:lnTo>
                  <a:lnTo>
                    <a:pt x="131" y="435"/>
                  </a:lnTo>
                  <a:lnTo>
                    <a:pt x="87" y="479"/>
                  </a:lnTo>
                  <a:lnTo>
                    <a:pt x="87" y="522"/>
                  </a:lnTo>
                  <a:lnTo>
                    <a:pt x="44" y="566"/>
                  </a:lnTo>
                  <a:lnTo>
                    <a:pt x="44" y="609"/>
                  </a:lnTo>
                  <a:lnTo>
                    <a:pt x="44" y="653"/>
                  </a:lnTo>
                  <a:lnTo>
                    <a:pt x="0" y="696"/>
                  </a:lnTo>
                  <a:lnTo>
                    <a:pt x="0" y="740"/>
                  </a:lnTo>
                  <a:lnTo>
                    <a:pt x="0" y="783"/>
                  </a:lnTo>
                  <a:lnTo>
                    <a:pt x="0" y="870"/>
                  </a:lnTo>
                  <a:lnTo>
                    <a:pt x="44" y="1044"/>
                  </a:lnTo>
                  <a:lnTo>
                    <a:pt x="131" y="1174"/>
                  </a:lnTo>
                  <a:lnTo>
                    <a:pt x="4475" y="3694"/>
                  </a:lnTo>
                  <a:lnTo>
                    <a:pt x="4388" y="3607"/>
                  </a:lnTo>
                  <a:lnTo>
                    <a:pt x="4345" y="3390"/>
                  </a:lnTo>
                  <a:lnTo>
                    <a:pt x="4345" y="3303"/>
                  </a:lnTo>
                  <a:lnTo>
                    <a:pt x="4388" y="3259"/>
                  </a:lnTo>
                  <a:lnTo>
                    <a:pt x="4388" y="3173"/>
                  </a:lnTo>
                  <a:lnTo>
                    <a:pt x="4432" y="3042"/>
                  </a:lnTo>
                  <a:lnTo>
                    <a:pt x="4475" y="2955"/>
                  </a:lnTo>
                  <a:lnTo>
                    <a:pt x="4562" y="2825"/>
                  </a:lnTo>
                  <a:lnTo>
                    <a:pt x="4649" y="2738"/>
                  </a:lnTo>
                  <a:lnTo>
                    <a:pt x="4693" y="2695"/>
                  </a:lnTo>
                  <a:lnTo>
                    <a:pt x="4823" y="2564"/>
                  </a:lnTo>
                  <a:lnTo>
                    <a:pt x="4910" y="2521"/>
                  </a:lnTo>
                  <a:lnTo>
                    <a:pt x="5084" y="2521"/>
                  </a:lnTo>
                  <a:lnTo>
                    <a:pt x="5171" y="2564"/>
                  </a:lnTo>
                  <a:lnTo>
                    <a:pt x="826" y="1"/>
                  </a:lnTo>
                  <a:close/>
                </a:path>
              </a:pathLst>
            </a:custGeom>
            <a:solidFill>
              <a:srgbClr val="B2C3CE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77" name="Google Shape;470;p17"/>
            <p:cNvSpPr/>
            <p:nvPr/>
          </p:nvSpPr>
          <p:spPr>
            <a:xfrm>
              <a:off x="10420511" y="4352478"/>
              <a:ext cx="50676" cy="64564"/>
            </a:xfrm>
            <a:custGeom>
              <a:avLst/>
              <a:ahLst/>
              <a:rect l="l" t="t" r="r" b="b"/>
              <a:pathLst>
                <a:path w="956" h="1218" extrusionOk="0">
                  <a:moveTo>
                    <a:pt x="652" y="1"/>
                  </a:moveTo>
                  <a:lnTo>
                    <a:pt x="478" y="44"/>
                  </a:lnTo>
                  <a:lnTo>
                    <a:pt x="304" y="218"/>
                  </a:lnTo>
                  <a:lnTo>
                    <a:pt x="130" y="435"/>
                  </a:lnTo>
                  <a:lnTo>
                    <a:pt x="43" y="653"/>
                  </a:lnTo>
                  <a:lnTo>
                    <a:pt x="0" y="870"/>
                  </a:lnTo>
                  <a:lnTo>
                    <a:pt x="43" y="1087"/>
                  </a:lnTo>
                  <a:lnTo>
                    <a:pt x="130" y="1174"/>
                  </a:lnTo>
                  <a:lnTo>
                    <a:pt x="304" y="1217"/>
                  </a:lnTo>
                  <a:lnTo>
                    <a:pt x="478" y="1174"/>
                  </a:lnTo>
                  <a:lnTo>
                    <a:pt x="652" y="1000"/>
                  </a:lnTo>
                  <a:lnTo>
                    <a:pt x="826" y="783"/>
                  </a:lnTo>
                  <a:lnTo>
                    <a:pt x="912" y="566"/>
                  </a:lnTo>
                  <a:lnTo>
                    <a:pt x="956" y="348"/>
                  </a:lnTo>
                  <a:lnTo>
                    <a:pt x="912" y="131"/>
                  </a:lnTo>
                  <a:lnTo>
                    <a:pt x="826" y="44"/>
                  </a:lnTo>
                  <a:lnTo>
                    <a:pt x="652" y="1"/>
                  </a:lnTo>
                  <a:close/>
                </a:path>
              </a:pathLst>
            </a:custGeom>
            <a:solidFill>
              <a:srgbClr val="17151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78" name="Google Shape;471;p17"/>
            <p:cNvSpPr/>
            <p:nvPr/>
          </p:nvSpPr>
          <p:spPr>
            <a:xfrm>
              <a:off x="10342163" y="4294910"/>
              <a:ext cx="354730" cy="262602"/>
            </a:xfrm>
            <a:custGeom>
              <a:avLst/>
              <a:ahLst/>
              <a:rect l="l" t="t" r="r" b="b"/>
              <a:pathLst>
                <a:path w="6692" h="4954" extrusionOk="0">
                  <a:moveTo>
                    <a:pt x="870" y="1"/>
                  </a:moveTo>
                  <a:lnTo>
                    <a:pt x="870" y="44"/>
                  </a:lnTo>
                  <a:lnTo>
                    <a:pt x="826" y="44"/>
                  </a:lnTo>
                  <a:lnTo>
                    <a:pt x="739" y="88"/>
                  </a:lnTo>
                  <a:lnTo>
                    <a:pt x="609" y="174"/>
                  </a:lnTo>
                  <a:lnTo>
                    <a:pt x="566" y="218"/>
                  </a:lnTo>
                  <a:lnTo>
                    <a:pt x="479" y="261"/>
                  </a:lnTo>
                  <a:lnTo>
                    <a:pt x="479" y="305"/>
                  </a:lnTo>
                  <a:lnTo>
                    <a:pt x="435" y="348"/>
                  </a:lnTo>
                  <a:lnTo>
                    <a:pt x="348" y="435"/>
                  </a:lnTo>
                  <a:lnTo>
                    <a:pt x="348" y="479"/>
                  </a:lnTo>
                  <a:lnTo>
                    <a:pt x="305" y="479"/>
                  </a:lnTo>
                  <a:lnTo>
                    <a:pt x="262" y="565"/>
                  </a:lnTo>
                  <a:lnTo>
                    <a:pt x="218" y="609"/>
                  </a:lnTo>
                  <a:lnTo>
                    <a:pt x="218" y="652"/>
                  </a:lnTo>
                  <a:lnTo>
                    <a:pt x="175" y="739"/>
                  </a:lnTo>
                  <a:lnTo>
                    <a:pt x="131" y="783"/>
                  </a:lnTo>
                  <a:lnTo>
                    <a:pt x="131" y="870"/>
                  </a:lnTo>
                  <a:lnTo>
                    <a:pt x="88" y="913"/>
                  </a:lnTo>
                  <a:lnTo>
                    <a:pt x="88" y="957"/>
                  </a:lnTo>
                  <a:lnTo>
                    <a:pt x="88" y="1000"/>
                  </a:lnTo>
                  <a:lnTo>
                    <a:pt x="44" y="1087"/>
                  </a:lnTo>
                  <a:lnTo>
                    <a:pt x="44" y="1130"/>
                  </a:lnTo>
                  <a:lnTo>
                    <a:pt x="44" y="1174"/>
                  </a:lnTo>
                  <a:lnTo>
                    <a:pt x="1" y="1304"/>
                  </a:lnTo>
                  <a:lnTo>
                    <a:pt x="44" y="1478"/>
                  </a:lnTo>
                  <a:lnTo>
                    <a:pt x="88" y="1608"/>
                  </a:lnTo>
                  <a:lnTo>
                    <a:pt x="131" y="1695"/>
                  </a:lnTo>
                  <a:lnTo>
                    <a:pt x="218" y="1782"/>
                  </a:lnTo>
                  <a:lnTo>
                    <a:pt x="5692" y="4954"/>
                  </a:lnTo>
                  <a:lnTo>
                    <a:pt x="5692" y="4954"/>
                  </a:lnTo>
                  <a:lnTo>
                    <a:pt x="5605" y="4867"/>
                  </a:lnTo>
                  <a:lnTo>
                    <a:pt x="5519" y="4780"/>
                  </a:lnTo>
                  <a:lnTo>
                    <a:pt x="5475" y="4649"/>
                  </a:lnTo>
                  <a:lnTo>
                    <a:pt x="5475" y="4476"/>
                  </a:lnTo>
                  <a:lnTo>
                    <a:pt x="5475" y="4302"/>
                  </a:lnTo>
                  <a:lnTo>
                    <a:pt x="5519" y="4128"/>
                  </a:lnTo>
                  <a:lnTo>
                    <a:pt x="5605" y="3954"/>
                  </a:lnTo>
                  <a:lnTo>
                    <a:pt x="5649" y="3781"/>
                  </a:lnTo>
                  <a:lnTo>
                    <a:pt x="5692" y="3781"/>
                  </a:lnTo>
                  <a:lnTo>
                    <a:pt x="5779" y="3650"/>
                  </a:lnTo>
                  <a:lnTo>
                    <a:pt x="5779" y="3607"/>
                  </a:lnTo>
                  <a:lnTo>
                    <a:pt x="5866" y="3476"/>
                  </a:lnTo>
                  <a:lnTo>
                    <a:pt x="5910" y="3476"/>
                  </a:lnTo>
                  <a:lnTo>
                    <a:pt x="5996" y="3390"/>
                  </a:lnTo>
                  <a:lnTo>
                    <a:pt x="6040" y="3346"/>
                  </a:lnTo>
                  <a:lnTo>
                    <a:pt x="6170" y="3259"/>
                  </a:lnTo>
                  <a:lnTo>
                    <a:pt x="6301" y="3172"/>
                  </a:lnTo>
                  <a:lnTo>
                    <a:pt x="6561" y="3172"/>
                  </a:lnTo>
                  <a:lnTo>
                    <a:pt x="6692" y="3216"/>
                  </a:lnTo>
                  <a:lnTo>
                    <a:pt x="1217" y="44"/>
                  </a:lnTo>
                  <a:lnTo>
                    <a:pt x="1217" y="1"/>
                  </a:lnTo>
                  <a:close/>
                </a:path>
              </a:pathLst>
            </a:custGeom>
            <a:solidFill>
              <a:srgbClr val="576A7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79" name="Google Shape;472;p17"/>
            <p:cNvSpPr/>
            <p:nvPr/>
          </p:nvSpPr>
          <p:spPr>
            <a:xfrm>
              <a:off x="10632389" y="4463056"/>
              <a:ext cx="76014" cy="96793"/>
            </a:xfrm>
            <a:custGeom>
              <a:avLst/>
              <a:ahLst/>
              <a:rect l="l" t="t" r="r" b="b"/>
              <a:pathLst>
                <a:path w="1434" h="1826" extrusionOk="0">
                  <a:moveTo>
                    <a:pt x="826" y="0"/>
                  </a:moveTo>
                  <a:lnTo>
                    <a:pt x="695" y="87"/>
                  </a:lnTo>
                  <a:lnTo>
                    <a:pt x="565" y="174"/>
                  </a:lnTo>
                  <a:lnTo>
                    <a:pt x="435" y="304"/>
                  </a:lnTo>
                  <a:lnTo>
                    <a:pt x="217" y="609"/>
                  </a:lnTo>
                  <a:lnTo>
                    <a:pt x="44" y="956"/>
                  </a:lnTo>
                  <a:lnTo>
                    <a:pt x="0" y="1130"/>
                  </a:lnTo>
                  <a:lnTo>
                    <a:pt x="0" y="1304"/>
                  </a:lnTo>
                  <a:lnTo>
                    <a:pt x="0" y="1477"/>
                  </a:lnTo>
                  <a:lnTo>
                    <a:pt x="44" y="1608"/>
                  </a:lnTo>
                  <a:lnTo>
                    <a:pt x="130" y="1695"/>
                  </a:lnTo>
                  <a:lnTo>
                    <a:pt x="217" y="1782"/>
                  </a:lnTo>
                  <a:lnTo>
                    <a:pt x="304" y="1825"/>
                  </a:lnTo>
                  <a:lnTo>
                    <a:pt x="435" y="1825"/>
                  </a:lnTo>
                  <a:lnTo>
                    <a:pt x="565" y="1782"/>
                  </a:lnTo>
                  <a:lnTo>
                    <a:pt x="695" y="1738"/>
                  </a:lnTo>
                  <a:lnTo>
                    <a:pt x="869" y="1608"/>
                  </a:lnTo>
                  <a:lnTo>
                    <a:pt x="999" y="1477"/>
                  </a:lnTo>
                  <a:lnTo>
                    <a:pt x="1217" y="1173"/>
                  </a:lnTo>
                  <a:lnTo>
                    <a:pt x="1347" y="826"/>
                  </a:lnTo>
                  <a:lnTo>
                    <a:pt x="1390" y="652"/>
                  </a:lnTo>
                  <a:lnTo>
                    <a:pt x="1434" y="478"/>
                  </a:lnTo>
                  <a:lnTo>
                    <a:pt x="1390" y="348"/>
                  </a:lnTo>
                  <a:lnTo>
                    <a:pt x="1347" y="218"/>
                  </a:lnTo>
                  <a:lnTo>
                    <a:pt x="1304" y="87"/>
                  </a:lnTo>
                  <a:lnTo>
                    <a:pt x="1217" y="44"/>
                  </a:lnTo>
                  <a:lnTo>
                    <a:pt x="1086" y="0"/>
                  </a:lnTo>
                  <a:close/>
                </a:path>
              </a:pathLst>
            </a:custGeom>
            <a:solidFill>
              <a:srgbClr val="42546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2" name="Google Shape;477;p18"/>
          <p:cNvSpPr txBox="1">
            <a:spLocks noGrp="1"/>
          </p:cNvSpPr>
          <p:nvPr>
            <p:ph type="title"/>
          </p:nvPr>
        </p:nvSpPr>
        <p:spPr>
          <a:xfrm>
            <a:off x="446116" y="135986"/>
            <a:ext cx="8229600" cy="4815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1200" lang="en" smtClean="0">
                <a:solidFill>
                  <a:schemeClr val="dk1"/>
                </a:solidFill>
              </a:rPr>
              <a:t>Ildiz – oʻsimlikning tayanchi</a:t>
            </a:r>
            <a:endParaRPr dirty="0" sz="1800">
              <a:solidFill>
                <a:schemeClr val="dk1"/>
              </a:solidFill>
            </a:endParaRPr>
          </a:p>
        </p:txBody>
      </p:sp>
      <p:sp>
        <p:nvSpPr>
          <p:cNvPr id="1048983" name="Google Shape;481;p18"/>
          <p:cNvSpPr txBox="1"/>
          <p:nvPr/>
        </p:nvSpPr>
        <p:spPr>
          <a:xfrm>
            <a:off x="4705348" y="2611439"/>
            <a:ext cx="3970367" cy="82779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dirty="0" sz="1200" lang="en" smtClean="0">
                <a:latin typeface="Roboto"/>
                <a:ea typeface="Roboto"/>
                <a:cs typeface="Roboto"/>
                <a:sym typeface="Roboto"/>
              </a:rPr>
              <a:t>Ildiz o‘simlikning muhim qismi bo‘lib, u o‘simlikni yerga mahkam qilib tutib turadi. Ildizsiz o‘simlik yerda o‘sib yashay olmaydi.</a:t>
            </a:r>
            <a:endParaRPr dirty="0"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8984" name="Google Shape;482;p18"/>
          <p:cNvSpPr txBox="1"/>
          <p:nvPr/>
        </p:nvSpPr>
        <p:spPr>
          <a:xfrm>
            <a:off x="4705349" y="1383086"/>
            <a:ext cx="3970365" cy="829018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dirty="0" sz="1200" lang="en" smtClean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Ildiz orqali o‘simlik suv va oziqa moddalarni tuproqdan olib, tanasiga yetkazadi. Bu jarayon o‘simlikning o‘sishi uchun juda muhimdir.</a:t>
            </a:r>
            <a:endParaRPr dirty="0" sz="10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8985" name="Google Shape;483;p18"/>
          <p:cNvSpPr txBox="1"/>
          <p:nvPr/>
        </p:nvSpPr>
        <p:spPr>
          <a:xfrm>
            <a:off x="4705349" y="3829813"/>
            <a:ext cx="3970366" cy="850687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dirty="0" sz="1200" lang="en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Ildizlar uzun, qisqa, tarvaqaylab yoki to‘g‘ri o‘sishi mumkin. Har bir turdagi ildiz o‘ziga xos vazifalarni bajarib, o‘simlikka yordam beradi.</a:t>
            </a:r>
            <a:endParaRPr dirty="0" sz="10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145728" name="Google Shape;488;p18"/>
          <p:cNvCxnSpPr>
            <a:cxnSpLocks/>
          </p:cNvCxnSpPr>
          <p:nvPr/>
        </p:nvCxnSpPr>
        <p:spPr>
          <a:xfrm>
            <a:off x="4647075" y="3555975"/>
            <a:ext cx="0" cy="1057200"/>
          </a:xfrm>
          <a:prstGeom prst="straightConnector1"/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48986" name="Google Shape;489;p18"/>
          <p:cNvSpPr txBox="1"/>
          <p:nvPr/>
        </p:nvSpPr>
        <p:spPr>
          <a:xfrm>
            <a:off x="4705350" y="1073088"/>
            <a:ext cx="615300" cy="2871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sz="1200" lang="en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01</a:t>
            </a:r>
            <a:endParaRPr b="1" sz="1800">
              <a:solidFill>
                <a:schemeClr val="dk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48987" name="Google Shape;491;p18"/>
          <p:cNvSpPr txBox="1"/>
          <p:nvPr/>
        </p:nvSpPr>
        <p:spPr>
          <a:xfrm>
            <a:off x="4705350" y="3542713"/>
            <a:ext cx="615300" cy="2871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sz="1200" lang="en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03</a:t>
            </a:r>
            <a:endParaRPr b="1" sz="1800">
              <a:solidFill>
                <a:schemeClr val="dk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48988" name="Google Shape;492;p18"/>
          <p:cNvSpPr txBox="1"/>
          <p:nvPr/>
        </p:nvSpPr>
        <p:spPr>
          <a:xfrm>
            <a:off x="4706849" y="2301442"/>
            <a:ext cx="615300" cy="2871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dirty="0" sz="1200" lang="en" smtClean="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02</a:t>
            </a:r>
            <a:endParaRPr b="1" dirty="0" sz="1800">
              <a:solidFill>
                <a:schemeClr val="dk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cxnSp>
        <p:nvCxnSpPr>
          <p:cNvPr id="3145729" name="Google Shape;495;p18"/>
          <p:cNvCxnSpPr>
            <a:cxnSpLocks/>
          </p:cNvCxnSpPr>
          <p:nvPr/>
        </p:nvCxnSpPr>
        <p:spPr>
          <a:xfrm>
            <a:off x="4647075" y="1101875"/>
            <a:ext cx="0" cy="1057200"/>
          </a:xfrm>
          <a:prstGeom prst="straightConnector1"/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45730" name="Google Shape;497;p18"/>
          <p:cNvCxnSpPr>
            <a:cxnSpLocks/>
          </p:cNvCxnSpPr>
          <p:nvPr/>
        </p:nvCxnSpPr>
        <p:spPr>
          <a:xfrm>
            <a:off x="4645774" y="2330229"/>
            <a:ext cx="0" cy="1057200"/>
          </a:xfrm>
          <a:prstGeom prst="straightConnector1"/>
          <a:noFill/>
          <a:ln w="381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2" name="Google Shape;498;p18"/>
          <p:cNvGrpSpPr/>
          <p:nvPr/>
        </p:nvGrpSpPr>
        <p:grpSpPr>
          <a:xfrm>
            <a:off x="536711" y="1384787"/>
            <a:ext cx="3738209" cy="2945494"/>
            <a:chOff x="1645800" y="2875950"/>
            <a:chExt cx="1674900" cy="1319725"/>
          </a:xfrm>
        </p:grpSpPr>
        <p:sp>
          <p:nvSpPr>
            <p:cNvPr id="1048989" name="Google Shape;499;p18"/>
            <p:cNvSpPr/>
            <p:nvPr/>
          </p:nvSpPr>
          <p:spPr>
            <a:xfrm>
              <a:off x="2571200" y="2904200"/>
              <a:ext cx="6550" cy="427975"/>
            </a:xfrm>
            <a:custGeom>
              <a:avLst/>
              <a:ahLst/>
              <a:rect l="l" t="t" r="r" b="b"/>
              <a:pathLst>
                <a:path w="262" h="17119" extrusionOk="0">
                  <a:moveTo>
                    <a:pt x="131" y="0"/>
                  </a:moveTo>
                  <a:lnTo>
                    <a:pt x="44" y="44"/>
                  </a:lnTo>
                  <a:lnTo>
                    <a:pt x="1" y="131"/>
                  </a:lnTo>
                  <a:lnTo>
                    <a:pt x="1" y="16988"/>
                  </a:lnTo>
                  <a:lnTo>
                    <a:pt x="44" y="17075"/>
                  </a:lnTo>
                  <a:lnTo>
                    <a:pt x="131" y="17118"/>
                  </a:lnTo>
                  <a:lnTo>
                    <a:pt x="262" y="17075"/>
                  </a:lnTo>
                  <a:lnTo>
                    <a:pt x="262" y="16988"/>
                  </a:lnTo>
                  <a:lnTo>
                    <a:pt x="262" y="131"/>
                  </a:lnTo>
                  <a:lnTo>
                    <a:pt x="262" y="44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90" name="Google Shape;500;p18"/>
            <p:cNvSpPr/>
            <p:nvPr/>
          </p:nvSpPr>
          <p:spPr>
            <a:xfrm>
              <a:off x="2552750" y="2875950"/>
              <a:ext cx="46725" cy="43475"/>
            </a:xfrm>
            <a:custGeom>
              <a:avLst/>
              <a:ahLst/>
              <a:rect l="l" t="t" r="r" b="b"/>
              <a:pathLst>
                <a:path w="1869" h="1739" extrusionOk="0">
                  <a:moveTo>
                    <a:pt x="913" y="1"/>
                  </a:moveTo>
                  <a:lnTo>
                    <a:pt x="826" y="44"/>
                  </a:lnTo>
                  <a:lnTo>
                    <a:pt x="0" y="1565"/>
                  </a:lnTo>
                  <a:lnTo>
                    <a:pt x="0" y="1652"/>
                  </a:lnTo>
                  <a:lnTo>
                    <a:pt x="44" y="1738"/>
                  </a:lnTo>
                  <a:lnTo>
                    <a:pt x="174" y="1738"/>
                  </a:lnTo>
                  <a:lnTo>
                    <a:pt x="217" y="1695"/>
                  </a:lnTo>
                  <a:lnTo>
                    <a:pt x="956" y="305"/>
                  </a:lnTo>
                  <a:lnTo>
                    <a:pt x="1651" y="783"/>
                  </a:lnTo>
                  <a:lnTo>
                    <a:pt x="1738" y="826"/>
                  </a:lnTo>
                  <a:lnTo>
                    <a:pt x="1825" y="739"/>
                  </a:lnTo>
                  <a:lnTo>
                    <a:pt x="1868" y="652"/>
                  </a:lnTo>
                  <a:lnTo>
                    <a:pt x="1825" y="565"/>
                  </a:lnTo>
                  <a:lnTo>
                    <a:pt x="100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91" name="Google Shape;501;p18"/>
            <p:cNvSpPr/>
            <p:nvPr/>
          </p:nvSpPr>
          <p:spPr>
            <a:xfrm>
              <a:off x="2348550" y="3180075"/>
              <a:ext cx="427975" cy="259625"/>
            </a:xfrm>
            <a:custGeom>
              <a:avLst/>
              <a:ahLst/>
              <a:rect l="l" t="t" r="r" b="b"/>
              <a:pathLst>
                <a:path w="17119" h="10385" extrusionOk="0">
                  <a:moveTo>
                    <a:pt x="16988" y="1"/>
                  </a:moveTo>
                  <a:lnTo>
                    <a:pt x="16901" y="44"/>
                  </a:lnTo>
                  <a:lnTo>
                    <a:pt x="44" y="10124"/>
                  </a:lnTo>
                  <a:lnTo>
                    <a:pt x="0" y="10211"/>
                  </a:lnTo>
                  <a:lnTo>
                    <a:pt x="0" y="10298"/>
                  </a:lnTo>
                  <a:lnTo>
                    <a:pt x="44" y="10341"/>
                  </a:lnTo>
                  <a:lnTo>
                    <a:pt x="87" y="10384"/>
                  </a:lnTo>
                  <a:lnTo>
                    <a:pt x="174" y="10341"/>
                  </a:lnTo>
                  <a:lnTo>
                    <a:pt x="17031" y="261"/>
                  </a:lnTo>
                  <a:lnTo>
                    <a:pt x="17118" y="174"/>
                  </a:lnTo>
                  <a:lnTo>
                    <a:pt x="17075" y="88"/>
                  </a:lnTo>
                  <a:lnTo>
                    <a:pt x="169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92" name="Google Shape;502;p18"/>
            <p:cNvSpPr/>
            <p:nvPr/>
          </p:nvSpPr>
          <p:spPr>
            <a:xfrm>
              <a:off x="2771075" y="3159450"/>
              <a:ext cx="32600" cy="47800"/>
            </a:xfrm>
            <a:custGeom>
              <a:avLst/>
              <a:ahLst/>
              <a:rect l="l" t="t" r="r" b="b"/>
              <a:pathLst>
                <a:path w="1304" h="1912" extrusionOk="0">
                  <a:moveTo>
                    <a:pt x="174" y="0"/>
                  </a:moveTo>
                  <a:lnTo>
                    <a:pt x="87" y="44"/>
                  </a:lnTo>
                  <a:lnTo>
                    <a:pt x="44" y="87"/>
                  </a:lnTo>
                  <a:lnTo>
                    <a:pt x="44" y="217"/>
                  </a:lnTo>
                  <a:lnTo>
                    <a:pt x="130" y="261"/>
                  </a:lnTo>
                  <a:lnTo>
                    <a:pt x="956" y="435"/>
                  </a:lnTo>
                  <a:lnTo>
                    <a:pt x="44" y="1695"/>
                  </a:lnTo>
                  <a:lnTo>
                    <a:pt x="0" y="1782"/>
                  </a:lnTo>
                  <a:lnTo>
                    <a:pt x="44" y="1868"/>
                  </a:lnTo>
                  <a:lnTo>
                    <a:pt x="130" y="1912"/>
                  </a:lnTo>
                  <a:lnTo>
                    <a:pt x="217" y="1868"/>
                  </a:lnTo>
                  <a:lnTo>
                    <a:pt x="1260" y="435"/>
                  </a:lnTo>
                  <a:lnTo>
                    <a:pt x="1303" y="391"/>
                  </a:lnTo>
                  <a:lnTo>
                    <a:pt x="1303" y="304"/>
                  </a:lnTo>
                  <a:lnTo>
                    <a:pt x="1260" y="261"/>
                  </a:lnTo>
                  <a:lnTo>
                    <a:pt x="1217" y="217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rgbClr val="171D5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93" name="Google Shape;503;p18"/>
            <p:cNvSpPr/>
            <p:nvPr/>
          </p:nvSpPr>
          <p:spPr>
            <a:xfrm>
              <a:off x="2443050" y="2962850"/>
              <a:ext cx="136875" cy="391050"/>
            </a:xfrm>
            <a:custGeom>
              <a:avLst/>
              <a:ahLst/>
              <a:rect l="l" t="t" r="r" b="b"/>
              <a:pathLst>
                <a:path w="5475" h="15642" extrusionOk="0">
                  <a:moveTo>
                    <a:pt x="5301" y="0"/>
                  </a:moveTo>
                  <a:lnTo>
                    <a:pt x="4910" y="261"/>
                  </a:lnTo>
                  <a:lnTo>
                    <a:pt x="4562" y="522"/>
                  </a:lnTo>
                  <a:lnTo>
                    <a:pt x="4258" y="826"/>
                  </a:lnTo>
                  <a:lnTo>
                    <a:pt x="3997" y="1130"/>
                  </a:lnTo>
                  <a:lnTo>
                    <a:pt x="3737" y="1478"/>
                  </a:lnTo>
                  <a:lnTo>
                    <a:pt x="3563" y="1825"/>
                  </a:lnTo>
                  <a:lnTo>
                    <a:pt x="3389" y="2216"/>
                  </a:lnTo>
                  <a:lnTo>
                    <a:pt x="3215" y="2607"/>
                  </a:lnTo>
                  <a:lnTo>
                    <a:pt x="2998" y="3476"/>
                  </a:lnTo>
                  <a:lnTo>
                    <a:pt x="2824" y="4475"/>
                  </a:lnTo>
                  <a:lnTo>
                    <a:pt x="2694" y="5518"/>
                  </a:lnTo>
                  <a:lnTo>
                    <a:pt x="2563" y="6691"/>
                  </a:lnTo>
                  <a:lnTo>
                    <a:pt x="2433" y="8038"/>
                  </a:lnTo>
                  <a:lnTo>
                    <a:pt x="2259" y="9515"/>
                  </a:lnTo>
                  <a:lnTo>
                    <a:pt x="1999" y="11123"/>
                  </a:lnTo>
                  <a:lnTo>
                    <a:pt x="1651" y="12861"/>
                  </a:lnTo>
                  <a:lnTo>
                    <a:pt x="1477" y="13512"/>
                  </a:lnTo>
                  <a:lnTo>
                    <a:pt x="1217" y="14077"/>
                  </a:lnTo>
                  <a:lnTo>
                    <a:pt x="956" y="14512"/>
                  </a:lnTo>
                  <a:lnTo>
                    <a:pt x="695" y="14859"/>
                  </a:lnTo>
                  <a:lnTo>
                    <a:pt x="478" y="15120"/>
                  </a:lnTo>
                  <a:lnTo>
                    <a:pt x="261" y="15294"/>
                  </a:lnTo>
                  <a:lnTo>
                    <a:pt x="87" y="15424"/>
                  </a:lnTo>
                  <a:lnTo>
                    <a:pt x="0" y="15467"/>
                  </a:lnTo>
                  <a:lnTo>
                    <a:pt x="0" y="15598"/>
                  </a:lnTo>
                  <a:lnTo>
                    <a:pt x="44" y="15641"/>
                  </a:lnTo>
                  <a:lnTo>
                    <a:pt x="174" y="15641"/>
                  </a:lnTo>
                  <a:lnTo>
                    <a:pt x="391" y="15511"/>
                  </a:lnTo>
                  <a:lnTo>
                    <a:pt x="652" y="15294"/>
                  </a:lnTo>
                  <a:lnTo>
                    <a:pt x="913" y="15033"/>
                  </a:lnTo>
                  <a:lnTo>
                    <a:pt x="1173" y="14685"/>
                  </a:lnTo>
                  <a:lnTo>
                    <a:pt x="1434" y="14207"/>
                  </a:lnTo>
                  <a:lnTo>
                    <a:pt x="1695" y="13643"/>
                  </a:lnTo>
                  <a:lnTo>
                    <a:pt x="1912" y="12904"/>
                  </a:lnTo>
                  <a:lnTo>
                    <a:pt x="2259" y="11166"/>
                  </a:lnTo>
                  <a:lnTo>
                    <a:pt x="2520" y="9515"/>
                  </a:lnTo>
                  <a:lnTo>
                    <a:pt x="2694" y="8038"/>
                  </a:lnTo>
                  <a:lnTo>
                    <a:pt x="2824" y="6735"/>
                  </a:lnTo>
                  <a:lnTo>
                    <a:pt x="2955" y="5562"/>
                  </a:lnTo>
                  <a:lnTo>
                    <a:pt x="3085" y="4475"/>
                  </a:lnTo>
                  <a:lnTo>
                    <a:pt x="3259" y="3563"/>
                  </a:lnTo>
                  <a:lnTo>
                    <a:pt x="3476" y="2694"/>
                  </a:lnTo>
                  <a:lnTo>
                    <a:pt x="3606" y="2303"/>
                  </a:lnTo>
                  <a:lnTo>
                    <a:pt x="3780" y="1955"/>
                  </a:lnTo>
                  <a:lnTo>
                    <a:pt x="3954" y="1608"/>
                  </a:lnTo>
                  <a:lnTo>
                    <a:pt x="4171" y="1304"/>
                  </a:lnTo>
                  <a:lnTo>
                    <a:pt x="4432" y="1000"/>
                  </a:lnTo>
                  <a:lnTo>
                    <a:pt x="4736" y="739"/>
                  </a:lnTo>
                  <a:lnTo>
                    <a:pt x="5040" y="478"/>
                  </a:lnTo>
                  <a:lnTo>
                    <a:pt x="5431" y="218"/>
                  </a:lnTo>
                  <a:lnTo>
                    <a:pt x="5474" y="131"/>
                  </a:lnTo>
                  <a:lnTo>
                    <a:pt x="5474" y="44"/>
                  </a:lnTo>
                  <a:lnTo>
                    <a:pt x="538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94" name="Google Shape;504;p18"/>
            <p:cNvSpPr/>
            <p:nvPr/>
          </p:nvSpPr>
          <p:spPr>
            <a:xfrm>
              <a:off x="2571200" y="2953075"/>
              <a:ext cx="136900" cy="252000"/>
            </a:xfrm>
            <a:custGeom>
              <a:avLst/>
              <a:ahLst/>
              <a:rect l="l" t="t" r="r" b="b"/>
              <a:pathLst>
                <a:path w="5476" h="10080" extrusionOk="0">
                  <a:moveTo>
                    <a:pt x="1217" y="0"/>
                  </a:moveTo>
                  <a:lnTo>
                    <a:pt x="1000" y="44"/>
                  </a:lnTo>
                  <a:lnTo>
                    <a:pt x="566" y="174"/>
                  </a:lnTo>
                  <a:lnTo>
                    <a:pt x="88" y="435"/>
                  </a:lnTo>
                  <a:lnTo>
                    <a:pt x="1" y="522"/>
                  </a:lnTo>
                  <a:lnTo>
                    <a:pt x="44" y="609"/>
                  </a:lnTo>
                  <a:lnTo>
                    <a:pt x="88" y="695"/>
                  </a:lnTo>
                  <a:lnTo>
                    <a:pt x="218" y="652"/>
                  </a:lnTo>
                  <a:lnTo>
                    <a:pt x="653" y="435"/>
                  </a:lnTo>
                  <a:lnTo>
                    <a:pt x="1044" y="304"/>
                  </a:lnTo>
                  <a:lnTo>
                    <a:pt x="1348" y="261"/>
                  </a:lnTo>
                  <a:lnTo>
                    <a:pt x="1478" y="304"/>
                  </a:lnTo>
                  <a:lnTo>
                    <a:pt x="1608" y="348"/>
                  </a:lnTo>
                  <a:lnTo>
                    <a:pt x="1739" y="435"/>
                  </a:lnTo>
                  <a:lnTo>
                    <a:pt x="1869" y="522"/>
                  </a:lnTo>
                  <a:lnTo>
                    <a:pt x="2043" y="782"/>
                  </a:lnTo>
                  <a:lnTo>
                    <a:pt x="2173" y="1173"/>
                  </a:lnTo>
                  <a:lnTo>
                    <a:pt x="2304" y="1608"/>
                  </a:lnTo>
                  <a:lnTo>
                    <a:pt x="2434" y="2129"/>
                  </a:lnTo>
                  <a:lnTo>
                    <a:pt x="2521" y="2694"/>
                  </a:lnTo>
                  <a:lnTo>
                    <a:pt x="2651" y="3997"/>
                  </a:lnTo>
                  <a:lnTo>
                    <a:pt x="2825" y="5170"/>
                  </a:lnTo>
                  <a:lnTo>
                    <a:pt x="2999" y="6430"/>
                  </a:lnTo>
                  <a:lnTo>
                    <a:pt x="3259" y="7734"/>
                  </a:lnTo>
                  <a:lnTo>
                    <a:pt x="3390" y="8429"/>
                  </a:lnTo>
                  <a:lnTo>
                    <a:pt x="3607" y="9081"/>
                  </a:lnTo>
                  <a:lnTo>
                    <a:pt x="3737" y="9428"/>
                  </a:lnTo>
                  <a:lnTo>
                    <a:pt x="3911" y="9689"/>
                  </a:lnTo>
                  <a:lnTo>
                    <a:pt x="4085" y="9906"/>
                  </a:lnTo>
                  <a:lnTo>
                    <a:pt x="4346" y="10037"/>
                  </a:lnTo>
                  <a:lnTo>
                    <a:pt x="4476" y="10080"/>
                  </a:lnTo>
                  <a:lnTo>
                    <a:pt x="4650" y="10080"/>
                  </a:lnTo>
                  <a:lnTo>
                    <a:pt x="4954" y="10037"/>
                  </a:lnTo>
                  <a:lnTo>
                    <a:pt x="5214" y="9950"/>
                  </a:lnTo>
                  <a:lnTo>
                    <a:pt x="5432" y="9819"/>
                  </a:lnTo>
                  <a:lnTo>
                    <a:pt x="5475" y="9732"/>
                  </a:lnTo>
                  <a:lnTo>
                    <a:pt x="5475" y="9645"/>
                  </a:lnTo>
                  <a:lnTo>
                    <a:pt x="5388" y="9602"/>
                  </a:lnTo>
                  <a:lnTo>
                    <a:pt x="5301" y="9602"/>
                  </a:lnTo>
                  <a:lnTo>
                    <a:pt x="5214" y="9645"/>
                  </a:lnTo>
                  <a:lnTo>
                    <a:pt x="4997" y="9732"/>
                  </a:lnTo>
                  <a:lnTo>
                    <a:pt x="4737" y="9819"/>
                  </a:lnTo>
                  <a:lnTo>
                    <a:pt x="4563" y="9819"/>
                  </a:lnTo>
                  <a:lnTo>
                    <a:pt x="4432" y="9776"/>
                  </a:lnTo>
                  <a:lnTo>
                    <a:pt x="4259" y="9689"/>
                  </a:lnTo>
                  <a:lnTo>
                    <a:pt x="4085" y="9515"/>
                  </a:lnTo>
                  <a:lnTo>
                    <a:pt x="3955" y="9298"/>
                  </a:lnTo>
                  <a:lnTo>
                    <a:pt x="3824" y="8994"/>
                  </a:lnTo>
                  <a:lnTo>
                    <a:pt x="3650" y="8342"/>
                  </a:lnTo>
                  <a:lnTo>
                    <a:pt x="3477" y="7690"/>
                  </a:lnTo>
                  <a:lnTo>
                    <a:pt x="3259" y="6387"/>
                  </a:lnTo>
                  <a:lnTo>
                    <a:pt x="3086" y="5127"/>
                  </a:lnTo>
                  <a:lnTo>
                    <a:pt x="2912" y="3954"/>
                  </a:lnTo>
                  <a:lnTo>
                    <a:pt x="2738" y="2564"/>
                  </a:lnTo>
                  <a:lnTo>
                    <a:pt x="2651" y="1955"/>
                  </a:lnTo>
                  <a:lnTo>
                    <a:pt x="2564" y="1434"/>
                  </a:lnTo>
                  <a:lnTo>
                    <a:pt x="2390" y="956"/>
                  </a:lnTo>
                  <a:lnTo>
                    <a:pt x="2217" y="609"/>
                  </a:lnTo>
                  <a:lnTo>
                    <a:pt x="1999" y="304"/>
                  </a:lnTo>
                  <a:lnTo>
                    <a:pt x="1869" y="218"/>
                  </a:lnTo>
                  <a:lnTo>
                    <a:pt x="1739" y="131"/>
                  </a:lnTo>
                  <a:lnTo>
                    <a:pt x="1565" y="44"/>
                  </a:lnTo>
                  <a:lnTo>
                    <a:pt x="139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95" name="Google Shape;505;p18"/>
            <p:cNvSpPr/>
            <p:nvPr/>
          </p:nvSpPr>
          <p:spPr>
            <a:xfrm>
              <a:off x="1943400" y="3792675"/>
              <a:ext cx="398650" cy="364975"/>
            </a:xfrm>
            <a:custGeom>
              <a:avLst/>
              <a:ahLst/>
              <a:rect l="l" t="t" r="r" b="b"/>
              <a:pathLst>
                <a:path w="15946" h="14599" extrusionOk="0">
                  <a:moveTo>
                    <a:pt x="1" y="1"/>
                  </a:moveTo>
                  <a:lnTo>
                    <a:pt x="1" y="5388"/>
                  </a:lnTo>
                  <a:lnTo>
                    <a:pt x="15946" y="14599"/>
                  </a:lnTo>
                  <a:lnTo>
                    <a:pt x="15946" y="921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96" name="Google Shape;506;p18"/>
            <p:cNvSpPr/>
            <p:nvPr/>
          </p:nvSpPr>
          <p:spPr>
            <a:xfrm>
              <a:off x="1943400" y="3792675"/>
              <a:ext cx="398650" cy="364975"/>
            </a:xfrm>
            <a:custGeom>
              <a:avLst/>
              <a:ahLst/>
              <a:rect l="l" t="t" r="r" b="b"/>
              <a:pathLst>
                <a:path w="15946" h="14599" fill="none" extrusionOk="0">
                  <a:moveTo>
                    <a:pt x="1" y="1"/>
                  </a:moveTo>
                  <a:lnTo>
                    <a:pt x="1" y="5388"/>
                  </a:lnTo>
                  <a:lnTo>
                    <a:pt x="15946" y="14599"/>
                  </a:lnTo>
                  <a:lnTo>
                    <a:pt x="15946" y="921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97" name="Google Shape;507;p18"/>
            <p:cNvSpPr/>
            <p:nvPr/>
          </p:nvSpPr>
          <p:spPr>
            <a:xfrm>
              <a:off x="2342025" y="3673200"/>
              <a:ext cx="606100" cy="484450"/>
            </a:xfrm>
            <a:custGeom>
              <a:avLst/>
              <a:ahLst/>
              <a:rect l="l" t="t" r="r" b="b"/>
              <a:pathLst>
                <a:path w="24244" h="19378" extrusionOk="0">
                  <a:moveTo>
                    <a:pt x="24244" y="0"/>
                  </a:moveTo>
                  <a:lnTo>
                    <a:pt x="1" y="13990"/>
                  </a:lnTo>
                  <a:lnTo>
                    <a:pt x="1" y="19378"/>
                  </a:lnTo>
                  <a:lnTo>
                    <a:pt x="24244" y="5562"/>
                  </a:lnTo>
                  <a:lnTo>
                    <a:pt x="24244" y="0"/>
                  </a:lnTo>
                  <a:close/>
                </a:path>
              </a:pathLst>
            </a:custGeom>
            <a:solidFill>
              <a:srgbClr val="125A6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98" name="Google Shape;508;p18"/>
            <p:cNvSpPr/>
            <p:nvPr/>
          </p:nvSpPr>
          <p:spPr>
            <a:xfrm>
              <a:off x="2342025" y="3673200"/>
              <a:ext cx="606100" cy="484450"/>
            </a:xfrm>
            <a:custGeom>
              <a:avLst/>
              <a:ahLst/>
              <a:rect l="l" t="t" r="r" b="b"/>
              <a:pathLst>
                <a:path w="24244" h="19378" fill="none" extrusionOk="0">
                  <a:moveTo>
                    <a:pt x="1" y="13990"/>
                  </a:moveTo>
                  <a:lnTo>
                    <a:pt x="1" y="19378"/>
                  </a:lnTo>
                  <a:lnTo>
                    <a:pt x="24244" y="5562"/>
                  </a:lnTo>
                  <a:lnTo>
                    <a:pt x="24244" y="0"/>
                  </a:lnTo>
                  <a:lnTo>
                    <a:pt x="1" y="1399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99" name="Google Shape;509;p18"/>
            <p:cNvSpPr/>
            <p:nvPr/>
          </p:nvSpPr>
          <p:spPr>
            <a:xfrm>
              <a:off x="1935800" y="3444025"/>
              <a:ext cx="1013425" cy="578950"/>
            </a:xfrm>
            <a:custGeom>
              <a:avLst/>
              <a:ahLst/>
              <a:rect l="l" t="t" r="r" b="b"/>
              <a:pathLst>
                <a:path w="40537" h="23158" extrusionOk="0">
                  <a:moveTo>
                    <a:pt x="24244" y="0"/>
                  </a:moveTo>
                  <a:lnTo>
                    <a:pt x="0" y="13903"/>
                  </a:lnTo>
                  <a:lnTo>
                    <a:pt x="16250" y="23157"/>
                  </a:lnTo>
                  <a:lnTo>
                    <a:pt x="40536" y="9167"/>
                  </a:lnTo>
                  <a:lnTo>
                    <a:pt x="24244" y="0"/>
                  </a:lnTo>
                  <a:close/>
                </a:path>
              </a:pathLst>
            </a:custGeom>
            <a:solidFill>
              <a:srgbClr val="1985A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00" name="Google Shape;510;p18"/>
            <p:cNvSpPr/>
            <p:nvPr/>
          </p:nvSpPr>
          <p:spPr>
            <a:xfrm>
              <a:off x="1939050" y="3911075"/>
              <a:ext cx="403000" cy="246575"/>
            </a:xfrm>
            <a:custGeom>
              <a:avLst/>
              <a:ahLst/>
              <a:rect l="l" t="t" r="r" b="b"/>
              <a:pathLst>
                <a:path w="16120" h="9863" extrusionOk="0">
                  <a:moveTo>
                    <a:pt x="1" y="0"/>
                  </a:moveTo>
                  <a:lnTo>
                    <a:pt x="1" y="478"/>
                  </a:lnTo>
                  <a:lnTo>
                    <a:pt x="16120" y="9863"/>
                  </a:lnTo>
                  <a:lnTo>
                    <a:pt x="16120" y="934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25A6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01" name="Google Shape;511;p18"/>
            <p:cNvSpPr/>
            <p:nvPr/>
          </p:nvSpPr>
          <p:spPr>
            <a:xfrm>
              <a:off x="2256225" y="3648225"/>
              <a:ext cx="336725" cy="193350"/>
            </a:xfrm>
            <a:custGeom>
              <a:avLst/>
              <a:ahLst/>
              <a:rect l="l" t="t" r="r" b="b"/>
              <a:pathLst>
                <a:path w="13469" h="7734" extrusionOk="0">
                  <a:moveTo>
                    <a:pt x="2129" y="0"/>
                  </a:moveTo>
                  <a:lnTo>
                    <a:pt x="0" y="1217"/>
                  </a:lnTo>
                  <a:lnTo>
                    <a:pt x="11340" y="7734"/>
                  </a:lnTo>
                  <a:lnTo>
                    <a:pt x="13469" y="6517"/>
                  </a:lnTo>
                  <a:lnTo>
                    <a:pt x="21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02" name="Google Shape;512;p18"/>
            <p:cNvSpPr/>
            <p:nvPr/>
          </p:nvSpPr>
          <p:spPr>
            <a:xfrm>
              <a:off x="2332250" y="3608025"/>
              <a:ext cx="336750" cy="193375"/>
            </a:xfrm>
            <a:custGeom>
              <a:avLst/>
              <a:ahLst/>
              <a:rect l="l" t="t" r="r" b="b"/>
              <a:pathLst>
                <a:path w="13470" h="7735" extrusionOk="0">
                  <a:moveTo>
                    <a:pt x="2129" y="1"/>
                  </a:moveTo>
                  <a:lnTo>
                    <a:pt x="1" y="1217"/>
                  </a:lnTo>
                  <a:lnTo>
                    <a:pt x="11340" y="7734"/>
                  </a:lnTo>
                  <a:lnTo>
                    <a:pt x="13469" y="6518"/>
                  </a:lnTo>
                  <a:lnTo>
                    <a:pt x="212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03" name="Google Shape;513;p18"/>
            <p:cNvSpPr/>
            <p:nvPr/>
          </p:nvSpPr>
          <p:spPr>
            <a:xfrm>
              <a:off x="2487575" y="3568925"/>
              <a:ext cx="88000" cy="51075"/>
            </a:xfrm>
            <a:custGeom>
              <a:avLst/>
              <a:ahLst/>
              <a:rect l="l" t="t" r="r" b="b"/>
              <a:pathLst>
                <a:path w="3520" h="2043" extrusionOk="0">
                  <a:moveTo>
                    <a:pt x="1912" y="1"/>
                  </a:moveTo>
                  <a:lnTo>
                    <a:pt x="1782" y="44"/>
                  </a:lnTo>
                  <a:lnTo>
                    <a:pt x="44" y="1000"/>
                  </a:lnTo>
                  <a:lnTo>
                    <a:pt x="0" y="1043"/>
                  </a:lnTo>
                  <a:lnTo>
                    <a:pt x="0" y="1087"/>
                  </a:lnTo>
                  <a:lnTo>
                    <a:pt x="0" y="1130"/>
                  </a:lnTo>
                  <a:lnTo>
                    <a:pt x="44" y="1174"/>
                  </a:lnTo>
                  <a:lnTo>
                    <a:pt x="218" y="1217"/>
                  </a:lnTo>
                  <a:lnTo>
                    <a:pt x="391" y="1174"/>
                  </a:lnTo>
                  <a:lnTo>
                    <a:pt x="1608" y="522"/>
                  </a:lnTo>
                  <a:lnTo>
                    <a:pt x="1434" y="1087"/>
                  </a:lnTo>
                  <a:lnTo>
                    <a:pt x="1434" y="1130"/>
                  </a:lnTo>
                  <a:lnTo>
                    <a:pt x="1478" y="1174"/>
                  </a:lnTo>
                  <a:lnTo>
                    <a:pt x="1565" y="1217"/>
                  </a:lnTo>
                  <a:lnTo>
                    <a:pt x="1695" y="1217"/>
                  </a:lnTo>
                  <a:lnTo>
                    <a:pt x="2651" y="1130"/>
                  </a:lnTo>
                  <a:lnTo>
                    <a:pt x="2651" y="1130"/>
                  </a:lnTo>
                  <a:lnTo>
                    <a:pt x="1434" y="1825"/>
                  </a:lnTo>
                  <a:lnTo>
                    <a:pt x="1391" y="1869"/>
                  </a:lnTo>
                  <a:lnTo>
                    <a:pt x="1391" y="1912"/>
                  </a:lnTo>
                  <a:lnTo>
                    <a:pt x="1391" y="1956"/>
                  </a:lnTo>
                  <a:lnTo>
                    <a:pt x="1434" y="1999"/>
                  </a:lnTo>
                  <a:lnTo>
                    <a:pt x="1608" y="2043"/>
                  </a:lnTo>
                  <a:lnTo>
                    <a:pt x="1738" y="1999"/>
                  </a:lnTo>
                  <a:lnTo>
                    <a:pt x="3476" y="1043"/>
                  </a:lnTo>
                  <a:lnTo>
                    <a:pt x="3520" y="1000"/>
                  </a:lnTo>
                  <a:lnTo>
                    <a:pt x="3520" y="956"/>
                  </a:lnTo>
                  <a:lnTo>
                    <a:pt x="3520" y="913"/>
                  </a:lnTo>
                  <a:lnTo>
                    <a:pt x="3476" y="870"/>
                  </a:lnTo>
                  <a:lnTo>
                    <a:pt x="3389" y="826"/>
                  </a:lnTo>
                  <a:lnTo>
                    <a:pt x="3259" y="826"/>
                  </a:lnTo>
                  <a:lnTo>
                    <a:pt x="1912" y="956"/>
                  </a:lnTo>
                  <a:lnTo>
                    <a:pt x="2129" y="174"/>
                  </a:lnTo>
                  <a:lnTo>
                    <a:pt x="2129" y="87"/>
                  </a:lnTo>
                  <a:lnTo>
                    <a:pt x="2086" y="44"/>
                  </a:lnTo>
                  <a:lnTo>
                    <a:pt x="1912" y="1"/>
                  </a:lnTo>
                  <a:close/>
                </a:path>
              </a:pathLst>
            </a:custGeom>
            <a:solidFill>
              <a:srgbClr val="F5F6F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04" name="Google Shape;514;p18"/>
            <p:cNvSpPr/>
            <p:nvPr/>
          </p:nvSpPr>
          <p:spPr>
            <a:xfrm>
              <a:off x="2486500" y="3567850"/>
              <a:ext cx="90175" cy="53250"/>
            </a:xfrm>
            <a:custGeom>
              <a:avLst/>
              <a:ahLst/>
              <a:rect l="l" t="t" r="r" b="b"/>
              <a:pathLst>
                <a:path w="3607" h="2130" extrusionOk="0">
                  <a:moveTo>
                    <a:pt x="1955" y="87"/>
                  </a:moveTo>
                  <a:lnTo>
                    <a:pt x="2085" y="130"/>
                  </a:lnTo>
                  <a:lnTo>
                    <a:pt x="2129" y="130"/>
                  </a:lnTo>
                  <a:lnTo>
                    <a:pt x="2172" y="174"/>
                  </a:lnTo>
                  <a:lnTo>
                    <a:pt x="1912" y="1043"/>
                  </a:lnTo>
                  <a:lnTo>
                    <a:pt x="3302" y="913"/>
                  </a:lnTo>
                  <a:lnTo>
                    <a:pt x="3476" y="913"/>
                  </a:lnTo>
                  <a:lnTo>
                    <a:pt x="3519" y="999"/>
                  </a:lnTo>
                  <a:lnTo>
                    <a:pt x="3476" y="1043"/>
                  </a:lnTo>
                  <a:lnTo>
                    <a:pt x="1781" y="1999"/>
                  </a:lnTo>
                  <a:lnTo>
                    <a:pt x="1651" y="2042"/>
                  </a:lnTo>
                  <a:lnTo>
                    <a:pt x="1477" y="1999"/>
                  </a:lnTo>
                  <a:lnTo>
                    <a:pt x="1477" y="1955"/>
                  </a:lnTo>
                  <a:lnTo>
                    <a:pt x="1521" y="1912"/>
                  </a:lnTo>
                  <a:lnTo>
                    <a:pt x="2911" y="1130"/>
                  </a:lnTo>
                  <a:lnTo>
                    <a:pt x="1694" y="1217"/>
                  </a:lnTo>
                  <a:lnTo>
                    <a:pt x="1564" y="1173"/>
                  </a:lnTo>
                  <a:lnTo>
                    <a:pt x="1521" y="1173"/>
                  </a:lnTo>
                  <a:lnTo>
                    <a:pt x="1477" y="1130"/>
                  </a:lnTo>
                  <a:lnTo>
                    <a:pt x="1694" y="435"/>
                  </a:lnTo>
                  <a:lnTo>
                    <a:pt x="391" y="1217"/>
                  </a:lnTo>
                  <a:lnTo>
                    <a:pt x="130" y="1217"/>
                  </a:lnTo>
                  <a:lnTo>
                    <a:pt x="87" y="1130"/>
                  </a:lnTo>
                  <a:lnTo>
                    <a:pt x="130" y="1086"/>
                  </a:lnTo>
                  <a:lnTo>
                    <a:pt x="1825" y="130"/>
                  </a:lnTo>
                  <a:lnTo>
                    <a:pt x="1955" y="87"/>
                  </a:lnTo>
                  <a:close/>
                  <a:moveTo>
                    <a:pt x="1955" y="0"/>
                  </a:moveTo>
                  <a:lnTo>
                    <a:pt x="1781" y="44"/>
                  </a:lnTo>
                  <a:lnTo>
                    <a:pt x="87" y="999"/>
                  </a:lnTo>
                  <a:lnTo>
                    <a:pt x="0" y="1086"/>
                  </a:lnTo>
                  <a:lnTo>
                    <a:pt x="0" y="1130"/>
                  </a:lnTo>
                  <a:lnTo>
                    <a:pt x="0" y="1217"/>
                  </a:lnTo>
                  <a:lnTo>
                    <a:pt x="87" y="1260"/>
                  </a:lnTo>
                  <a:lnTo>
                    <a:pt x="174" y="1304"/>
                  </a:lnTo>
                  <a:lnTo>
                    <a:pt x="261" y="1304"/>
                  </a:lnTo>
                  <a:lnTo>
                    <a:pt x="434" y="1260"/>
                  </a:lnTo>
                  <a:lnTo>
                    <a:pt x="1564" y="652"/>
                  </a:lnTo>
                  <a:lnTo>
                    <a:pt x="1434" y="1086"/>
                  </a:lnTo>
                  <a:lnTo>
                    <a:pt x="1390" y="1130"/>
                  </a:lnTo>
                  <a:lnTo>
                    <a:pt x="1434" y="1217"/>
                  </a:lnTo>
                  <a:lnTo>
                    <a:pt x="1477" y="1260"/>
                  </a:lnTo>
                  <a:lnTo>
                    <a:pt x="1521" y="1260"/>
                  </a:lnTo>
                  <a:lnTo>
                    <a:pt x="1694" y="1304"/>
                  </a:lnTo>
                  <a:lnTo>
                    <a:pt x="1738" y="1304"/>
                  </a:lnTo>
                  <a:lnTo>
                    <a:pt x="2520" y="1217"/>
                  </a:lnTo>
                  <a:lnTo>
                    <a:pt x="1477" y="1825"/>
                  </a:lnTo>
                  <a:lnTo>
                    <a:pt x="1390" y="1868"/>
                  </a:lnTo>
                  <a:lnTo>
                    <a:pt x="1390" y="1955"/>
                  </a:lnTo>
                  <a:lnTo>
                    <a:pt x="1390" y="2042"/>
                  </a:lnTo>
                  <a:lnTo>
                    <a:pt x="1434" y="2086"/>
                  </a:lnTo>
                  <a:lnTo>
                    <a:pt x="1521" y="2129"/>
                  </a:lnTo>
                  <a:lnTo>
                    <a:pt x="1651" y="2129"/>
                  </a:lnTo>
                  <a:lnTo>
                    <a:pt x="1825" y="2086"/>
                  </a:lnTo>
                  <a:lnTo>
                    <a:pt x="3519" y="1130"/>
                  </a:lnTo>
                  <a:lnTo>
                    <a:pt x="3606" y="1043"/>
                  </a:lnTo>
                  <a:lnTo>
                    <a:pt x="3606" y="999"/>
                  </a:lnTo>
                  <a:lnTo>
                    <a:pt x="3606" y="913"/>
                  </a:lnTo>
                  <a:lnTo>
                    <a:pt x="3519" y="869"/>
                  </a:lnTo>
                  <a:lnTo>
                    <a:pt x="3345" y="826"/>
                  </a:lnTo>
                  <a:lnTo>
                    <a:pt x="3302" y="826"/>
                  </a:lnTo>
                  <a:lnTo>
                    <a:pt x="1999" y="913"/>
                  </a:lnTo>
                  <a:lnTo>
                    <a:pt x="2216" y="217"/>
                  </a:lnTo>
                  <a:lnTo>
                    <a:pt x="2259" y="174"/>
                  </a:lnTo>
                  <a:lnTo>
                    <a:pt x="2216" y="87"/>
                  </a:lnTo>
                  <a:lnTo>
                    <a:pt x="2172" y="44"/>
                  </a:lnTo>
                  <a:lnTo>
                    <a:pt x="2129" y="44"/>
                  </a:lnTo>
                  <a:lnTo>
                    <a:pt x="1955" y="0"/>
                  </a:lnTo>
                  <a:close/>
                </a:path>
              </a:pathLst>
            </a:custGeom>
            <a:solidFill>
              <a:srgbClr val="F5F6F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05" name="Google Shape;515;p18"/>
            <p:cNvSpPr/>
            <p:nvPr/>
          </p:nvSpPr>
          <p:spPr>
            <a:xfrm>
              <a:off x="2538625" y="3609125"/>
              <a:ext cx="69550" cy="39125"/>
            </a:xfrm>
            <a:custGeom>
              <a:avLst/>
              <a:ahLst/>
              <a:rect l="l" t="t" r="r" b="b"/>
              <a:pathLst>
                <a:path w="2782" h="1565" extrusionOk="0">
                  <a:moveTo>
                    <a:pt x="2129" y="348"/>
                  </a:moveTo>
                  <a:lnTo>
                    <a:pt x="1738" y="869"/>
                  </a:lnTo>
                  <a:lnTo>
                    <a:pt x="1260" y="565"/>
                  </a:lnTo>
                  <a:lnTo>
                    <a:pt x="2129" y="348"/>
                  </a:lnTo>
                  <a:close/>
                  <a:moveTo>
                    <a:pt x="2477" y="0"/>
                  </a:moveTo>
                  <a:lnTo>
                    <a:pt x="174" y="608"/>
                  </a:lnTo>
                  <a:lnTo>
                    <a:pt x="44" y="652"/>
                  </a:lnTo>
                  <a:lnTo>
                    <a:pt x="0" y="695"/>
                  </a:lnTo>
                  <a:lnTo>
                    <a:pt x="44" y="782"/>
                  </a:lnTo>
                  <a:lnTo>
                    <a:pt x="87" y="782"/>
                  </a:lnTo>
                  <a:lnTo>
                    <a:pt x="174" y="826"/>
                  </a:lnTo>
                  <a:lnTo>
                    <a:pt x="348" y="826"/>
                  </a:lnTo>
                  <a:lnTo>
                    <a:pt x="826" y="695"/>
                  </a:lnTo>
                  <a:lnTo>
                    <a:pt x="1521" y="1086"/>
                  </a:lnTo>
                  <a:lnTo>
                    <a:pt x="1304" y="1390"/>
                  </a:lnTo>
                  <a:lnTo>
                    <a:pt x="1260" y="1477"/>
                  </a:lnTo>
                  <a:lnTo>
                    <a:pt x="1347" y="1521"/>
                  </a:lnTo>
                  <a:lnTo>
                    <a:pt x="1391" y="1564"/>
                  </a:lnTo>
                  <a:lnTo>
                    <a:pt x="1565" y="1564"/>
                  </a:lnTo>
                  <a:lnTo>
                    <a:pt x="1695" y="1477"/>
                  </a:lnTo>
                  <a:lnTo>
                    <a:pt x="2781" y="174"/>
                  </a:lnTo>
                  <a:lnTo>
                    <a:pt x="2781" y="87"/>
                  </a:lnTo>
                  <a:lnTo>
                    <a:pt x="2738" y="0"/>
                  </a:lnTo>
                  <a:close/>
                </a:path>
              </a:pathLst>
            </a:custGeom>
            <a:solidFill>
              <a:srgbClr val="F5F6F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06" name="Google Shape;516;p18"/>
            <p:cNvSpPr/>
            <p:nvPr/>
          </p:nvSpPr>
          <p:spPr>
            <a:xfrm>
              <a:off x="2537550" y="3608025"/>
              <a:ext cx="71700" cy="41300"/>
            </a:xfrm>
            <a:custGeom>
              <a:avLst/>
              <a:ahLst/>
              <a:rect l="l" t="t" r="r" b="b"/>
              <a:pathLst>
                <a:path w="2868" h="1652" extrusionOk="0">
                  <a:moveTo>
                    <a:pt x="2042" y="479"/>
                  </a:moveTo>
                  <a:lnTo>
                    <a:pt x="1752" y="851"/>
                  </a:lnTo>
                  <a:lnTo>
                    <a:pt x="1752" y="851"/>
                  </a:lnTo>
                  <a:lnTo>
                    <a:pt x="1434" y="652"/>
                  </a:lnTo>
                  <a:lnTo>
                    <a:pt x="2042" y="479"/>
                  </a:lnTo>
                  <a:close/>
                  <a:moveTo>
                    <a:pt x="2303" y="348"/>
                  </a:moveTo>
                  <a:lnTo>
                    <a:pt x="1217" y="609"/>
                  </a:lnTo>
                  <a:lnTo>
                    <a:pt x="1781" y="957"/>
                  </a:lnTo>
                  <a:lnTo>
                    <a:pt x="1825" y="913"/>
                  </a:lnTo>
                  <a:lnTo>
                    <a:pt x="2303" y="348"/>
                  </a:lnTo>
                  <a:close/>
                  <a:moveTo>
                    <a:pt x="2737" y="88"/>
                  </a:moveTo>
                  <a:lnTo>
                    <a:pt x="2781" y="174"/>
                  </a:lnTo>
                  <a:lnTo>
                    <a:pt x="1694" y="1521"/>
                  </a:lnTo>
                  <a:lnTo>
                    <a:pt x="1651" y="1565"/>
                  </a:lnTo>
                  <a:lnTo>
                    <a:pt x="1434" y="1565"/>
                  </a:lnTo>
                  <a:lnTo>
                    <a:pt x="1390" y="1521"/>
                  </a:lnTo>
                  <a:lnTo>
                    <a:pt x="1347" y="1478"/>
                  </a:lnTo>
                  <a:lnTo>
                    <a:pt x="1651" y="1130"/>
                  </a:lnTo>
                  <a:lnTo>
                    <a:pt x="912" y="696"/>
                  </a:lnTo>
                  <a:lnTo>
                    <a:pt x="348" y="826"/>
                  </a:lnTo>
                  <a:lnTo>
                    <a:pt x="130" y="826"/>
                  </a:lnTo>
                  <a:lnTo>
                    <a:pt x="130" y="783"/>
                  </a:lnTo>
                  <a:lnTo>
                    <a:pt x="87" y="739"/>
                  </a:lnTo>
                  <a:lnTo>
                    <a:pt x="130" y="739"/>
                  </a:lnTo>
                  <a:lnTo>
                    <a:pt x="217" y="696"/>
                  </a:lnTo>
                  <a:lnTo>
                    <a:pt x="2520" y="88"/>
                  </a:lnTo>
                  <a:close/>
                  <a:moveTo>
                    <a:pt x="2520" y="1"/>
                  </a:moveTo>
                  <a:lnTo>
                    <a:pt x="174" y="609"/>
                  </a:lnTo>
                  <a:lnTo>
                    <a:pt x="87" y="652"/>
                  </a:lnTo>
                  <a:lnTo>
                    <a:pt x="43" y="696"/>
                  </a:lnTo>
                  <a:lnTo>
                    <a:pt x="0" y="739"/>
                  </a:lnTo>
                  <a:lnTo>
                    <a:pt x="43" y="826"/>
                  </a:lnTo>
                  <a:lnTo>
                    <a:pt x="87" y="870"/>
                  </a:lnTo>
                  <a:lnTo>
                    <a:pt x="304" y="913"/>
                  </a:lnTo>
                  <a:lnTo>
                    <a:pt x="391" y="913"/>
                  </a:lnTo>
                  <a:lnTo>
                    <a:pt x="869" y="783"/>
                  </a:lnTo>
                  <a:lnTo>
                    <a:pt x="1521" y="1174"/>
                  </a:lnTo>
                  <a:lnTo>
                    <a:pt x="1303" y="1391"/>
                  </a:lnTo>
                  <a:lnTo>
                    <a:pt x="1260" y="1478"/>
                  </a:lnTo>
                  <a:lnTo>
                    <a:pt x="1303" y="1565"/>
                  </a:lnTo>
                  <a:lnTo>
                    <a:pt x="1347" y="1608"/>
                  </a:lnTo>
                  <a:lnTo>
                    <a:pt x="1434" y="1652"/>
                  </a:lnTo>
                  <a:lnTo>
                    <a:pt x="1651" y="1652"/>
                  </a:lnTo>
                  <a:lnTo>
                    <a:pt x="1781" y="1565"/>
                  </a:lnTo>
                  <a:lnTo>
                    <a:pt x="2867" y="218"/>
                  </a:lnTo>
                  <a:lnTo>
                    <a:pt x="2867" y="174"/>
                  </a:lnTo>
                  <a:lnTo>
                    <a:pt x="2867" y="88"/>
                  </a:lnTo>
                  <a:lnTo>
                    <a:pt x="2781" y="44"/>
                  </a:lnTo>
                  <a:lnTo>
                    <a:pt x="2694" y="1"/>
                  </a:lnTo>
                  <a:close/>
                </a:path>
              </a:pathLst>
            </a:custGeom>
            <a:solidFill>
              <a:srgbClr val="F5F6F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07" name="Google Shape;517;p18"/>
            <p:cNvSpPr/>
            <p:nvPr/>
          </p:nvSpPr>
          <p:spPr>
            <a:xfrm>
              <a:off x="2591850" y="3621075"/>
              <a:ext cx="68450" cy="40200"/>
            </a:xfrm>
            <a:custGeom>
              <a:avLst/>
              <a:ahLst/>
              <a:rect l="l" t="t" r="r" b="b"/>
              <a:pathLst>
                <a:path w="2738" h="1608" extrusionOk="0">
                  <a:moveTo>
                    <a:pt x="1347" y="0"/>
                  </a:moveTo>
                  <a:lnTo>
                    <a:pt x="1173" y="43"/>
                  </a:lnTo>
                  <a:lnTo>
                    <a:pt x="1130" y="87"/>
                  </a:lnTo>
                  <a:lnTo>
                    <a:pt x="1087" y="130"/>
                  </a:lnTo>
                  <a:lnTo>
                    <a:pt x="1130" y="174"/>
                  </a:lnTo>
                  <a:lnTo>
                    <a:pt x="1173" y="217"/>
                  </a:lnTo>
                  <a:lnTo>
                    <a:pt x="1608" y="478"/>
                  </a:lnTo>
                  <a:lnTo>
                    <a:pt x="44" y="1390"/>
                  </a:lnTo>
                  <a:lnTo>
                    <a:pt x="0" y="1434"/>
                  </a:lnTo>
                  <a:lnTo>
                    <a:pt x="0" y="1477"/>
                  </a:lnTo>
                  <a:lnTo>
                    <a:pt x="0" y="1521"/>
                  </a:lnTo>
                  <a:lnTo>
                    <a:pt x="44" y="1564"/>
                  </a:lnTo>
                  <a:lnTo>
                    <a:pt x="218" y="1608"/>
                  </a:lnTo>
                  <a:lnTo>
                    <a:pt x="348" y="1564"/>
                  </a:lnTo>
                  <a:lnTo>
                    <a:pt x="1912" y="695"/>
                  </a:lnTo>
                  <a:lnTo>
                    <a:pt x="2346" y="956"/>
                  </a:lnTo>
                  <a:lnTo>
                    <a:pt x="2520" y="999"/>
                  </a:lnTo>
                  <a:lnTo>
                    <a:pt x="2694" y="956"/>
                  </a:lnTo>
                  <a:lnTo>
                    <a:pt x="2738" y="912"/>
                  </a:lnTo>
                  <a:lnTo>
                    <a:pt x="2738" y="869"/>
                  </a:lnTo>
                  <a:lnTo>
                    <a:pt x="2738" y="782"/>
                  </a:lnTo>
                  <a:lnTo>
                    <a:pt x="2694" y="782"/>
                  </a:lnTo>
                  <a:lnTo>
                    <a:pt x="1478" y="43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F5F6F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08" name="Google Shape;518;p18"/>
            <p:cNvSpPr/>
            <p:nvPr/>
          </p:nvSpPr>
          <p:spPr>
            <a:xfrm>
              <a:off x="2590750" y="3619975"/>
              <a:ext cx="70625" cy="42400"/>
            </a:xfrm>
            <a:custGeom>
              <a:avLst/>
              <a:ahLst/>
              <a:rect l="l" t="t" r="r" b="b"/>
              <a:pathLst>
                <a:path w="2825" h="1696" extrusionOk="0">
                  <a:moveTo>
                    <a:pt x="1348" y="87"/>
                  </a:moveTo>
                  <a:lnTo>
                    <a:pt x="1522" y="131"/>
                  </a:lnTo>
                  <a:lnTo>
                    <a:pt x="2695" y="826"/>
                  </a:lnTo>
                  <a:lnTo>
                    <a:pt x="2738" y="913"/>
                  </a:lnTo>
                  <a:lnTo>
                    <a:pt x="2695" y="956"/>
                  </a:lnTo>
                  <a:lnTo>
                    <a:pt x="2564" y="1000"/>
                  </a:lnTo>
                  <a:lnTo>
                    <a:pt x="2434" y="956"/>
                  </a:lnTo>
                  <a:lnTo>
                    <a:pt x="1956" y="696"/>
                  </a:lnTo>
                  <a:lnTo>
                    <a:pt x="392" y="1565"/>
                  </a:lnTo>
                  <a:lnTo>
                    <a:pt x="262" y="1608"/>
                  </a:lnTo>
                  <a:lnTo>
                    <a:pt x="131" y="1565"/>
                  </a:lnTo>
                  <a:lnTo>
                    <a:pt x="88" y="1521"/>
                  </a:lnTo>
                  <a:lnTo>
                    <a:pt x="131" y="1478"/>
                  </a:lnTo>
                  <a:lnTo>
                    <a:pt x="1739" y="565"/>
                  </a:lnTo>
                  <a:lnTo>
                    <a:pt x="1217" y="261"/>
                  </a:lnTo>
                  <a:lnTo>
                    <a:pt x="1174" y="174"/>
                  </a:lnTo>
                  <a:lnTo>
                    <a:pt x="1217" y="131"/>
                  </a:lnTo>
                  <a:lnTo>
                    <a:pt x="1348" y="87"/>
                  </a:lnTo>
                  <a:close/>
                  <a:moveTo>
                    <a:pt x="1348" y="1"/>
                  </a:moveTo>
                  <a:lnTo>
                    <a:pt x="1174" y="44"/>
                  </a:lnTo>
                  <a:lnTo>
                    <a:pt x="1131" y="131"/>
                  </a:lnTo>
                  <a:lnTo>
                    <a:pt x="1087" y="174"/>
                  </a:lnTo>
                  <a:lnTo>
                    <a:pt x="1131" y="261"/>
                  </a:lnTo>
                  <a:lnTo>
                    <a:pt x="1174" y="305"/>
                  </a:lnTo>
                  <a:lnTo>
                    <a:pt x="1565" y="522"/>
                  </a:lnTo>
                  <a:lnTo>
                    <a:pt x="88" y="1391"/>
                  </a:lnTo>
                  <a:lnTo>
                    <a:pt x="1" y="1434"/>
                  </a:lnTo>
                  <a:lnTo>
                    <a:pt x="1" y="1521"/>
                  </a:lnTo>
                  <a:lnTo>
                    <a:pt x="1" y="1565"/>
                  </a:lnTo>
                  <a:lnTo>
                    <a:pt x="88" y="1652"/>
                  </a:lnTo>
                  <a:lnTo>
                    <a:pt x="262" y="1695"/>
                  </a:lnTo>
                  <a:lnTo>
                    <a:pt x="435" y="1652"/>
                  </a:lnTo>
                  <a:lnTo>
                    <a:pt x="1956" y="783"/>
                  </a:lnTo>
                  <a:lnTo>
                    <a:pt x="2390" y="1043"/>
                  </a:lnTo>
                  <a:lnTo>
                    <a:pt x="2564" y="1087"/>
                  </a:lnTo>
                  <a:lnTo>
                    <a:pt x="2738" y="1043"/>
                  </a:lnTo>
                  <a:lnTo>
                    <a:pt x="2825" y="956"/>
                  </a:lnTo>
                  <a:lnTo>
                    <a:pt x="2825" y="913"/>
                  </a:lnTo>
                  <a:lnTo>
                    <a:pt x="2825" y="826"/>
                  </a:lnTo>
                  <a:lnTo>
                    <a:pt x="2738" y="783"/>
                  </a:lnTo>
                  <a:lnTo>
                    <a:pt x="1565" y="44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rgbClr val="F5F6F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09" name="Google Shape;519;p18"/>
            <p:cNvSpPr/>
            <p:nvPr/>
          </p:nvSpPr>
          <p:spPr>
            <a:xfrm>
              <a:off x="2625525" y="3650400"/>
              <a:ext cx="80400" cy="45625"/>
            </a:xfrm>
            <a:custGeom>
              <a:avLst/>
              <a:ahLst/>
              <a:rect l="l" t="t" r="r" b="b"/>
              <a:pathLst>
                <a:path w="3216" h="1825" extrusionOk="0">
                  <a:moveTo>
                    <a:pt x="1955" y="0"/>
                  </a:moveTo>
                  <a:lnTo>
                    <a:pt x="1782" y="44"/>
                  </a:lnTo>
                  <a:lnTo>
                    <a:pt x="87" y="999"/>
                  </a:lnTo>
                  <a:lnTo>
                    <a:pt x="44" y="1043"/>
                  </a:lnTo>
                  <a:lnTo>
                    <a:pt x="0" y="1086"/>
                  </a:lnTo>
                  <a:lnTo>
                    <a:pt x="44" y="1130"/>
                  </a:lnTo>
                  <a:lnTo>
                    <a:pt x="87" y="1173"/>
                  </a:lnTo>
                  <a:lnTo>
                    <a:pt x="217" y="1217"/>
                  </a:lnTo>
                  <a:lnTo>
                    <a:pt x="391" y="1217"/>
                  </a:lnTo>
                  <a:lnTo>
                    <a:pt x="1086" y="782"/>
                  </a:lnTo>
                  <a:lnTo>
                    <a:pt x="1825" y="1217"/>
                  </a:lnTo>
                  <a:lnTo>
                    <a:pt x="1130" y="1608"/>
                  </a:lnTo>
                  <a:lnTo>
                    <a:pt x="1086" y="1651"/>
                  </a:lnTo>
                  <a:lnTo>
                    <a:pt x="1043" y="1695"/>
                  </a:lnTo>
                  <a:lnTo>
                    <a:pt x="1086" y="1781"/>
                  </a:lnTo>
                  <a:lnTo>
                    <a:pt x="1130" y="1825"/>
                  </a:lnTo>
                  <a:lnTo>
                    <a:pt x="1434" y="1825"/>
                  </a:lnTo>
                  <a:lnTo>
                    <a:pt x="3128" y="826"/>
                  </a:lnTo>
                  <a:lnTo>
                    <a:pt x="3172" y="782"/>
                  </a:lnTo>
                  <a:lnTo>
                    <a:pt x="3215" y="739"/>
                  </a:lnTo>
                  <a:lnTo>
                    <a:pt x="3172" y="695"/>
                  </a:lnTo>
                  <a:lnTo>
                    <a:pt x="3128" y="652"/>
                  </a:lnTo>
                  <a:lnTo>
                    <a:pt x="2998" y="608"/>
                  </a:lnTo>
                  <a:lnTo>
                    <a:pt x="2824" y="652"/>
                  </a:lnTo>
                  <a:lnTo>
                    <a:pt x="2129" y="1043"/>
                  </a:lnTo>
                  <a:lnTo>
                    <a:pt x="1391" y="608"/>
                  </a:lnTo>
                  <a:lnTo>
                    <a:pt x="2086" y="217"/>
                  </a:lnTo>
                  <a:lnTo>
                    <a:pt x="2173" y="174"/>
                  </a:lnTo>
                  <a:lnTo>
                    <a:pt x="2173" y="130"/>
                  </a:lnTo>
                  <a:lnTo>
                    <a:pt x="2173" y="87"/>
                  </a:lnTo>
                  <a:lnTo>
                    <a:pt x="2086" y="44"/>
                  </a:lnTo>
                  <a:lnTo>
                    <a:pt x="1955" y="0"/>
                  </a:lnTo>
                  <a:close/>
                </a:path>
              </a:pathLst>
            </a:custGeom>
            <a:solidFill>
              <a:srgbClr val="F5F6F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10" name="Google Shape;520;p18"/>
            <p:cNvSpPr/>
            <p:nvPr/>
          </p:nvSpPr>
          <p:spPr>
            <a:xfrm>
              <a:off x="2624425" y="3649300"/>
              <a:ext cx="82575" cy="47825"/>
            </a:xfrm>
            <a:custGeom>
              <a:avLst/>
              <a:ahLst/>
              <a:rect l="l" t="t" r="r" b="b"/>
              <a:pathLst>
                <a:path w="3303" h="1913" extrusionOk="0">
                  <a:moveTo>
                    <a:pt x="1999" y="88"/>
                  </a:moveTo>
                  <a:lnTo>
                    <a:pt x="2130" y="131"/>
                  </a:lnTo>
                  <a:lnTo>
                    <a:pt x="2173" y="174"/>
                  </a:lnTo>
                  <a:lnTo>
                    <a:pt x="2130" y="218"/>
                  </a:lnTo>
                  <a:lnTo>
                    <a:pt x="1348" y="652"/>
                  </a:lnTo>
                  <a:lnTo>
                    <a:pt x="2173" y="1130"/>
                  </a:lnTo>
                  <a:lnTo>
                    <a:pt x="2912" y="739"/>
                  </a:lnTo>
                  <a:lnTo>
                    <a:pt x="3042" y="696"/>
                  </a:lnTo>
                  <a:lnTo>
                    <a:pt x="3172" y="739"/>
                  </a:lnTo>
                  <a:lnTo>
                    <a:pt x="3216" y="783"/>
                  </a:lnTo>
                  <a:lnTo>
                    <a:pt x="3172" y="826"/>
                  </a:lnTo>
                  <a:lnTo>
                    <a:pt x="1435" y="1825"/>
                  </a:lnTo>
                  <a:lnTo>
                    <a:pt x="1174" y="1825"/>
                  </a:lnTo>
                  <a:lnTo>
                    <a:pt x="1130" y="1739"/>
                  </a:lnTo>
                  <a:lnTo>
                    <a:pt x="1174" y="1695"/>
                  </a:lnTo>
                  <a:lnTo>
                    <a:pt x="1956" y="1261"/>
                  </a:lnTo>
                  <a:lnTo>
                    <a:pt x="1130" y="783"/>
                  </a:lnTo>
                  <a:lnTo>
                    <a:pt x="435" y="1217"/>
                  </a:lnTo>
                  <a:lnTo>
                    <a:pt x="131" y="1217"/>
                  </a:lnTo>
                  <a:lnTo>
                    <a:pt x="88" y="1130"/>
                  </a:lnTo>
                  <a:lnTo>
                    <a:pt x="131" y="1087"/>
                  </a:lnTo>
                  <a:lnTo>
                    <a:pt x="1869" y="131"/>
                  </a:lnTo>
                  <a:lnTo>
                    <a:pt x="1999" y="88"/>
                  </a:lnTo>
                  <a:close/>
                  <a:moveTo>
                    <a:pt x="1999" y="1"/>
                  </a:moveTo>
                  <a:lnTo>
                    <a:pt x="1826" y="44"/>
                  </a:lnTo>
                  <a:lnTo>
                    <a:pt x="88" y="1000"/>
                  </a:lnTo>
                  <a:lnTo>
                    <a:pt x="44" y="1087"/>
                  </a:lnTo>
                  <a:lnTo>
                    <a:pt x="1" y="1130"/>
                  </a:lnTo>
                  <a:lnTo>
                    <a:pt x="44" y="1217"/>
                  </a:lnTo>
                  <a:lnTo>
                    <a:pt x="88" y="1261"/>
                  </a:lnTo>
                  <a:lnTo>
                    <a:pt x="261" y="1304"/>
                  </a:lnTo>
                  <a:lnTo>
                    <a:pt x="479" y="1261"/>
                  </a:lnTo>
                  <a:lnTo>
                    <a:pt x="1130" y="913"/>
                  </a:lnTo>
                  <a:lnTo>
                    <a:pt x="1782" y="1261"/>
                  </a:lnTo>
                  <a:lnTo>
                    <a:pt x="1130" y="1608"/>
                  </a:lnTo>
                  <a:lnTo>
                    <a:pt x="1087" y="1695"/>
                  </a:lnTo>
                  <a:lnTo>
                    <a:pt x="1043" y="1739"/>
                  </a:lnTo>
                  <a:lnTo>
                    <a:pt x="1087" y="1825"/>
                  </a:lnTo>
                  <a:lnTo>
                    <a:pt x="1130" y="1869"/>
                  </a:lnTo>
                  <a:lnTo>
                    <a:pt x="1304" y="1912"/>
                  </a:lnTo>
                  <a:lnTo>
                    <a:pt x="1478" y="1869"/>
                  </a:lnTo>
                  <a:lnTo>
                    <a:pt x="3216" y="913"/>
                  </a:lnTo>
                  <a:lnTo>
                    <a:pt x="3259" y="870"/>
                  </a:lnTo>
                  <a:lnTo>
                    <a:pt x="3303" y="783"/>
                  </a:lnTo>
                  <a:lnTo>
                    <a:pt x="3259" y="696"/>
                  </a:lnTo>
                  <a:lnTo>
                    <a:pt x="3216" y="652"/>
                  </a:lnTo>
                  <a:lnTo>
                    <a:pt x="3042" y="609"/>
                  </a:lnTo>
                  <a:lnTo>
                    <a:pt x="2868" y="652"/>
                  </a:lnTo>
                  <a:lnTo>
                    <a:pt x="2173" y="1043"/>
                  </a:lnTo>
                  <a:lnTo>
                    <a:pt x="1521" y="652"/>
                  </a:lnTo>
                  <a:lnTo>
                    <a:pt x="2173" y="305"/>
                  </a:lnTo>
                  <a:lnTo>
                    <a:pt x="2217" y="261"/>
                  </a:lnTo>
                  <a:lnTo>
                    <a:pt x="2260" y="174"/>
                  </a:lnTo>
                  <a:lnTo>
                    <a:pt x="2217" y="88"/>
                  </a:lnTo>
                  <a:lnTo>
                    <a:pt x="2173" y="44"/>
                  </a:lnTo>
                  <a:lnTo>
                    <a:pt x="1999" y="1"/>
                  </a:lnTo>
                  <a:close/>
                </a:path>
              </a:pathLst>
            </a:custGeom>
            <a:solidFill>
              <a:srgbClr val="F5F6F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11" name="Google Shape;521;p18"/>
            <p:cNvSpPr/>
            <p:nvPr/>
          </p:nvSpPr>
          <p:spPr>
            <a:xfrm>
              <a:off x="2042250" y="3873050"/>
              <a:ext cx="299800" cy="174900"/>
            </a:xfrm>
            <a:custGeom>
              <a:avLst/>
              <a:ahLst/>
              <a:rect l="l" t="t" r="r" b="b"/>
              <a:pathLst>
                <a:path w="11992" h="6996" extrusionOk="0">
                  <a:moveTo>
                    <a:pt x="0" y="1"/>
                  </a:moveTo>
                  <a:lnTo>
                    <a:pt x="522" y="305"/>
                  </a:lnTo>
                  <a:lnTo>
                    <a:pt x="1912" y="1174"/>
                  </a:lnTo>
                  <a:lnTo>
                    <a:pt x="3824" y="2303"/>
                  </a:lnTo>
                  <a:lnTo>
                    <a:pt x="6039" y="3607"/>
                  </a:lnTo>
                  <a:lnTo>
                    <a:pt x="8299" y="4910"/>
                  </a:lnTo>
                  <a:lnTo>
                    <a:pt x="10254" y="6040"/>
                  </a:lnTo>
                  <a:lnTo>
                    <a:pt x="11644" y="6822"/>
                  </a:lnTo>
                  <a:lnTo>
                    <a:pt x="11992" y="6996"/>
                  </a:lnTo>
                  <a:lnTo>
                    <a:pt x="11992" y="6996"/>
                  </a:lnTo>
                  <a:lnTo>
                    <a:pt x="11644" y="6778"/>
                  </a:lnTo>
                  <a:lnTo>
                    <a:pt x="10297" y="5953"/>
                  </a:lnTo>
                  <a:lnTo>
                    <a:pt x="8342" y="4780"/>
                  </a:lnTo>
                  <a:lnTo>
                    <a:pt x="6126" y="3476"/>
                  </a:lnTo>
                  <a:lnTo>
                    <a:pt x="3910" y="2173"/>
                  </a:lnTo>
                  <a:lnTo>
                    <a:pt x="1955" y="1087"/>
                  </a:lnTo>
                  <a:lnTo>
                    <a:pt x="565" y="3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5C5E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12" name="Google Shape;522;p18"/>
            <p:cNvSpPr/>
            <p:nvPr/>
          </p:nvSpPr>
          <p:spPr>
            <a:xfrm>
              <a:off x="2042250" y="3873050"/>
              <a:ext cx="299800" cy="174900"/>
            </a:xfrm>
            <a:custGeom>
              <a:avLst/>
              <a:ahLst/>
              <a:rect l="l" t="t" r="r" b="b"/>
              <a:pathLst>
                <a:path w="11992" h="6996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22" y="305"/>
                  </a:lnTo>
                  <a:lnTo>
                    <a:pt x="522" y="305"/>
                  </a:lnTo>
                  <a:lnTo>
                    <a:pt x="1912" y="1174"/>
                  </a:lnTo>
                  <a:lnTo>
                    <a:pt x="1912" y="1174"/>
                  </a:lnTo>
                  <a:lnTo>
                    <a:pt x="3824" y="2303"/>
                  </a:lnTo>
                  <a:lnTo>
                    <a:pt x="3824" y="2303"/>
                  </a:lnTo>
                  <a:lnTo>
                    <a:pt x="6039" y="3607"/>
                  </a:lnTo>
                  <a:lnTo>
                    <a:pt x="6039" y="3607"/>
                  </a:lnTo>
                  <a:lnTo>
                    <a:pt x="8299" y="4910"/>
                  </a:lnTo>
                  <a:lnTo>
                    <a:pt x="8299" y="4910"/>
                  </a:lnTo>
                  <a:lnTo>
                    <a:pt x="10254" y="6040"/>
                  </a:lnTo>
                  <a:lnTo>
                    <a:pt x="10254" y="6040"/>
                  </a:lnTo>
                  <a:lnTo>
                    <a:pt x="11644" y="6822"/>
                  </a:lnTo>
                  <a:lnTo>
                    <a:pt x="11644" y="6822"/>
                  </a:lnTo>
                  <a:lnTo>
                    <a:pt x="11992" y="6996"/>
                  </a:lnTo>
                  <a:lnTo>
                    <a:pt x="11992" y="6996"/>
                  </a:lnTo>
                  <a:lnTo>
                    <a:pt x="11992" y="6996"/>
                  </a:lnTo>
                  <a:lnTo>
                    <a:pt x="11644" y="6778"/>
                  </a:lnTo>
                  <a:lnTo>
                    <a:pt x="11644" y="6778"/>
                  </a:lnTo>
                  <a:lnTo>
                    <a:pt x="10297" y="5953"/>
                  </a:lnTo>
                  <a:lnTo>
                    <a:pt x="10297" y="5953"/>
                  </a:lnTo>
                  <a:lnTo>
                    <a:pt x="8342" y="4780"/>
                  </a:lnTo>
                  <a:lnTo>
                    <a:pt x="8342" y="4780"/>
                  </a:lnTo>
                  <a:lnTo>
                    <a:pt x="6126" y="3476"/>
                  </a:lnTo>
                  <a:lnTo>
                    <a:pt x="6126" y="3476"/>
                  </a:lnTo>
                  <a:lnTo>
                    <a:pt x="3910" y="2173"/>
                  </a:lnTo>
                  <a:lnTo>
                    <a:pt x="3910" y="2173"/>
                  </a:lnTo>
                  <a:lnTo>
                    <a:pt x="1955" y="1087"/>
                  </a:lnTo>
                  <a:lnTo>
                    <a:pt x="1955" y="1087"/>
                  </a:lnTo>
                  <a:lnTo>
                    <a:pt x="565" y="305"/>
                  </a:lnTo>
                  <a:lnTo>
                    <a:pt x="565" y="30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13" name="Google Shape;523;p18"/>
            <p:cNvSpPr/>
            <p:nvPr/>
          </p:nvSpPr>
          <p:spPr>
            <a:xfrm>
              <a:off x="2342025" y="4047925"/>
              <a:ext cx="4375" cy="2200"/>
            </a:xfrm>
            <a:custGeom>
              <a:avLst/>
              <a:ahLst/>
              <a:rect l="l" t="t" r="r" b="b"/>
              <a:pathLst>
                <a:path w="175" h="88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74" y="87"/>
                  </a:lnTo>
                  <a:lnTo>
                    <a:pt x="174" y="8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1535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14" name="Google Shape;524;p18"/>
            <p:cNvSpPr/>
            <p:nvPr/>
          </p:nvSpPr>
          <p:spPr>
            <a:xfrm>
              <a:off x="2342025" y="4047925"/>
              <a:ext cx="4375" cy="2200"/>
            </a:xfrm>
            <a:custGeom>
              <a:avLst/>
              <a:ahLst/>
              <a:rect l="l" t="t" r="r" b="b"/>
              <a:pathLst>
                <a:path w="175" h="8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74" y="87"/>
                  </a:lnTo>
                  <a:lnTo>
                    <a:pt x="174" y="8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15" name="Google Shape;525;p18"/>
            <p:cNvSpPr/>
            <p:nvPr/>
          </p:nvSpPr>
          <p:spPr>
            <a:xfrm>
              <a:off x="1978150" y="3866525"/>
              <a:ext cx="230300" cy="136900"/>
            </a:xfrm>
            <a:custGeom>
              <a:avLst/>
              <a:ahLst/>
              <a:rect l="l" t="t" r="r" b="b"/>
              <a:pathLst>
                <a:path w="9212" h="5476" extrusionOk="0">
                  <a:moveTo>
                    <a:pt x="1" y="1"/>
                  </a:moveTo>
                  <a:lnTo>
                    <a:pt x="1130" y="740"/>
                  </a:lnTo>
                  <a:lnTo>
                    <a:pt x="2738" y="1695"/>
                  </a:lnTo>
                  <a:lnTo>
                    <a:pt x="4563" y="2825"/>
                  </a:lnTo>
                  <a:lnTo>
                    <a:pt x="6431" y="3911"/>
                  </a:lnTo>
                  <a:lnTo>
                    <a:pt x="8039" y="4824"/>
                  </a:lnTo>
                  <a:lnTo>
                    <a:pt x="9212" y="5475"/>
                  </a:lnTo>
                  <a:lnTo>
                    <a:pt x="8082" y="4737"/>
                  </a:lnTo>
                  <a:lnTo>
                    <a:pt x="6518" y="3781"/>
                  </a:lnTo>
                  <a:lnTo>
                    <a:pt x="4650" y="2651"/>
                  </a:lnTo>
                  <a:lnTo>
                    <a:pt x="2781" y="1565"/>
                  </a:lnTo>
                  <a:lnTo>
                    <a:pt x="1174" y="6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5C5E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16" name="Google Shape;526;p18"/>
            <p:cNvSpPr/>
            <p:nvPr/>
          </p:nvSpPr>
          <p:spPr>
            <a:xfrm>
              <a:off x="1967300" y="3860025"/>
              <a:ext cx="252025" cy="149900"/>
            </a:xfrm>
            <a:custGeom>
              <a:avLst/>
              <a:ahLst/>
              <a:rect l="l" t="t" r="r" b="b"/>
              <a:pathLst>
                <a:path w="10081" h="5996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35" y="261"/>
                  </a:lnTo>
                  <a:lnTo>
                    <a:pt x="435" y="261"/>
                  </a:lnTo>
                  <a:lnTo>
                    <a:pt x="1564" y="1000"/>
                  </a:lnTo>
                  <a:lnTo>
                    <a:pt x="1564" y="1000"/>
                  </a:lnTo>
                  <a:lnTo>
                    <a:pt x="3172" y="1955"/>
                  </a:lnTo>
                  <a:lnTo>
                    <a:pt x="3172" y="1955"/>
                  </a:lnTo>
                  <a:lnTo>
                    <a:pt x="4997" y="3085"/>
                  </a:lnTo>
                  <a:lnTo>
                    <a:pt x="4997" y="3085"/>
                  </a:lnTo>
                  <a:lnTo>
                    <a:pt x="6865" y="4171"/>
                  </a:lnTo>
                  <a:lnTo>
                    <a:pt x="6865" y="4171"/>
                  </a:lnTo>
                  <a:lnTo>
                    <a:pt x="8473" y="5084"/>
                  </a:lnTo>
                  <a:lnTo>
                    <a:pt x="8473" y="5084"/>
                  </a:lnTo>
                  <a:lnTo>
                    <a:pt x="9646" y="5735"/>
                  </a:lnTo>
                  <a:lnTo>
                    <a:pt x="9646" y="5735"/>
                  </a:lnTo>
                  <a:lnTo>
                    <a:pt x="10080" y="5996"/>
                  </a:lnTo>
                  <a:lnTo>
                    <a:pt x="10080" y="5996"/>
                  </a:lnTo>
                  <a:lnTo>
                    <a:pt x="9646" y="5735"/>
                  </a:lnTo>
                  <a:lnTo>
                    <a:pt x="9646" y="5735"/>
                  </a:lnTo>
                  <a:lnTo>
                    <a:pt x="8516" y="4997"/>
                  </a:lnTo>
                  <a:lnTo>
                    <a:pt x="8516" y="4997"/>
                  </a:lnTo>
                  <a:lnTo>
                    <a:pt x="6952" y="4041"/>
                  </a:lnTo>
                  <a:lnTo>
                    <a:pt x="6952" y="4041"/>
                  </a:lnTo>
                  <a:lnTo>
                    <a:pt x="5084" y="2911"/>
                  </a:lnTo>
                  <a:lnTo>
                    <a:pt x="5084" y="2911"/>
                  </a:lnTo>
                  <a:lnTo>
                    <a:pt x="3215" y="1825"/>
                  </a:lnTo>
                  <a:lnTo>
                    <a:pt x="3215" y="1825"/>
                  </a:lnTo>
                  <a:lnTo>
                    <a:pt x="1608" y="913"/>
                  </a:lnTo>
                  <a:lnTo>
                    <a:pt x="1608" y="913"/>
                  </a:lnTo>
                  <a:lnTo>
                    <a:pt x="435" y="261"/>
                  </a:lnTo>
                  <a:lnTo>
                    <a:pt x="435" y="26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17" name="Google Shape;527;p18"/>
            <p:cNvSpPr/>
            <p:nvPr/>
          </p:nvSpPr>
          <p:spPr>
            <a:xfrm>
              <a:off x="2058525" y="3945825"/>
              <a:ext cx="252025" cy="149925"/>
            </a:xfrm>
            <a:custGeom>
              <a:avLst/>
              <a:ahLst/>
              <a:rect l="l" t="t" r="r" b="b"/>
              <a:pathLst>
                <a:path w="10081" h="5997" extrusionOk="0">
                  <a:moveTo>
                    <a:pt x="1" y="1"/>
                  </a:moveTo>
                  <a:lnTo>
                    <a:pt x="435" y="261"/>
                  </a:lnTo>
                  <a:lnTo>
                    <a:pt x="1565" y="956"/>
                  </a:lnTo>
                  <a:lnTo>
                    <a:pt x="3173" y="1956"/>
                  </a:lnTo>
                  <a:lnTo>
                    <a:pt x="4997" y="3042"/>
                  </a:lnTo>
                  <a:lnTo>
                    <a:pt x="6866" y="4171"/>
                  </a:lnTo>
                  <a:lnTo>
                    <a:pt x="8473" y="5084"/>
                  </a:lnTo>
                  <a:lnTo>
                    <a:pt x="9646" y="5736"/>
                  </a:lnTo>
                  <a:lnTo>
                    <a:pt x="10081" y="5996"/>
                  </a:lnTo>
                  <a:lnTo>
                    <a:pt x="9646" y="5692"/>
                  </a:lnTo>
                  <a:lnTo>
                    <a:pt x="8517" y="4997"/>
                  </a:lnTo>
                  <a:lnTo>
                    <a:pt x="6952" y="4041"/>
                  </a:lnTo>
                  <a:lnTo>
                    <a:pt x="5084" y="2912"/>
                  </a:lnTo>
                  <a:lnTo>
                    <a:pt x="3216" y="1825"/>
                  </a:lnTo>
                  <a:lnTo>
                    <a:pt x="1608" y="870"/>
                  </a:lnTo>
                  <a:lnTo>
                    <a:pt x="435" y="2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5C5E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18" name="Google Shape;528;p18"/>
            <p:cNvSpPr/>
            <p:nvPr/>
          </p:nvSpPr>
          <p:spPr>
            <a:xfrm>
              <a:off x="2058525" y="3945825"/>
              <a:ext cx="252025" cy="149925"/>
            </a:xfrm>
            <a:custGeom>
              <a:avLst/>
              <a:ahLst/>
              <a:rect l="l" t="t" r="r" b="b"/>
              <a:pathLst>
                <a:path w="10081" h="5997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35" y="261"/>
                  </a:lnTo>
                  <a:lnTo>
                    <a:pt x="435" y="261"/>
                  </a:lnTo>
                  <a:lnTo>
                    <a:pt x="1565" y="956"/>
                  </a:lnTo>
                  <a:lnTo>
                    <a:pt x="1565" y="956"/>
                  </a:lnTo>
                  <a:lnTo>
                    <a:pt x="3173" y="1956"/>
                  </a:lnTo>
                  <a:lnTo>
                    <a:pt x="3173" y="1956"/>
                  </a:lnTo>
                  <a:lnTo>
                    <a:pt x="4997" y="3042"/>
                  </a:lnTo>
                  <a:lnTo>
                    <a:pt x="4997" y="3042"/>
                  </a:lnTo>
                  <a:lnTo>
                    <a:pt x="6866" y="4171"/>
                  </a:lnTo>
                  <a:lnTo>
                    <a:pt x="6866" y="4171"/>
                  </a:lnTo>
                  <a:lnTo>
                    <a:pt x="8473" y="5084"/>
                  </a:lnTo>
                  <a:lnTo>
                    <a:pt x="8473" y="5084"/>
                  </a:lnTo>
                  <a:lnTo>
                    <a:pt x="9646" y="5736"/>
                  </a:lnTo>
                  <a:lnTo>
                    <a:pt x="9646" y="5736"/>
                  </a:lnTo>
                  <a:lnTo>
                    <a:pt x="10081" y="5996"/>
                  </a:lnTo>
                  <a:lnTo>
                    <a:pt x="10081" y="5996"/>
                  </a:lnTo>
                  <a:lnTo>
                    <a:pt x="9646" y="5692"/>
                  </a:lnTo>
                  <a:lnTo>
                    <a:pt x="9646" y="5692"/>
                  </a:lnTo>
                  <a:lnTo>
                    <a:pt x="8517" y="4997"/>
                  </a:lnTo>
                  <a:lnTo>
                    <a:pt x="8517" y="4997"/>
                  </a:lnTo>
                  <a:lnTo>
                    <a:pt x="6952" y="4041"/>
                  </a:lnTo>
                  <a:lnTo>
                    <a:pt x="6952" y="4041"/>
                  </a:lnTo>
                  <a:lnTo>
                    <a:pt x="5084" y="2912"/>
                  </a:lnTo>
                  <a:lnTo>
                    <a:pt x="5084" y="2912"/>
                  </a:lnTo>
                  <a:lnTo>
                    <a:pt x="3216" y="1825"/>
                  </a:lnTo>
                  <a:lnTo>
                    <a:pt x="3216" y="1825"/>
                  </a:lnTo>
                  <a:lnTo>
                    <a:pt x="1608" y="870"/>
                  </a:lnTo>
                  <a:lnTo>
                    <a:pt x="1608" y="870"/>
                  </a:lnTo>
                  <a:lnTo>
                    <a:pt x="435" y="218"/>
                  </a:lnTo>
                  <a:lnTo>
                    <a:pt x="435" y="218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19" name="Google Shape;529;p18"/>
            <p:cNvSpPr/>
            <p:nvPr/>
          </p:nvSpPr>
          <p:spPr>
            <a:xfrm>
              <a:off x="2235575" y="4028375"/>
              <a:ext cx="83675" cy="167300"/>
            </a:xfrm>
            <a:custGeom>
              <a:avLst/>
              <a:ahLst/>
              <a:rect l="l" t="t" r="r" b="b"/>
              <a:pathLst>
                <a:path w="3347" h="6692" extrusionOk="0">
                  <a:moveTo>
                    <a:pt x="1" y="1"/>
                  </a:moveTo>
                  <a:lnTo>
                    <a:pt x="1" y="4823"/>
                  </a:lnTo>
                  <a:lnTo>
                    <a:pt x="1391" y="4823"/>
                  </a:lnTo>
                  <a:lnTo>
                    <a:pt x="3346" y="6691"/>
                  </a:lnTo>
                  <a:lnTo>
                    <a:pt x="3346" y="19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20" name="Google Shape;530;p18"/>
            <p:cNvSpPr/>
            <p:nvPr/>
          </p:nvSpPr>
          <p:spPr>
            <a:xfrm>
              <a:off x="2599450" y="3089925"/>
              <a:ext cx="161875" cy="435575"/>
            </a:xfrm>
            <a:custGeom>
              <a:avLst/>
              <a:ahLst/>
              <a:rect l="l" t="t" r="r" b="b"/>
              <a:pathLst>
                <a:path w="6475" h="17423" extrusionOk="0">
                  <a:moveTo>
                    <a:pt x="6474" y="1"/>
                  </a:moveTo>
                  <a:lnTo>
                    <a:pt x="0" y="13643"/>
                  </a:lnTo>
                  <a:lnTo>
                    <a:pt x="6474" y="17423"/>
                  </a:lnTo>
                  <a:lnTo>
                    <a:pt x="6474" y="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21" name="Google Shape;531;p18"/>
            <p:cNvSpPr/>
            <p:nvPr/>
          </p:nvSpPr>
          <p:spPr>
            <a:xfrm>
              <a:off x="2760200" y="3089925"/>
              <a:ext cx="162950" cy="435575"/>
            </a:xfrm>
            <a:custGeom>
              <a:avLst/>
              <a:ahLst/>
              <a:rect l="l" t="t" r="r" b="b"/>
              <a:pathLst>
                <a:path w="6518" h="17423" extrusionOk="0">
                  <a:moveTo>
                    <a:pt x="44" y="1"/>
                  </a:moveTo>
                  <a:lnTo>
                    <a:pt x="1" y="17423"/>
                  </a:lnTo>
                  <a:lnTo>
                    <a:pt x="6518" y="13643"/>
                  </a:lnTo>
                  <a:lnTo>
                    <a:pt x="44" y="1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22" name="Google Shape;532;p18"/>
            <p:cNvSpPr/>
            <p:nvPr/>
          </p:nvSpPr>
          <p:spPr>
            <a:xfrm>
              <a:off x="1645800" y="3615625"/>
              <a:ext cx="104300" cy="102125"/>
            </a:xfrm>
            <a:custGeom>
              <a:avLst/>
              <a:ahLst/>
              <a:rect l="l" t="t" r="r" b="b"/>
              <a:pathLst>
                <a:path w="4172" h="4085" extrusionOk="0">
                  <a:moveTo>
                    <a:pt x="0" y="1"/>
                  </a:moveTo>
                  <a:lnTo>
                    <a:pt x="869" y="2173"/>
                  </a:lnTo>
                  <a:lnTo>
                    <a:pt x="4171" y="4085"/>
                  </a:lnTo>
                  <a:lnTo>
                    <a:pt x="4171" y="130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23" name="Google Shape;533;p18"/>
            <p:cNvSpPr/>
            <p:nvPr/>
          </p:nvSpPr>
          <p:spPr>
            <a:xfrm>
              <a:off x="1645800" y="3576525"/>
              <a:ext cx="173800" cy="99950"/>
            </a:xfrm>
            <a:custGeom>
              <a:avLst/>
              <a:ahLst/>
              <a:rect l="l" t="t" r="r" b="b"/>
              <a:pathLst>
                <a:path w="6952" h="3998" extrusionOk="0">
                  <a:moveTo>
                    <a:pt x="2737" y="1"/>
                  </a:moveTo>
                  <a:lnTo>
                    <a:pt x="0" y="1565"/>
                  </a:lnTo>
                  <a:lnTo>
                    <a:pt x="4171" y="3998"/>
                  </a:lnTo>
                  <a:lnTo>
                    <a:pt x="6952" y="2434"/>
                  </a:lnTo>
                  <a:lnTo>
                    <a:pt x="2737" y="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24" name="Google Shape;534;p18"/>
            <p:cNvSpPr/>
            <p:nvPr/>
          </p:nvSpPr>
          <p:spPr>
            <a:xfrm>
              <a:off x="1750075" y="3637350"/>
              <a:ext cx="139050" cy="79325"/>
            </a:xfrm>
            <a:custGeom>
              <a:avLst/>
              <a:ahLst/>
              <a:rect l="l" t="t" r="r" b="b"/>
              <a:pathLst>
                <a:path w="5562" h="3173" extrusionOk="0">
                  <a:moveTo>
                    <a:pt x="2781" y="1"/>
                  </a:moveTo>
                  <a:lnTo>
                    <a:pt x="0" y="1565"/>
                  </a:lnTo>
                  <a:lnTo>
                    <a:pt x="2781" y="3172"/>
                  </a:lnTo>
                  <a:lnTo>
                    <a:pt x="5561" y="1565"/>
                  </a:lnTo>
                  <a:lnTo>
                    <a:pt x="2781" y="1"/>
                  </a:lnTo>
                  <a:close/>
                </a:path>
              </a:pathLst>
            </a:custGeom>
            <a:solidFill>
              <a:srgbClr val="F5BA5E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25" name="Google Shape;535;p18"/>
            <p:cNvSpPr/>
            <p:nvPr/>
          </p:nvSpPr>
          <p:spPr>
            <a:xfrm>
              <a:off x="1750075" y="3676450"/>
              <a:ext cx="173800" cy="101050"/>
            </a:xfrm>
            <a:custGeom>
              <a:avLst/>
              <a:ahLst/>
              <a:rect l="l" t="t" r="r" b="b"/>
              <a:pathLst>
                <a:path w="6952" h="4042" extrusionOk="0">
                  <a:moveTo>
                    <a:pt x="0" y="1"/>
                  </a:moveTo>
                  <a:lnTo>
                    <a:pt x="0" y="1652"/>
                  </a:lnTo>
                  <a:lnTo>
                    <a:pt x="4214" y="4041"/>
                  </a:lnTo>
                  <a:lnTo>
                    <a:pt x="6952" y="2434"/>
                  </a:lnTo>
                  <a:lnTo>
                    <a:pt x="5561" y="1"/>
                  </a:lnTo>
                  <a:lnTo>
                    <a:pt x="2781" y="160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9E4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26" name="Google Shape;536;p18"/>
            <p:cNvSpPr/>
            <p:nvPr/>
          </p:nvSpPr>
          <p:spPr>
            <a:xfrm>
              <a:off x="2987225" y="3835050"/>
              <a:ext cx="200950" cy="146650"/>
            </a:xfrm>
            <a:custGeom>
              <a:avLst/>
              <a:ahLst/>
              <a:rect l="l" t="t" r="r" b="b"/>
              <a:pathLst>
                <a:path w="8038" h="5866" extrusionOk="0">
                  <a:moveTo>
                    <a:pt x="6474" y="0"/>
                  </a:moveTo>
                  <a:lnTo>
                    <a:pt x="6213" y="43"/>
                  </a:lnTo>
                  <a:lnTo>
                    <a:pt x="5952" y="174"/>
                  </a:lnTo>
                  <a:lnTo>
                    <a:pt x="0" y="3563"/>
                  </a:lnTo>
                  <a:lnTo>
                    <a:pt x="608" y="4475"/>
                  </a:lnTo>
                  <a:lnTo>
                    <a:pt x="1217" y="5387"/>
                  </a:lnTo>
                  <a:lnTo>
                    <a:pt x="1521" y="5865"/>
                  </a:lnTo>
                  <a:lnTo>
                    <a:pt x="7343" y="2563"/>
                  </a:lnTo>
                  <a:lnTo>
                    <a:pt x="7560" y="2390"/>
                  </a:lnTo>
                  <a:lnTo>
                    <a:pt x="7734" y="2216"/>
                  </a:lnTo>
                  <a:lnTo>
                    <a:pt x="7864" y="1955"/>
                  </a:lnTo>
                  <a:lnTo>
                    <a:pt x="7994" y="1738"/>
                  </a:lnTo>
                  <a:lnTo>
                    <a:pt x="8038" y="1477"/>
                  </a:lnTo>
                  <a:lnTo>
                    <a:pt x="7994" y="1217"/>
                  </a:lnTo>
                  <a:lnTo>
                    <a:pt x="7951" y="912"/>
                  </a:lnTo>
                  <a:lnTo>
                    <a:pt x="7820" y="695"/>
                  </a:lnTo>
                  <a:lnTo>
                    <a:pt x="7690" y="435"/>
                  </a:lnTo>
                  <a:lnTo>
                    <a:pt x="7473" y="261"/>
                  </a:lnTo>
                  <a:lnTo>
                    <a:pt x="7256" y="130"/>
                  </a:lnTo>
                  <a:lnTo>
                    <a:pt x="6995" y="43"/>
                  </a:lnTo>
                  <a:lnTo>
                    <a:pt x="6734" y="0"/>
                  </a:lnTo>
                  <a:close/>
                </a:path>
              </a:pathLst>
            </a:custGeom>
            <a:solidFill>
              <a:srgbClr val="DD9E4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27" name="Google Shape;537;p18"/>
            <p:cNvSpPr/>
            <p:nvPr/>
          </p:nvSpPr>
          <p:spPr>
            <a:xfrm>
              <a:off x="2987225" y="3835050"/>
              <a:ext cx="200950" cy="146650"/>
            </a:xfrm>
            <a:custGeom>
              <a:avLst/>
              <a:ahLst/>
              <a:rect l="l" t="t" r="r" b="b"/>
              <a:pathLst>
                <a:path w="8038" h="5866" fill="none" extrusionOk="0">
                  <a:moveTo>
                    <a:pt x="7820" y="695"/>
                  </a:moveTo>
                  <a:lnTo>
                    <a:pt x="7820" y="695"/>
                  </a:lnTo>
                  <a:lnTo>
                    <a:pt x="7690" y="435"/>
                  </a:lnTo>
                  <a:lnTo>
                    <a:pt x="7473" y="261"/>
                  </a:lnTo>
                  <a:lnTo>
                    <a:pt x="7256" y="130"/>
                  </a:lnTo>
                  <a:lnTo>
                    <a:pt x="6995" y="43"/>
                  </a:lnTo>
                  <a:lnTo>
                    <a:pt x="6734" y="0"/>
                  </a:lnTo>
                  <a:lnTo>
                    <a:pt x="6474" y="0"/>
                  </a:lnTo>
                  <a:lnTo>
                    <a:pt x="6213" y="43"/>
                  </a:lnTo>
                  <a:lnTo>
                    <a:pt x="5952" y="174"/>
                  </a:lnTo>
                  <a:lnTo>
                    <a:pt x="5952" y="174"/>
                  </a:lnTo>
                  <a:lnTo>
                    <a:pt x="0" y="3563"/>
                  </a:lnTo>
                  <a:lnTo>
                    <a:pt x="0" y="3563"/>
                  </a:lnTo>
                  <a:lnTo>
                    <a:pt x="608" y="4475"/>
                  </a:lnTo>
                  <a:lnTo>
                    <a:pt x="1217" y="5387"/>
                  </a:lnTo>
                  <a:lnTo>
                    <a:pt x="1217" y="5387"/>
                  </a:lnTo>
                  <a:lnTo>
                    <a:pt x="1521" y="5865"/>
                  </a:lnTo>
                  <a:lnTo>
                    <a:pt x="7343" y="2563"/>
                  </a:lnTo>
                  <a:lnTo>
                    <a:pt x="7343" y="2563"/>
                  </a:lnTo>
                  <a:lnTo>
                    <a:pt x="7560" y="2390"/>
                  </a:lnTo>
                  <a:lnTo>
                    <a:pt x="7734" y="2216"/>
                  </a:lnTo>
                  <a:lnTo>
                    <a:pt x="7864" y="1955"/>
                  </a:lnTo>
                  <a:lnTo>
                    <a:pt x="7994" y="1738"/>
                  </a:lnTo>
                  <a:lnTo>
                    <a:pt x="8038" y="1477"/>
                  </a:lnTo>
                  <a:lnTo>
                    <a:pt x="7994" y="1217"/>
                  </a:lnTo>
                  <a:lnTo>
                    <a:pt x="7951" y="912"/>
                  </a:lnTo>
                  <a:lnTo>
                    <a:pt x="7820" y="695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28" name="Google Shape;538;p18"/>
            <p:cNvSpPr/>
            <p:nvPr/>
          </p:nvSpPr>
          <p:spPr>
            <a:xfrm>
              <a:off x="2754775" y="4043575"/>
              <a:ext cx="56500" cy="59775"/>
            </a:xfrm>
            <a:custGeom>
              <a:avLst/>
              <a:ahLst/>
              <a:rect l="l" t="t" r="r" b="b"/>
              <a:pathLst>
                <a:path w="2260" h="2391" extrusionOk="0">
                  <a:moveTo>
                    <a:pt x="869" y="1"/>
                  </a:moveTo>
                  <a:lnTo>
                    <a:pt x="0" y="1521"/>
                  </a:lnTo>
                  <a:lnTo>
                    <a:pt x="261" y="1912"/>
                  </a:lnTo>
                  <a:lnTo>
                    <a:pt x="478" y="2390"/>
                  </a:lnTo>
                  <a:lnTo>
                    <a:pt x="2260" y="2390"/>
                  </a:lnTo>
                  <a:lnTo>
                    <a:pt x="2260" y="2347"/>
                  </a:lnTo>
                  <a:lnTo>
                    <a:pt x="2260" y="1999"/>
                  </a:lnTo>
                  <a:lnTo>
                    <a:pt x="2173" y="1608"/>
                  </a:lnTo>
                  <a:lnTo>
                    <a:pt x="2086" y="1304"/>
                  </a:lnTo>
                  <a:lnTo>
                    <a:pt x="1912" y="957"/>
                  </a:lnTo>
                  <a:lnTo>
                    <a:pt x="1695" y="696"/>
                  </a:lnTo>
                  <a:lnTo>
                    <a:pt x="1478" y="435"/>
                  </a:lnTo>
                  <a:lnTo>
                    <a:pt x="1217" y="218"/>
                  </a:lnTo>
                  <a:lnTo>
                    <a:pt x="869" y="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29" name="Google Shape;539;p18"/>
            <p:cNvSpPr/>
            <p:nvPr/>
          </p:nvSpPr>
          <p:spPr>
            <a:xfrm>
              <a:off x="2742825" y="4081600"/>
              <a:ext cx="23925" cy="21750"/>
            </a:xfrm>
            <a:custGeom>
              <a:avLst/>
              <a:ahLst/>
              <a:rect l="l" t="t" r="r" b="b"/>
              <a:pathLst>
                <a:path w="957" h="870" extrusionOk="0">
                  <a:moveTo>
                    <a:pt x="478" y="0"/>
                  </a:moveTo>
                  <a:lnTo>
                    <a:pt x="0" y="826"/>
                  </a:lnTo>
                  <a:lnTo>
                    <a:pt x="956" y="869"/>
                  </a:lnTo>
                  <a:lnTo>
                    <a:pt x="739" y="391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rgbClr val="125A6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30" name="Google Shape;540;p18"/>
            <p:cNvSpPr/>
            <p:nvPr/>
          </p:nvSpPr>
          <p:spPr>
            <a:xfrm>
              <a:off x="3119725" y="3882825"/>
              <a:ext cx="32600" cy="42400"/>
            </a:xfrm>
            <a:custGeom>
              <a:avLst/>
              <a:ahLst/>
              <a:rect l="l" t="t" r="r" b="b"/>
              <a:pathLst>
                <a:path w="1304" h="1696" extrusionOk="0">
                  <a:moveTo>
                    <a:pt x="1087" y="1"/>
                  </a:moveTo>
                  <a:lnTo>
                    <a:pt x="1" y="566"/>
                  </a:lnTo>
                  <a:lnTo>
                    <a:pt x="87" y="826"/>
                  </a:lnTo>
                  <a:lnTo>
                    <a:pt x="174" y="1087"/>
                  </a:lnTo>
                  <a:lnTo>
                    <a:pt x="174" y="1348"/>
                  </a:lnTo>
                  <a:lnTo>
                    <a:pt x="174" y="1652"/>
                  </a:lnTo>
                  <a:lnTo>
                    <a:pt x="174" y="1695"/>
                  </a:lnTo>
                  <a:lnTo>
                    <a:pt x="1304" y="1043"/>
                  </a:lnTo>
                  <a:lnTo>
                    <a:pt x="1304" y="1000"/>
                  </a:lnTo>
                  <a:lnTo>
                    <a:pt x="1217" y="479"/>
                  </a:lnTo>
                  <a:lnTo>
                    <a:pt x="1087" y="1"/>
                  </a:lnTo>
                  <a:close/>
                </a:path>
              </a:pathLst>
            </a:custGeom>
            <a:solidFill>
              <a:srgbClr val="E7ECF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31" name="Google Shape;541;p18"/>
            <p:cNvSpPr/>
            <p:nvPr/>
          </p:nvSpPr>
          <p:spPr>
            <a:xfrm>
              <a:off x="3119725" y="3882825"/>
              <a:ext cx="32600" cy="42400"/>
            </a:xfrm>
            <a:custGeom>
              <a:avLst/>
              <a:ahLst/>
              <a:rect l="l" t="t" r="r" b="b"/>
              <a:pathLst>
                <a:path w="1304" h="1696" fill="none" extrusionOk="0">
                  <a:moveTo>
                    <a:pt x="174" y="1652"/>
                  </a:moveTo>
                  <a:lnTo>
                    <a:pt x="174" y="1695"/>
                  </a:lnTo>
                  <a:lnTo>
                    <a:pt x="1304" y="1043"/>
                  </a:lnTo>
                  <a:lnTo>
                    <a:pt x="1304" y="1000"/>
                  </a:lnTo>
                  <a:lnTo>
                    <a:pt x="1304" y="1000"/>
                  </a:lnTo>
                  <a:lnTo>
                    <a:pt x="1217" y="479"/>
                  </a:lnTo>
                  <a:lnTo>
                    <a:pt x="1087" y="1"/>
                  </a:lnTo>
                  <a:lnTo>
                    <a:pt x="1" y="566"/>
                  </a:lnTo>
                  <a:lnTo>
                    <a:pt x="1" y="566"/>
                  </a:lnTo>
                  <a:lnTo>
                    <a:pt x="87" y="826"/>
                  </a:lnTo>
                  <a:lnTo>
                    <a:pt x="174" y="1087"/>
                  </a:lnTo>
                  <a:lnTo>
                    <a:pt x="174" y="1348"/>
                  </a:lnTo>
                  <a:lnTo>
                    <a:pt x="174" y="1652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32" name="Google Shape;542;p18"/>
            <p:cNvSpPr/>
            <p:nvPr/>
          </p:nvSpPr>
          <p:spPr>
            <a:xfrm>
              <a:off x="3090400" y="3849150"/>
              <a:ext cx="56500" cy="47825"/>
            </a:xfrm>
            <a:custGeom>
              <a:avLst/>
              <a:ahLst/>
              <a:rect l="l" t="t" r="r" b="b"/>
              <a:pathLst>
                <a:path w="2260" h="1913" extrusionOk="0">
                  <a:moveTo>
                    <a:pt x="1130" y="1"/>
                  </a:moveTo>
                  <a:lnTo>
                    <a:pt x="0" y="653"/>
                  </a:lnTo>
                  <a:lnTo>
                    <a:pt x="391" y="870"/>
                  </a:lnTo>
                  <a:lnTo>
                    <a:pt x="696" y="1174"/>
                  </a:lnTo>
                  <a:lnTo>
                    <a:pt x="956" y="1521"/>
                  </a:lnTo>
                  <a:lnTo>
                    <a:pt x="1174" y="1913"/>
                  </a:lnTo>
                  <a:lnTo>
                    <a:pt x="2260" y="1348"/>
                  </a:lnTo>
                  <a:lnTo>
                    <a:pt x="2042" y="957"/>
                  </a:lnTo>
                  <a:lnTo>
                    <a:pt x="1782" y="566"/>
                  </a:lnTo>
                  <a:lnTo>
                    <a:pt x="1478" y="262"/>
                  </a:lnTo>
                  <a:lnTo>
                    <a:pt x="1130" y="1"/>
                  </a:lnTo>
                  <a:close/>
                </a:path>
              </a:pathLst>
            </a:custGeom>
            <a:solidFill>
              <a:srgbClr val="E9E9FB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33" name="Google Shape;543;p18"/>
            <p:cNvSpPr/>
            <p:nvPr/>
          </p:nvSpPr>
          <p:spPr>
            <a:xfrm>
              <a:off x="3090400" y="3849150"/>
              <a:ext cx="56500" cy="47825"/>
            </a:xfrm>
            <a:custGeom>
              <a:avLst/>
              <a:ahLst/>
              <a:rect l="l" t="t" r="r" b="b"/>
              <a:pathLst>
                <a:path w="2260" h="1913" fill="none" extrusionOk="0">
                  <a:moveTo>
                    <a:pt x="1174" y="1913"/>
                  </a:moveTo>
                  <a:lnTo>
                    <a:pt x="2260" y="1348"/>
                  </a:lnTo>
                  <a:lnTo>
                    <a:pt x="2260" y="1348"/>
                  </a:lnTo>
                  <a:lnTo>
                    <a:pt x="2042" y="957"/>
                  </a:lnTo>
                  <a:lnTo>
                    <a:pt x="1782" y="566"/>
                  </a:lnTo>
                  <a:lnTo>
                    <a:pt x="1478" y="262"/>
                  </a:lnTo>
                  <a:lnTo>
                    <a:pt x="1130" y="1"/>
                  </a:lnTo>
                  <a:lnTo>
                    <a:pt x="0" y="653"/>
                  </a:lnTo>
                  <a:lnTo>
                    <a:pt x="0" y="653"/>
                  </a:lnTo>
                  <a:lnTo>
                    <a:pt x="391" y="870"/>
                  </a:lnTo>
                  <a:lnTo>
                    <a:pt x="696" y="1174"/>
                  </a:lnTo>
                  <a:lnTo>
                    <a:pt x="956" y="1521"/>
                  </a:lnTo>
                  <a:lnTo>
                    <a:pt x="1174" y="1913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34" name="Google Shape;544;p18"/>
            <p:cNvSpPr/>
            <p:nvPr/>
          </p:nvSpPr>
          <p:spPr>
            <a:xfrm>
              <a:off x="2806900" y="3896950"/>
              <a:ext cx="317200" cy="206400"/>
            </a:xfrm>
            <a:custGeom>
              <a:avLst/>
              <a:ahLst/>
              <a:rect l="l" t="t" r="r" b="b"/>
              <a:pathLst>
                <a:path w="12688" h="8256" extrusionOk="0">
                  <a:moveTo>
                    <a:pt x="12514" y="1"/>
                  </a:moveTo>
                  <a:lnTo>
                    <a:pt x="2564" y="5692"/>
                  </a:lnTo>
                  <a:lnTo>
                    <a:pt x="1" y="7169"/>
                  </a:lnTo>
                  <a:lnTo>
                    <a:pt x="88" y="7430"/>
                  </a:lnTo>
                  <a:lnTo>
                    <a:pt x="131" y="7691"/>
                  </a:lnTo>
                  <a:lnTo>
                    <a:pt x="175" y="7951"/>
                  </a:lnTo>
                  <a:lnTo>
                    <a:pt x="175" y="8212"/>
                  </a:lnTo>
                  <a:lnTo>
                    <a:pt x="175" y="8255"/>
                  </a:lnTo>
                  <a:lnTo>
                    <a:pt x="12687" y="1130"/>
                  </a:lnTo>
                  <a:lnTo>
                    <a:pt x="12687" y="1087"/>
                  </a:lnTo>
                  <a:lnTo>
                    <a:pt x="12687" y="783"/>
                  </a:lnTo>
                  <a:lnTo>
                    <a:pt x="12687" y="522"/>
                  </a:lnTo>
                  <a:lnTo>
                    <a:pt x="12600" y="261"/>
                  </a:lnTo>
                  <a:lnTo>
                    <a:pt x="12514" y="1"/>
                  </a:lnTo>
                  <a:close/>
                </a:path>
              </a:pathLst>
            </a:custGeom>
            <a:solidFill>
              <a:srgbClr val="2244B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35" name="Google Shape;545;p18"/>
            <p:cNvSpPr/>
            <p:nvPr/>
          </p:nvSpPr>
          <p:spPr>
            <a:xfrm>
              <a:off x="2806900" y="3896950"/>
              <a:ext cx="317200" cy="206400"/>
            </a:xfrm>
            <a:custGeom>
              <a:avLst/>
              <a:ahLst/>
              <a:rect l="l" t="t" r="r" b="b"/>
              <a:pathLst>
                <a:path w="12688" h="8256" fill="none" extrusionOk="0">
                  <a:moveTo>
                    <a:pt x="12687" y="1130"/>
                  </a:moveTo>
                  <a:lnTo>
                    <a:pt x="12687" y="1087"/>
                  </a:lnTo>
                  <a:lnTo>
                    <a:pt x="12687" y="1087"/>
                  </a:lnTo>
                  <a:lnTo>
                    <a:pt x="12687" y="783"/>
                  </a:lnTo>
                  <a:lnTo>
                    <a:pt x="12687" y="522"/>
                  </a:lnTo>
                  <a:lnTo>
                    <a:pt x="12600" y="261"/>
                  </a:lnTo>
                  <a:lnTo>
                    <a:pt x="12514" y="1"/>
                  </a:lnTo>
                  <a:lnTo>
                    <a:pt x="2564" y="5692"/>
                  </a:lnTo>
                  <a:lnTo>
                    <a:pt x="1" y="7169"/>
                  </a:lnTo>
                  <a:lnTo>
                    <a:pt x="1" y="7169"/>
                  </a:lnTo>
                  <a:lnTo>
                    <a:pt x="88" y="7430"/>
                  </a:lnTo>
                  <a:lnTo>
                    <a:pt x="131" y="7691"/>
                  </a:lnTo>
                  <a:lnTo>
                    <a:pt x="175" y="7951"/>
                  </a:lnTo>
                  <a:lnTo>
                    <a:pt x="175" y="8212"/>
                  </a:lnTo>
                  <a:lnTo>
                    <a:pt x="175" y="8255"/>
                  </a:lnTo>
                  <a:lnTo>
                    <a:pt x="12687" y="1130"/>
                  </a:lnTo>
                  <a:lnTo>
                    <a:pt x="12687" y="113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36" name="Google Shape;546;p18"/>
            <p:cNvSpPr/>
            <p:nvPr/>
          </p:nvSpPr>
          <p:spPr>
            <a:xfrm>
              <a:off x="3119725" y="3882825"/>
              <a:ext cx="32600" cy="42400"/>
            </a:xfrm>
            <a:custGeom>
              <a:avLst/>
              <a:ahLst/>
              <a:rect l="l" t="t" r="r" b="b"/>
              <a:pathLst>
                <a:path w="1304" h="1696" extrusionOk="0">
                  <a:moveTo>
                    <a:pt x="1087" y="1"/>
                  </a:moveTo>
                  <a:lnTo>
                    <a:pt x="1" y="566"/>
                  </a:lnTo>
                  <a:lnTo>
                    <a:pt x="131" y="1043"/>
                  </a:lnTo>
                  <a:lnTo>
                    <a:pt x="174" y="1521"/>
                  </a:lnTo>
                  <a:lnTo>
                    <a:pt x="174" y="1652"/>
                  </a:lnTo>
                  <a:lnTo>
                    <a:pt x="174" y="1695"/>
                  </a:lnTo>
                  <a:lnTo>
                    <a:pt x="1304" y="1043"/>
                  </a:lnTo>
                  <a:lnTo>
                    <a:pt x="1304" y="1000"/>
                  </a:lnTo>
                  <a:lnTo>
                    <a:pt x="1217" y="479"/>
                  </a:lnTo>
                  <a:lnTo>
                    <a:pt x="1087" y="1"/>
                  </a:lnTo>
                  <a:close/>
                </a:path>
              </a:pathLst>
            </a:custGeom>
            <a:solidFill>
              <a:srgbClr val="D4D8FB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37" name="Google Shape;547;p18"/>
            <p:cNvSpPr/>
            <p:nvPr/>
          </p:nvSpPr>
          <p:spPr>
            <a:xfrm>
              <a:off x="3119725" y="3882825"/>
              <a:ext cx="32600" cy="42400"/>
            </a:xfrm>
            <a:custGeom>
              <a:avLst/>
              <a:ahLst/>
              <a:rect l="l" t="t" r="r" b="b"/>
              <a:pathLst>
                <a:path w="1304" h="1696" fill="none" extrusionOk="0">
                  <a:moveTo>
                    <a:pt x="1087" y="1"/>
                  </a:moveTo>
                  <a:lnTo>
                    <a:pt x="1" y="566"/>
                  </a:lnTo>
                  <a:lnTo>
                    <a:pt x="1" y="566"/>
                  </a:lnTo>
                  <a:lnTo>
                    <a:pt x="131" y="1043"/>
                  </a:lnTo>
                  <a:lnTo>
                    <a:pt x="174" y="1521"/>
                  </a:lnTo>
                  <a:lnTo>
                    <a:pt x="174" y="1521"/>
                  </a:lnTo>
                  <a:lnTo>
                    <a:pt x="174" y="1521"/>
                  </a:lnTo>
                  <a:lnTo>
                    <a:pt x="174" y="1652"/>
                  </a:lnTo>
                  <a:lnTo>
                    <a:pt x="174" y="1695"/>
                  </a:lnTo>
                  <a:lnTo>
                    <a:pt x="1304" y="1043"/>
                  </a:lnTo>
                  <a:lnTo>
                    <a:pt x="1304" y="1000"/>
                  </a:lnTo>
                  <a:lnTo>
                    <a:pt x="1304" y="1000"/>
                  </a:lnTo>
                  <a:lnTo>
                    <a:pt x="1217" y="479"/>
                  </a:lnTo>
                  <a:lnTo>
                    <a:pt x="1087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38" name="Google Shape;548;p18"/>
            <p:cNvSpPr/>
            <p:nvPr/>
          </p:nvSpPr>
          <p:spPr>
            <a:xfrm>
              <a:off x="2806900" y="3896950"/>
              <a:ext cx="317200" cy="206400"/>
            </a:xfrm>
            <a:custGeom>
              <a:avLst/>
              <a:ahLst/>
              <a:rect l="l" t="t" r="r" b="b"/>
              <a:pathLst>
                <a:path w="12688" h="8256" extrusionOk="0">
                  <a:moveTo>
                    <a:pt x="12514" y="1"/>
                  </a:moveTo>
                  <a:lnTo>
                    <a:pt x="2564" y="5692"/>
                  </a:lnTo>
                  <a:lnTo>
                    <a:pt x="1" y="7169"/>
                  </a:lnTo>
                  <a:lnTo>
                    <a:pt x="88" y="7430"/>
                  </a:lnTo>
                  <a:lnTo>
                    <a:pt x="131" y="7691"/>
                  </a:lnTo>
                  <a:lnTo>
                    <a:pt x="175" y="7951"/>
                  </a:lnTo>
                  <a:lnTo>
                    <a:pt x="175" y="8212"/>
                  </a:lnTo>
                  <a:lnTo>
                    <a:pt x="175" y="8255"/>
                  </a:lnTo>
                  <a:lnTo>
                    <a:pt x="12687" y="1130"/>
                  </a:lnTo>
                  <a:lnTo>
                    <a:pt x="12687" y="1087"/>
                  </a:lnTo>
                  <a:lnTo>
                    <a:pt x="12687" y="783"/>
                  </a:lnTo>
                  <a:lnTo>
                    <a:pt x="12687" y="522"/>
                  </a:lnTo>
                  <a:lnTo>
                    <a:pt x="12600" y="261"/>
                  </a:lnTo>
                  <a:lnTo>
                    <a:pt x="12514" y="1"/>
                  </a:lnTo>
                  <a:close/>
                </a:path>
              </a:pathLst>
            </a:custGeom>
            <a:solidFill>
              <a:srgbClr val="125A6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39" name="Google Shape;549;p18"/>
            <p:cNvSpPr/>
            <p:nvPr/>
          </p:nvSpPr>
          <p:spPr>
            <a:xfrm>
              <a:off x="2776500" y="3865450"/>
              <a:ext cx="343250" cy="210750"/>
            </a:xfrm>
            <a:custGeom>
              <a:avLst/>
              <a:ahLst/>
              <a:rect l="l" t="t" r="r" b="b"/>
              <a:pathLst>
                <a:path w="13730" h="8430" extrusionOk="0">
                  <a:moveTo>
                    <a:pt x="12556" y="1"/>
                  </a:moveTo>
                  <a:lnTo>
                    <a:pt x="0" y="7126"/>
                  </a:lnTo>
                  <a:lnTo>
                    <a:pt x="391" y="7386"/>
                  </a:lnTo>
                  <a:lnTo>
                    <a:pt x="739" y="7691"/>
                  </a:lnTo>
                  <a:lnTo>
                    <a:pt x="1000" y="8038"/>
                  </a:lnTo>
                  <a:lnTo>
                    <a:pt x="1217" y="8429"/>
                  </a:lnTo>
                  <a:lnTo>
                    <a:pt x="3780" y="6952"/>
                  </a:lnTo>
                  <a:lnTo>
                    <a:pt x="13730" y="1261"/>
                  </a:lnTo>
                  <a:lnTo>
                    <a:pt x="13512" y="869"/>
                  </a:lnTo>
                  <a:lnTo>
                    <a:pt x="13252" y="522"/>
                  </a:lnTo>
                  <a:lnTo>
                    <a:pt x="12947" y="218"/>
                  </a:lnTo>
                  <a:lnTo>
                    <a:pt x="12556" y="1"/>
                  </a:lnTo>
                  <a:close/>
                </a:path>
              </a:pathLst>
            </a:custGeom>
            <a:solidFill>
              <a:srgbClr val="1985A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40" name="Google Shape;550;p18"/>
            <p:cNvSpPr/>
            <p:nvPr/>
          </p:nvSpPr>
          <p:spPr>
            <a:xfrm>
              <a:off x="2892725" y="3070375"/>
              <a:ext cx="77125" cy="260700"/>
            </a:xfrm>
            <a:custGeom>
              <a:avLst/>
              <a:ahLst/>
              <a:rect l="l" t="t" r="r" b="b"/>
              <a:pathLst>
                <a:path w="3085" h="10428" extrusionOk="0">
                  <a:moveTo>
                    <a:pt x="2086" y="1"/>
                  </a:moveTo>
                  <a:lnTo>
                    <a:pt x="1781" y="87"/>
                  </a:lnTo>
                  <a:lnTo>
                    <a:pt x="1434" y="218"/>
                  </a:lnTo>
                  <a:lnTo>
                    <a:pt x="1173" y="392"/>
                  </a:lnTo>
                  <a:lnTo>
                    <a:pt x="869" y="609"/>
                  </a:lnTo>
                  <a:lnTo>
                    <a:pt x="608" y="869"/>
                  </a:lnTo>
                  <a:lnTo>
                    <a:pt x="391" y="1174"/>
                  </a:lnTo>
                  <a:lnTo>
                    <a:pt x="217" y="1478"/>
                  </a:lnTo>
                  <a:lnTo>
                    <a:pt x="87" y="1782"/>
                  </a:lnTo>
                  <a:lnTo>
                    <a:pt x="0" y="2129"/>
                  </a:lnTo>
                  <a:lnTo>
                    <a:pt x="0" y="2434"/>
                  </a:lnTo>
                  <a:lnTo>
                    <a:pt x="0" y="9602"/>
                  </a:lnTo>
                  <a:lnTo>
                    <a:pt x="0" y="9820"/>
                  </a:lnTo>
                  <a:lnTo>
                    <a:pt x="87" y="10037"/>
                  </a:lnTo>
                  <a:lnTo>
                    <a:pt x="174" y="10211"/>
                  </a:lnTo>
                  <a:lnTo>
                    <a:pt x="348" y="10341"/>
                  </a:lnTo>
                  <a:lnTo>
                    <a:pt x="521" y="10428"/>
                  </a:lnTo>
                  <a:lnTo>
                    <a:pt x="739" y="10428"/>
                  </a:lnTo>
                  <a:lnTo>
                    <a:pt x="1043" y="10384"/>
                  </a:lnTo>
                  <a:lnTo>
                    <a:pt x="1347" y="10297"/>
                  </a:lnTo>
                  <a:lnTo>
                    <a:pt x="1564" y="10124"/>
                  </a:lnTo>
                  <a:lnTo>
                    <a:pt x="1825" y="9950"/>
                  </a:lnTo>
                  <a:lnTo>
                    <a:pt x="1999" y="9733"/>
                  </a:lnTo>
                  <a:lnTo>
                    <a:pt x="2172" y="9472"/>
                  </a:lnTo>
                  <a:lnTo>
                    <a:pt x="2346" y="9255"/>
                  </a:lnTo>
                  <a:lnTo>
                    <a:pt x="2433" y="8994"/>
                  </a:lnTo>
                  <a:lnTo>
                    <a:pt x="2520" y="8733"/>
                  </a:lnTo>
                  <a:lnTo>
                    <a:pt x="2520" y="8473"/>
                  </a:lnTo>
                  <a:lnTo>
                    <a:pt x="2520" y="3563"/>
                  </a:lnTo>
                  <a:lnTo>
                    <a:pt x="2520" y="3389"/>
                  </a:lnTo>
                  <a:lnTo>
                    <a:pt x="2477" y="3216"/>
                  </a:lnTo>
                  <a:lnTo>
                    <a:pt x="2390" y="3085"/>
                  </a:lnTo>
                  <a:lnTo>
                    <a:pt x="2259" y="2998"/>
                  </a:lnTo>
                  <a:lnTo>
                    <a:pt x="2086" y="2911"/>
                  </a:lnTo>
                  <a:lnTo>
                    <a:pt x="1912" y="2911"/>
                  </a:lnTo>
                  <a:lnTo>
                    <a:pt x="1695" y="2955"/>
                  </a:lnTo>
                  <a:lnTo>
                    <a:pt x="1477" y="2998"/>
                  </a:lnTo>
                  <a:lnTo>
                    <a:pt x="1304" y="3129"/>
                  </a:lnTo>
                  <a:lnTo>
                    <a:pt x="1173" y="3259"/>
                  </a:lnTo>
                  <a:lnTo>
                    <a:pt x="869" y="3607"/>
                  </a:lnTo>
                  <a:lnTo>
                    <a:pt x="782" y="3780"/>
                  </a:lnTo>
                  <a:lnTo>
                    <a:pt x="695" y="3954"/>
                  </a:lnTo>
                  <a:lnTo>
                    <a:pt x="652" y="4171"/>
                  </a:lnTo>
                  <a:lnTo>
                    <a:pt x="608" y="4345"/>
                  </a:lnTo>
                  <a:lnTo>
                    <a:pt x="608" y="8342"/>
                  </a:lnTo>
                  <a:lnTo>
                    <a:pt x="652" y="8429"/>
                  </a:lnTo>
                  <a:lnTo>
                    <a:pt x="695" y="8473"/>
                  </a:lnTo>
                  <a:lnTo>
                    <a:pt x="739" y="8516"/>
                  </a:lnTo>
                  <a:lnTo>
                    <a:pt x="869" y="8516"/>
                  </a:lnTo>
                  <a:lnTo>
                    <a:pt x="913" y="8473"/>
                  </a:lnTo>
                  <a:lnTo>
                    <a:pt x="956" y="8429"/>
                  </a:lnTo>
                  <a:lnTo>
                    <a:pt x="956" y="8342"/>
                  </a:lnTo>
                  <a:lnTo>
                    <a:pt x="956" y="4345"/>
                  </a:lnTo>
                  <a:lnTo>
                    <a:pt x="1043" y="4085"/>
                  </a:lnTo>
                  <a:lnTo>
                    <a:pt x="1173" y="3780"/>
                  </a:lnTo>
                  <a:lnTo>
                    <a:pt x="1390" y="3520"/>
                  </a:lnTo>
                  <a:lnTo>
                    <a:pt x="1651" y="3346"/>
                  </a:lnTo>
                  <a:lnTo>
                    <a:pt x="1912" y="3259"/>
                  </a:lnTo>
                  <a:lnTo>
                    <a:pt x="1999" y="3259"/>
                  </a:lnTo>
                  <a:lnTo>
                    <a:pt x="2086" y="3303"/>
                  </a:lnTo>
                  <a:lnTo>
                    <a:pt x="2129" y="3346"/>
                  </a:lnTo>
                  <a:lnTo>
                    <a:pt x="2172" y="3389"/>
                  </a:lnTo>
                  <a:lnTo>
                    <a:pt x="2172" y="3563"/>
                  </a:lnTo>
                  <a:lnTo>
                    <a:pt x="2172" y="8473"/>
                  </a:lnTo>
                  <a:lnTo>
                    <a:pt x="2172" y="8646"/>
                  </a:lnTo>
                  <a:lnTo>
                    <a:pt x="2086" y="8864"/>
                  </a:lnTo>
                  <a:lnTo>
                    <a:pt x="1999" y="9081"/>
                  </a:lnTo>
                  <a:lnTo>
                    <a:pt x="1868" y="9298"/>
                  </a:lnTo>
                  <a:lnTo>
                    <a:pt x="1738" y="9515"/>
                  </a:lnTo>
                  <a:lnTo>
                    <a:pt x="1564" y="9689"/>
                  </a:lnTo>
                  <a:lnTo>
                    <a:pt x="1390" y="9863"/>
                  </a:lnTo>
                  <a:lnTo>
                    <a:pt x="1173" y="9950"/>
                  </a:lnTo>
                  <a:lnTo>
                    <a:pt x="999" y="10037"/>
                  </a:lnTo>
                  <a:lnTo>
                    <a:pt x="826" y="10080"/>
                  </a:lnTo>
                  <a:lnTo>
                    <a:pt x="652" y="10080"/>
                  </a:lnTo>
                  <a:lnTo>
                    <a:pt x="521" y="10037"/>
                  </a:lnTo>
                  <a:lnTo>
                    <a:pt x="435" y="9950"/>
                  </a:lnTo>
                  <a:lnTo>
                    <a:pt x="348" y="9820"/>
                  </a:lnTo>
                  <a:lnTo>
                    <a:pt x="348" y="9602"/>
                  </a:lnTo>
                  <a:lnTo>
                    <a:pt x="348" y="2434"/>
                  </a:lnTo>
                  <a:lnTo>
                    <a:pt x="348" y="2173"/>
                  </a:lnTo>
                  <a:lnTo>
                    <a:pt x="435" y="1912"/>
                  </a:lnTo>
                  <a:lnTo>
                    <a:pt x="565" y="1608"/>
                  </a:lnTo>
                  <a:lnTo>
                    <a:pt x="695" y="1347"/>
                  </a:lnTo>
                  <a:lnTo>
                    <a:pt x="913" y="1087"/>
                  </a:lnTo>
                  <a:lnTo>
                    <a:pt x="1130" y="869"/>
                  </a:lnTo>
                  <a:lnTo>
                    <a:pt x="1347" y="652"/>
                  </a:lnTo>
                  <a:lnTo>
                    <a:pt x="1608" y="522"/>
                  </a:lnTo>
                  <a:lnTo>
                    <a:pt x="1868" y="392"/>
                  </a:lnTo>
                  <a:lnTo>
                    <a:pt x="2086" y="348"/>
                  </a:lnTo>
                  <a:lnTo>
                    <a:pt x="2303" y="348"/>
                  </a:lnTo>
                  <a:lnTo>
                    <a:pt x="2477" y="435"/>
                  </a:lnTo>
                  <a:lnTo>
                    <a:pt x="2563" y="522"/>
                  </a:lnTo>
                  <a:lnTo>
                    <a:pt x="2650" y="652"/>
                  </a:lnTo>
                  <a:lnTo>
                    <a:pt x="2737" y="826"/>
                  </a:lnTo>
                  <a:lnTo>
                    <a:pt x="2737" y="1000"/>
                  </a:lnTo>
                  <a:lnTo>
                    <a:pt x="2737" y="5040"/>
                  </a:lnTo>
                  <a:lnTo>
                    <a:pt x="2737" y="5127"/>
                  </a:lnTo>
                  <a:lnTo>
                    <a:pt x="2781" y="5171"/>
                  </a:lnTo>
                  <a:lnTo>
                    <a:pt x="2824" y="5214"/>
                  </a:lnTo>
                  <a:lnTo>
                    <a:pt x="2955" y="5214"/>
                  </a:lnTo>
                  <a:lnTo>
                    <a:pt x="3041" y="5171"/>
                  </a:lnTo>
                  <a:lnTo>
                    <a:pt x="3085" y="5127"/>
                  </a:lnTo>
                  <a:lnTo>
                    <a:pt x="3085" y="5040"/>
                  </a:lnTo>
                  <a:lnTo>
                    <a:pt x="3085" y="1000"/>
                  </a:lnTo>
                  <a:lnTo>
                    <a:pt x="3041" y="739"/>
                  </a:lnTo>
                  <a:lnTo>
                    <a:pt x="2955" y="478"/>
                  </a:lnTo>
                  <a:lnTo>
                    <a:pt x="2824" y="305"/>
                  </a:lnTo>
                  <a:lnTo>
                    <a:pt x="2650" y="131"/>
                  </a:lnTo>
                  <a:lnTo>
                    <a:pt x="2390" y="44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41" name="Google Shape;551;p18"/>
            <p:cNvSpPr/>
            <p:nvPr/>
          </p:nvSpPr>
          <p:spPr>
            <a:xfrm>
              <a:off x="2953550" y="3499425"/>
              <a:ext cx="26075" cy="164025"/>
            </a:xfrm>
            <a:custGeom>
              <a:avLst/>
              <a:ahLst/>
              <a:rect l="l" t="t" r="r" b="b"/>
              <a:pathLst>
                <a:path w="1043" h="6561" extrusionOk="0">
                  <a:moveTo>
                    <a:pt x="0" y="0"/>
                  </a:moveTo>
                  <a:lnTo>
                    <a:pt x="0" y="6039"/>
                  </a:lnTo>
                  <a:lnTo>
                    <a:pt x="999" y="6560"/>
                  </a:lnTo>
                  <a:lnTo>
                    <a:pt x="1043" y="5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464C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42" name="Google Shape;552;p18"/>
            <p:cNvSpPr/>
            <p:nvPr/>
          </p:nvSpPr>
          <p:spPr>
            <a:xfrm>
              <a:off x="2953550" y="3316925"/>
              <a:ext cx="26075" cy="162950"/>
            </a:xfrm>
            <a:custGeom>
              <a:avLst/>
              <a:ahLst/>
              <a:rect l="l" t="t" r="r" b="b"/>
              <a:pathLst>
                <a:path w="1043" h="6518" extrusionOk="0">
                  <a:moveTo>
                    <a:pt x="0" y="1"/>
                  </a:moveTo>
                  <a:lnTo>
                    <a:pt x="0" y="6040"/>
                  </a:lnTo>
                  <a:lnTo>
                    <a:pt x="999" y="6518"/>
                  </a:lnTo>
                  <a:lnTo>
                    <a:pt x="1043" y="56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68C4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43" name="Google Shape;553;p18"/>
            <p:cNvSpPr/>
            <p:nvPr/>
          </p:nvSpPr>
          <p:spPr>
            <a:xfrm>
              <a:off x="2978525" y="3244175"/>
              <a:ext cx="153175" cy="235700"/>
            </a:xfrm>
            <a:custGeom>
              <a:avLst/>
              <a:ahLst/>
              <a:rect l="l" t="t" r="r" b="b"/>
              <a:pathLst>
                <a:path w="6127" h="9428" extrusionOk="0">
                  <a:moveTo>
                    <a:pt x="6126" y="0"/>
                  </a:moveTo>
                  <a:lnTo>
                    <a:pt x="44" y="3476"/>
                  </a:lnTo>
                  <a:lnTo>
                    <a:pt x="0" y="9428"/>
                  </a:lnTo>
                  <a:lnTo>
                    <a:pt x="0" y="9428"/>
                  </a:lnTo>
                  <a:lnTo>
                    <a:pt x="6083" y="5996"/>
                  </a:lnTo>
                  <a:lnTo>
                    <a:pt x="6126" y="0"/>
                  </a:lnTo>
                  <a:close/>
                </a:path>
              </a:pathLst>
            </a:custGeom>
            <a:solidFill>
              <a:srgbClr val="DD9E4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44" name="Google Shape;554;p18"/>
            <p:cNvSpPr/>
            <p:nvPr/>
          </p:nvSpPr>
          <p:spPr>
            <a:xfrm>
              <a:off x="3020875" y="3339750"/>
              <a:ext cx="68475" cy="45650"/>
            </a:xfrm>
            <a:custGeom>
              <a:avLst/>
              <a:ahLst/>
              <a:rect l="l" t="t" r="r" b="b"/>
              <a:pathLst>
                <a:path w="2739" h="1826" extrusionOk="0">
                  <a:moveTo>
                    <a:pt x="2564" y="0"/>
                  </a:moveTo>
                  <a:lnTo>
                    <a:pt x="2434" y="44"/>
                  </a:lnTo>
                  <a:lnTo>
                    <a:pt x="305" y="1260"/>
                  </a:lnTo>
                  <a:lnTo>
                    <a:pt x="175" y="1304"/>
                  </a:lnTo>
                  <a:lnTo>
                    <a:pt x="88" y="1434"/>
                  </a:lnTo>
                  <a:lnTo>
                    <a:pt x="44" y="1564"/>
                  </a:lnTo>
                  <a:lnTo>
                    <a:pt x="1" y="1695"/>
                  </a:lnTo>
                  <a:lnTo>
                    <a:pt x="44" y="1782"/>
                  </a:lnTo>
                  <a:lnTo>
                    <a:pt x="88" y="1825"/>
                  </a:lnTo>
                  <a:lnTo>
                    <a:pt x="175" y="1825"/>
                  </a:lnTo>
                  <a:lnTo>
                    <a:pt x="305" y="1782"/>
                  </a:lnTo>
                  <a:lnTo>
                    <a:pt x="2434" y="565"/>
                  </a:lnTo>
                  <a:lnTo>
                    <a:pt x="2564" y="478"/>
                  </a:lnTo>
                  <a:lnTo>
                    <a:pt x="2651" y="391"/>
                  </a:lnTo>
                  <a:lnTo>
                    <a:pt x="2695" y="261"/>
                  </a:lnTo>
                  <a:lnTo>
                    <a:pt x="2738" y="131"/>
                  </a:lnTo>
                  <a:lnTo>
                    <a:pt x="2695" y="44"/>
                  </a:lnTo>
                  <a:lnTo>
                    <a:pt x="2651" y="0"/>
                  </a:lnTo>
                  <a:close/>
                </a:path>
              </a:pathLst>
            </a:custGeom>
            <a:solidFill>
              <a:srgbClr val="F5F6F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45" name="Google Shape;555;p18"/>
            <p:cNvSpPr/>
            <p:nvPr/>
          </p:nvSpPr>
          <p:spPr>
            <a:xfrm>
              <a:off x="2953550" y="3232225"/>
              <a:ext cx="178150" cy="98850"/>
            </a:xfrm>
            <a:custGeom>
              <a:avLst/>
              <a:ahLst/>
              <a:rect l="l" t="t" r="r" b="b"/>
              <a:pathLst>
                <a:path w="7126" h="3954" extrusionOk="0">
                  <a:moveTo>
                    <a:pt x="6213" y="0"/>
                  </a:moveTo>
                  <a:lnTo>
                    <a:pt x="0" y="3389"/>
                  </a:lnTo>
                  <a:lnTo>
                    <a:pt x="1043" y="3954"/>
                  </a:lnTo>
                  <a:lnTo>
                    <a:pt x="7125" y="478"/>
                  </a:lnTo>
                  <a:lnTo>
                    <a:pt x="6213" y="0"/>
                  </a:lnTo>
                  <a:close/>
                </a:path>
              </a:pathLst>
            </a:custGeom>
            <a:solidFill>
              <a:srgbClr val="F5BA5E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46" name="Google Shape;556;p18"/>
            <p:cNvSpPr/>
            <p:nvPr/>
          </p:nvSpPr>
          <p:spPr>
            <a:xfrm>
              <a:off x="2978525" y="3427725"/>
              <a:ext cx="153175" cy="235725"/>
            </a:xfrm>
            <a:custGeom>
              <a:avLst/>
              <a:ahLst/>
              <a:rect l="l" t="t" r="r" b="b"/>
              <a:pathLst>
                <a:path w="6127" h="9429" extrusionOk="0">
                  <a:moveTo>
                    <a:pt x="6126" y="1"/>
                  </a:moveTo>
                  <a:lnTo>
                    <a:pt x="44" y="3433"/>
                  </a:lnTo>
                  <a:lnTo>
                    <a:pt x="0" y="9428"/>
                  </a:lnTo>
                  <a:lnTo>
                    <a:pt x="6083" y="5953"/>
                  </a:lnTo>
                  <a:lnTo>
                    <a:pt x="6126" y="1"/>
                  </a:lnTo>
                  <a:close/>
                </a:path>
              </a:pathLst>
            </a:custGeom>
            <a:solidFill>
              <a:srgbClr val="125A6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47" name="Google Shape;557;p18"/>
            <p:cNvSpPr/>
            <p:nvPr/>
          </p:nvSpPr>
          <p:spPr>
            <a:xfrm>
              <a:off x="2953550" y="3414700"/>
              <a:ext cx="178150" cy="98850"/>
            </a:xfrm>
            <a:custGeom>
              <a:avLst/>
              <a:ahLst/>
              <a:rect l="l" t="t" r="r" b="b"/>
              <a:pathLst>
                <a:path w="7126" h="3954" extrusionOk="0">
                  <a:moveTo>
                    <a:pt x="6213" y="0"/>
                  </a:moveTo>
                  <a:lnTo>
                    <a:pt x="0" y="3389"/>
                  </a:lnTo>
                  <a:lnTo>
                    <a:pt x="1043" y="3954"/>
                  </a:lnTo>
                  <a:lnTo>
                    <a:pt x="7125" y="522"/>
                  </a:lnTo>
                  <a:lnTo>
                    <a:pt x="6213" y="0"/>
                  </a:lnTo>
                  <a:close/>
                </a:path>
              </a:pathLst>
            </a:custGeom>
            <a:solidFill>
              <a:srgbClr val="1985A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48" name="Google Shape;558;p18"/>
            <p:cNvSpPr/>
            <p:nvPr/>
          </p:nvSpPr>
          <p:spPr>
            <a:xfrm>
              <a:off x="3020875" y="3522225"/>
              <a:ext cx="68475" cy="45650"/>
            </a:xfrm>
            <a:custGeom>
              <a:avLst/>
              <a:ahLst/>
              <a:rect l="l" t="t" r="r" b="b"/>
              <a:pathLst>
                <a:path w="2739" h="1826" extrusionOk="0">
                  <a:moveTo>
                    <a:pt x="2564" y="0"/>
                  </a:moveTo>
                  <a:lnTo>
                    <a:pt x="2434" y="44"/>
                  </a:lnTo>
                  <a:lnTo>
                    <a:pt x="305" y="1260"/>
                  </a:lnTo>
                  <a:lnTo>
                    <a:pt x="175" y="1347"/>
                  </a:lnTo>
                  <a:lnTo>
                    <a:pt x="88" y="1434"/>
                  </a:lnTo>
                  <a:lnTo>
                    <a:pt x="44" y="1564"/>
                  </a:lnTo>
                  <a:lnTo>
                    <a:pt x="1" y="1695"/>
                  </a:lnTo>
                  <a:lnTo>
                    <a:pt x="44" y="1782"/>
                  </a:lnTo>
                  <a:lnTo>
                    <a:pt x="88" y="1825"/>
                  </a:lnTo>
                  <a:lnTo>
                    <a:pt x="175" y="1825"/>
                  </a:lnTo>
                  <a:lnTo>
                    <a:pt x="305" y="1782"/>
                  </a:lnTo>
                  <a:lnTo>
                    <a:pt x="2434" y="565"/>
                  </a:lnTo>
                  <a:lnTo>
                    <a:pt x="2564" y="522"/>
                  </a:lnTo>
                  <a:lnTo>
                    <a:pt x="2651" y="391"/>
                  </a:lnTo>
                  <a:lnTo>
                    <a:pt x="2695" y="261"/>
                  </a:lnTo>
                  <a:lnTo>
                    <a:pt x="2738" y="174"/>
                  </a:lnTo>
                  <a:lnTo>
                    <a:pt x="2695" y="44"/>
                  </a:lnTo>
                  <a:lnTo>
                    <a:pt x="2651" y="0"/>
                  </a:lnTo>
                  <a:close/>
                </a:path>
              </a:pathLst>
            </a:custGeom>
            <a:solidFill>
              <a:srgbClr val="F5F6F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49" name="Google Shape;559;p18"/>
            <p:cNvSpPr/>
            <p:nvPr/>
          </p:nvSpPr>
          <p:spPr>
            <a:xfrm>
              <a:off x="3044775" y="3511350"/>
              <a:ext cx="21750" cy="23925"/>
            </a:xfrm>
            <a:custGeom>
              <a:avLst/>
              <a:ahLst/>
              <a:rect l="l" t="t" r="r" b="b"/>
              <a:pathLst>
                <a:path w="870" h="957" extrusionOk="0">
                  <a:moveTo>
                    <a:pt x="609" y="1"/>
                  </a:moveTo>
                  <a:lnTo>
                    <a:pt x="435" y="44"/>
                  </a:lnTo>
                  <a:lnTo>
                    <a:pt x="261" y="175"/>
                  </a:lnTo>
                  <a:lnTo>
                    <a:pt x="131" y="348"/>
                  </a:lnTo>
                  <a:lnTo>
                    <a:pt x="1" y="522"/>
                  </a:lnTo>
                  <a:lnTo>
                    <a:pt x="1" y="740"/>
                  </a:lnTo>
                  <a:lnTo>
                    <a:pt x="1" y="870"/>
                  </a:lnTo>
                  <a:lnTo>
                    <a:pt x="131" y="957"/>
                  </a:lnTo>
                  <a:lnTo>
                    <a:pt x="261" y="957"/>
                  </a:lnTo>
                  <a:lnTo>
                    <a:pt x="435" y="913"/>
                  </a:lnTo>
                  <a:lnTo>
                    <a:pt x="566" y="783"/>
                  </a:lnTo>
                  <a:lnTo>
                    <a:pt x="739" y="609"/>
                  </a:lnTo>
                  <a:lnTo>
                    <a:pt x="826" y="435"/>
                  </a:lnTo>
                  <a:lnTo>
                    <a:pt x="870" y="218"/>
                  </a:lnTo>
                  <a:lnTo>
                    <a:pt x="826" y="88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F5F6F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50" name="Google Shape;560;p18"/>
            <p:cNvSpPr/>
            <p:nvPr/>
          </p:nvSpPr>
          <p:spPr>
            <a:xfrm>
              <a:off x="3043700" y="3554800"/>
              <a:ext cx="21750" cy="25025"/>
            </a:xfrm>
            <a:custGeom>
              <a:avLst/>
              <a:ahLst/>
              <a:rect l="l" t="t" r="r" b="b"/>
              <a:pathLst>
                <a:path w="870" h="1001" extrusionOk="0">
                  <a:moveTo>
                    <a:pt x="609" y="1"/>
                  </a:moveTo>
                  <a:lnTo>
                    <a:pt x="435" y="88"/>
                  </a:lnTo>
                  <a:lnTo>
                    <a:pt x="304" y="218"/>
                  </a:lnTo>
                  <a:lnTo>
                    <a:pt x="131" y="348"/>
                  </a:lnTo>
                  <a:lnTo>
                    <a:pt x="44" y="566"/>
                  </a:lnTo>
                  <a:lnTo>
                    <a:pt x="0" y="739"/>
                  </a:lnTo>
                  <a:lnTo>
                    <a:pt x="44" y="870"/>
                  </a:lnTo>
                  <a:lnTo>
                    <a:pt x="131" y="957"/>
                  </a:lnTo>
                  <a:lnTo>
                    <a:pt x="261" y="1000"/>
                  </a:lnTo>
                  <a:lnTo>
                    <a:pt x="435" y="913"/>
                  </a:lnTo>
                  <a:lnTo>
                    <a:pt x="609" y="783"/>
                  </a:lnTo>
                  <a:lnTo>
                    <a:pt x="739" y="609"/>
                  </a:lnTo>
                  <a:lnTo>
                    <a:pt x="869" y="435"/>
                  </a:lnTo>
                  <a:lnTo>
                    <a:pt x="869" y="261"/>
                  </a:lnTo>
                  <a:lnTo>
                    <a:pt x="869" y="88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F5F6F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51" name="Google Shape;561;p18"/>
            <p:cNvSpPr/>
            <p:nvPr/>
          </p:nvSpPr>
          <p:spPr>
            <a:xfrm>
              <a:off x="3143625" y="3398400"/>
              <a:ext cx="25000" cy="164025"/>
            </a:xfrm>
            <a:custGeom>
              <a:avLst/>
              <a:ahLst/>
              <a:rect l="l" t="t" r="r" b="b"/>
              <a:pathLst>
                <a:path w="1000" h="6561" extrusionOk="0">
                  <a:moveTo>
                    <a:pt x="0" y="0"/>
                  </a:moveTo>
                  <a:lnTo>
                    <a:pt x="0" y="6040"/>
                  </a:lnTo>
                  <a:lnTo>
                    <a:pt x="956" y="6561"/>
                  </a:lnTo>
                  <a:lnTo>
                    <a:pt x="1000" y="5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8C4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52" name="Google Shape;562;p18"/>
            <p:cNvSpPr/>
            <p:nvPr/>
          </p:nvSpPr>
          <p:spPr>
            <a:xfrm>
              <a:off x="3167525" y="3326700"/>
              <a:ext cx="153175" cy="235725"/>
            </a:xfrm>
            <a:custGeom>
              <a:avLst/>
              <a:ahLst/>
              <a:rect l="l" t="t" r="r" b="b"/>
              <a:pathLst>
                <a:path w="6127" h="9429" extrusionOk="0">
                  <a:moveTo>
                    <a:pt x="6126" y="1"/>
                  </a:moveTo>
                  <a:lnTo>
                    <a:pt x="44" y="3433"/>
                  </a:lnTo>
                  <a:lnTo>
                    <a:pt x="0" y="9429"/>
                  </a:lnTo>
                  <a:lnTo>
                    <a:pt x="0" y="9429"/>
                  </a:lnTo>
                  <a:lnTo>
                    <a:pt x="6083" y="5953"/>
                  </a:lnTo>
                  <a:lnTo>
                    <a:pt x="6126" y="1"/>
                  </a:lnTo>
                  <a:close/>
                </a:path>
              </a:pathLst>
            </a:custGeom>
            <a:solidFill>
              <a:srgbClr val="DD9E4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53" name="Google Shape;563;p18"/>
            <p:cNvSpPr/>
            <p:nvPr/>
          </p:nvSpPr>
          <p:spPr>
            <a:xfrm>
              <a:off x="3143625" y="3313675"/>
              <a:ext cx="177075" cy="98875"/>
            </a:xfrm>
            <a:custGeom>
              <a:avLst/>
              <a:ahLst/>
              <a:rect l="l" t="t" r="r" b="b"/>
              <a:pathLst>
                <a:path w="7083" h="3955" extrusionOk="0">
                  <a:moveTo>
                    <a:pt x="6170" y="1"/>
                  </a:moveTo>
                  <a:lnTo>
                    <a:pt x="0" y="3389"/>
                  </a:lnTo>
                  <a:lnTo>
                    <a:pt x="1000" y="3954"/>
                  </a:lnTo>
                  <a:lnTo>
                    <a:pt x="7082" y="522"/>
                  </a:lnTo>
                  <a:lnTo>
                    <a:pt x="6170" y="1"/>
                  </a:lnTo>
                  <a:close/>
                </a:path>
              </a:pathLst>
            </a:custGeom>
            <a:solidFill>
              <a:srgbClr val="F5BA5E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54" name="Google Shape;564;p18"/>
            <p:cNvSpPr/>
            <p:nvPr/>
          </p:nvSpPr>
          <p:spPr>
            <a:xfrm>
              <a:off x="3221825" y="3404925"/>
              <a:ext cx="45650" cy="78225"/>
            </a:xfrm>
            <a:custGeom>
              <a:avLst/>
              <a:ahLst/>
              <a:rect l="l" t="t" r="r" b="b"/>
              <a:pathLst>
                <a:path w="1826" h="3129" extrusionOk="0">
                  <a:moveTo>
                    <a:pt x="1652" y="0"/>
                  </a:moveTo>
                  <a:lnTo>
                    <a:pt x="1521" y="87"/>
                  </a:lnTo>
                  <a:lnTo>
                    <a:pt x="1434" y="174"/>
                  </a:lnTo>
                  <a:lnTo>
                    <a:pt x="1391" y="261"/>
                  </a:lnTo>
                  <a:lnTo>
                    <a:pt x="913" y="1130"/>
                  </a:lnTo>
                  <a:lnTo>
                    <a:pt x="435" y="782"/>
                  </a:lnTo>
                  <a:lnTo>
                    <a:pt x="261" y="782"/>
                  </a:lnTo>
                  <a:lnTo>
                    <a:pt x="174" y="869"/>
                  </a:lnTo>
                  <a:lnTo>
                    <a:pt x="87" y="956"/>
                  </a:lnTo>
                  <a:lnTo>
                    <a:pt x="1" y="1043"/>
                  </a:lnTo>
                  <a:lnTo>
                    <a:pt x="1" y="1130"/>
                  </a:lnTo>
                  <a:lnTo>
                    <a:pt x="1" y="1260"/>
                  </a:lnTo>
                  <a:lnTo>
                    <a:pt x="44" y="1304"/>
                  </a:lnTo>
                  <a:lnTo>
                    <a:pt x="609" y="1738"/>
                  </a:lnTo>
                  <a:lnTo>
                    <a:pt x="44" y="2824"/>
                  </a:lnTo>
                  <a:lnTo>
                    <a:pt x="1" y="2911"/>
                  </a:lnTo>
                  <a:lnTo>
                    <a:pt x="1" y="3041"/>
                  </a:lnTo>
                  <a:lnTo>
                    <a:pt x="1" y="3085"/>
                  </a:lnTo>
                  <a:lnTo>
                    <a:pt x="87" y="3128"/>
                  </a:lnTo>
                  <a:lnTo>
                    <a:pt x="131" y="3128"/>
                  </a:lnTo>
                  <a:lnTo>
                    <a:pt x="218" y="3085"/>
                  </a:lnTo>
                  <a:lnTo>
                    <a:pt x="348" y="2998"/>
                  </a:lnTo>
                  <a:lnTo>
                    <a:pt x="435" y="2868"/>
                  </a:lnTo>
                  <a:lnTo>
                    <a:pt x="913" y="1999"/>
                  </a:lnTo>
                  <a:lnTo>
                    <a:pt x="1347" y="2346"/>
                  </a:lnTo>
                  <a:lnTo>
                    <a:pt x="1565" y="2346"/>
                  </a:lnTo>
                  <a:lnTo>
                    <a:pt x="1695" y="2216"/>
                  </a:lnTo>
                  <a:lnTo>
                    <a:pt x="1782" y="2086"/>
                  </a:lnTo>
                  <a:lnTo>
                    <a:pt x="1825" y="1999"/>
                  </a:lnTo>
                  <a:lnTo>
                    <a:pt x="1825" y="1912"/>
                  </a:lnTo>
                  <a:lnTo>
                    <a:pt x="1782" y="1825"/>
                  </a:lnTo>
                  <a:lnTo>
                    <a:pt x="1217" y="1390"/>
                  </a:lnTo>
                  <a:lnTo>
                    <a:pt x="1782" y="304"/>
                  </a:lnTo>
                  <a:lnTo>
                    <a:pt x="1825" y="217"/>
                  </a:lnTo>
                  <a:lnTo>
                    <a:pt x="1825" y="130"/>
                  </a:lnTo>
                  <a:lnTo>
                    <a:pt x="1782" y="44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F5F6F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55" name="Google Shape;565;p18"/>
            <p:cNvSpPr/>
            <p:nvPr/>
          </p:nvSpPr>
          <p:spPr>
            <a:xfrm>
              <a:off x="3140375" y="3214825"/>
              <a:ext cx="26075" cy="162950"/>
            </a:xfrm>
            <a:custGeom>
              <a:avLst/>
              <a:ahLst/>
              <a:rect l="l" t="t" r="r" b="b"/>
              <a:pathLst>
                <a:path w="1043" h="6518" extrusionOk="0">
                  <a:moveTo>
                    <a:pt x="0" y="1"/>
                  </a:moveTo>
                  <a:lnTo>
                    <a:pt x="0" y="5997"/>
                  </a:lnTo>
                  <a:lnTo>
                    <a:pt x="999" y="6518"/>
                  </a:lnTo>
                  <a:lnTo>
                    <a:pt x="1043" y="56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E464C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56" name="Google Shape;566;p18"/>
            <p:cNvSpPr/>
            <p:nvPr/>
          </p:nvSpPr>
          <p:spPr>
            <a:xfrm>
              <a:off x="3165350" y="3142075"/>
              <a:ext cx="152075" cy="235700"/>
            </a:xfrm>
            <a:custGeom>
              <a:avLst/>
              <a:ahLst/>
              <a:rect l="l" t="t" r="r" b="b"/>
              <a:pathLst>
                <a:path w="6083" h="9428" extrusionOk="0">
                  <a:moveTo>
                    <a:pt x="6083" y="0"/>
                  </a:moveTo>
                  <a:lnTo>
                    <a:pt x="44" y="3476"/>
                  </a:lnTo>
                  <a:lnTo>
                    <a:pt x="0" y="9428"/>
                  </a:lnTo>
                  <a:lnTo>
                    <a:pt x="0" y="9428"/>
                  </a:lnTo>
                  <a:lnTo>
                    <a:pt x="6083" y="5996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125A6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57" name="Google Shape;567;p18"/>
            <p:cNvSpPr/>
            <p:nvPr/>
          </p:nvSpPr>
          <p:spPr>
            <a:xfrm>
              <a:off x="3140375" y="3130125"/>
              <a:ext cx="177050" cy="98850"/>
            </a:xfrm>
            <a:custGeom>
              <a:avLst/>
              <a:ahLst/>
              <a:rect l="l" t="t" r="r" b="b"/>
              <a:pathLst>
                <a:path w="7082" h="3954" extrusionOk="0">
                  <a:moveTo>
                    <a:pt x="6213" y="0"/>
                  </a:moveTo>
                  <a:lnTo>
                    <a:pt x="0" y="3389"/>
                  </a:lnTo>
                  <a:lnTo>
                    <a:pt x="1043" y="3954"/>
                  </a:lnTo>
                  <a:lnTo>
                    <a:pt x="7082" y="478"/>
                  </a:lnTo>
                  <a:lnTo>
                    <a:pt x="6213" y="0"/>
                  </a:lnTo>
                  <a:close/>
                </a:path>
              </a:pathLst>
            </a:custGeom>
            <a:solidFill>
              <a:srgbClr val="1985A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58" name="Google Shape;568;p18"/>
            <p:cNvSpPr/>
            <p:nvPr/>
          </p:nvSpPr>
          <p:spPr>
            <a:xfrm>
              <a:off x="3212050" y="3230050"/>
              <a:ext cx="59775" cy="59750"/>
            </a:xfrm>
            <a:custGeom>
              <a:avLst/>
              <a:ahLst/>
              <a:rect l="l" t="t" r="r" b="b"/>
              <a:pathLst>
                <a:path w="2391" h="2390" extrusionOk="0">
                  <a:moveTo>
                    <a:pt x="1304" y="0"/>
                  </a:moveTo>
                  <a:lnTo>
                    <a:pt x="1174" y="44"/>
                  </a:lnTo>
                  <a:lnTo>
                    <a:pt x="1087" y="131"/>
                  </a:lnTo>
                  <a:lnTo>
                    <a:pt x="1000" y="217"/>
                  </a:lnTo>
                  <a:lnTo>
                    <a:pt x="956" y="348"/>
                  </a:lnTo>
                  <a:lnTo>
                    <a:pt x="913" y="435"/>
                  </a:lnTo>
                  <a:lnTo>
                    <a:pt x="913" y="1086"/>
                  </a:lnTo>
                  <a:lnTo>
                    <a:pt x="261" y="1477"/>
                  </a:lnTo>
                  <a:lnTo>
                    <a:pt x="131" y="1564"/>
                  </a:lnTo>
                  <a:lnTo>
                    <a:pt x="87" y="1651"/>
                  </a:lnTo>
                  <a:lnTo>
                    <a:pt x="1" y="1782"/>
                  </a:lnTo>
                  <a:lnTo>
                    <a:pt x="1" y="1868"/>
                  </a:lnTo>
                  <a:lnTo>
                    <a:pt x="1" y="1955"/>
                  </a:lnTo>
                  <a:lnTo>
                    <a:pt x="87" y="1999"/>
                  </a:lnTo>
                  <a:lnTo>
                    <a:pt x="131" y="2042"/>
                  </a:lnTo>
                  <a:lnTo>
                    <a:pt x="261" y="1999"/>
                  </a:lnTo>
                  <a:lnTo>
                    <a:pt x="913" y="1608"/>
                  </a:lnTo>
                  <a:lnTo>
                    <a:pt x="913" y="2259"/>
                  </a:lnTo>
                  <a:lnTo>
                    <a:pt x="913" y="2346"/>
                  </a:lnTo>
                  <a:lnTo>
                    <a:pt x="1000" y="2390"/>
                  </a:lnTo>
                  <a:lnTo>
                    <a:pt x="1087" y="2390"/>
                  </a:lnTo>
                  <a:lnTo>
                    <a:pt x="1174" y="2346"/>
                  </a:lnTo>
                  <a:lnTo>
                    <a:pt x="1304" y="2303"/>
                  </a:lnTo>
                  <a:lnTo>
                    <a:pt x="1391" y="2173"/>
                  </a:lnTo>
                  <a:lnTo>
                    <a:pt x="1434" y="2086"/>
                  </a:lnTo>
                  <a:lnTo>
                    <a:pt x="1434" y="1955"/>
                  </a:lnTo>
                  <a:lnTo>
                    <a:pt x="1434" y="1304"/>
                  </a:lnTo>
                  <a:lnTo>
                    <a:pt x="2129" y="913"/>
                  </a:lnTo>
                  <a:lnTo>
                    <a:pt x="2216" y="869"/>
                  </a:lnTo>
                  <a:lnTo>
                    <a:pt x="2303" y="739"/>
                  </a:lnTo>
                  <a:lnTo>
                    <a:pt x="2347" y="652"/>
                  </a:lnTo>
                  <a:lnTo>
                    <a:pt x="2390" y="522"/>
                  </a:lnTo>
                  <a:lnTo>
                    <a:pt x="2347" y="435"/>
                  </a:lnTo>
                  <a:lnTo>
                    <a:pt x="2303" y="391"/>
                  </a:lnTo>
                  <a:lnTo>
                    <a:pt x="2216" y="391"/>
                  </a:lnTo>
                  <a:lnTo>
                    <a:pt x="2129" y="435"/>
                  </a:lnTo>
                  <a:lnTo>
                    <a:pt x="1478" y="782"/>
                  </a:lnTo>
                  <a:lnTo>
                    <a:pt x="1478" y="131"/>
                  </a:lnTo>
                  <a:lnTo>
                    <a:pt x="1434" y="44"/>
                  </a:lnTo>
                  <a:lnTo>
                    <a:pt x="1391" y="0"/>
                  </a:lnTo>
                  <a:close/>
                </a:path>
              </a:pathLst>
            </a:custGeom>
            <a:solidFill>
              <a:srgbClr val="F5F6F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59" name="Google Shape;569;p18"/>
            <p:cNvSpPr/>
            <p:nvPr/>
          </p:nvSpPr>
          <p:spPr>
            <a:xfrm>
              <a:off x="1966200" y="4060950"/>
              <a:ext cx="80425" cy="134725"/>
            </a:xfrm>
            <a:custGeom>
              <a:avLst/>
              <a:ahLst/>
              <a:rect l="l" t="t" r="r" b="b"/>
              <a:pathLst>
                <a:path w="3217" h="5389" extrusionOk="0">
                  <a:moveTo>
                    <a:pt x="1" y="1"/>
                  </a:moveTo>
                  <a:lnTo>
                    <a:pt x="1" y="3520"/>
                  </a:lnTo>
                  <a:lnTo>
                    <a:pt x="3216" y="5388"/>
                  </a:lnTo>
                  <a:lnTo>
                    <a:pt x="3216" y="19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68C4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60" name="Google Shape;570;p18"/>
            <p:cNvSpPr/>
            <p:nvPr/>
          </p:nvSpPr>
          <p:spPr>
            <a:xfrm>
              <a:off x="2046600" y="4058800"/>
              <a:ext cx="89075" cy="136875"/>
            </a:xfrm>
            <a:custGeom>
              <a:avLst/>
              <a:ahLst/>
              <a:rect l="l" t="t" r="r" b="b"/>
              <a:pathLst>
                <a:path w="3563" h="5475" extrusionOk="0">
                  <a:moveTo>
                    <a:pt x="3563" y="0"/>
                  </a:moveTo>
                  <a:lnTo>
                    <a:pt x="0" y="1999"/>
                  </a:lnTo>
                  <a:lnTo>
                    <a:pt x="0" y="5474"/>
                  </a:lnTo>
                  <a:lnTo>
                    <a:pt x="3519" y="3476"/>
                  </a:lnTo>
                  <a:lnTo>
                    <a:pt x="3563" y="0"/>
                  </a:lnTo>
                  <a:close/>
                </a:path>
              </a:pathLst>
            </a:custGeom>
            <a:solidFill>
              <a:srgbClr val="DD9E4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61" name="Google Shape;571;p18"/>
            <p:cNvSpPr/>
            <p:nvPr/>
          </p:nvSpPr>
          <p:spPr>
            <a:xfrm>
              <a:off x="1966200" y="4012075"/>
              <a:ext cx="169475" cy="96700"/>
            </a:xfrm>
            <a:custGeom>
              <a:avLst/>
              <a:ahLst/>
              <a:rect l="l" t="t" r="r" b="b"/>
              <a:pathLst>
                <a:path w="6779" h="3868" extrusionOk="0">
                  <a:moveTo>
                    <a:pt x="3607" y="1"/>
                  </a:moveTo>
                  <a:lnTo>
                    <a:pt x="1" y="1956"/>
                  </a:lnTo>
                  <a:lnTo>
                    <a:pt x="3216" y="3868"/>
                  </a:lnTo>
                  <a:lnTo>
                    <a:pt x="6779" y="1869"/>
                  </a:lnTo>
                  <a:lnTo>
                    <a:pt x="3607" y="1"/>
                  </a:lnTo>
                  <a:close/>
                </a:path>
              </a:pathLst>
            </a:custGeom>
            <a:solidFill>
              <a:srgbClr val="F5BA5E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62" name="Google Shape;572;p18"/>
            <p:cNvSpPr/>
            <p:nvPr/>
          </p:nvSpPr>
          <p:spPr>
            <a:xfrm>
              <a:off x="2078075" y="4104400"/>
              <a:ext cx="26100" cy="45650"/>
            </a:xfrm>
            <a:custGeom>
              <a:avLst/>
              <a:ahLst/>
              <a:rect l="l" t="t" r="r" b="b"/>
              <a:pathLst>
                <a:path w="1044" h="1826" extrusionOk="0">
                  <a:moveTo>
                    <a:pt x="1000" y="1"/>
                  </a:moveTo>
                  <a:lnTo>
                    <a:pt x="913" y="44"/>
                  </a:lnTo>
                  <a:lnTo>
                    <a:pt x="783" y="175"/>
                  </a:lnTo>
                  <a:lnTo>
                    <a:pt x="522" y="653"/>
                  </a:lnTo>
                  <a:lnTo>
                    <a:pt x="262" y="479"/>
                  </a:lnTo>
                  <a:lnTo>
                    <a:pt x="131" y="479"/>
                  </a:lnTo>
                  <a:lnTo>
                    <a:pt x="44" y="566"/>
                  </a:lnTo>
                  <a:lnTo>
                    <a:pt x="1" y="653"/>
                  </a:lnTo>
                  <a:lnTo>
                    <a:pt x="1" y="739"/>
                  </a:lnTo>
                  <a:lnTo>
                    <a:pt x="349" y="1000"/>
                  </a:lnTo>
                  <a:lnTo>
                    <a:pt x="1" y="1652"/>
                  </a:lnTo>
                  <a:lnTo>
                    <a:pt x="1" y="1782"/>
                  </a:lnTo>
                  <a:lnTo>
                    <a:pt x="1" y="1826"/>
                  </a:lnTo>
                  <a:lnTo>
                    <a:pt x="131" y="1826"/>
                  </a:lnTo>
                  <a:lnTo>
                    <a:pt x="218" y="1695"/>
                  </a:lnTo>
                  <a:lnTo>
                    <a:pt x="522" y="1174"/>
                  </a:lnTo>
                  <a:lnTo>
                    <a:pt x="783" y="1391"/>
                  </a:lnTo>
                  <a:lnTo>
                    <a:pt x="826" y="1391"/>
                  </a:lnTo>
                  <a:lnTo>
                    <a:pt x="913" y="1348"/>
                  </a:lnTo>
                  <a:lnTo>
                    <a:pt x="1000" y="1304"/>
                  </a:lnTo>
                  <a:lnTo>
                    <a:pt x="1044" y="1174"/>
                  </a:lnTo>
                  <a:lnTo>
                    <a:pt x="1044" y="1130"/>
                  </a:lnTo>
                  <a:lnTo>
                    <a:pt x="1044" y="1087"/>
                  </a:lnTo>
                  <a:lnTo>
                    <a:pt x="696" y="826"/>
                  </a:lnTo>
                  <a:lnTo>
                    <a:pt x="1044" y="175"/>
                  </a:lnTo>
                  <a:lnTo>
                    <a:pt x="1044" y="88"/>
                  </a:lnTo>
                  <a:lnTo>
                    <a:pt x="1044" y="44"/>
                  </a:lnTo>
                  <a:lnTo>
                    <a:pt x="1000" y="1"/>
                  </a:lnTo>
                  <a:close/>
                </a:path>
              </a:pathLst>
            </a:custGeom>
            <a:solidFill>
              <a:srgbClr val="F5F6F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63" name="Google Shape;573;p18"/>
            <p:cNvSpPr/>
            <p:nvPr/>
          </p:nvSpPr>
          <p:spPr>
            <a:xfrm>
              <a:off x="1733775" y="4039250"/>
              <a:ext cx="76050" cy="45625"/>
            </a:xfrm>
            <a:custGeom>
              <a:avLst/>
              <a:ahLst/>
              <a:rect l="l" t="t" r="r" b="b"/>
              <a:pathLst>
                <a:path w="3042" h="1825" extrusionOk="0">
                  <a:moveTo>
                    <a:pt x="1043" y="0"/>
                  </a:moveTo>
                  <a:lnTo>
                    <a:pt x="826" y="43"/>
                  </a:lnTo>
                  <a:lnTo>
                    <a:pt x="609" y="174"/>
                  </a:lnTo>
                  <a:lnTo>
                    <a:pt x="391" y="348"/>
                  </a:lnTo>
                  <a:lnTo>
                    <a:pt x="174" y="565"/>
                  </a:lnTo>
                  <a:lnTo>
                    <a:pt x="44" y="869"/>
                  </a:lnTo>
                  <a:lnTo>
                    <a:pt x="0" y="1217"/>
                  </a:lnTo>
                  <a:lnTo>
                    <a:pt x="1347" y="1825"/>
                  </a:lnTo>
                  <a:lnTo>
                    <a:pt x="1651" y="1434"/>
                  </a:lnTo>
                  <a:lnTo>
                    <a:pt x="1695" y="1434"/>
                  </a:lnTo>
                  <a:lnTo>
                    <a:pt x="2260" y="1173"/>
                  </a:lnTo>
                  <a:lnTo>
                    <a:pt x="3042" y="912"/>
                  </a:lnTo>
                  <a:lnTo>
                    <a:pt x="2520" y="391"/>
                  </a:lnTo>
                  <a:lnTo>
                    <a:pt x="1912" y="87"/>
                  </a:lnTo>
                  <a:lnTo>
                    <a:pt x="1825" y="87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1985A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64" name="Google Shape;574;p18"/>
            <p:cNvSpPr/>
            <p:nvPr/>
          </p:nvSpPr>
          <p:spPr>
            <a:xfrm>
              <a:off x="1734850" y="3827425"/>
              <a:ext cx="129275" cy="234650"/>
            </a:xfrm>
            <a:custGeom>
              <a:avLst/>
              <a:ahLst/>
              <a:rect l="l" t="t" r="r" b="b"/>
              <a:pathLst>
                <a:path w="5171" h="9386" extrusionOk="0">
                  <a:moveTo>
                    <a:pt x="5041" y="1"/>
                  </a:moveTo>
                  <a:lnTo>
                    <a:pt x="1391" y="1913"/>
                  </a:lnTo>
                  <a:lnTo>
                    <a:pt x="1" y="6431"/>
                  </a:lnTo>
                  <a:lnTo>
                    <a:pt x="435" y="6170"/>
                  </a:lnTo>
                  <a:lnTo>
                    <a:pt x="783" y="5997"/>
                  </a:lnTo>
                  <a:lnTo>
                    <a:pt x="1130" y="5910"/>
                  </a:lnTo>
                  <a:lnTo>
                    <a:pt x="1435" y="5866"/>
                  </a:lnTo>
                  <a:lnTo>
                    <a:pt x="1739" y="5866"/>
                  </a:lnTo>
                  <a:lnTo>
                    <a:pt x="2260" y="5910"/>
                  </a:lnTo>
                  <a:lnTo>
                    <a:pt x="2781" y="5997"/>
                  </a:lnTo>
                  <a:lnTo>
                    <a:pt x="2999" y="6040"/>
                  </a:lnTo>
                  <a:lnTo>
                    <a:pt x="3216" y="6083"/>
                  </a:lnTo>
                  <a:lnTo>
                    <a:pt x="3390" y="6170"/>
                  </a:lnTo>
                  <a:lnTo>
                    <a:pt x="3520" y="6301"/>
                  </a:lnTo>
                  <a:lnTo>
                    <a:pt x="3607" y="6431"/>
                  </a:lnTo>
                  <a:lnTo>
                    <a:pt x="3694" y="6605"/>
                  </a:lnTo>
                  <a:lnTo>
                    <a:pt x="3737" y="6822"/>
                  </a:lnTo>
                  <a:lnTo>
                    <a:pt x="3737" y="7083"/>
                  </a:lnTo>
                  <a:lnTo>
                    <a:pt x="3737" y="7300"/>
                  </a:lnTo>
                  <a:lnTo>
                    <a:pt x="3694" y="7561"/>
                  </a:lnTo>
                  <a:lnTo>
                    <a:pt x="3563" y="7778"/>
                  </a:lnTo>
                  <a:lnTo>
                    <a:pt x="3433" y="8039"/>
                  </a:lnTo>
                  <a:lnTo>
                    <a:pt x="3259" y="8299"/>
                  </a:lnTo>
                  <a:lnTo>
                    <a:pt x="3086" y="8473"/>
                  </a:lnTo>
                  <a:lnTo>
                    <a:pt x="2868" y="8647"/>
                  </a:lnTo>
                  <a:lnTo>
                    <a:pt x="2651" y="8777"/>
                  </a:lnTo>
                  <a:lnTo>
                    <a:pt x="2477" y="8864"/>
                  </a:lnTo>
                  <a:lnTo>
                    <a:pt x="2999" y="9385"/>
                  </a:lnTo>
                  <a:lnTo>
                    <a:pt x="3737" y="9081"/>
                  </a:lnTo>
                  <a:lnTo>
                    <a:pt x="3998" y="8907"/>
                  </a:lnTo>
                  <a:lnTo>
                    <a:pt x="4215" y="8734"/>
                  </a:lnTo>
                  <a:lnTo>
                    <a:pt x="4519" y="8430"/>
                  </a:lnTo>
                  <a:lnTo>
                    <a:pt x="4736" y="8125"/>
                  </a:lnTo>
                  <a:lnTo>
                    <a:pt x="4910" y="7821"/>
                  </a:lnTo>
                  <a:lnTo>
                    <a:pt x="5128" y="7430"/>
                  </a:lnTo>
                  <a:lnTo>
                    <a:pt x="5171" y="7170"/>
                  </a:lnTo>
                  <a:lnTo>
                    <a:pt x="5171" y="6909"/>
                  </a:lnTo>
                  <a:lnTo>
                    <a:pt x="5128" y="6648"/>
                  </a:lnTo>
                  <a:lnTo>
                    <a:pt x="5041" y="6388"/>
                  </a:lnTo>
                  <a:lnTo>
                    <a:pt x="4823" y="5910"/>
                  </a:lnTo>
                  <a:lnTo>
                    <a:pt x="4780" y="5692"/>
                  </a:lnTo>
                  <a:lnTo>
                    <a:pt x="4736" y="5475"/>
                  </a:lnTo>
                  <a:lnTo>
                    <a:pt x="4736" y="5215"/>
                  </a:lnTo>
                  <a:lnTo>
                    <a:pt x="4693" y="4997"/>
                  </a:lnTo>
                  <a:lnTo>
                    <a:pt x="4606" y="4780"/>
                  </a:lnTo>
                  <a:lnTo>
                    <a:pt x="4519" y="4606"/>
                  </a:lnTo>
                  <a:lnTo>
                    <a:pt x="4389" y="4432"/>
                  </a:lnTo>
                  <a:lnTo>
                    <a:pt x="4259" y="4302"/>
                  </a:lnTo>
                  <a:lnTo>
                    <a:pt x="4085" y="4215"/>
                  </a:lnTo>
                  <a:lnTo>
                    <a:pt x="3868" y="4128"/>
                  </a:lnTo>
                  <a:lnTo>
                    <a:pt x="3607" y="4041"/>
                  </a:lnTo>
                  <a:lnTo>
                    <a:pt x="2955" y="4041"/>
                  </a:lnTo>
                  <a:lnTo>
                    <a:pt x="2608" y="4128"/>
                  </a:lnTo>
                  <a:lnTo>
                    <a:pt x="2217" y="4215"/>
                  </a:lnTo>
                  <a:lnTo>
                    <a:pt x="1826" y="4346"/>
                  </a:lnTo>
                  <a:lnTo>
                    <a:pt x="913" y="4780"/>
                  </a:lnTo>
                  <a:lnTo>
                    <a:pt x="1174" y="3868"/>
                  </a:lnTo>
                  <a:lnTo>
                    <a:pt x="4172" y="2260"/>
                  </a:lnTo>
                  <a:lnTo>
                    <a:pt x="5041" y="1"/>
                  </a:lnTo>
                  <a:close/>
                </a:path>
              </a:pathLst>
            </a:custGeom>
            <a:solidFill>
              <a:srgbClr val="1985A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65" name="Google Shape;575;p18"/>
            <p:cNvSpPr/>
            <p:nvPr/>
          </p:nvSpPr>
          <p:spPr>
            <a:xfrm>
              <a:off x="1734850" y="3875225"/>
              <a:ext cx="60850" cy="127100"/>
            </a:xfrm>
            <a:custGeom>
              <a:avLst/>
              <a:ahLst/>
              <a:rect l="l" t="t" r="r" b="b"/>
              <a:pathLst>
                <a:path w="2434" h="5084" extrusionOk="0">
                  <a:moveTo>
                    <a:pt x="1391" y="1"/>
                  </a:moveTo>
                  <a:lnTo>
                    <a:pt x="1" y="4519"/>
                  </a:lnTo>
                  <a:lnTo>
                    <a:pt x="1087" y="5084"/>
                  </a:lnTo>
                  <a:lnTo>
                    <a:pt x="1956" y="3650"/>
                  </a:lnTo>
                  <a:lnTo>
                    <a:pt x="2434" y="522"/>
                  </a:lnTo>
                  <a:lnTo>
                    <a:pt x="1391" y="1"/>
                  </a:lnTo>
                  <a:close/>
                </a:path>
              </a:pathLst>
            </a:custGeom>
            <a:solidFill>
              <a:srgbClr val="1985A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66" name="Google Shape;576;p18"/>
            <p:cNvSpPr/>
            <p:nvPr/>
          </p:nvSpPr>
          <p:spPr>
            <a:xfrm>
              <a:off x="1769625" y="3827425"/>
              <a:ext cx="115150" cy="60850"/>
            </a:xfrm>
            <a:custGeom>
              <a:avLst/>
              <a:ahLst/>
              <a:rect l="l" t="t" r="r" b="b"/>
              <a:pathLst>
                <a:path w="4606" h="2434" extrusionOk="0">
                  <a:moveTo>
                    <a:pt x="3650" y="1"/>
                  </a:moveTo>
                  <a:lnTo>
                    <a:pt x="0" y="1913"/>
                  </a:lnTo>
                  <a:lnTo>
                    <a:pt x="1043" y="2434"/>
                  </a:lnTo>
                  <a:lnTo>
                    <a:pt x="2346" y="1999"/>
                  </a:lnTo>
                  <a:lnTo>
                    <a:pt x="4605" y="479"/>
                  </a:lnTo>
                  <a:lnTo>
                    <a:pt x="3650" y="1"/>
                  </a:lnTo>
                  <a:close/>
                </a:path>
              </a:pathLst>
            </a:custGeom>
            <a:solidFill>
              <a:srgbClr val="1985A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67" name="Google Shape;577;p18"/>
            <p:cNvSpPr/>
            <p:nvPr/>
          </p:nvSpPr>
          <p:spPr>
            <a:xfrm>
              <a:off x="1762000" y="3839375"/>
              <a:ext cx="122775" cy="246600"/>
            </a:xfrm>
            <a:custGeom>
              <a:avLst/>
              <a:ahLst/>
              <a:rect l="l" t="t" r="r" b="b"/>
              <a:pathLst>
                <a:path w="4911" h="9864" extrusionOk="0">
                  <a:moveTo>
                    <a:pt x="4910" y="1"/>
                  </a:moveTo>
                  <a:lnTo>
                    <a:pt x="1348" y="1956"/>
                  </a:lnTo>
                  <a:lnTo>
                    <a:pt x="1" y="6518"/>
                  </a:lnTo>
                  <a:lnTo>
                    <a:pt x="435" y="6257"/>
                  </a:lnTo>
                  <a:lnTo>
                    <a:pt x="1174" y="5910"/>
                  </a:lnTo>
                  <a:lnTo>
                    <a:pt x="1826" y="5649"/>
                  </a:lnTo>
                  <a:lnTo>
                    <a:pt x="2391" y="5519"/>
                  </a:lnTo>
                  <a:lnTo>
                    <a:pt x="2912" y="5519"/>
                  </a:lnTo>
                  <a:lnTo>
                    <a:pt x="3129" y="5562"/>
                  </a:lnTo>
                  <a:lnTo>
                    <a:pt x="3346" y="5605"/>
                  </a:lnTo>
                  <a:lnTo>
                    <a:pt x="3520" y="5692"/>
                  </a:lnTo>
                  <a:lnTo>
                    <a:pt x="3650" y="5823"/>
                  </a:lnTo>
                  <a:lnTo>
                    <a:pt x="3781" y="5953"/>
                  </a:lnTo>
                  <a:lnTo>
                    <a:pt x="3824" y="6127"/>
                  </a:lnTo>
                  <a:lnTo>
                    <a:pt x="3868" y="6344"/>
                  </a:lnTo>
                  <a:lnTo>
                    <a:pt x="3911" y="6605"/>
                  </a:lnTo>
                  <a:lnTo>
                    <a:pt x="3868" y="6822"/>
                  </a:lnTo>
                  <a:lnTo>
                    <a:pt x="3824" y="7083"/>
                  </a:lnTo>
                  <a:lnTo>
                    <a:pt x="3737" y="7300"/>
                  </a:lnTo>
                  <a:lnTo>
                    <a:pt x="3564" y="7561"/>
                  </a:lnTo>
                  <a:lnTo>
                    <a:pt x="3433" y="7821"/>
                  </a:lnTo>
                  <a:lnTo>
                    <a:pt x="3216" y="7995"/>
                  </a:lnTo>
                  <a:lnTo>
                    <a:pt x="3042" y="8169"/>
                  </a:lnTo>
                  <a:lnTo>
                    <a:pt x="2782" y="8299"/>
                  </a:lnTo>
                  <a:lnTo>
                    <a:pt x="2608" y="8429"/>
                  </a:lnTo>
                  <a:lnTo>
                    <a:pt x="2391" y="8473"/>
                  </a:lnTo>
                  <a:lnTo>
                    <a:pt x="1826" y="8473"/>
                  </a:lnTo>
                  <a:lnTo>
                    <a:pt x="1348" y="8386"/>
                  </a:lnTo>
                  <a:lnTo>
                    <a:pt x="1044" y="8386"/>
                  </a:lnTo>
                  <a:lnTo>
                    <a:pt x="826" y="8473"/>
                  </a:lnTo>
                  <a:lnTo>
                    <a:pt x="609" y="8560"/>
                  </a:lnTo>
                  <a:lnTo>
                    <a:pt x="392" y="8734"/>
                  </a:lnTo>
                  <a:lnTo>
                    <a:pt x="218" y="8951"/>
                  </a:lnTo>
                  <a:lnTo>
                    <a:pt x="44" y="9255"/>
                  </a:lnTo>
                  <a:lnTo>
                    <a:pt x="1" y="9472"/>
                  </a:lnTo>
                  <a:lnTo>
                    <a:pt x="44" y="9646"/>
                  </a:lnTo>
                  <a:lnTo>
                    <a:pt x="88" y="9733"/>
                  </a:lnTo>
                  <a:lnTo>
                    <a:pt x="218" y="9820"/>
                  </a:lnTo>
                  <a:lnTo>
                    <a:pt x="349" y="9863"/>
                  </a:lnTo>
                  <a:lnTo>
                    <a:pt x="653" y="9863"/>
                  </a:lnTo>
                  <a:lnTo>
                    <a:pt x="957" y="9820"/>
                  </a:lnTo>
                  <a:lnTo>
                    <a:pt x="1348" y="9646"/>
                  </a:lnTo>
                  <a:lnTo>
                    <a:pt x="1782" y="9429"/>
                  </a:lnTo>
                  <a:lnTo>
                    <a:pt x="2217" y="9168"/>
                  </a:lnTo>
                  <a:lnTo>
                    <a:pt x="2608" y="8907"/>
                  </a:lnTo>
                  <a:lnTo>
                    <a:pt x="2999" y="8560"/>
                  </a:lnTo>
                  <a:lnTo>
                    <a:pt x="3346" y="8212"/>
                  </a:lnTo>
                  <a:lnTo>
                    <a:pt x="3694" y="7821"/>
                  </a:lnTo>
                  <a:lnTo>
                    <a:pt x="3998" y="7430"/>
                  </a:lnTo>
                  <a:lnTo>
                    <a:pt x="4259" y="7039"/>
                  </a:lnTo>
                  <a:lnTo>
                    <a:pt x="4476" y="6605"/>
                  </a:lnTo>
                  <a:lnTo>
                    <a:pt x="4650" y="6170"/>
                  </a:lnTo>
                  <a:lnTo>
                    <a:pt x="4780" y="5736"/>
                  </a:lnTo>
                  <a:lnTo>
                    <a:pt x="4867" y="5345"/>
                  </a:lnTo>
                  <a:lnTo>
                    <a:pt x="4867" y="4997"/>
                  </a:lnTo>
                  <a:lnTo>
                    <a:pt x="4867" y="4737"/>
                  </a:lnTo>
                  <a:lnTo>
                    <a:pt x="4824" y="4519"/>
                  </a:lnTo>
                  <a:lnTo>
                    <a:pt x="4780" y="4302"/>
                  </a:lnTo>
                  <a:lnTo>
                    <a:pt x="4650" y="4128"/>
                  </a:lnTo>
                  <a:lnTo>
                    <a:pt x="4563" y="3954"/>
                  </a:lnTo>
                  <a:lnTo>
                    <a:pt x="4389" y="3824"/>
                  </a:lnTo>
                  <a:lnTo>
                    <a:pt x="4215" y="3737"/>
                  </a:lnTo>
                  <a:lnTo>
                    <a:pt x="4042" y="3650"/>
                  </a:lnTo>
                  <a:lnTo>
                    <a:pt x="3737" y="3563"/>
                  </a:lnTo>
                  <a:lnTo>
                    <a:pt x="3129" y="3563"/>
                  </a:lnTo>
                  <a:lnTo>
                    <a:pt x="2782" y="3650"/>
                  </a:lnTo>
                  <a:lnTo>
                    <a:pt x="2391" y="3737"/>
                  </a:lnTo>
                  <a:lnTo>
                    <a:pt x="1956" y="3868"/>
                  </a:lnTo>
                  <a:lnTo>
                    <a:pt x="1044" y="4302"/>
                  </a:lnTo>
                  <a:lnTo>
                    <a:pt x="1348" y="3390"/>
                  </a:lnTo>
                  <a:lnTo>
                    <a:pt x="4346" y="1782"/>
                  </a:lnTo>
                  <a:lnTo>
                    <a:pt x="4910" y="1"/>
                  </a:lnTo>
                  <a:close/>
                </a:path>
              </a:pathLst>
            </a:custGeom>
            <a:solidFill>
              <a:srgbClr val="125A6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68" name="Google Shape;578;p18"/>
            <p:cNvSpPr/>
            <p:nvPr/>
          </p:nvSpPr>
          <p:spPr>
            <a:xfrm>
              <a:off x="2373525" y="3037800"/>
              <a:ext cx="51075" cy="171625"/>
            </a:xfrm>
            <a:custGeom>
              <a:avLst/>
              <a:ahLst/>
              <a:rect l="l" t="t" r="r" b="b"/>
              <a:pathLst>
                <a:path w="2043" h="6865" extrusionOk="0">
                  <a:moveTo>
                    <a:pt x="1217" y="0"/>
                  </a:moveTo>
                  <a:lnTo>
                    <a:pt x="174" y="565"/>
                  </a:lnTo>
                  <a:lnTo>
                    <a:pt x="1" y="608"/>
                  </a:lnTo>
                  <a:lnTo>
                    <a:pt x="1" y="3997"/>
                  </a:lnTo>
                  <a:lnTo>
                    <a:pt x="1" y="4736"/>
                  </a:lnTo>
                  <a:lnTo>
                    <a:pt x="44" y="5257"/>
                  </a:lnTo>
                  <a:lnTo>
                    <a:pt x="131" y="5605"/>
                  </a:lnTo>
                  <a:lnTo>
                    <a:pt x="218" y="5822"/>
                  </a:lnTo>
                  <a:lnTo>
                    <a:pt x="2043" y="6865"/>
                  </a:lnTo>
                  <a:lnTo>
                    <a:pt x="2043" y="695"/>
                  </a:lnTo>
                  <a:lnTo>
                    <a:pt x="1217" y="1130"/>
                  </a:lnTo>
                  <a:lnTo>
                    <a:pt x="1217" y="0"/>
                  </a:lnTo>
                  <a:close/>
                </a:path>
              </a:pathLst>
            </a:custGeom>
            <a:solidFill>
              <a:srgbClr val="AF7A4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69" name="Google Shape;579;p18"/>
            <p:cNvSpPr/>
            <p:nvPr/>
          </p:nvSpPr>
          <p:spPr>
            <a:xfrm>
              <a:off x="2246450" y="2979150"/>
              <a:ext cx="230275" cy="270475"/>
            </a:xfrm>
            <a:custGeom>
              <a:avLst/>
              <a:ahLst/>
              <a:rect l="l" t="t" r="r" b="b"/>
              <a:pathLst>
                <a:path w="9211" h="10819" extrusionOk="0">
                  <a:moveTo>
                    <a:pt x="7430" y="0"/>
                  </a:moveTo>
                  <a:lnTo>
                    <a:pt x="1999" y="3085"/>
                  </a:lnTo>
                  <a:lnTo>
                    <a:pt x="1260" y="3563"/>
                  </a:lnTo>
                  <a:lnTo>
                    <a:pt x="695" y="3954"/>
                  </a:lnTo>
                  <a:lnTo>
                    <a:pt x="261" y="4301"/>
                  </a:lnTo>
                  <a:lnTo>
                    <a:pt x="0" y="4605"/>
                  </a:lnTo>
                  <a:lnTo>
                    <a:pt x="174" y="5257"/>
                  </a:lnTo>
                  <a:lnTo>
                    <a:pt x="565" y="4953"/>
                  </a:lnTo>
                  <a:lnTo>
                    <a:pt x="1521" y="5474"/>
                  </a:lnTo>
                  <a:lnTo>
                    <a:pt x="1391" y="6908"/>
                  </a:lnTo>
                  <a:lnTo>
                    <a:pt x="1173" y="8342"/>
                  </a:lnTo>
                  <a:lnTo>
                    <a:pt x="913" y="9689"/>
                  </a:lnTo>
                  <a:lnTo>
                    <a:pt x="609" y="10818"/>
                  </a:lnTo>
                  <a:lnTo>
                    <a:pt x="609" y="10818"/>
                  </a:lnTo>
                  <a:lnTo>
                    <a:pt x="1825" y="10167"/>
                  </a:lnTo>
                  <a:lnTo>
                    <a:pt x="1955" y="9689"/>
                  </a:lnTo>
                  <a:lnTo>
                    <a:pt x="2086" y="9167"/>
                  </a:lnTo>
                  <a:lnTo>
                    <a:pt x="2346" y="7864"/>
                  </a:lnTo>
                  <a:lnTo>
                    <a:pt x="2564" y="6474"/>
                  </a:lnTo>
                  <a:lnTo>
                    <a:pt x="2694" y="5083"/>
                  </a:lnTo>
                  <a:lnTo>
                    <a:pt x="9211" y="1043"/>
                  </a:lnTo>
                  <a:lnTo>
                    <a:pt x="7430" y="0"/>
                  </a:lnTo>
                  <a:close/>
                </a:path>
              </a:pathLst>
            </a:custGeom>
            <a:solidFill>
              <a:srgbClr val="F5BA5E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70" name="Google Shape;580;p18"/>
            <p:cNvSpPr/>
            <p:nvPr/>
          </p:nvSpPr>
          <p:spPr>
            <a:xfrm>
              <a:off x="2261650" y="3107300"/>
              <a:ext cx="80400" cy="168375"/>
            </a:xfrm>
            <a:custGeom>
              <a:avLst/>
              <a:ahLst/>
              <a:rect l="l" t="t" r="r" b="b"/>
              <a:pathLst>
                <a:path w="3216" h="6735" extrusionOk="0">
                  <a:moveTo>
                    <a:pt x="3216" y="1"/>
                  </a:moveTo>
                  <a:lnTo>
                    <a:pt x="2086" y="392"/>
                  </a:lnTo>
                  <a:lnTo>
                    <a:pt x="2043" y="392"/>
                  </a:lnTo>
                  <a:lnTo>
                    <a:pt x="2043" y="261"/>
                  </a:lnTo>
                  <a:lnTo>
                    <a:pt x="1782" y="479"/>
                  </a:lnTo>
                  <a:lnTo>
                    <a:pt x="1521" y="652"/>
                  </a:lnTo>
                  <a:lnTo>
                    <a:pt x="1217" y="739"/>
                  </a:lnTo>
                  <a:lnTo>
                    <a:pt x="869" y="783"/>
                  </a:lnTo>
                  <a:lnTo>
                    <a:pt x="739" y="2086"/>
                  </a:lnTo>
                  <a:lnTo>
                    <a:pt x="522" y="3433"/>
                  </a:lnTo>
                  <a:lnTo>
                    <a:pt x="261" y="4650"/>
                  </a:lnTo>
                  <a:lnTo>
                    <a:pt x="1" y="5692"/>
                  </a:lnTo>
                  <a:lnTo>
                    <a:pt x="1825" y="6735"/>
                  </a:lnTo>
                  <a:lnTo>
                    <a:pt x="2911" y="3998"/>
                  </a:lnTo>
                  <a:lnTo>
                    <a:pt x="3216" y="1"/>
                  </a:lnTo>
                  <a:close/>
                </a:path>
              </a:pathLst>
            </a:custGeom>
            <a:solidFill>
              <a:srgbClr val="AF7A4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71" name="Google Shape;581;p18"/>
            <p:cNvSpPr/>
            <p:nvPr/>
          </p:nvSpPr>
          <p:spPr>
            <a:xfrm>
              <a:off x="2292075" y="3005200"/>
              <a:ext cx="184650" cy="270475"/>
            </a:xfrm>
            <a:custGeom>
              <a:avLst/>
              <a:ahLst/>
              <a:rect l="l" t="t" r="r" b="b"/>
              <a:pathLst>
                <a:path w="7386" h="10819" extrusionOk="0">
                  <a:moveTo>
                    <a:pt x="7386" y="1"/>
                  </a:moveTo>
                  <a:lnTo>
                    <a:pt x="1999" y="3085"/>
                  </a:lnTo>
                  <a:lnTo>
                    <a:pt x="1260" y="3563"/>
                  </a:lnTo>
                  <a:lnTo>
                    <a:pt x="695" y="3954"/>
                  </a:lnTo>
                  <a:lnTo>
                    <a:pt x="261" y="4302"/>
                  </a:lnTo>
                  <a:lnTo>
                    <a:pt x="0" y="4606"/>
                  </a:lnTo>
                  <a:lnTo>
                    <a:pt x="174" y="5258"/>
                  </a:lnTo>
                  <a:lnTo>
                    <a:pt x="782" y="4780"/>
                  </a:lnTo>
                  <a:lnTo>
                    <a:pt x="1564" y="4302"/>
                  </a:lnTo>
                  <a:lnTo>
                    <a:pt x="1477" y="5910"/>
                  </a:lnTo>
                  <a:lnTo>
                    <a:pt x="1260" y="7647"/>
                  </a:lnTo>
                  <a:lnTo>
                    <a:pt x="956" y="9385"/>
                  </a:lnTo>
                  <a:lnTo>
                    <a:pt x="782" y="10167"/>
                  </a:lnTo>
                  <a:lnTo>
                    <a:pt x="608" y="10819"/>
                  </a:lnTo>
                  <a:lnTo>
                    <a:pt x="1825" y="10167"/>
                  </a:lnTo>
                  <a:lnTo>
                    <a:pt x="1999" y="9516"/>
                  </a:lnTo>
                  <a:lnTo>
                    <a:pt x="2172" y="8777"/>
                  </a:lnTo>
                  <a:lnTo>
                    <a:pt x="2303" y="7952"/>
                  </a:lnTo>
                  <a:lnTo>
                    <a:pt x="2476" y="7039"/>
                  </a:lnTo>
                  <a:lnTo>
                    <a:pt x="2694" y="5214"/>
                  </a:lnTo>
                  <a:lnTo>
                    <a:pt x="2781" y="3650"/>
                  </a:lnTo>
                  <a:lnTo>
                    <a:pt x="5083" y="2303"/>
                  </a:lnTo>
                  <a:lnTo>
                    <a:pt x="5083" y="6344"/>
                  </a:lnTo>
                  <a:lnTo>
                    <a:pt x="5083" y="7083"/>
                  </a:lnTo>
                  <a:lnTo>
                    <a:pt x="5127" y="7604"/>
                  </a:lnTo>
                  <a:lnTo>
                    <a:pt x="5214" y="7952"/>
                  </a:lnTo>
                  <a:lnTo>
                    <a:pt x="5301" y="8169"/>
                  </a:lnTo>
                  <a:lnTo>
                    <a:pt x="6517" y="7474"/>
                  </a:lnTo>
                  <a:lnTo>
                    <a:pt x="6430" y="7169"/>
                  </a:lnTo>
                  <a:lnTo>
                    <a:pt x="6343" y="6778"/>
                  </a:lnTo>
                  <a:lnTo>
                    <a:pt x="6300" y="6257"/>
                  </a:lnTo>
                  <a:lnTo>
                    <a:pt x="6300" y="5518"/>
                  </a:lnTo>
                  <a:lnTo>
                    <a:pt x="6300" y="1608"/>
                  </a:lnTo>
                  <a:lnTo>
                    <a:pt x="7256" y="1087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rgbClr val="DD9E4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72" name="Google Shape;582;p18"/>
            <p:cNvSpPr/>
            <p:nvPr/>
          </p:nvSpPr>
          <p:spPr>
            <a:xfrm>
              <a:off x="2246450" y="3094275"/>
              <a:ext cx="49975" cy="42375"/>
            </a:xfrm>
            <a:custGeom>
              <a:avLst/>
              <a:ahLst/>
              <a:rect l="l" t="t" r="r" b="b"/>
              <a:pathLst>
                <a:path w="1999" h="1695" extrusionOk="0">
                  <a:moveTo>
                    <a:pt x="0" y="0"/>
                  </a:moveTo>
                  <a:lnTo>
                    <a:pt x="174" y="652"/>
                  </a:lnTo>
                  <a:lnTo>
                    <a:pt x="1999" y="1695"/>
                  </a:lnTo>
                  <a:lnTo>
                    <a:pt x="1825" y="10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8C4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73" name="Google Shape;583;p18"/>
            <p:cNvSpPr/>
            <p:nvPr/>
          </p:nvSpPr>
          <p:spPr>
            <a:xfrm>
              <a:off x="2000975" y="3092100"/>
              <a:ext cx="67350" cy="94525"/>
            </a:xfrm>
            <a:custGeom>
              <a:avLst/>
              <a:ahLst/>
              <a:rect l="l" t="t" r="r" b="b"/>
              <a:pathLst>
                <a:path w="2694" h="3781" extrusionOk="0">
                  <a:moveTo>
                    <a:pt x="1521" y="1521"/>
                  </a:moveTo>
                  <a:lnTo>
                    <a:pt x="1521" y="2564"/>
                  </a:lnTo>
                  <a:lnTo>
                    <a:pt x="1347" y="2825"/>
                  </a:lnTo>
                  <a:lnTo>
                    <a:pt x="1260" y="2911"/>
                  </a:lnTo>
                  <a:lnTo>
                    <a:pt x="1130" y="2998"/>
                  </a:lnTo>
                  <a:lnTo>
                    <a:pt x="1000" y="3042"/>
                  </a:lnTo>
                  <a:lnTo>
                    <a:pt x="913" y="2998"/>
                  </a:lnTo>
                  <a:lnTo>
                    <a:pt x="869" y="2911"/>
                  </a:lnTo>
                  <a:lnTo>
                    <a:pt x="826" y="2694"/>
                  </a:lnTo>
                  <a:lnTo>
                    <a:pt x="869" y="2520"/>
                  </a:lnTo>
                  <a:lnTo>
                    <a:pt x="913" y="2347"/>
                  </a:lnTo>
                  <a:lnTo>
                    <a:pt x="1043" y="2086"/>
                  </a:lnTo>
                  <a:lnTo>
                    <a:pt x="1260" y="1782"/>
                  </a:lnTo>
                  <a:lnTo>
                    <a:pt x="1521" y="1521"/>
                  </a:lnTo>
                  <a:close/>
                  <a:moveTo>
                    <a:pt x="1868" y="0"/>
                  </a:moveTo>
                  <a:lnTo>
                    <a:pt x="1695" y="44"/>
                  </a:lnTo>
                  <a:lnTo>
                    <a:pt x="1260" y="218"/>
                  </a:lnTo>
                  <a:lnTo>
                    <a:pt x="913" y="478"/>
                  </a:lnTo>
                  <a:lnTo>
                    <a:pt x="565" y="783"/>
                  </a:lnTo>
                  <a:lnTo>
                    <a:pt x="304" y="1174"/>
                  </a:lnTo>
                  <a:lnTo>
                    <a:pt x="217" y="1347"/>
                  </a:lnTo>
                  <a:lnTo>
                    <a:pt x="174" y="1521"/>
                  </a:lnTo>
                  <a:lnTo>
                    <a:pt x="174" y="1695"/>
                  </a:lnTo>
                  <a:lnTo>
                    <a:pt x="261" y="1782"/>
                  </a:lnTo>
                  <a:lnTo>
                    <a:pt x="391" y="1825"/>
                  </a:lnTo>
                  <a:lnTo>
                    <a:pt x="565" y="1738"/>
                  </a:lnTo>
                  <a:lnTo>
                    <a:pt x="782" y="1608"/>
                  </a:lnTo>
                  <a:lnTo>
                    <a:pt x="913" y="1434"/>
                  </a:lnTo>
                  <a:lnTo>
                    <a:pt x="956" y="1304"/>
                  </a:lnTo>
                  <a:lnTo>
                    <a:pt x="1000" y="1130"/>
                  </a:lnTo>
                  <a:lnTo>
                    <a:pt x="956" y="913"/>
                  </a:lnTo>
                  <a:lnTo>
                    <a:pt x="913" y="739"/>
                  </a:lnTo>
                  <a:lnTo>
                    <a:pt x="1043" y="609"/>
                  </a:lnTo>
                  <a:lnTo>
                    <a:pt x="1217" y="478"/>
                  </a:lnTo>
                  <a:lnTo>
                    <a:pt x="1347" y="435"/>
                  </a:lnTo>
                  <a:lnTo>
                    <a:pt x="1434" y="435"/>
                  </a:lnTo>
                  <a:lnTo>
                    <a:pt x="1477" y="478"/>
                  </a:lnTo>
                  <a:lnTo>
                    <a:pt x="1521" y="565"/>
                  </a:lnTo>
                  <a:lnTo>
                    <a:pt x="1564" y="739"/>
                  </a:lnTo>
                  <a:lnTo>
                    <a:pt x="1564" y="956"/>
                  </a:lnTo>
                  <a:lnTo>
                    <a:pt x="1564" y="1217"/>
                  </a:lnTo>
                  <a:lnTo>
                    <a:pt x="1086" y="1651"/>
                  </a:lnTo>
                  <a:lnTo>
                    <a:pt x="565" y="2173"/>
                  </a:lnTo>
                  <a:lnTo>
                    <a:pt x="348" y="2390"/>
                  </a:lnTo>
                  <a:lnTo>
                    <a:pt x="174" y="2651"/>
                  </a:lnTo>
                  <a:lnTo>
                    <a:pt x="44" y="2955"/>
                  </a:lnTo>
                  <a:lnTo>
                    <a:pt x="0" y="3302"/>
                  </a:lnTo>
                  <a:lnTo>
                    <a:pt x="0" y="3476"/>
                  </a:lnTo>
                  <a:lnTo>
                    <a:pt x="44" y="3607"/>
                  </a:lnTo>
                  <a:lnTo>
                    <a:pt x="87" y="3693"/>
                  </a:lnTo>
                  <a:lnTo>
                    <a:pt x="174" y="3737"/>
                  </a:lnTo>
                  <a:lnTo>
                    <a:pt x="304" y="3780"/>
                  </a:lnTo>
                  <a:lnTo>
                    <a:pt x="522" y="3780"/>
                  </a:lnTo>
                  <a:lnTo>
                    <a:pt x="652" y="3693"/>
                  </a:lnTo>
                  <a:lnTo>
                    <a:pt x="956" y="3520"/>
                  </a:lnTo>
                  <a:lnTo>
                    <a:pt x="1173" y="3302"/>
                  </a:lnTo>
                  <a:lnTo>
                    <a:pt x="1347" y="3085"/>
                  </a:lnTo>
                  <a:lnTo>
                    <a:pt x="1521" y="2825"/>
                  </a:lnTo>
                  <a:lnTo>
                    <a:pt x="1564" y="2955"/>
                  </a:lnTo>
                  <a:lnTo>
                    <a:pt x="1695" y="3042"/>
                  </a:lnTo>
                  <a:lnTo>
                    <a:pt x="1868" y="3042"/>
                  </a:lnTo>
                  <a:lnTo>
                    <a:pt x="2129" y="2911"/>
                  </a:lnTo>
                  <a:lnTo>
                    <a:pt x="2433" y="2694"/>
                  </a:lnTo>
                  <a:lnTo>
                    <a:pt x="2694" y="2477"/>
                  </a:lnTo>
                  <a:lnTo>
                    <a:pt x="2694" y="2260"/>
                  </a:lnTo>
                  <a:lnTo>
                    <a:pt x="2520" y="2347"/>
                  </a:lnTo>
                  <a:lnTo>
                    <a:pt x="2346" y="2347"/>
                  </a:lnTo>
                  <a:lnTo>
                    <a:pt x="2303" y="2303"/>
                  </a:lnTo>
                  <a:lnTo>
                    <a:pt x="2303" y="2086"/>
                  </a:lnTo>
                  <a:lnTo>
                    <a:pt x="2303" y="1478"/>
                  </a:lnTo>
                  <a:lnTo>
                    <a:pt x="2346" y="652"/>
                  </a:lnTo>
                  <a:lnTo>
                    <a:pt x="2346" y="392"/>
                  </a:lnTo>
                  <a:lnTo>
                    <a:pt x="2259" y="174"/>
                  </a:lnTo>
                  <a:lnTo>
                    <a:pt x="2173" y="44"/>
                  </a:lnTo>
                  <a:lnTo>
                    <a:pt x="20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74" name="Google Shape;584;p18"/>
            <p:cNvSpPr/>
            <p:nvPr/>
          </p:nvSpPr>
          <p:spPr>
            <a:xfrm>
              <a:off x="2080250" y="3043225"/>
              <a:ext cx="67375" cy="90175"/>
            </a:xfrm>
            <a:custGeom>
              <a:avLst/>
              <a:ahLst/>
              <a:rect l="l" t="t" r="r" b="b"/>
              <a:pathLst>
                <a:path w="2695" h="3607" extrusionOk="0">
                  <a:moveTo>
                    <a:pt x="1565" y="0"/>
                  </a:moveTo>
                  <a:lnTo>
                    <a:pt x="1174" y="218"/>
                  </a:lnTo>
                  <a:lnTo>
                    <a:pt x="1130" y="1651"/>
                  </a:lnTo>
                  <a:lnTo>
                    <a:pt x="1" y="2260"/>
                  </a:lnTo>
                  <a:lnTo>
                    <a:pt x="1" y="2738"/>
                  </a:lnTo>
                  <a:lnTo>
                    <a:pt x="1130" y="2129"/>
                  </a:lnTo>
                  <a:lnTo>
                    <a:pt x="1087" y="3606"/>
                  </a:lnTo>
                  <a:lnTo>
                    <a:pt x="1478" y="3389"/>
                  </a:lnTo>
                  <a:lnTo>
                    <a:pt x="1522" y="1955"/>
                  </a:lnTo>
                  <a:lnTo>
                    <a:pt x="2651" y="1347"/>
                  </a:lnTo>
                  <a:lnTo>
                    <a:pt x="2695" y="826"/>
                  </a:lnTo>
                  <a:lnTo>
                    <a:pt x="2695" y="826"/>
                  </a:lnTo>
                  <a:lnTo>
                    <a:pt x="1565" y="1434"/>
                  </a:lnTo>
                  <a:lnTo>
                    <a:pt x="156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75" name="Google Shape;585;p18"/>
            <p:cNvSpPr/>
            <p:nvPr/>
          </p:nvSpPr>
          <p:spPr>
            <a:xfrm>
              <a:off x="2157375" y="2975875"/>
              <a:ext cx="74975" cy="130375"/>
            </a:xfrm>
            <a:custGeom>
              <a:avLst/>
              <a:ahLst/>
              <a:rect l="l" t="t" r="r" b="b"/>
              <a:pathLst>
                <a:path w="2999" h="5215" extrusionOk="0">
                  <a:moveTo>
                    <a:pt x="1869" y="1782"/>
                  </a:moveTo>
                  <a:lnTo>
                    <a:pt x="1956" y="1825"/>
                  </a:lnTo>
                  <a:lnTo>
                    <a:pt x="2043" y="1956"/>
                  </a:lnTo>
                  <a:lnTo>
                    <a:pt x="2086" y="2086"/>
                  </a:lnTo>
                  <a:lnTo>
                    <a:pt x="2130" y="2303"/>
                  </a:lnTo>
                  <a:lnTo>
                    <a:pt x="2130" y="2694"/>
                  </a:lnTo>
                  <a:lnTo>
                    <a:pt x="2086" y="3303"/>
                  </a:lnTo>
                  <a:lnTo>
                    <a:pt x="1956" y="3737"/>
                  </a:lnTo>
                  <a:lnTo>
                    <a:pt x="1869" y="3954"/>
                  </a:lnTo>
                  <a:lnTo>
                    <a:pt x="1782" y="4085"/>
                  </a:lnTo>
                  <a:lnTo>
                    <a:pt x="1695" y="4215"/>
                  </a:lnTo>
                  <a:lnTo>
                    <a:pt x="1565" y="4302"/>
                  </a:lnTo>
                  <a:lnTo>
                    <a:pt x="1391" y="4345"/>
                  </a:lnTo>
                  <a:lnTo>
                    <a:pt x="1261" y="4302"/>
                  </a:lnTo>
                  <a:lnTo>
                    <a:pt x="1174" y="4172"/>
                  </a:lnTo>
                  <a:lnTo>
                    <a:pt x="1130" y="4041"/>
                  </a:lnTo>
                  <a:lnTo>
                    <a:pt x="1174" y="2303"/>
                  </a:lnTo>
                  <a:lnTo>
                    <a:pt x="1347" y="1999"/>
                  </a:lnTo>
                  <a:lnTo>
                    <a:pt x="1478" y="1912"/>
                  </a:lnTo>
                  <a:lnTo>
                    <a:pt x="1608" y="1825"/>
                  </a:lnTo>
                  <a:lnTo>
                    <a:pt x="1738" y="1782"/>
                  </a:lnTo>
                  <a:close/>
                  <a:moveTo>
                    <a:pt x="1217" y="1"/>
                  </a:moveTo>
                  <a:lnTo>
                    <a:pt x="1" y="696"/>
                  </a:lnTo>
                  <a:lnTo>
                    <a:pt x="1" y="913"/>
                  </a:lnTo>
                  <a:lnTo>
                    <a:pt x="174" y="870"/>
                  </a:lnTo>
                  <a:lnTo>
                    <a:pt x="305" y="870"/>
                  </a:lnTo>
                  <a:lnTo>
                    <a:pt x="348" y="913"/>
                  </a:lnTo>
                  <a:lnTo>
                    <a:pt x="392" y="957"/>
                  </a:lnTo>
                  <a:lnTo>
                    <a:pt x="435" y="1174"/>
                  </a:lnTo>
                  <a:lnTo>
                    <a:pt x="348" y="3998"/>
                  </a:lnTo>
                  <a:lnTo>
                    <a:pt x="348" y="4693"/>
                  </a:lnTo>
                  <a:lnTo>
                    <a:pt x="305" y="5214"/>
                  </a:lnTo>
                  <a:lnTo>
                    <a:pt x="435" y="5214"/>
                  </a:lnTo>
                  <a:lnTo>
                    <a:pt x="783" y="4606"/>
                  </a:lnTo>
                  <a:lnTo>
                    <a:pt x="870" y="4649"/>
                  </a:lnTo>
                  <a:lnTo>
                    <a:pt x="1043" y="4693"/>
                  </a:lnTo>
                  <a:lnTo>
                    <a:pt x="1304" y="4649"/>
                  </a:lnTo>
                  <a:lnTo>
                    <a:pt x="1695" y="4476"/>
                  </a:lnTo>
                  <a:lnTo>
                    <a:pt x="1956" y="4302"/>
                  </a:lnTo>
                  <a:lnTo>
                    <a:pt x="2173" y="4085"/>
                  </a:lnTo>
                  <a:lnTo>
                    <a:pt x="2390" y="3824"/>
                  </a:lnTo>
                  <a:lnTo>
                    <a:pt x="2607" y="3563"/>
                  </a:lnTo>
                  <a:lnTo>
                    <a:pt x="2781" y="3216"/>
                  </a:lnTo>
                  <a:lnTo>
                    <a:pt x="2868" y="2912"/>
                  </a:lnTo>
                  <a:lnTo>
                    <a:pt x="2955" y="2564"/>
                  </a:lnTo>
                  <a:lnTo>
                    <a:pt x="2998" y="2216"/>
                  </a:lnTo>
                  <a:lnTo>
                    <a:pt x="2998" y="1869"/>
                  </a:lnTo>
                  <a:lnTo>
                    <a:pt x="2955" y="1608"/>
                  </a:lnTo>
                  <a:lnTo>
                    <a:pt x="2868" y="1348"/>
                  </a:lnTo>
                  <a:lnTo>
                    <a:pt x="2738" y="1217"/>
                  </a:lnTo>
                  <a:lnTo>
                    <a:pt x="2564" y="1087"/>
                  </a:lnTo>
                  <a:lnTo>
                    <a:pt x="2390" y="1043"/>
                  </a:lnTo>
                  <a:lnTo>
                    <a:pt x="2173" y="1087"/>
                  </a:lnTo>
                  <a:lnTo>
                    <a:pt x="1956" y="1174"/>
                  </a:lnTo>
                  <a:lnTo>
                    <a:pt x="1782" y="1304"/>
                  </a:lnTo>
                  <a:lnTo>
                    <a:pt x="1565" y="1478"/>
                  </a:lnTo>
                  <a:lnTo>
                    <a:pt x="1391" y="1695"/>
                  </a:lnTo>
                  <a:lnTo>
                    <a:pt x="1217" y="1999"/>
                  </a:lnTo>
                  <a:lnTo>
                    <a:pt x="1174" y="1999"/>
                  </a:lnTo>
                  <a:lnTo>
                    <a:pt x="12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76" name="Google Shape;586;p18"/>
            <p:cNvSpPr/>
            <p:nvPr/>
          </p:nvSpPr>
          <p:spPr>
            <a:xfrm>
              <a:off x="2260575" y="3370150"/>
              <a:ext cx="69525" cy="206400"/>
            </a:xfrm>
            <a:custGeom>
              <a:avLst/>
              <a:ahLst/>
              <a:rect l="l" t="t" r="r" b="b"/>
              <a:pathLst>
                <a:path w="2781" h="8256" extrusionOk="0">
                  <a:moveTo>
                    <a:pt x="87" y="1"/>
                  </a:moveTo>
                  <a:lnTo>
                    <a:pt x="999" y="2390"/>
                  </a:lnTo>
                  <a:lnTo>
                    <a:pt x="695" y="2564"/>
                  </a:lnTo>
                  <a:lnTo>
                    <a:pt x="0" y="4519"/>
                  </a:lnTo>
                  <a:lnTo>
                    <a:pt x="695" y="8256"/>
                  </a:lnTo>
                  <a:lnTo>
                    <a:pt x="999" y="8082"/>
                  </a:lnTo>
                  <a:lnTo>
                    <a:pt x="1434" y="7778"/>
                  </a:lnTo>
                  <a:lnTo>
                    <a:pt x="1825" y="7474"/>
                  </a:lnTo>
                  <a:lnTo>
                    <a:pt x="2346" y="6952"/>
                  </a:lnTo>
                  <a:lnTo>
                    <a:pt x="2694" y="6605"/>
                  </a:lnTo>
                  <a:lnTo>
                    <a:pt x="2781" y="6518"/>
                  </a:lnTo>
                  <a:lnTo>
                    <a:pt x="2781" y="1"/>
                  </a:lnTo>
                  <a:close/>
                </a:path>
              </a:pathLst>
            </a:custGeom>
            <a:solidFill>
              <a:srgbClr val="1985A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77" name="Google Shape;587;p18"/>
            <p:cNvSpPr/>
            <p:nvPr/>
          </p:nvSpPr>
          <p:spPr>
            <a:xfrm>
              <a:off x="1983600" y="3239825"/>
              <a:ext cx="346500" cy="194450"/>
            </a:xfrm>
            <a:custGeom>
              <a:avLst/>
              <a:ahLst/>
              <a:rect l="l" t="t" r="r" b="b"/>
              <a:pathLst>
                <a:path w="13860" h="7778" extrusionOk="0">
                  <a:moveTo>
                    <a:pt x="2172" y="0"/>
                  </a:moveTo>
                  <a:lnTo>
                    <a:pt x="0" y="6170"/>
                  </a:lnTo>
                  <a:lnTo>
                    <a:pt x="7430" y="7690"/>
                  </a:lnTo>
                  <a:lnTo>
                    <a:pt x="11774" y="7777"/>
                  </a:lnTo>
                  <a:lnTo>
                    <a:pt x="12078" y="7603"/>
                  </a:lnTo>
                  <a:lnTo>
                    <a:pt x="12469" y="7343"/>
                  </a:lnTo>
                  <a:lnTo>
                    <a:pt x="12817" y="7039"/>
                  </a:lnTo>
                  <a:lnTo>
                    <a:pt x="13121" y="6691"/>
                  </a:lnTo>
                  <a:lnTo>
                    <a:pt x="13382" y="6387"/>
                  </a:lnTo>
                  <a:lnTo>
                    <a:pt x="13599" y="6039"/>
                  </a:lnTo>
                  <a:lnTo>
                    <a:pt x="13729" y="5692"/>
                  </a:lnTo>
                  <a:lnTo>
                    <a:pt x="13816" y="5344"/>
                  </a:lnTo>
                  <a:lnTo>
                    <a:pt x="13860" y="4997"/>
                  </a:lnTo>
                  <a:lnTo>
                    <a:pt x="13816" y="4736"/>
                  </a:lnTo>
                  <a:lnTo>
                    <a:pt x="13773" y="4475"/>
                  </a:lnTo>
                  <a:lnTo>
                    <a:pt x="13729" y="4215"/>
                  </a:lnTo>
                  <a:lnTo>
                    <a:pt x="13599" y="3997"/>
                  </a:lnTo>
                  <a:lnTo>
                    <a:pt x="13338" y="3519"/>
                  </a:lnTo>
                  <a:lnTo>
                    <a:pt x="12947" y="3042"/>
                  </a:lnTo>
                  <a:lnTo>
                    <a:pt x="12469" y="2607"/>
                  </a:lnTo>
                  <a:lnTo>
                    <a:pt x="11905" y="2216"/>
                  </a:lnTo>
                  <a:lnTo>
                    <a:pt x="11253" y="1825"/>
                  </a:lnTo>
                  <a:lnTo>
                    <a:pt x="10514" y="1477"/>
                  </a:lnTo>
                  <a:lnTo>
                    <a:pt x="9732" y="1130"/>
                  </a:lnTo>
                  <a:lnTo>
                    <a:pt x="8863" y="869"/>
                  </a:lnTo>
                  <a:lnTo>
                    <a:pt x="7907" y="608"/>
                  </a:lnTo>
                  <a:lnTo>
                    <a:pt x="6908" y="391"/>
                  </a:lnTo>
                  <a:lnTo>
                    <a:pt x="5865" y="217"/>
                  </a:lnTo>
                  <a:lnTo>
                    <a:pt x="4736" y="87"/>
                  </a:lnTo>
                  <a:lnTo>
                    <a:pt x="3606" y="44"/>
                  </a:lnTo>
                  <a:lnTo>
                    <a:pt x="2433" y="0"/>
                  </a:lnTo>
                  <a:close/>
                </a:path>
              </a:pathLst>
            </a:custGeom>
            <a:solidFill>
              <a:srgbClr val="125A6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78" name="Google Shape;588;p18"/>
            <p:cNvSpPr/>
            <p:nvPr/>
          </p:nvSpPr>
          <p:spPr>
            <a:xfrm>
              <a:off x="1746800" y="3358200"/>
              <a:ext cx="531175" cy="275925"/>
            </a:xfrm>
            <a:custGeom>
              <a:avLst/>
              <a:ahLst/>
              <a:rect l="l" t="t" r="r" b="b"/>
              <a:pathLst>
                <a:path w="21247" h="11037" extrusionOk="0">
                  <a:moveTo>
                    <a:pt x="7647" y="1"/>
                  </a:moveTo>
                  <a:lnTo>
                    <a:pt x="1" y="262"/>
                  </a:lnTo>
                  <a:lnTo>
                    <a:pt x="1" y="6996"/>
                  </a:lnTo>
                  <a:lnTo>
                    <a:pt x="174" y="7170"/>
                  </a:lnTo>
                  <a:lnTo>
                    <a:pt x="652" y="7604"/>
                  </a:lnTo>
                  <a:lnTo>
                    <a:pt x="1043" y="7908"/>
                  </a:lnTo>
                  <a:lnTo>
                    <a:pt x="1521" y="8256"/>
                  </a:lnTo>
                  <a:lnTo>
                    <a:pt x="2043" y="8647"/>
                  </a:lnTo>
                  <a:lnTo>
                    <a:pt x="2694" y="8994"/>
                  </a:lnTo>
                  <a:lnTo>
                    <a:pt x="3476" y="9385"/>
                  </a:lnTo>
                  <a:lnTo>
                    <a:pt x="4302" y="9733"/>
                  </a:lnTo>
                  <a:lnTo>
                    <a:pt x="5258" y="10081"/>
                  </a:lnTo>
                  <a:lnTo>
                    <a:pt x="6300" y="10385"/>
                  </a:lnTo>
                  <a:lnTo>
                    <a:pt x="7474" y="10645"/>
                  </a:lnTo>
                  <a:lnTo>
                    <a:pt x="8734" y="10863"/>
                  </a:lnTo>
                  <a:lnTo>
                    <a:pt x="10124" y="10993"/>
                  </a:lnTo>
                  <a:lnTo>
                    <a:pt x="11601" y="11036"/>
                  </a:lnTo>
                  <a:lnTo>
                    <a:pt x="12774" y="11036"/>
                  </a:lnTo>
                  <a:lnTo>
                    <a:pt x="13556" y="10950"/>
                  </a:lnTo>
                  <a:lnTo>
                    <a:pt x="15077" y="10819"/>
                  </a:lnTo>
                  <a:lnTo>
                    <a:pt x="16467" y="10558"/>
                  </a:lnTo>
                  <a:lnTo>
                    <a:pt x="17684" y="10254"/>
                  </a:lnTo>
                  <a:lnTo>
                    <a:pt x="18770" y="9907"/>
                  </a:lnTo>
                  <a:lnTo>
                    <a:pt x="19726" y="9559"/>
                  </a:lnTo>
                  <a:lnTo>
                    <a:pt x="20551" y="9125"/>
                  </a:lnTo>
                  <a:lnTo>
                    <a:pt x="21246" y="8734"/>
                  </a:lnTo>
                  <a:lnTo>
                    <a:pt x="21246" y="3042"/>
                  </a:lnTo>
                  <a:lnTo>
                    <a:pt x="11905" y="609"/>
                  </a:lnTo>
                  <a:lnTo>
                    <a:pt x="11905" y="870"/>
                  </a:lnTo>
                  <a:lnTo>
                    <a:pt x="11644" y="870"/>
                  </a:lnTo>
                  <a:lnTo>
                    <a:pt x="11558" y="783"/>
                  </a:lnTo>
                  <a:lnTo>
                    <a:pt x="11471" y="740"/>
                  </a:lnTo>
                  <a:lnTo>
                    <a:pt x="11384" y="609"/>
                  </a:lnTo>
                  <a:lnTo>
                    <a:pt x="11297" y="392"/>
                  </a:lnTo>
                  <a:lnTo>
                    <a:pt x="11253" y="131"/>
                  </a:lnTo>
                  <a:lnTo>
                    <a:pt x="764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79" name="Google Shape;589;p18"/>
            <p:cNvSpPr/>
            <p:nvPr/>
          </p:nvSpPr>
          <p:spPr>
            <a:xfrm>
              <a:off x="1746800" y="3239825"/>
              <a:ext cx="531175" cy="248750"/>
            </a:xfrm>
            <a:custGeom>
              <a:avLst/>
              <a:ahLst/>
              <a:rect l="l" t="t" r="r" b="b"/>
              <a:pathLst>
                <a:path w="21247" h="9950" extrusionOk="0">
                  <a:moveTo>
                    <a:pt x="11644" y="0"/>
                  </a:moveTo>
                  <a:lnTo>
                    <a:pt x="10428" y="44"/>
                  </a:lnTo>
                  <a:lnTo>
                    <a:pt x="9298" y="87"/>
                  </a:lnTo>
                  <a:lnTo>
                    <a:pt x="8169" y="217"/>
                  </a:lnTo>
                  <a:lnTo>
                    <a:pt x="7126" y="391"/>
                  </a:lnTo>
                  <a:lnTo>
                    <a:pt x="6083" y="608"/>
                  </a:lnTo>
                  <a:lnTo>
                    <a:pt x="5127" y="869"/>
                  </a:lnTo>
                  <a:lnTo>
                    <a:pt x="4215" y="1130"/>
                  </a:lnTo>
                  <a:lnTo>
                    <a:pt x="3390" y="1477"/>
                  </a:lnTo>
                  <a:lnTo>
                    <a:pt x="2651" y="1825"/>
                  </a:lnTo>
                  <a:lnTo>
                    <a:pt x="1999" y="2216"/>
                  </a:lnTo>
                  <a:lnTo>
                    <a:pt x="1391" y="2607"/>
                  </a:lnTo>
                  <a:lnTo>
                    <a:pt x="913" y="3042"/>
                  </a:lnTo>
                  <a:lnTo>
                    <a:pt x="522" y="3519"/>
                  </a:lnTo>
                  <a:lnTo>
                    <a:pt x="261" y="3997"/>
                  </a:lnTo>
                  <a:lnTo>
                    <a:pt x="131" y="4215"/>
                  </a:lnTo>
                  <a:lnTo>
                    <a:pt x="44" y="4475"/>
                  </a:lnTo>
                  <a:lnTo>
                    <a:pt x="1" y="4736"/>
                  </a:lnTo>
                  <a:lnTo>
                    <a:pt x="1" y="4997"/>
                  </a:lnTo>
                  <a:lnTo>
                    <a:pt x="1" y="5214"/>
                  </a:lnTo>
                  <a:lnTo>
                    <a:pt x="44" y="5475"/>
                  </a:lnTo>
                  <a:lnTo>
                    <a:pt x="131" y="5735"/>
                  </a:lnTo>
                  <a:lnTo>
                    <a:pt x="261" y="5996"/>
                  </a:lnTo>
                  <a:lnTo>
                    <a:pt x="522" y="6474"/>
                  </a:lnTo>
                  <a:lnTo>
                    <a:pt x="913" y="6908"/>
                  </a:lnTo>
                  <a:lnTo>
                    <a:pt x="1391" y="7343"/>
                  </a:lnTo>
                  <a:lnTo>
                    <a:pt x="1999" y="7777"/>
                  </a:lnTo>
                  <a:lnTo>
                    <a:pt x="2651" y="8125"/>
                  </a:lnTo>
                  <a:lnTo>
                    <a:pt x="3390" y="8516"/>
                  </a:lnTo>
                  <a:lnTo>
                    <a:pt x="4215" y="8820"/>
                  </a:lnTo>
                  <a:lnTo>
                    <a:pt x="5127" y="9124"/>
                  </a:lnTo>
                  <a:lnTo>
                    <a:pt x="6083" y="9341"/>
                  </a:lnTo>
                  <a:lnTo>
                    <a:pt x="7126" y="9559"/>
                  </a:lnTo>
                  <a:lnTo>
                    <a:pt x="8169" y="9732"/>
                  </a:lnTo>
                  <a:lnTo>
                    <a:pt x="9298" y="9863"/>
                  </a:lnTo>
                  <a:lnTo>
                    <a:pt x="10428" y="9906"/>
                  </a:lnTo>
                  <a:lnTo>
                    <a:pt x="11644" y="9950"/>
                  </a:lnTo>
                  <a:lnTo>
                    <a:pt x="13165" y="9906"/>
                  </a:lnTo>
                  <a:lnTo>
                    <a:pt x="14599" y="9819"/>
                  </a:lnTo>
                  <a:lnTo>
                    <a:pt x="15946" y="9645"/>
                  </a:lnTo>
                  <a:lnTo>
                    <a:pt x="17249" y="9385"/>
                  </a:lnTo>
                  <a:lnTo>
                    <a:pt x="18379" y="9081"/>
                  </a:lnTo>
                  <a:lnTo>
                    <a:pt x="19465" y="8690"/>
                  </a:lnTo>
                  <a:lnTo>
                    <a:pt x="20421" y="8255"/>
                  </a:lnTo>
                  <a:lnTo>
                    <a:pt x="20855" y="8038"/>
                  </a:lnTo>
                  <a:lnTo>
                    <a:pt x="21246" y="7777"/>
                  </a:lnTo>
                  <a:lnTo>
                    <a:pt x="11644" y="5301"/>
                  </a:lnTo>
                  <a:lnTo>
                    <a:pt x="116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82" name="Google Shape;594;p19"/>
          <p:cNvSpPr txBox="1">
            <a:spLocks noGrp="1"/>
          </p:cNvSpPr>
          <p:nvPr>
            <p:ph type="title"/>
          </p:nvPr>
        </p:nvSpPr>
        <p:spPr>
          <a:xfrm>
            <a:off x="452316" y="136061"/>
            <a:ext cx="8229600" cy="4815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1200" lang="en" smtClean="0">
                <a:solidFill>
                  <a:schemeClr val="dk1"/>
                </a:solidFill>
              </a:rPr>
              <a:t>Poya va barglar nima vazifa bajaradi?</a:t>
            </a:r>
            <a:endParaRPr dirty="0" sz="1800">
              <a:solidFill>
                <a:schemeClr val="dk1"/>
              </a:solidFill>
            </a:endParaRPr>
          </a:p>
        </p:txBody>
      </p:sp>
      <p:sp>
        <p:nvSpPr>
          <p:cNvPr id="1049083" name="Google Shape;596;p19"/>
          <p:cNvSpPr/>
          <p:nvPr/>
        </p:nvSpPr>
        <p:spPr>
          <a:xfrm>
            <a:off x="4571999" y="1354125"/>
            <a:ext cx="4492283" cy="11850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9084" name="Google Shape;599;p19"/>
          <p:cNvSpPr txBox="1"/>
          <p:nvPr/>
        </p:nvSpPr>
        <p:spPr>
          <a:xfrm>
            <a:off x="5528724" y="1388012"/>
            <a:ext cx="3024433" cy="1111347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r"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dirty="0" sz="1200" lang="en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Poya oʻsimlikni tik ushlab turadi va suv hamda oziq moddalarni ildizdan barglargacha yetkazadi. Shuningdek, u baʼzi hollar mevani tutadi.</a:t>
            </a:r>
            <a:endParaRPr dirty="0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9085" name="Google Shape;601;p19"/>
          <p:cNvSpPr/>
          <p:nvPr/>
        </p:nvSpPr>
        <p:spPr>
          <a:xfrm>
            <a:off x="1974166" y="3740110"/>
            <a:ext cx="4869766" cy="11850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9086" name="Google Shape;602;p19"/>
          <p:cNvSpPr/>
          <p:nvPr/>
        </p:nvSpPr>
        <p:spPr>
          <a:xfrm>
            <a:off x="107852" y="1354125"/>
            <a:ext cx="4464148" cy="11850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9087" name="Google Shape;605;p19"/>
          <p:cNvSpPr txBox="1"/>
          <p:nvPr/>
        </p:nvSpPr>
        <p:spPr>
          <a:xfrm>
            <a:off x="717452" y="1388012"/>
            <a:ext cx="2717593" cy="1111347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dirty="0" sz="1200" lang="en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Barglar oʻsimliklar uchun juda muhim. Ular yordamida oʻsimlik havodan karbonat angidrid olib, quyosh nuri orqali oziqa tayyorlaydi va nafas oladi.</a:t>
            </a:r>
            <a:endParaRPr dirty="0"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9088" name="Google Shape;606;p19"/>
          <p:cNvSpPr txBox="1"/>
          <p:nvPr/>
        </p:nvSpPr>
        <p:spPr>
          <a:xfrm>
            <a:off x="2841674" y="3823569"/>
            <a:ext cx="3573194" cy="996679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dirty="0" sz="1200" lang="en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Poya va barg oʻsimlikning o‘ziga xos qismlaridir. Ular orasidagi hamkorlik oʻsimlikning sog‘lom o‘sishiga va rivojlanishiga yordam beradi, muhim rol o‘ynaydi.</a:t>
            </a:r>
            <a:endParaRPr dirty="0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9089" name="Google Shape;607;p19"/>
          <p:cNvSpPr txBox="1"/>
          <p:nvPr/>
        </p:nvSpPr>
        <p:spPr>
          <a:xfrm>
            <a:off x="44548" y="1671797"/>
            <a:ext cx="750600" cy="5718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sz="1200" lang="en">
                <a:solidFill>
                  <a:schemeClr val="accent4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01</a:t>
            </a:r>
            <a:endParaRPr b="1" sz="3300">
              <a:solidFill>
                <a:schemeClr val="accent4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49090" name="Google Shape;608;p19"/>
          <p:cNvSpPr txBox="1"/>
          <p:nvPr/>
        </p:nvSpPr>
        <p:spPr>
          <a:xfrm>
            <a:off x="1874695" y="4046710"/>
            <a:ext cx="750600" cy="5718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dirty="0" sz="1200" lang="en">
                <a:solidFill>
                  <a:schemeClr val="accent6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03</a:t>
            </a:r>
            <a:endParaRPr b="1" dirty="0" sz="3300">
              <a:solidFill>
                <a:schemeClr val="accent6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49091" name="Google Shape;609;p19"/>
          <p:cNvSpPr txBox="1"/>
          <p:nvPr/>
        </p:nvSpPr>
        <p:spPr>
          <a:xfrm>
            <a:off x="8405399" y="1662637"/>
            <a:ext cx="750600" cy="5718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dirty="0" sz="1200" lang="en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02</a:t>
            </a:r>
            <a:endParaRPr b="1" dirty="0" sz="3300">
              <a:solidFill>
                <a:schemeClr val="accent3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46" name="Google Shape;611;p19"/>
          <p:cNvGrpSpPr/>
          <p:nvPr/>
        </p:nvGrpSpPr>
        <p:grpSpPr>
          <a:xfrm>
            <a:off x="3467007" y="1209627"/>
            <a:ext cx="2670799" cy="2949535"/>
            <a:chOff x="3467007" y="1209627"/>
            <a:chExt cx="2670799" cy="2949535"/>
          </a:xfrm>
        </p:grpSpPr>
        <p:sp>
          <p:nvSpPr>
            <p:cNvPr id="1049092" name="Google Shape;612;p19"/>
            <p:cNvSpPr/>
            <p:nvPr/>
          </p:nvSpPr>
          <p:spPr>
            <a:xfrm>
              <a:off x="4475644" y="3200211"/>
              <a:ext cx="1662162" cy="958951"/>
            </a:xfrm>
            <a:custGeom>
              <a:avLst/>
              <a:ahLst/>
              <a:rect l="l" t="t" r="r" b="b"/>
              <a:pathLst>
                <a:path w="40667" h="23462" extrusionOk="0">
                  <a:moveTo>
                    <a:pt x="22940" y="1"/>
                  </a:moveTo>
                  <a:lnTo>
                    <a:pt x="0" y="13209"/>
                  </a:lnTo>
                  <a:lnTo>
                    <a:pt x="17510" y="23462"/>
                  </a:lnTo>
                  <a:lnTo>
                    <a:pt x="40667" y="10124"/>
                  </a:lnTo>
                  <a:lnTo>
                    <a:pt x="22940" y="1"/>
                  </a:ln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61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93" name="Google Shape;613;p19"/>
            <p:cNvSpPr/>
            <p:nvPr/>
          </p:nvSpPr>
          <p:spPr>
            <a:xfrm>
              <a:off x="4475644" y="3200211"/>
              <a:ext cx="1662162" cy="958951"/>
            </a:xfrm>
            <a:custGeom>
              <a:avLst/>
              <a:ahLst/>
              <a:rect l="l" t="t" r="r" b="b"/>
              <a:pathLst>
                <a:path w="40667" h="23462" fill="none" extrusionOk="0">
                  <a:moveTo>
                    <a:pt x="22940" y="1"/>
                  </a:moveTo>
                  <a:lnTo>
                    <a:pt x="0" y="13209"/>
                  </a:lnTo>
                  <a:lnTo>
                    <a:pt x="17510" y="23462"/>
                  </a:lnTo>
                  <a:lnTo>
                    <a:pt x="40667" y="10124"/>
                  </a:lnTo>
                  <a:lnTo>
                    <a:pt x="22940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94" name="Google Shape;614;p19"/>
            <p:cNvSpPr/>
            <p:nvPr/>
          </p:nvSpPr>
          <p:spPr>
            <a:xfrm>
              <a:off x="4475644" y="2283945"/>
              <a:ext cx="937656" cy="1456165"/>
            </a:xfrm>
            <a:custGeom>
              <a:avLst/>
              <a:ahLst/>
              <a:rect l="l" t="t" r="r" b="b"/>
              <a:pathLst>
                <a:path w="22941" h="35627" extrusionOk="0">
                  <a:moveTo>
                    <a:pt x="22940" y="0"/>
                  </a:moveTo>
                  <a:lnTo>
                    <a:pt x="0" y="13252"/>
                  </a:lnTo>
                  <a:lnTo>
                    <a:pt x="0" y="35627"/>
                  </a:lnTo>
                  <a:lnTo>
                    <a:pt x="22940" y="22419"/>
                  </a:lnTo>
                  <a:lnTo>
                    <a:pt x="22940" y="0"/>
                  </a:lnTo>
                  <a:close/>
                </a:path>
              </a:pathLst>
            </a:custGeom>
            <a:solidFill>
              <a:srgbClr val="75A36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95" name="Google Shape;615;p19"/>
            <p:cNvSpPr/>
            <p:nvPr/>
          </p:nvSpPr>
          <p:spPr>
            <a:xfrm>
              <a:off x="3538043" y="2283945"/>
              <a:ext cx="937656" cy="1456165"/>
            </a:xfrm>
            <a:custGeom>
              <a:avLst/>
              <a:ahLst/>
              <a:rect l="l" t="t" r="r" b="b"/>
              <a:pathLst>
                <a:path w="22941" h="35627" extrusionOk="0">
                  <a:moveTo>
                    <a:pt x="1" y="0"/>
                  </a:moveTo>
                  <a:lnTo>
                    <a:pt x="1" y="22419"/>
                  </a:lnTo>
                  <a:lnTo>
                    <a:pt x="22940" y="35627"/>
                  </a:lnTo>
                  <a:lnTo>
                    <a:pt x="22940" y="1325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BBF7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96" name="Google Shape;616;p19"/>
            <p:cNvSpPr/>
            <p:nvPr/>
          </p:nvSpPr>
          <p:spPr>
            <a:xfrm>
              <a:off x="3538043" y="2283945"/>
              <a:ext cx="1875271" cy="706808"/>
            </a:xfrm>
            <a:custGeom>
              <a:avLst/>
              <a:ahLst/>
              <a:rect l="l" t="t" r="r" b="b"/>
              <a:pathLst>
                <a:path w="45881" h="17293" extrusionOk="0">
                  <a:moveTo>
                    <a:pt x="1" y="0"/>
                  </a:moveTo>
                  <a:lnTo>
                    <a:pt x="1" y="4171"/>
                  </a:lnTo>
                  <a:lnTo>
                    <a:pt x="22940" y="17292"/>
                  </a:lnTo>
                  <a:lnTo>
                    <a:pt x="45880" y="4084"/>
                  </a:lnTo>
                  <a:lnTo>
                    <a:pt x="45880" y="0"/>
                  </a:lnTo>
                  <a:lnTo>
                    <a:pt x="22940" y="1325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68C5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97" name="Google Shape;617;p19"/>
            <p:cNvSpPr/>
            <p:nvPr/>
          </p:nvSpPr>
          <p:spPr>
            <a:xfrm>
              <a:off x="3538043" y="2283945"/>
              <a:ext cx="1875271" cy="706808"/>
            </a:xfrm>
            <a:custGeom>
              <a:avLst/>
              <a:ahLst/>
              <a:rect l="l" t="t" r="r" b="b"/>
              <a:pathLst>
                <a:path w="45881" h="17293" fill="none" extrusionOk="0">
                  <a:moveTo>
                    <a:pt x="1" y="4171"/>
                  </a:moveTo>
                  <a:lnTo>
                    <a:pt x="22940" y="17292"/>
                  </a:lnTo>
                  <a:lnTo>
                    <a:pt x="45880" y="4084"/>
                  </a:lnTo>
                  <a:lnTo>
                    <a:pt x="45880" y="0"/>
                  </a:lnTo>
                  <a:lnTo>
                    <a:pt x="22940" y="13252"/>
                  </a:lnTo>
                  <a:lnTo>
                    <a:pt x="1" y="0"/>
                  </a:lnTo>
                  <a:lnTo>
                    <a:pt x="1" y="417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98" name="Google Shape;618;p19"/>
            <p:cNvSpPr/>
            <p:nvPr/>
          </p:nvSpPr>
          <p:spPr>
            <a:xfrm>
              <a:off x="3467007" y="1491970"/>
              <a:ext cx="2019102" cy="1166706"/>
            </a:xfrm>
            <a:custGeom>
              <a:avLst/>
              <a:ahLst/>
              <a:rect l="l" t="t" r="r" b="b"/>
              <a:pathLst>
                <a:path w="49400" h="28545" extrusionOk="0">
                  <a:moveTo>
                    <a:pt x="24678" y="0"/>
                  </a:moveTo>
                  <a:lnTo>
                    <a:pt x="1" y="14294"/>
                  </a:lnTo>
                  <a:lnTo>
                    <a:pt x="24678" y="28545"/>
                  </a:lnTo>
                  <a:lnTo>
                    <a:pt x="49400" y="14294"/>
                  </a:lnTo>
                  <a:lnTo>
                    <a:pt x="24678" y="0"/>
                  </a:lnTo>
                  <a:close/>
                </a:path>
              </a:pathLst>
            </a:custGeom>
            <a:solidFill>
              <a:srgbClr val="FF4A5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099" name="Google Shape;619;p19"/>
            <p:cNvSpPr/>
            <p:nvPr/>
          </p:nvSpPr>
          <p:spPr>
            <a:xfrm>
              <a:off x="3467007" y="1491970"/>
              <a:ext cx="2019102" cy="1166706"/>
            </a:xfrm>
            <a:custGeom>
              <a:avLst/>
              <a:ahLst/>
              <a:rect l="l" t="t" r="r" b="b"/>
              <a:pathLst>
                <a:path w="49400" h="28545" fill="none" extrusionOk="0">
                  <a:moveTo>
                    <a:pt x="24678" y="0"/>
                  </a:moveTo>
                  <a:lnTo>
                    <a:pt x="1" y="14294"/>
                  </a:lnTo>
                  <a:lnTo>
                    <a:pt x="24678" y="28545"/>
                  </a:lnTo>
                  <a:lnTo>
                    <a:pt x="49400" y="14294"/>
                  </a:lnTo>
                  <a:lnTo>
                    <a:pt x="24678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00" name="Google Shape;620;p19"/>
            <p:cNvSpPr/>
            <p:nvPr/>
          </p:nvSpPr>
          <p:spPr>
            <a:xfrm>
              <a:off x="3467007" y="1491970"/>
              <a:ext cx="2019102" cy="1166706"/>
            </a:xfrm>
            <a:custGeom>
              <a:avLst/>
              <a:ahLst/>
              <a:rect l="l" t="t" r="r" b="b"/>
              <a:pathLst>
                <a:path w="49400" h="28545" extrusionOk="0">
                  <a:moveTo>
                    <a:pt x="24678" y="0"/>
                  </a:moveTo>
                  <a:lnTo>
                    <a:pt x="1" y="14294"/>
                  </a:lnTo>
                  <a:lnTo>
                    <a:pt x="24678" y="28545"/>
                  </a:lnTo>
                  <a:lnTo>
                    <a:pt x="49400" y="14294"/>
                  </a:lnTo>
                  <a:lnTo>
                    <a:pt x="43752" y="10992"/>
                  </a:lnTo>
                  <a:lnTo>
                    <a:pt x="28458" y="2172"/>
                  </a:lnTo>
                  <a:lnTo>
                    <a:pt x="24678" y="0"/>
                  </a:lnTo>
                  <a:close/>
                </a:path>
              </a:pathLst>
            </a:custGeom>
            <a:solidFill>
              <a:srgbClr val="1985A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01" name="Google Shape;621;p19"/>
            <p:cNvSpPr/>
            <p:nvPr/>
          </p:nvSpPr>
          <p:spPr>
            <a:xfrm>
              <a:off x="3467007" y="1491970"/>
              <a:ext cx="2019102" cy="1166706"/>
            </a:xfrm>
            <a:custGeom>
              <a:avLst/>
              <a:ahLst/>
              <a:rect l="l" t="t" r="r" b="b"/>
              <a:pathLst>
                <a:path w="49400" h="28545" fill="none" extrusionOk="0">
                  <a:moveTo>
                    <a:pt x="49400" y="14294"/>
                  </a:moveTo>
                  <a:lnTo>
                    <a:pt x="24678" y="28545"/>
                  </a:lnTo>
                  <a:lnTo>
                    <a:pt x="1" y="14294"/>
                  </a:lnTo>
                  <a:lnTo>
                    <a:pt x="24678" y="0"/>
                  </a:lnTo>
                  <a:lnTo>
                    <a:pt x="28458" y="2172"/>
                  </a:lnTo>
                  <a:lnTo>
                    <a:pt x="43752" y="10992"/>
                  </a:lnTo>
                  <a:lnTo>
                    <a:pt x="49400" y="14294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02" name="Google Shape;622;p19"/>
            <p:cNvSpPr/>
            <p:nvPr/>
          </p:nvSpPr>
          <p:spPr>
            <a:xfrm>
              <a:off x="4134691" y="1580744"/>
              <a:ext cx="1120560" cy="733416"/>
            </a:xfrm>
            <a:custGeom>
              <a:avLst/>
              <a:ahLst/>
              <a:rect l="l" t="t" r="r" b="b"/>
              <a:pathLst>
                <a:path w="27416" h="17944" extrusionOk="0">
                  <a:moveTo>
                    <a:pt x="12122" y="0"/>
                  </a:moveTo>
                  <a:lnTo>
                    <a:pt x="1" y="9298"/>
                  </a:lnTo>
                  <a:lnTo>
                    <a:pt x="14990" y="17944"/>
                  </a:lnTo>
                  <a:lnTo>
                    <a:pt x="16250" y="16771"/>
                  </a:lnTo>
                  <a:lnTo>
                    <a:pt x="17684" y="15554"/>
                  </a:lnTo>
                  <a:lnTo>
                    <a:pt x="19465" y="14077"/>
                  </a:lnTo>
                  <a:lnTo>
                    <a:pt x="21463" y="12513"/>
                  </a:lnTo>
                  <a:lnTo>
                    <a:pt x="22506" y="11731"/>
                  </a:lnTo>
                  <a:lnTo>
                    <a:pt x="23505" y="11036"/>
                  </a:lnTo>
                  <a:lnTo>
                    <a:pt x="24548" y="10341"/>
                  </a:lnTo>
                  <a:lnTo>
                    <a:pt x="25547" y="9732"/>
                  </a:lnTo>
                  <a:lnTo>
                    <a:pt x="26503" y="9255"/>
                  </a:lnTo>
                  <a:lnTo>
                    <a:pt x="27416" y="8820"/>
                  </a:lnTo>
                  <a:lnTo>
                    <a:pt x="12122" y="0"/>
                  </a:lnTo>
                  <a:close/>
                </a:path>
              </a:pathLst>
            </a:custGeom>
            <a:solidFill>
              <a:srgbClr val="17607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03" name="Google Shape;623;p19"/>
            <p:cNvSpPr/>
            <p:nvPr/>
          </p:nvSpPr>
          <p:spPr>
            <a:xfrm>
              <a:off x="4134691" y="1580744"/>
              <a:ext cx="1120560" cy="733416"/>
            </a:xfrm>
            <a:custGeom>
              <a:avLst/>
              <a:ahLst/>
              <a:rect l="l" t="t" r="r" b="b"/>
              <a:pathLst>
                <a:path w="27416" h="17944" fill="none" extrusionOk="0">
                  <a:moveTo>
                    <a:pt x="12122" y="0"/>
                  </a:moveTo>
                  <a:lnTo>
                    <a:pt x="1" y="9298"/>
                  </a:lnTo>
                  <a:lnTo>
                    <a:pt x="14990" y="17944"/>
                  </a:lnTo>
                  <a:lnTo>
                    <a:pt x="14990" y="17944"/>
                  </a:lnTo>
                  <a:lnTo>
                    <a:pt x="16250" y="16771"/>
                  </a:lnTo>
                  <a:lnTo>
                    <a:pt x="17684" y="15554"/>
                  </a:lnTo>
                  <a:lnTo>
                    <a:pt x="19465" y="14077"/>
                  </a:lnTo>
                  <a:lnTo>
                    <a:pt x="21463" y="12513"/>
                  </a:lnTo>
                  <a:lnTo>
                    <a:pt x="22506" y="11731"/>
                  </a:lnTo>
                  <a:lnTo>
                    <a:pt x="23505" y="11036"/>
                  </a:lnTo>
                  <a:lnTo>
                    <a:pt x="24548" y="10341"/>
                  </a:lnTo>
                  <a:lnTo>
                    <a:pt x="25547" y="9732"/>
                  </a:lnTo>
                  <a:lnTo>
                    <a:pt x="26503" y="9255"/>
                  </a:lnTo>
                  <a:lnTo>
                    <a:pt x="27416" y="8820"/>
                  </a:lnTo>
                  <a:lnTo>
                    <a:pt x="12122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04" name="Google Shape;624;p19"/>
            <p:cNvSpPr/>
            <p:nvPr/>
          </p:nvSpPr>
          <p:spPr>
            <a:xfrm>
              <a:off x="3467007" y="2076193"/>
              <a:ext cx="1008692" cy="831101"/>
            </a:xfrm>
            <a:custGeom>
              <a:avLst/>
              <a:ahLst/>
              <a:rect l="l" t="t" r="r" b="b"/>
              <a:pathLst>
                <a:path w="24679" h="20334" extrusionOk="0">
                  <a:moveTo>
                    <a:pt x="1" y="0"/>
                  </a:moveTo>
                  <a:lnTo>
                    <a:pt x="1" y="6083"/>
                  </a:lnTo>
                  <a:lnTo>
                    <a:pt x="24678" y="20333"/>
                  </a:lnTo>
                  <a:lnTo>
                    <a:pt x="24678" y="142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46B7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05" name="Google Shape;625;p19"/>
            <p:cNvSpPr/>
            <p:nvPr/>
          </p:nvSpPr>
          <p:spPr>
            <a:xfrm>
              <a:off x="4475644" y="2076193"/>
              <a:ext cx="1010450" cy="831101"/>
            </a:xfrm>
            <a:custGeom>
              <a:avLst/>
              <a:ahLst/>
              <a:rect l="l" t="t" r="r" b="b"/>
              <a:pathLst>
                <a:path w="24722" h="20334" extrusionOk="0">
                  <a:moveTo>
                    <a:pt x="24722" y="0"/>
                  </a:moveTo>
                  <a:lnTo>
                    <a:pt x="0" y="14251"/>
                  </a:lnTo>
                  <a:lnTo>
                    <a:pt x="0" y="20333"/>
                  </a:lnTo>
                  <a:lnTo>
                    <a:pt x="24722" y="6083"/>
                  </a:lnTo>
                  <a:lnTo>
                    <a:pt x="24722" y="0"/>
                  </a:lnTo>
                  <a:close/>
                </a:path>
              </a:pathLst>
            </a:custGeom>
            <a:solidFill>
              <a:srgbClr val="125A6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06" name="Google Shape;626;p19"/>
            <p:cNvSpPr/>
            <p:nvPr/>
          </p:nvSpPr>
          <p:spPr>
            <a:xfrm>
              <a:off x="4076080" y="1839994"/>
              <a:ext cx="836456" cy="481274"/>
            </a:xfrm>
            <a:custGeom>
              <a:avLst/>
              <a:ahLst/>
              <a:rect l="l" t="t" r="r" b="b"/>
              <a:pathLst>
                <a:path w="20465" h="11775" extrusionOk="0">
                  <a:moveTo>
                    <a:pt x="3737" y="1"/>
                  </a:moveTo>
                  <a:lnTo>
                    <a:pt x="1" y="2173"/>
                  </a:lnTo>
                  <a:lnTo>
                    <a:pt x="16815" y="11775"/>
                  </a:lnTo>
                  <a:lnTo>
                    <a:pt x="20464" y="9689"/>
                  </a:lnTo>
                  <a:lnTo>
                    <a:pt x="3737" y="1"/>
                  </a:lnTo>
                  <a:close/>
                </a:path>
              </a:pathLst>
            </a:custGeom>
            <a:solidFill>
              <a:srgbClr val="146B7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07" name="Google Shape;627;p19"/>
            <p:cNvSpPr/>
            <p:nvPr/>
          </p:nvSpPr>
          <p:spPr>
            <a:xfrm>
              <a:off x="4227020" y="1839994"/>
              <a:ext cx="685514" cy="481274"/>
            </a:xfrm>
            <a:custGeom>
              <a:avLst/>
              <a:ahLst/>
              <a:rect l="l" t="t" r="r" b="b"/>
              <a:pathLst>
                <a:path w="16772" h="11775" extrusionOk="0">
                  <a:moveTo>
                    <a:pt x="44" y="1"/>
                  </a:moveTo>
                  <a:lnTo>
                    <a:pt x="1" y="4302"/>
                  </a:lnTo>
                  <a:lnTo>
                    <a:pt x="13122" y="11775"/>
                  </a:lnTo>
                  <a:lnTo>
                    <a:pt x="16771" y="9689"/>
                  </a:lnTo>
                  <a:lnTo>
                    <a:pt x="44" y="1"/>
                  </a:lnTo>
                  <a:close/>
                </a:path>
              </a:pathLst>
            </a:custGeom>
            <a:solidFill>
              <a:srgbClr val="146B7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08" name="Google Shape;628;p19"/>
            <p:cNvSpPr/>
            <p:nvPr/>
          </p:nvSpPr>
          <p:spPr>
            <a:xfrm>
              <a:off x="4134691" y="1209627"/>
              <a:ext cx="994469" cy="1104538"/>
            </a:xfrm>
            <a:custGeom>
              <a:avLst/>
              <a:ahLst/>
              <a:rect l="l" t="t" r="r" b="b"/>
              <a:pathLst>
                <a:path w="24331" h="27024" extrusionOk="0">
                  <a:moveTo>
                    <a:pt x="9342" y="0"/>
                  </a:moveTo>
                  <a:lnTo>
                    <a:pt x="9038" y="261"/>
                  </a:lnTo>
                  <a:lnTo>
                    <a:pt x="8212" y="1043"/>
                  </a:lnTo>
                  <a:lnTo>
                    <a:pt x="7604" y="1651"/>
                  </a:lnTo>
                  <a:lnTo>
                    <a:pt x="6952" y="2390"/>
                  </a:lnTo>
                  <a:lnTo>
                    <a:pt x="6257" y="3302"/>
                  </a:lnTo>
                  <a:lnTo>
                    <a:pt x="5475" y="4301"/>
                  </a:lnTo>
                  <a:lnTo>
                    <a:pt x="4693" y="5474"/>
                  </a:lnTo>
                  <a:lnTo>
                    <a:pt x="3911" y="6778"/>
                  </a:lnTo>
                  <a:lnTo>
                    <a:pt x="3129" y="8255"/>
                  </a:lnTo>
                  <a:lnTo>
                    <a:pt x="2390" y="9819"/>
                  </a:lnTo>
                  <a:lnTo>
                    <a:pt x="2043" y="10688"/>
                  </a:lnTo>
                  <a:lnTo>
                    <a:pt x="1695" y="11600"/>
                  </a:lnTo>
                  <a:lnTo>
                    <a:pt x="1391" y="12513"/>
                  </a:lnTo>
                  <a:lnTo>
                    <a:pt x="1087" y="13469"/>
                  </a:lnTo>
                  <a:lnTo>
                    <a:pt x="783" y="14468"/>
                  </a:lnTo>
                  <a:lnTo>
                    <a:pt x="522" y="15510"/>
                  </a:lnTo>
                  <a:lnTo>
                    <a:pt x="305" y="16597"/>
                  </a:lnTo>
                  <a:lnTo>
                    <a:pt x="88" y="17726"/>
                  </a:lnTo>
                  <a:lnTo>
                    <a:pt x="1" y="18378"/>
                  </a:lnTo>
                  <a:lnTo>
                    <a:pt x="14990" y="27024"/>
                  </a:lnTo>
                  <a:lnTo>
                    <a:pt x="15207" y="26329"/>
                  </a:lnTo>
                  <a:lnTo>
                    <a:pt x="15598" y="25156"/>
                  </a:lnTo>
                  <a:lnTo>
                    <a:pt x="16206" y="23461"/>
                  </a:lnTo>
                  <a:lnTo>
                    <a:pt x="17075" y="21419"/>
                  </a:lnTo>
                  <a:lnTo>
                    <a:pt x="18118" y="19073"/>
                  </a:lnTo>
                  <a:lnTo>
                    <a:pt x="18683" y="17813"/>
                  </a:lnTo>
                  <a:lnTo>
                    <a:pt x="19335" y="16510"/>
                  </a:lnTo>
                  <a:lnTo>
                    <a:pt x="20073" y="15206"/>
                  </a:lnTo>
                  <a:lnTo>
                    <a:pt x="20812" y="13860"/>
                  </a:lnTo>
                  <a:lnTo>
                    <a:pt x="21594" y="12556"/>
                  </a:lnTo>
                  <a:lnTo>
                    <a:pt x="22463" y="11209"/>
                  </a:lnTo>
                  <a:lnTo>
                    <a:pt x="23375" y="9906"/>
                  </a:lnTo>
                  <a:lnTo>
                    <a:pt x="24331" y="8646"/>
                  </a:lnTo>
                  <a:lnTo>
                    <a:pt x="9342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09" name="Google Shape;629;p19"/>
            <p:cNvSpPr/>
            <p:nvPr/>
          </p:nvSpPr>
          <p:spPr>
            <a:xfrm>
              <a:off x="4756230" y="1562964"/>
              <a:ext cx="372921" cy="722789"/>
            </a:xfrm>
            <a:custGeom>
              <a:avLst/>
              <a:ahLst/>
              <a:rect l="l" t="t" r="r" b="b"/>
              <a:pathLst>
                <a:path w="9124" h="17684" extrusionOk="0">
                  <a:moveTo>
                    <a:pt x="9124" y="1"/>
                  </a:moveTo>
                  <a:lnTo>
                    <a:pt x="8342" y="957"/>
                  </a:lnTo>
                  <a:lnTo>
                    <a:pt x="7603" y="1999"/>
                  </a:lnTo>
                  <a:lnTo>
                    <a:pt x="7256" y="2477"/>
                  </a:lnTo>
                  <a:lnTo>
                    <a:pt x="6908" y="2999"/>
                  </a:lnTo>
                  <a:lnTo>
                    <a:pt x="6213" y="4085"/>
                  </a:lnTo>
                  <a:lnTo>
                    <a:pt x="5561" y="5128"/>
                  </a:lnTo>
                  <a:lnTo>
                    <a:pt x="4953" y="6214"/>
                  </a:lnTo>
                  <a:lnTo>
                    <a:pt x="4345" y="7300"/>
                  </a:lnTo>
                  <a:lnTo>
                    <a:pt x="4041" y="7865"/>
                  </a:lnTo>
                  <a:lnTo>
                    <a:pt x="3780" y="8430"/>
                  </a:lnTo>
                  <a:lnTo>
                    <a:pt x="2694" y="10689"/>
                  </a:lnTo>
                  <a:lnTo>
                    <a:pt x="1694" y="12991"/>
                  </a:lnTo>
                  <a:lnTo>
                    <a:pt x="782" y="15294"/>
                  </a:lnTo>
                  <a:lnTo>
                    <a:pt x="348" y="16511"/>
                  </a:lnTo>
                  <a:lnTo>
                    <a:pt x="0" y="17684"/>
                  </a:lnTo>
                  <a:lnTo>
                    <a:pt x="869" y="15338"/>
                  </a:lnTo>
                  <a:lnTo>
                    <a:pt x="1825" y="13035"/>
                  </a:lnTo>
                  <a:lnTo>
                    <a:pt x="2824" y="10776"/>
                  </a:lnTo>
                  <a:lnTo>
                    <a:pt x="3910" y="8516"/>
                  </a:lnTo>
                  <a:lnTo>
                    <a:pt x="5083" y="6301"/>
                  </a:lnTo>
                  <a:lnTo>
                    <a:pt x="5692" y="5215"/>
                  </a:lnTo>
                  <a:lnTo>
                    <a:pt x="6343" y="4128"/>
                  </a:lnTo>
                  <a:lnTo>
                    <a:pt x="6995" y="3086"/>
                  </a:lnTo>
                  <a:lnTo>
                    <a:pt x="7343" y="2564"/>
                  </a:lnTo>
                  <a:lnTo>
                    <a:pt x="7690" y="2043"/>
                  </a:lnTo>
                  <a:lnTo>
                    <a:pt x="8038" y="1522"/>
                  </a:lnTo>
                  <a:lnTo>
                    <a:pt x="8385" y="1000"/>
                  </a:lnTo>
                  <a:lnTo>
                    <a:pt x="91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10" name="Google Shape;630;p19"/>
            <p:cNvSpPr/>
            <p:nvPr/>
          </p:nvSpPr>
          <p:spPr>
            <a:xfrm>
              <a:off x="4250113" y="1598482"/>
              <a:ext cx="257538" cy="309037"/>
            </a:xfrm>
            <a:custGeom>
              <a:avLst/>
              <a:ahLst/>
              <a:rect l="l" t="t" r="r" b="b"/>
              <a:pathLst>
                <a:path w="6301" h="7561" extrusionOk="0">
                  <a:moveTo>
                    <a:pt x="2260" y="392"/>
                  </a:moveTo>
                  <a:lnTo>
                    <a:pt x="2434" y="435"/>
                  </a:lnTo>
                  <a:lnTo>
                    <a:pt x="2651" y="522"/>
                  </a:lnTo>
                  <a:lnTo>
                    <a:pt x="5345" y="2043"/>
                  </a:lnTo>
                  <a:lnTo>
                    <a:pt x="5605" y="2260"/>
                  </a:lnTo>
                  <a:lnTo>
                    <a:pt x="5779" y="2521"/>
                  </a:lnTo>
                  <a:lnTo>
                    <a:pt x="5909" y="2781"/>
                  </a:lnTo>
                  <a:lnTo>
                    <a:pt x="5953" y="3086"/>
                  </a:lnTo>
                  <a:lnTo>
                    <a:pt x="5909" y="3303"/>
                  </a:lnTo>
                  <a:lnTo>
                    <a:pt x="5866" y="3477"/>
                  </a:lnTo>
                  <a:lnTo>
                    <a:pt x="4693" y="6692"/>
                  </a:lnTo>
                  <a:lnTo>
                    <a:pt x="4563" y="6909"/>
                  </a:lnTo>
                  <a:lnTo>
                    <a:pt x="4389" y="7083"/>
                  </a:lnTo>
                  <a:lnTo>
                    <a:pt x="4215" y="7170"/>
                  </a:lnTo>
                  <a:lnTo>
                    <a:pt x="3998" y="7213"/>
                  </a:lnTo>
                  <a:lnTo>
                    <a:pt x="3781" y="7170"/>
                  </a:lnTo>
                  <a:lnTo>
                    <a:pt x="3563" y="7083"/>
                  </a:lnTo>
                  <a:lnTo>
                    <a:pt x="957" y="5562"/>
                  </a:lnTo>
                  <a:lnTo>
                    <a:pt x="739" y="5388"/>
                  </a:lnTo>
                  <a:lnTo>
                    <a:pt x="566" y="5128"/>
                  </a:lnTo>
                  <a:lnTo>
                    <a:pt x="435" y="4823"/>
                  </a:lnTo>
                  <a:lnTo>
                    <a:pt x="392" y="4519"/>
                  </a:lnTo>
                  <a:lnTo>
                    <a:pt x="392" y="4346"/>
                  </a:lnTo>
                  <a:lnTo>
                    <a:pt x="435" y="4172"/>
                  </a:lnTo>
                  <a:lnTo>
                    <a:pt x="1565" y="913"/>
                  </a:lnTo>
                  <a:lnTo>
                    <a:pt x="1695" y="696"/>
                  </a:lnTo>
                  <a:lnTo>
                    <a:pt x="1825" y="522"/>
                  </a:lnTo>
                  <a:lnTo>
                    <a:pt x="2043" y="435"/>
                  </a:lnTo>
                  <a:lnTo>
                    <a:pt x="2260" y="392"/>
                  </a:lnTo>
                  <a:close/>
                  <a:moveTo>
                    <a:pt x="2086" y="1"/>
                  </a:moveTo>
                  <a:lnTo>
                    <a:pt x="1912" y="44"/>
                  </a:lnTo>
                  <a:lnTo>
                    <a:pt x="1782" y="131"/>
                  </a:lnTo>
                  <a:lnTo>
                    <a:pt x="1608" y="218"/>
                  </a:lnTo>
                  <a:lnTo>
                    <a:pt x="1478" y="348"/>
                  </a:lnTo>
                  <a:lnTo>
                    <a:pt x="1391" y="479"/>
                  </a:lnTo>
                  <a:lnTo>
                    <a:pt x="1304" y="609"/>
                  </a:lnTo>
                  <a:lnTo>
                    <a:pt x="1217" y="783"/>
                  </a:lnTo>
                  <a:lnTo>
                    <a:pt x="88" y="4041"/>
                  </a:lnTo>
                  <a:lnTo>
                    <a:pt x="44" y="4259"/>
                  </a:lnTo>
                  <a:lnTo>
                    <a:pt x="1" y="4519"/>
                  </a:lnTo>
                  <a:lnTo>
                    <a:pt x="1" y="4737"/>
                  </a:lnTo>
                  <a:lnTo>
                    <a:pt x="44" y="4910"/>
                  </a:lnTo>
                  <a:lnTo>
                    <a:pt x="218" y="5301"/>
                  </a:lnTo>
                  <a:lnTo>
                    <a:pt x="305" y="5475"/>
                  </a:lnTo>
                  <a:lnTo>
                    <a:pt x="479" y="5649"/>
                  </a:lnTo>
                  <a:lnTo>
                    <a:pt x="609" y="5779"/>
                  </a:lnTo>
                  <a:lnTo>
                    <a:pt x="783" y="5910"/>
                  </a:lnTo>
                  <a:lnTo>
                    <a:pt x="3390" y="7430"/>
                  </a:lnTo>
                  <a:lnTo>
                    <a:pt x="3694" y="7517"/>
                  </a:lnTo>
                  <a:lnTo>
                    <a:pt x="3998" y="7561"/>
                  </a:lnTo>
                  <a:lnTo>
                    <a:pt x="4172" y="7561"/>
                  </a:lnTo>
                  <a:lnTo>
                    <a:pt x="4345" y="7517"/>
                  </a:lnTo>
                  <a:lnTo>
                    <a:pt x="4476" y="7474"/>
                  </a:lnTo>
                  <a:lnTo>
                    <a:pt x="4606" y="7387"/>
                  </a:lnTo>
                  <a:lnTo>
                    <a:pt x="4736" y="7256"/>
                  </a:lnTo>
                  <a:lnTo>
                    <a:pt x="4867" y="7126"/>
                  </a:lnTo>
                  <a:lnTo>
                    <a:pt x="4954" y="6996"/>
                  </a:lnTo>
                  <a:lnTo>
                    <a:pt x="5041" y="6822"/>
                  </a:lnTo>
                  <a:lnTo>
                    <a:pt x="6214" y="3607"/>
                  </a:lnTo>
                  <a:lnTo>
                    <a:pt x="6301" y="3346"/>
                  </a:lnTo>
                  <a:lnTo>
                    <a:pt x="6301" y="3086"/>
                  </a:lnTo>
                  <a:lnTo>
                    <a:pt x="6301" y="2912"/>
                  </a:lnTo>
                  <a:lnTo>
                    <a:pt x="6257" y="2695"/>
                  </a:lnTo>
                  <a:lnTo>
                    <a:pt x="6127" y="2304"/>
                  </a:lnTo>
                  <a:lnTo>
                    <a:pt x="5996" y="2130"/>
                  </a:lnTo>
                  <a:lnTo>
                    <a:pt x="5866" y="1999"/>
                  </a:lnTo>
                  <a:lnTo>
                    <a:pt x="5736" y="1869"/>
                  </a:lnTo>
                  <a:lnTo>
                    <a:pt x="5562" y="1739"/>
                  </a:lnTo>
                  <a:lnTo>
                    <a:pt x="2868" y="175"/>
                  </a:lnTo>
                  <a:lnTo>
                    <a:pt x="2564" y="44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11" name="Google Shape;631;p19"/>
            <p:cNvSpPr/>
            <p:nvPr/>
          </p:nvSpPr>
          <p:spPr>
            <a:xfrm>
              <a:off x="4555549" y="1774313"/>
              <a:ext cx="259295" cy="308996"/>
            </a:xfrm>
            <a:custGeom>
              <a:avLst/>
              <a:ahLst/>
              <a:rect l="l" t="t" r="r" b="b"/>
              <a:pathLst>
                <a:path w="6344" h="7560" extrusionOk="0">
                  <a:moveTo>
                    <a:pt x="2477" y="391"/>
                  </a:moveTo>
                  <a:lnTo>
                    <a:pt x="2651" y="478"/>
                  </a:lnTo>
                  <a:lnTo>
                    <a:pt x="5388" y="2042"/>
                  </a:lnTo>
                  <a:lnTo>
                    <a:pt x="5605" y="2259"/>
                  </a:lnTo>
                  <a:lnTo>
                    <a:pt x="5779" y="2477"/>
                  </a:lnTo>
                  <a:lnTo>
                    <a:pt x="5909" y="2781"/>
                  </a:lnTo>
                  <a:lnTo>
                    <a:pt x="5953" y="3085"/>
                  </a:lnTo>
                  <a:lnTo>
                    <a:pt x="5909" y="3302"/>
                  </a:lnTo>
                  <a:lnTo>
                    <a:pt x="5866" y="3476"/>
                  </a:lnTo>
                  <a:lnTo>
                    <a:pt x="4693" y="6691"/>
                  </a:lnTo>
                  <a:lnTo>
                    <a:pt x="4562" y="6908"/>
                  </a:lnTo>
                  <a:lnTo>
                    <a:pt x="4432" y="7038"/>
                  </a:lnTo>
                  <a:lnTo>
                    <a:pt x="4215" y="7169"/>
                  </a:lnTo>
                  <a:lnTo>
                    <a:pt x="3780" y="7169"/>
                  </a:lnTo>
                  <a:lnTo>
                    <a:pt x="3607" y="7082"/>
                  </a:lnTo>
                  <a:lnTo>
                    <a:pt x="1000" y="5561"/>
                  </a:lnTo>
                  <a:lnTo>
                    <a:pt x="739" y="5387"/>
                  </a:lnTo>
                  <a:lnTo>
                    <a:pt x="565" y="5127"/>
                  </a:lnTo>
                  <a:lnTo>
                    <a:pt x="435" y="4823"/>
                  </a:lnTo>
                  <a:lnTo>
                    <a:pt x="392" y="4519"/>
                  </a:lnTo>
                  <a:lnTo>
                    <a:pt x="435" y="4301"/>
                  </a:lnTo>
                  <a:lnTo>
                    <a:pt x="478" y="4128"/>
                  </a:lnTo>
                  <a:lnTo>
                    <a:pt x="1565" y="912"/>
                  </a:lnTo>
                  <a:lnTo>
                    <a:pt x="1695" y="695"/>
                  </a:lnTo>
                  <a:lnTo>
                    <a:pt x="1869" y="521"/>
                  </a:lnTo>
                  <a:lnTo>
                    <a:pt x="2043" y="435"/>
                  </a:lnTo>
                  <a:lnTo>
                    <a:pt x="2260" y="391"/>
                  </a:lnTo>
                  <a:close/>
                  <a:moveTo>
                    <a:pt x="2086" y="0"/>
                  </a:moveTo>
                  <a:lnTo>
                    <a:pt x="1912" y="44"/>
                  </a:lnTo>
                  <a:lnTo>
                    <a:pt x="1782" y="130"/>
                  </a:lnTo>
                  <a:lnTo>
                    <a:pt x="1652" y="217"/>
                  </a:lnTo>
                  <a:lnTo>
                    <a:pt x="1521" y="304"/>
                  </a:lnTo>
                  <a:lnTo>
                    <a:pt x="1391" y="435"/>
                  </a:lnTo>
                  <a:lnTo>
                    <a:pt x="1304" y="608"/>
                  </a:lnTo>
                  <a:lnTo>
                    <a:pt x="1217" y="782"/>
                  </a:lnTo>
                  <a:lnTo>
                    <a:pt x="87" y="4041"/>
                  </a:lnTo>
                  <a:lnTo>
                    <a:pt x="44" y="4258"/>
                  </a:lnTo>
                  <a:lnTo>
                    <a:pt x="1" y="4519"/>
                  </a:lnTo>
                  <a:lnTo>
                    <a:pt x="44" y="4692"/>
                  </a:lnTo>
                  <a:lnTo>
                    <a:pt x="87" y="4910"/>
                  </a:lnTo>
                  <a:lnTo>
                    <a:pt x="218" y="5301"/>
                  </a:lnTo>
                  <a:lnTo>
                    <a:pt x="348" y="5474"/>
                  </a:lnTo>
                  <a:lnTo>
                    <a:pt x="478" y="5648"/>
                  </a:lnTo>
                  <a:lnTo>
                    <a:pt x="609" y="5778"/>
                  </a:lnTo>
                  <a:lnTo>
                    <a:pt x="783" y="5909"/>
                  </a:lnTo>
                  <a:lnTo>
                    <a:pt x="3389" y="7386"/>
                  </a:lnTo>
                  <a:lnTo>
                    <a:pt x="3694" y="7516"/>
                  </a:lnTo>
                  <a:lnTo>
                    <a:pt x="3998" y="7560"/>
                  </a:lnTo>
                  <a:lnTo>
                    <a:pt x="4171" y="7560"/>
                  </a:lnTo>
                  <a:lnTo>
                    <a:pt x="4345" y="7516"/>
                  </a:lnTo>
                  <a:lnTo>
                    <a:pt x="4476" y="7473"/>
                  </a:lnTo>
                  <a:lnTo>
                    <a:pt x="4649" y="7386"/>
                  </a:lnTo>
                  <a:lnTo>
                    <a:pt x="4780" y="7256"/>
                  </a:lnTo>
                  <a:lnTo>
                    <a:pt x="4867" y="7125"/>
                  </a:lnTo>
                  <a:lnTo>
                    <a:pt x="4997" y="6995"/>
                  </a:lnTo>
                  <a:lnTo>
                    <a:pt x="5040" y="6821"/>
                  </a:lnTo>
                  <a:lnTo>
                    <a:pt x="6257" y="3606"/>
                  </a:lnTo>
                  <a:lnTo>
                    <a:pt x="6300" y="3345"/>
                  </a:lnTo>
                  <a:lnTo>
                    <a:pt x="6344" y="3085"/>
                  </a:lnTo>
                  <a:lnTo>
                    <a:pt x="6300" y="2911"/>
                  </a:lnTo>
                  <a:lnTo>
                    <a:pt x="6257" y="2694"/>
                  </a:lnTo>
                  <a:lnTo>
                    <a:pt x="6127" y="2303"/>
                  </a:lnTo>
                  <a:lnTo>
                    <a:pt x="5996" y="2129"/>
                  </a:lnTo>
                  <a:lnTo>
                    <a:pt x="5866" y="1999"/>
                  </a:lnTo>
                  <a:lnTo>
                    <a:pt x="5736" y="1825"/>
                  </a:lnTo>
                  <a:lnTo>
                    <a:pt x="5562" y="1738"/>
                  </a:lnTo>
                  <a:lnTo>
                    <a:pt x="2868" y="174"/>
                  </a:lnTo>
                  <a:lnTo>
                    <a:pt x="2564" y="44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12" name="Google Shape;632;p19"/>
            <p:cNvSpPr/>
            <p:nvPr/>
          </p:nvSpPr>
          <p:spPr>
            <a:xfrm>
              <a:off x="4496938" y="1438673"/>
              <a:ext cx="140356" cy="158095"/>
            </a:xfrm>
            <a:custGeom>
              <a:avLst/>
              <a:ahLst/>
              <a:rect l="l" t="t" r="r" b="b"/>
              <a:pathLst>
                <a:path w="3434" h="3868" extrusionOk="0">
                  <a:moveTo>
                    <a:pt x="522" y="1"/>
                  </a:moveTo>
                  <a:lnTo>
                    <a:pt x="1" y="3476"/>
                  </a:lnTo>
                  <a:lnTo>
                    <a:pt x="696" y="3867"/>
                  </a:lnTo>
                  <a:lnTo>
                    <a:pt x="3433" y="1695"/>
                  </a:lnTo>
                  <a:lnTo>
                    <a:pt x="2781" y="1304"/>
                  </a:lnTo>
                  <a:lnTo>
                    <a:pt x="783" y="2998"/>
                  </a:lnTo>
                  <a:lnTo>
                    <a:pt x="783" y="2998"/>
                  </a:lnTo>
                  <a:lnTo>
                    <a:pt x="1217" y="392"/>
                  </a:lnTo>
                  <a:lnTo>
                    <a:pt x="52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13" name="Google Shape;633;p19"/>
            <p:cNvSpPr/>
            <p:nvPr/>
          </p:nvSpPr>
          <p:spPr>
            <a:xfrm>
              <a:off x="4598178" y="1534558"/>
              <a:ext cx="142114" cy="136800"/>
            </a:xfrm>
            <a:custGeom>
              <a:avLst/>
              <a:ahLst/>
              <a:rect l="l" t="t" r="r" b="b"/>
              <a:pathLst>
                <a:path w="3477" h="3347" extrusionOk="0">
                  <a:moveTo>
                    <a:pt x="1695" y="652"/>
                  </a:moveTo>
                  <a:lnTo>
                    <a:pt x="1869" y="696"/>
                  </a:lnTo>
                  <a:lnTo>
                    <a:pt x="2086" y="739"/>
                  </a:lnTo>
                  <a:lnTo>
                    <a:pt x="2260" y="783"/>
                  </a:lnTo>
                  <a:lnTo>
                    <a:pt x="2433" y="913"/>
                  </a:lnTo>
                  <a:lnTo>
                    <a:pt x="2564" y="1043"/>
                  </a:lnTo>
                  <a:lnTo>
                    <a:pt x="2651" y="1217"/>
                  </a:lnTo>
                  <a:lnTo>
                    <a:pt x="2737" y="1391"/>
                  </a:lnTo>
                  <a:lnTo>
                    <a:pt x="2737" y="1608"/>
                  </a:lnTo>
                  <a:lnTo>
                    <a:pt x="2737" y="1782"/>
                  </a:lnTo>
                  <a:lnTo>
                    <a:pt x="2694" y="1999"/>
                  </a:lnTo>
                  <a:lnTo>
                    <a:pt x="2607" y="2173"/>
                  </a:lnTo>
                  <a:lnTo>
                    <a:pt x="2477" y="2347"/>
                  </a:lnTo>
                  <a:lnTo>
                    <a:pt x="2346" y="2477"/>
                  </a:lnTo>
                  <a:lnTo>
                    <a:pt x="2173" y="2564"/>
                  </a:lnTo>
                  <a:lnTo>
                    <a:pt x="1999" y="2651"/>
                  </a:lnTo>
                  <a:lnTo>
                    <a:pt x="1825" y="2694"/>
                  </a:lnTo>
                  <a:lnTo>
                    <a:pt x="1608" y="2694"/>
                  </a:lnTo>
                  <a:lnTo>
                    <a:pt x="1434" y="2651"/>
                  </a:lnTo>
                  <a:lnTo>
                    <a:pt x="1260" y="2564"/>
                  </a:lnTo>
                  <a:lnTo>
                    <a:pt x="1086" y="2434"/>
                  </a:lnTo>
                  <a:lnTo>
                    <a:pt x="956" y="2303"/>
                  </a:lnTo>
                  <a:lnTo>
                    <a:pt x="869" y="2130"/>
                  </a:lnTo>
                  <a:lnTo>
                    <a:pt x="782" y="1956"/>
                  </a:lnTo>
                  <a:lnTo>
                    <a:pt x="739" y="1739"/>
                  </a:lnTo>
                  <a:lnTo>
                    <a:pt x="739" y="1565"/>
                  </a:lnTo>
                  <a:lnTo>
                    <a:pt x="782" y="1348"/>
                  </a:lnTo>
                  <a:lnTo>
                    <a:pt x="869" y="1174"/>
                  </a:lnTo>
                  <a:lnTo>
                    <a:pt x="1000" y="1000"/>
                  </a:lnTo>
                  <a:lnTo>
                    <a:pt x="1130" y="870"/>
                  </a:lnTo>
                  <a:lnTo>
                    <a:pt x="1304" y="783"/>
                  </a:lnTo>
                  <a:lnTo>
                    <a:pt x="1477" y="696"/>
                  </a:lnTo>
                  <a:lnTo>
                    <a:pt x="1695" y="652"/>
                  </a:lnTo>
                  <a:close/>
                  <a:moveTo>
                    <a:pt x="1564" y="1"/>
                  </a:moveTo>
                  <a:lnTo>
                    <a:pt x="1260" y="44"/>
                  </a:lnTo>
                  <a:lnTo>
                    <a:pt x="956" y="131"/>
                  </a:lnTo>
                  <a:lnTo>
                    <a:pt x="652" y="305"/>
                  </a:lnTo>
                  <a:lnTo>
                    <a:pt x="435" y="522"/>
                  </a:lnTo>
                  <a:lnTo>
                    <a:pt x="218" y="783"/>
                  </a:lnTo>
                  <a:lnTo>
                    <a:pt x="87" y="1130"/>
                  </a:lnTo>
                  <a:lnTo>
                    <a:pt x="0" y="1435"/>
                  </a:lnTo>
                  <a:lnTo>
                    <a:pt x="0" y="1739"/>
                  </a:lnTo>
                  <a:lnTo>
                    <a:pt x="87" y="2086"/>
                  </a:lnTo>
                  <a:lnTo>
                    <a:pt x="218" y="2390"/>
                  </a:lnTo>
                  <a:lnTo>
                    <a:pt x="391" y="2651"/>
                  </a:lnTo>
                  <a:lnTo>
                    <a:pt x="609" y="2912"/>
                  </a:lnTo>
                  <a:lnTo>
                    <a:pt x="913" y="3129"/>
                  </a:lnTo>
                  <a:lnTo>
                    <a:pt x="1260" y="3259"/>
                  </a:lnTo>
                  <a:lnTo>
                    <a:pt x="1564" y="3346"/>
                  </a:lnTo>
                  <a:lnTo>
                    <a:pt x="1912" y="3346"/>
                  </a:lnTo>
                  <a:lnTo>
                    <a:pt x="2216" y="3303"/>
                  </a:lnTo>
                  <a:lnTo>
                    <a:pt x="2520" y="3216"/>
                  </a:lnTo>
                  <a:lnTo>
                    <a:pt x="2824" y="3042"/>
                  </a:lnTo>
                  <a:lnTo>
                    <a:pt x="3042" y="2825"/>
                  </a:lnTo>
                  <a:lnTo>
                    <a:pt x="3259" y="2564"/>
                  </a:lnTo>
                  <a:lnTo>
                    <a:pt x="3389" y="2217"/>
                  </a:lnTo>
                  <a:lnTo>
                    <a:pt x="3476" y="1912"/>
                  </a:lnTo>
                  <a:lnTo>
                    <a:pt x="3476" y="1565"/>
                  </a:lnTo>
                  <a:lnTo>
                    <a:pt x="3433" y="1261"/>
                  </a:lnTo>
                  <a:lnTo>
                    <a:pt x="3302" y="957"/>
                  </a:lnTo>
                  <a:lnTo>
                    <a:pt x="3128" y="696"/>
                  </a:lnTo>
                  <a:lnTo>
                    <a:pt x="2868" y="435"/>
                  </a:lnTo>
                  <a:lnTo>
                    <a:pt x="2564" y="261"/>
                  </a:lnTo>
                  <a:lnTo>
                    <a:pt x="2260" y="88"/>
                  </a:lnTo>
                  <a:lnTo>
                    <a:pt x="191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14" name="Google Shape;634;p19"/>
            <p:cNvSpPr/>
            <p:nvPr/>
          </p:nvSpPr>
          <p:spPr>
            <a:xfrm>
              <a:off x="4736693" y="1582501"/>
              <a:ext cx="126092" cy="150983"/>
            </a:xfrm>
            <a:custGeom>
              <a:avLst/>
              <a:ahLst/>
              <a:rect l="l" t="t" r="r" b="b"/>
              <a:pathLst>
                <a:path w="3085" h="3694" extrusionOk="0">
                  <a:moveTo>
                    <a:pt x="739" y="1"/>
                  </a:moveTo>
                  <a:lnTo>
                    <a:pt x="435" y="522"/>
                  </a:lnTo>
                  <a:lnTo>
                    <a:pt x="1304" y="1044"/>
                  </a:lnTo>
                  <a:lnTo>
                    <a:pt x="0" y="3303"/>
                  </a:lnTo>
                  <a:lnTo>
                    <a:pt x="608" y="3694"/>
                  </a:lnTo>
                  <a:lnTo>
                    <a:pt x="1912" y="1391"/>
                  </a:lnTo>
                  <a:lnTo>
                    <a:pt x="2781" y="1912"/>
                  </a:lnTo>
                  <a:lnTo>
                    <a:pt x="3085" y="1348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15" name="Google Shape;635;p19"/>
            <p:cNvSpPr/>
            <p:nvPr/>
          </p:nvSpPr>
          <p:spPr>
            <a:xfrm>
              <a:off x="4811243" y="1646425"/>
              <a:ext cx="154539" cy="166964"/>
            </a:xfrm>
            <a:custGeom>
              <a:avLst/>
              <a:ahLst/>
              <a:rect l="l" t="t" r="r" b="b"/>
              <a:pathLst>
                <a:path w="3781" h="4085" extrusionOk="0">
                  <a:moveTo>
                    <a:pt x="1608" y="1"/>
                  </a:moveTo>
                  <a:lnTo>
                    <a:pt x="1" y="2825"/>
                  </a:lnTo>
                  <a:lnTo>
                    <a:pt x="2173" y="4085"/>
                  </a:lnTo>
                  <a:lnTo>
                    <a:pt x="2477" y="3520"/>
                  </a:lnTo>
                  <a:lnTo>
                    <a:pt x="957" y="2651"/>
                  </a:lnTo>
                  <a:lnTo>
                    <a:pt x="1304" y="1999"/>
                  </a:lnTo>
                  <a:lnTo>
                    <a:pt x="2651" y="2825"/>
                  </a:lnTo>
                  <a:lnTo>
                    <a:pt x="2955" y="2260"/>
                  </a:lnTo>
                  <a:lnTo>
                    <a:pt x="1608" y="1478"/>
                  </a:lnTo>
                  <a:lnTo>
                    <a:pt x="1956" y="870"/>
                  </a:lnTo>
                  <a:lnTo>
                    <a:pt x="3477" y="1739"/>
                  </a:lnTo>
                  <a:lnTo>
                    <a:pt x="3781" y="1217"/>
                  </a:lnTo>
                  <a:lnTo>
                    <a:pt x="160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16" name="Google Shape;636;p19"/>
            <p:cNvSpPr/>
            <p:nvPr/>
          </p:nvSpPr>
          <p:spPr>
            <a:xfrm>
              <a:off x="4601734" y="1831125"/>
              <a:ext cx="316108" cy="166964"/>
            </a:xfrm>
            <a:custGeom>
              <a:avLst/>
              <a:ahLst/>
              <a:rect l="l" t="t" r="r" b="b"/>
              <a:pathLst>
                <a:path w="7734" h="4085" extrusionOk="0">
                  <a:moveTo>
                    <a:pt x="7734" y="0"/>
                  </a:moveTo>
                  <a:lnTo>
                    <a:pt x="6778" y="304"/>
                  </a:lnTo>
                  <a:lnTo>
                    <a:pt x="5866" y="609"/>
                  </a:lnTo>
                  <a:lnTo>
                    <a:pt x="4910" y="956"/>
                  </a:lnTo>
                  <a:lnTo>
                    <a:pt x="3997" y="1347"/>
                  </a:lnTo>
                  <a:lnTo>
                    <a:pt x="2216" y="2173"/>
                  </a:lnTo>
                  <a:lnTo>
                    <a:pt x="999" y="2781"/>
                  </a:lnTo>
                  <a:lnTo>
                    <a:pt x="913" y="1695"/>
                  </a:lnTo>
                  <a:lnTo>
                    <a:pt x="0" y="1782"/>
                  </a:lnTo>
                  <a:lnTo>
                    <a:pt x="261" y="3476"/>
                  </a:lnTo>
                  <a:lnTo>
                    <a:pt x="348" y="4084"/>
                  </a:lnTo>
                  <a:lnTo>
                    <a:pt x="869" y="3737"/>
                  </a:lnTo>
                  <a:lnTo>
                    <a:pt x="2477" y="2694"/>
                  </a:lnTo>
                  <a:lnTo>
                    <a:pt x="4171" y="1695"/>
                  </a:lnTo>
                  <a:lnTo>
                    <a:pt x="5040" y="1217"/>
                  </a:lnTo>
                  <a:lnTo>
                    <a:pt x="5909" y="782"/>
                  </a:lnTo>
                  <a:lnTo>
                    <a:pt x="6821" y="391"/>
                  </a:lnTo>
                  <a:lnTo>
                    <a:pt x="7734" y="0"/>
                  </a:lnTo>
                  <a:close/>
                </a:path>
              </a:pathLst>
            </a:custGeom>
            <a:solidFill>
              <a:srgbClr val="75A36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17" name="Google Shape;637;p19"/>
            <p:cNvSpPr/>
            <p:nvPr/>
          </p:nvSpPr>
          <p:spPr>
            <a:xfrm>
              <a:off x="4134691" y="1934122"/>
              <a:ext cx="621589" cy="380033"/>
            </a:xfrm>
            <a:custGeom>
              <a:avLst/>
              <a:ahLst/>
              <a:rect l="l" t="t" r="r" b="b"/>
              <a:pathLst>
                <a:path w="15208" h="9298" extrusionOk="0">
                  <a:moveTo>
                    <a:pt x="88" y="0"/>
                  </a:moveTo>
                  <a:lnTo>
                    <a:pt x="1" y="652"/>
                  </a:lnTo>
                  <a:lnTo>
                    <a:pt x="14990" y="9298"/>
                  </a:lnTo>
                  <a:lnTo>
                    <a:pt x="15207" y="860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20" name="Google Shape;642;p20"/>
          <p:cNvSpPr txBox="1">
            <a:spLocks noGrp="1"/>
          </p:cNvSpPr>
          <p:nvPr>
            <p:ph type="title"/>
          </p:nvPr>
        </p:nvSpPr>
        <p:spPr>
          <a:xfrm>
            <a:off x="457200" y="138096"/>
            <a:ext cx="8229600" cy="4815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1200" lang="en" smtClean="0">
                <a:solidFill>
                  <a:schemeClr val="dk1"/>
                </a:solidFill>
              </a:rPr>
              <a:t>Gul va mevalarning ahamiyati</a:t>
            </a:r>
            <a:endParaRPr dirty="0" sz="1800">
              <a:solidFill>
                <a:schemeClr val="dk1"/>
              </a:solidFill>
            </a:endParaRPr>
          </a:p>
        </p:txBody>
      </p:sp>
      <p:grpSp>
        <p:nvGrpSpPr>
          <p:cNvPr id="50" name="Google Shape;643;p20"/>
          <p:cNvGrpSpPr/>
          <p:nvPr/>
        </p:nvGrpSpPr>
        <p:grpSpPr>
          <a:xfrm>
            <a:off x="546454" y="1275557"/>
            <a:ext cx="3713025" cy="3456527"/>
            <a:chOff x="996250" y="238125"/>
            <a:chExt cx="5627500" cy="5238750"/>
          </a:xfrm>
        </p:grpSpPr>
        <p:sp>
          <p:nvSpPr>
            <p:cNvPr id="1049121" name="Google Shape;644;p20"/>
            <p:cNvSpPr/>
            <p:nvPr/>
          </p:nvSpPr>
          <p:spPr>
            <a:xfrm>
              <a:off x="996250" y="2092700"/>
              <a:ext cx="5627500" cy="3247175"/>
            </a:xfrm>
            <a:custGeom>
              <a:avLst/>
              <a:ahLst/>
              <a:rect l="l" t="t" r="r" b="b"/>
              <a:pathLst>
                <a:path w="225100" h="129887" extrusionOk="0">
                  <a:moveTo>
                    <a:pt x="112550" y="1"/>
                  </a:moveTo>
                  <a:lnTo>
                    <a:pt x="0" y="64880"/>
                  </a:lnTo>
                  <a:lnTo>
                    <a:pt x="112550" y="129886"/>
                  </a:lnTo>
                  <a:lnTo>
                    <a:pt x="225100" y="64880"/>
                  </a:lnTo>
                  <a:lnTo>
                    <a:pt x="1125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22" name="Google Shape;645;p20"/>
            <p:cNvSpPr/>
            <p:nvPr/>
          </p:nvSpPr>
          <p:spPr>
            <a:xfrm>
              <a:off x="996250" y="2092700"/>
              <a:ext cx="5627500" cy="3247175"/>
            </a:xfrm>
            <a:custGeom>
              <a:avLst/>
              <a:ahLst/>
              <a:rect l="l" t="t" r="r" b="b"/>
              <a:pathLst>
                <a:path w="225100" h="129887" fill="none" extrusionOk="0">
                  <a:moveTo>
                    <a:pt x="112550" y="129886"/>
                  </a:moveTo>
                  <a:lnTo>
                    <a:pt x="0" y="64880"/>
                  </a:lnTo>
                  <a:lnTo>
                    <a:pt x="112550" y="1"/>
                  </a:lnTo>
                  <a:lnTo>
                    <a:pt x="225100" y="64880"/>
                  </a:lnTo>
                  <a:lnTo>
                    <a:pt x="112550" y="129886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23" name="Google Shape;646;p20"/>
            <p:cNvSpPr/>
            <p:nvPr/>
          </p:nvSpPr>
          <p:spPr>
            <a:xfrm>
              <a:off x="996250" y="3714675"/>
              <a:ext cx="2813750" cy="1762200"/>
            </a:xfrm>
            <a:custGeom>
              <a:avLst/>
              <a:ahLst/>
              <a:rect l="l" t="t" r="r" b="b"/>
              <a:pathLst>
                <a:path w="112550" h="70488" extrusionOk="0">
                  <a:moveTo>
                    <a:pt x="0" y="1"/>
                  </a:moveTo>
                  <a:lnTo>
                    <a:pt x="0" y="5482"/>
                  </a:lnTo>
                  <a:lnTo>
                    <a:pt x="112550" y="70488"/>
                  </a:lnTo>
                  <a:lnTo>
                    <a:pt x="112550" y="6500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24" name="Google Shape;647;p20"/>
            <p:cNvSpPr/>
            <p:nvPr/>
          </p:nvSpPr>
          <p:spPr>
            <a:xfrm>
              <a:off x="996250" y="3714675"/>
              <a:ext cx="2813750" cy="1762200"/>
            </a:xfrm>
            <a:custGeom>
              <a:avLst/>
              <a:ahLst/>
              <a:rect l="l" t="t" r="r" b="b"/>
              <a:pathLst>
                <a:path w="112550" h="70488" fill="none" extrusionOk="0">
                  <a:moveTo>
                    <a:pt x="0" y="1"/>
                  </a:moveTo>
                  <a:lnTo>
                    <a:pt x="0" y="5482"/>
                  </a:lnTo>
                  <a:lnTo>
                    <a:pt x="112550" y="70488"/>
                  </a:lnTo>
                  <a:lnTo>
                    <a:pt x="112550" y="6500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25" name="Google Shape;648;p20"/>
            <p:cNvSpPr/>
            <p:nvPr/>
          </p:nvSpPr>
          <p:spPr>
            <a:xfrm>
              <a:off x="996250" y="3714675"/>
              <a:ext cx="2813750" cy="1762200"/>
            </a:xfrm>
            <a:custGeom>
              <a:avLst/>
              <a:ahLst/>
              <a:rect l="l" t="t" r="r" b="b"/>
              <a:pathLst>
                <a:path w="112550" h="70488" extrusionOk="0">
                  <a:moveTo>
                    <a:pt x="0" y="1"/>
                  </a:moveTo>
                  <a:lnTo>
                    <a:pt x="0" y="5482"/>
                  </a:lnTo>
                  <a:lnTo>
                    <a:pt x="112550" y="70488"/>
                  </a:lnTo>
                  <a:lnTo>
                    <a:pt x="112550" y="6500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1988C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26" name="Google Shape;649;p20"/>
            <p:cNvSpPr/>
            <p:nvPr/>
          </p:nvSpPr>
          <p:spPr>
            <a:xfrm>
              <a:off x="996250" y="3714675"/>
              <a:ext cx="2813750" cy="1762200"/>
            </a:xfrm>
            <a:custGeom>
              <a:avLst/>
              <a:ahLst/>
              <a:rect l="l" t="t" r="r" b="b"/>
              <a:pathLst>
                <a:path w="112550" h="70488" fill="none" extrusionOk="0">
                  <a:moveTo>
                    <a:pt x="0" y="1"/>
                  </a:moveTo>
                  <a:lnTo>
                    <a:pt x="0" y="5482"/>
                  </a:lnTo>
                  <a:lnTo>
                    <a:pt x="112550" y="70488"/>
                  </a:lnTo>
                  <a:lnTo>
                    <a:pt x="112550" y="65007"/>
                  </a:lnTo>
                  <a:lnTo>
                    <a:pt x="0" y="1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27" name="Google Shape;650;p20"/>
            <p:cNvSpPr/>
            <p:nvPr/>
          </p:nvSpPr>
          <p:spPr>
            <a:xfrm>
              <a:off x="3810000" y="3714675"/>
              <a:ext cx="2813750" cy="1762200"/>
            </a:xfrm>
            <a:custGeom>
              <a:avLst/>
              <a:ahLst/>
              <a:rect l="l" t="t" r="r" b="b"/>
              <a:pathLst>
                <a:path w="112550" h="70488" extrusionOk="0">
                  <a:moveTo>
                    <a:pt x="112550" y="1"/>
                  </a:moveTo>
                  <a:lnTo>
                    <a:pt x="0" y="65007"/>
                  </a:lnTo>
                  <a:lnTo>
                    <a:pt x="0" y="70488"/>
                  </a:lnTo>
                  <a:lnTo>
                    <a:pt x="112550" y="5482"/>
                  </a:lnTo>
                  <a:lnTo>
                    <a:pt x="112550" y="1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28" name="Google Shape;651;p20"/>
            <p:cNvSpPr/>
            <p:nvPr/>
          </p:nvSpPr>
          <p:spPr>
            <a:xfrm>
              <a:off x="3810000" y="3714675"/>
              <a:ext cx="2813750" cy="1762200"/>
            </a:xfrm>
            <a:custGeom>
              <a:avLst/>
              <a:ahLst/>
              <a:rect l="l" t="t" r="r" b="b"/>
              <a:pathLst>
                <a:path w="112550" h="70488" fill="none" extrusionOk="0">
                  <a:moveTo>
                    <a:pt x="0" y="70488"/>
                  </a:moveTo>
                  <a:lnTo>
                    <a:pt x="112550" y="5482"/>
                  </a:lnTo>
                  <a:lnTo>
                    <a:pt x="112550" y="1"/>
                  </a:lnTo>
                  <a:lnTo>
                    <a:pt x="0" y="65007"/>
                  </a:lnTo>
                  <a:lnTo>
                    <a:pt x="0" y="70488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29" name="Google Shape;652;p20"/>
            <p:cNvSpPr/>
            <p:nvPr/>
          </p:nvSpPr>
          <p:spPr>
            <a:xfrm>
              <a:off x="3810000" y="3714675"/>
              <a:ext cx="2813750" cy="1762200"/>
            </a:xfrm>
            <a:custGeom>
              <a:avLst/>
              <a:ahLst/>
              <a:rect l="l" t="t" r="r" b="b"/>
              <a:pathLst>
                <a:path w="112550" h="70488" extrusionOk="0">
                  <a:moveTo>
                    <a:pt x="112550" y="1"/>
                  </a:moveTo>
                  <a:lnTo>
                    <a:pt x="0" y="65007"/>
                  </a:lnTo>
                  <a:lnTo>
                    <a:pt x="0" y="70488"/>
                  </a:lnTo>
                  <a:lnTo>
                    <a:pt x="112550" y="5482"/>
                  </a:lnTo>
                  <a:lnTo>
                    <a:pt x="112550" y="1"/>
                  </a:lnTo>
                  <a:close/>
                </a:path>
              </a:pathLst>
            </a:custGeom>
            <a:solidFill>
              <a:srgbClr val="66A19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30" name="Google Shape;653;p20"/>
            <p:cNvSpPr/>
            <p:nvPr/>
          </p:nvSpPr>
          <p:spPr>
            <a:xfrm>
              <a:off x="3810000" y="3714675"/>
              <a:ext cx="2813750" cy="1762200"/>
            </a:xfrm>
            <a:custGeom>
              <a:avLst/>
              <a:ahLst/>
              <a:rect l="l" t="t" r="r" b="b"/>
              <a:pathLst>
                <a:path w="112550" h="70488" fill="none" extrusionOk="0">
                  <a:moveTo>
                    <a:pt x="112550" y="1"/>
                  </a:moveTo>
                  <a:lnTo>
                    <a:pt x="112550" y="1"/>
                  </a:lnTo>
                  <a:lnTo>
                    <a:pt x="0" y="65007"/>
                  </a:lnTo>
                  <a:lnTo>
                    <a:pt x="0" y="70488"/>
                  </a:lnTo>
                  <a:lnTo>
                    <a:pt x="112550" y="5482"/>
                  </a:lnTo>
                  <a:lnTo>
                    <a:pt x="112550" y="1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31" name="Google Shape;654;p20"/>
            <p:cNvSpPr/>
            <p:nvPr/>
          </p:nvSpPr>
          <p:spPr>
            <a:xfrm>
              <a:off x="5823900" y="2844750"/>
              <a:ext cx="391975" cy="650075"/>
            </a:xfrm>
            <a:custGeom>
              <a:avLst/>
              <a:ahLst/>
              <a:rect l="l" t="t" r="r" b="b"/>
              <a:pathLst>
                <a:path w="15679" h="26003" extrusionOk="0">
                  <a:moveTo>
                    <a:pt x="11855" y="0"/>
                  </a:moveTo>
                  <a:lnTo>
                    <a:pt x="11218" y="128"/>
                  </a:lnTo>
                  <a:lnTo>
                    <a:pt x="10580" y="255"/>
                  </a:lnTo>
                  <a:lnTo>
                    <a:pt x="9178" y="765"/>
                  </a:lnTo>
                  <a:lnTo>
                    <a:pt x="7776" y="1657"/>
                  </a:lnTo>
                  <a:lnTo>
                    <a:pt x="6501" y="2677"/>
                  </a:lnTo>
                  <a:lnTo>
                    <a:pt x="5354" y="3952"/>
                  </a:lnTo>
                  <a:lnTo>
                    <a:pt x="4207" y="5354"/>
                  </a:lnTo>
                  <a:lnTo>
                    <a:pt x="3187" y="6756"/>
                  </a:lnTo>
                  <a:lnTo>
                    <a:pt x="2423" y="8413"/>
                  </a:lnTo>
                  <a:lnTo>
                    <a:pt x="1658" y="10197"/>
                  </a:lnTo>
                  <a:lnTo>
                    <a:pt x="1020" y="11982"/>
                  </a:lnTo>
                  <a:lnTo>
                    <a:pt x="638" y="13766"/>
                  </a:lnTo>
                  <a:lnTo>
                    <a:pt x="256" y="15551"/>
                  </a:lnTo>
                  <a:lnTo>
                    <a:pt x="128" y="17080"/>
                  </a:lnTo>
                  <a:lnTo>
                    <a:pt x="1" y="18610"/>
                  </a:lnTo>
                  <a:lnTo>
                    <a:pt x="128" y="19757"/>
                  </a:lnTo>
                  <a:lnTo>
                    <a:pt x="1530" y="26003"/>
                  </a:lnTo>
                  <a:lnTo>
                    <a:pt x="2040" y="21796"/>
                  </a:lnTo>
                  <a:lnTo>
                    <a:pt x="2295" y="20777"/>
                  </a:lnTo>
                  <a:lnTo>
                    <a:pt x="2677" y="19884"/>
                  </a:lnTo>
                  <a:lnTo>
                    <a:pt x="3187" y="18992"/>
                  </a:lnTo>
                  <a:lnTo>
                    <a:pt x="3697" y="17973"/>
                  </a:lnTo>
                  <a:lnTo>
                    <a:pt x="5227" y="16061"/>
                  </a:lnTo>
                  <a:lnTo>
                    <a:pt x="6884" y="14149"/>
                  </a:lnTo>
                  <a:lnTo>
                    <a:pt x="8541" y="12364"/>
                  </a:lnTo>
                  <a:lnTo>
                    <a:pt x="10325" y="10707"/>
                  </a:lnTo>
                  <a:lnTo>
                    <a:pt x="13384" y="7775"/>
                  </a:lnTo>
                  <a:lnTo>
                    <a:pt x="14404" y="6628"/>
                  </a:lnTo>
                  <a:lnTo>
                    <a:pt x="15169" y="5354"/>
                  </a:lnTo>
                  <a:lnTo>
                    <a:pt x="15551" y="4079"/>
                  </a:lnTo>
                  <a:lnTo>
                    <a:pt x="15679" y="2932"/>
                  </a:lnTo>
                  <a:lnTo>
                    <a:pt x="15679" y="2422"/>
                  </a:lnTo>
                  <a:lnTo>
                    <a:pt x="15551" y="1912"/>
                  </a:lnTo>
                  <a:lnTo>
                    <a:pt x="15296" y="1402"/>
                  </a:lnTo>
                  <a:lnTo>
                    <a:pt x="15041" y="1020"/>
                  </a:lnTo>
                  <a:lnTo>
                    <a:pt x="14659" y="637"/>
                  </a:lnTo>
                  <a:lnTo>
                    <a:pt x="14277" y="383"/>
                  </a:lnTo>
                  <a:lnTo>
                    <a:pt x="13767" y="128"/>
                  </a:lnTo>
                  <a:lnTo>
                    <a:pt x="13257" y="0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32" name="Google Shape;655;p20"/>
            <p:cNvSpPr/>
            <p:nvPr/>
          </p:nvSpPr>
          <p:spPr>
            <a:xfrm>
              <a:off x="5823900" y="2844750"/>
              <a:ext cx="391975" cy="650075"/>
            </a:xfrm>
            <a:custGeom>
              <a:avLst/>
              <a:ahLst/>
              <a:rect l="l" t="t" r="r" b="b"/>
              <a:pathLst>
                <a:path w="15679" h="26003" fill="none" extrusionOk="0">
                  <a:moveTo>
                    <a:pt x="128" y="19757"/>
                  </a:moveTo>
                  <a:lnTo>
                    <a:pt x="128" y="19757"/>
                  </a:lnTo>
                  <a:lnTo>
                    <a:pt x="1" y="18610"/>
                  </a:lnTo>
                  <a:lnTo>
                    <a:pt x="128" y="17080"/>
                  </a:lnTo>
                  <a:lnTo>
                    <a:pt x="256" y="15551"/>
                  </a:lnTo>
                  <a:lnTo>
                    <a:pt x="638" y="13766"/>
                  </a:lnTo>
                  <a:lnTo>
                    <a:pt x="1020" y="11982"/>
                  </a:lnTo>
                  <a:lnTo>
                    <a:pt x="1658" y="10197"/>
                  </a:lnTo>
                  <a:lnTo>
                    <a:pt x="2423" y="8413"/>
                  </a:lnTo>
                  <a:lnTo>
                    <a:pt x="3187" y="6756"/>
                  </a:lnTo>
                  <a:lnTo>
                    <a:pt x="3187" y="6756"/>
                  </a:lnTo>
                  <a:lnTo>
                    <a:pt x="4207" y="5354"/>
                  </a:lnTo>
                  <a:lnTo>
                    <a:pt x="5354" y="3952"/>
                  </a:lnTo>
                  <a:lnTo>
                    <a:pt x="6501" y="2677"/>
                  </a:lnTo>
                  <a:lnTo>
                    <a:pt x="7776" y="1657"/>
                  </a:lnTo>
                  <a:lnTo>
                    <a:pt x="9178" y="765"/>
                  </a:lnTo>
                  <a:lnTo>
                    <a:pt x="10580" y="255"/>
                  </a:lnTo>
                  <a:lnTo>
                    <a:pt x="11218" y="128"/>
                  </a:lnTo>
                  <a:lnTo>
                    <a:pt x="11855" y="0"/>
                  </a:lnTo>
                  <a:lnTo>
                    <a:pt x="12620" y="0"/>
                  </a:lnTo>
                  <a:lnTo>
                    <a:pt x="13257" y="0"/>
                  </a:lnTo>
                  <a:lnTo>
                    <a:pt x="13257" y="0"/>
                  </a:lnTo>
                  <a:lnTo>
                    <a:pt x="13767" y="128"/>
                  </a:lnTo>
                  <a:lnTo>
                    <a:pt x="14277" y="383"/>
                  </a:lnTo>
                  <a:lnTo>
                    <a:pt x="14659" y="637"/>
                  </a:lnTo>
                  <a:lnTo>
                    <a:pt x="15041" y="1020"/>
                  </a:lnTo>
                  <a:lnTo>
                    <a:pt x="15296" y="1402"/>
                  </a:lnTo>
                  <a:lnTo>
                    <a:pt x="15551" y="1912"/>
                  </a:lnTo>
                  <a:lnTo>
                    <a:pt x="15679" y="2422"/>
                  </a:lnTo>
                  <a:lnTo>
                    <a:pt x="15679" y="2932"/>
                  </a:lnTo>
                  <a:lnTo>
                    <a:pt x="15551" y="4079"/>
                  </a:lnTo>
                  <a:lnTo>
                    <a:pt x="15169" y="5354"/>
                  </a:lnTo>
                  <a:lnTo>
                    <a:pt x="14404" y="6628"/>
                  </a:lnTo>
                  <a:lnTo>
                    <a:pt x="13384" y="7775"/>
                  </a:lnTo>
                  <a:lnTo>
                    <a:pt x="13384" y="7775"/>
                  </a:lnTo>
                  <a:lnTo>
                    <a:pt x="10325" y="10707"/>
                  </a:lnTo>
                  <a:lnTo>
                    <a:pt x="8541" y="12364"/>
                  </a:lnTo>
                  <a:lnTo>
                    <a:pt x="6884" y="14149"/>
                  </a:lnTo>
                  <a:lnTo>
                    <a:pt x="5227" y="16061"/>
                  </a:lnTo>
                  <a:lnTo>
                    <a:pt x="3697" y="17973"/>
                  </a:lnTo>
                  <a:lnTo>
                    <a:pt x="3187" y="18992"/>
                  </a:lnTo>
                  <a:lnTo>
                    <a:pt x="2677" y="19884"/>
                  </a:lnTo>
                  <a:lnTo>
                    <a:pt x="2295" y="20777"/>
                  </a:lnTo>
                  <a:lnTo>
                    <a:pt x="2040" y="21796"/>
                  </a:lnTo>
                  <a:lnTo>
                    <a:pt x="1530" y="26003"/>
                  </a:lnTo>
                  <a:lnTo>
                    <a:pt x="128" y="19757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33" name="Google Shape;656;p20"/>
            <p:cNvSpPr/>
            <p:nvPr/>
          </p:nvSpPr>
          <p:spPr>
            <a:xfrm>
              <a:off x="5823900" y="2844750"/>
              <a:ext cx="391975" cy="560850"/>
            </a:xfrm>
            <a:custGeom>
              <a:avLst/>
              <a:ahLst/>
              <a:rect l="l" t="t" r="r" b="b"/>
              <a:pathLst>
                <a:path w="15679" h="22434" extrusionOk="0">
                  <a:moveTo>
                    <a:pt x="12365" y="0"/>
                  </a:moveTo>
                  <a:lnTo>
                    <a:pt x="11090" y="128"/>
                  </a:lnTo>
                  <a:lnTo>
                    <a:pt x="9815" y="510"/>
                  </a:lnTo>
                  <a:lnTo>
                    <a:pt x="8668" y="1147"/>
                  </a:lnTo>
                  <a:lnTo>
                    <a:pt x="7394" y="1912"/>
                  </a:lnTo>
                  <a:lnTo>
                    <a:pt x="6246" y="2932"/>
                  </a:lnTo>
                  <a:lnTo>
                    <a:pt x="5099" y="4206"/>
                  </a:lnTo>
                  <a:lnTo>
                    <a:pt x="4080" y="5481"/>
                  </a:lnTo>
                  <a:lnTo>
                    <a:pt x="3187" y="6756"/>
                  </a:lnTo>
                  <a:lnTo>
                    <a:pt x="2677" y="7903"/>
                  </a:lnTo>
                  <a:lnTo>
                    <a:pt x="2040" y="9050"/>
                  </a:lnTo>
                  <a:lnTo>
                    <a:pt x="1148" y="11599"/>
                  </a:lnTo>
                  <a:lnTo>
                    <a:pt x="511" y="14149"/>
                  </a:lnTo>
                  <a:lnTo>
                    <a:pt x="128" y="16443"/>
                  </a:lnTo>
                  <a:lnTo>
                    <a:pt x="1" y="18482"/>
                  </a:lnTo>
                  <a:lnTo>
                    <a:pt x="128" y="19757"/>
                  </a:lnTo>
                  <a:lnTo>
                    <a:pt x="383" y="21159"/>
                  </a:lnTo>
                  <a:lnTo>
                    <a:pt x="638" y="19502"/>
                  </a:lnTo>
                  <a:lnTo>
                    <a:pt x="1148" y="17845"/>
                  </a:lnTo>
                  <a:lnTo>
                    <a:pt x="1530" y="16188"/>
                  </a:lnTo>
                  <a:lnTo>
                    <a:pt x="2168" y="14658"/>
                  </a:lnTo>
                  <a:lnTo>
                    <a:pt x="2805" y="13129"/>
                  </a:lnTo>
                  <a:lnTo>
                    <a:pt x="3442" y="11727"/>
                  </a:lnTo>
                  <a:lnTo>
                    <a:pt x="5099" y="9050"/>
                  </a:lnTo>
                  <a:lnTo>
                    <a:pt x="6756" y="6628"/>
                  </a:lnTo>
                  <a:lnTo>
                    <a:pt x="8541" y="4589"/>
                  </a:lnTo>
                  <a:lnTo>
                    <a:pt x="10198" y="3059"/>
                  </a:lnTo>
                  <a:lnTo>
                    <a:pt x="11090" y="2422"/>
                  </a:lnTo>
                  <a:lnTo>
                    <a:pt x="11855" y="1912"/>
                  </a:lnTo>
                  <a:lnTo>
                    <a:pt x="11982" y="1912"/>
                  </a:lnTo>
                  <a:lnTo>
                    <a:pt x="12110" y="2040"/>
                  </a:lnTo>
                  <a:lnTo>
                    <a:pt x="12110" y="2167"/>
                  </a:lnTo>
                  <a:lnTo>
                    <a:pt x="12110" y="2294"/>
                  </a:lnTo>
                  <a:lnTo>
                    <a:pt x="11218" y="2804"/>
                  </a:lnTo>
                  <a:lnTo>
                    <a:pt x="10453" y="3442"/>
                  </a:lnTo>
                  <a:lnTo>
                    <a:pt x="9560" y="4206"/>
                  </a:lnTo>
                  <a:lnTo>
                    <a:pt x="8668" y="5099"/>
                  </a:lnTo>
                  <a:lnTo>
                    <a:pt x="6884" y="7138"/>
                  </a:lnTo>
                  <a:lnTo>
                    <a:pt x="5099" y="9687"/>
                  </a:lnTo>
                  <a:lnTo>
                    <a:pt x="4334" y="11089"/>
                  </a:lnTo>
                  <a:lnTo>
                    <a:pt x="3570" y="12492"/>
                  </a:lnTo>
                  <a:lnTo>
                    <a:pt x="2805" y="14021"/>
                  </a:lnTo>
                  <a:lnTo>
                    <a:pt x="2295" y="15551"/>
                  </a:lnTo>
                  <a:lnTo>
                    <a:pt x="1658" y="17208"/>
                  </a:lnTo>
                  <a:lnTo>
                    <a:pt x="1275" y="18865"/>
                  </a:lnTo>
                  <a:lnTo>
                    <a:pt x="893" y="20649"/>
                  </a:lnTo>
                  <a:lnTo>
                    <a:pt x="638" y="22306"/>
                  </a:lnTo>
                  <a:lnTo>
                    <a:pt x="638" y="22434"/>
                  </a:lnTo>
                  <a:lnTo>
                    <a:pt x="1403" y="21159"/>
                  </a:lnTo>
                  <a:lnTo>
                    <a:pt x="2168" y="19884"/>
                  </a:lnTo>
                  <a:lnTo>
                    <a:pt x="3060" y="18737"/>
                  </a:lnTo>
                  <a:lnTo>
                    <a:pt x="3952" y="17718"/>
                  </a:lnTo>
                  <a:lnTo>
                    <a:pt x="4972" y="16315"/>
                  </a:lnTo>
                  <a:lnTo>
                    <a:pt x="6119" y="14913"/>
                  </a:lnTo>
                  <a:lnTo>
                    <a:pt x="8668" y="12237"/>
                  </a:lnTo>
                  <a:lnTo>
                    <a:pt x="11218" y="9815"/>
                  </a:lnTo>
                  <a:lnTo>
                    <a:pt x="13384" y="7775"/>
                  </a:lnTo>
                  <a:lnTo>
                    <a:pt x="14404" y="6628"/>
                  </a:lnTo>
                  <a:lnTo>
                    <a:pt x="15169" y="5481"/>
                  </a:lnTo>
                  <a:lnTo>
                    <a:pt x="15551" y="4206"/>
                  </a:lnTo>
                  <a:lnTo>
                    <a:pt x="15679" y="3059"/>
                  </a:lnTo>
                  <a:lnTo>
                    <a:pt x="15679" y="2549"/>
                  </a:lnTo>
                  <a:lnTo>
                    <a:pt x="15551" y="2040"/>
                  </a:lnTo>
                  <a:lnTo>
                    <a:pt x="15296" y="1530"/>
                  </a:lnTo>
                  <a:lnTo>
                    <a:pt x="15041" y="1147"/>
                  </a:lnTo>
                  <a:lnTo>
                    <a:pt x="14659" y="765"/>
                  </a:lnTo>
                  <a:lnTo>
                    <a:pt x="14277" y="383"/>
                  </a:lnTo>
                  <a:lnTo>
                    <a:pt x="13767" y="128"/>
                  </a:lnTo>
                  <a:lnTo>
                    <a:pt x="13257" y="0"/>
                  </a:lnTo>
                  <a:close/>
                </a:path>
              </a:pathLst>
            </a:custGeom>
            <a:solidFill>
              <a:srgbClr val="61988C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34" name="Google Shape;657;p20"/>
            <p:cNvSpPr/>
            <p:nvPr/>
          </p:nvSpPr>
          <p:spPr>
            <a:xfrm>
              <a:off x="5823900" y="2844750"/>
              <a:ext cx="391975" cy="560850"/>
            </a:xfrm>
            <a:custGeom>
              <a:avLst/>
              <a:ahLst/>
              <a:rect l="l" t="t" r="r" b="b"/>
              <a:pathLst>
                <a:path w="15679" h="22434" fill="none" extrusionOk="0">
                  <a:moveTo>
                    <a:pt x="12365" y="0"/>
                  </a:moveTo>
                  <a:lnTo>
                    <a:pt x="12365" y="0"/>
                  </a:lnTo>
                  <a:lnTo>
                    <a:pt x="11090" y="128"/>
                  </a:lnTo>
                  <a:lnTo>
                    <a:pt x="9815" y="510"/>
                  </a:lnTo>
                  <a:lnTo>
                    <a:pt x="8668" y="1147"/>
                  </a:lnTo>
                  <a:lnTo>
                    <a:pt x="7394" y="1912"/>
                  </a:lnTo>
                  <a:lnTo>
                    <a:pt x="6246" y="2932"/>
                  </a:lnTo>
                  <a:lnTo>
                    <a:pt x="5099" y="4206"/>
                  </a:lnTo>
                  <a:lnTo>
                    <a:pt x="4080" y="5481"/>
                  </a:lnTo>
                  <a:lnTo>
                    <a:pt x="3187" y="6756"/>
                  </a:lnTo>
                  <a:lnTo>
                    <a:pt x="3187" y="6756"/>
                  </a:lnTo>
                  <a:lnTo>
                    <a:pt x="2677" y="7903"/>
                  </a:lnTo>
                  <a:lnTo>
                    <a:pt x="2040" y="9050"/>
                  </a:lnTo>
                  <a:lnTo>
                    <a:pt x="1148" y="11599"/>
                  </a:lnTo>
                  <a:lnTo>
                    <a:pt x="511" y="14149"/>
                  </a:lnTo>
                  <a:lnTo>
                    <a:pt x="128" y="16443"/>
                  </a:lnTo>
                  <a:lnTo>
                    <a:pt x="128" y="16443"/>
                  </a:lnTo>
                  <a:lnTo>
                    <a:pt x="1" y="18482"/>
                  </a:lnTo>
                  <a:lnTo>
                    <a:pt x="1" y="18482"/>
                  </a:lnTo>
                  <a:lnTo>
                    <a:pt x="128" y="19757"/>
                  </a:lnTo>
                  <a:lnTo>
                    <a:pt x="383" y="21159"/>
                  </a:lnTo>
                  <a:lnTo>
                    <a:pt x="383" y="21159"/>
                  </a:lnTo>
                  <a:lnTo>
                    <a:pt x="638" y="19502"/>
                  </a:lnTo>
                  <a:lnTo>
                    <a:pt x="1148" y="17845"/>
                  </a:lnTo>
                  <a:lnTo>
                    <a:pt x="1530" y="16188"/>
                  </a:lnTo>
                  <a:lnTo>
                    <a:pt x="2168" y="14658"/>
                  </a:lnTo>
                  <a:lnTo>
                    <a:pt x="2805" y="13129"/>
                  </a:lnTo>
                  <a:lnTo>
                    <a:pt x="3442" y="11727"/>
                  </a:lnTo>
                  <a:lnTo>
                    <a:pt x="5099" y="9050"/>
                  </a:lnTo>
                  <a:lnTo>
                    <a:pt x="6756" y="6628"/>
                  </a:lnTo>
                  <a:lnTo>
                    <a:pt x="8541" y="4589"/>
                  </a:lnTo>
                  <a:lnTo>
                    <a:pt x="10198" y="3059"/>
                  </a:lnTo>
                  <a:lnTo>
                    <a:pt x="11090" y="2422"/>
                  </a:lnTo>
                  <a:lnTo>
                    <a:pt x="11855" y="1912"/>
                  </a:lnTo>
                  <a:lnTo>
                    <a:pt x="11855" y="1912"/>
                  </a:lnTo>
                  <a:lnTo>
                    <a:pt x="11982" y="1912"/>
                  </a:lnTo>
                  <a:lnTo>
                    <a:pt x="11982" y="1912"/>
                  </a:lnTo>
                  <a:lnTo>
                    <a:pt x="12110" y="2040"/>
                  </a:lnTo>
                  <a:lnTo>
                    <a:pt x="12110" y="2040"/>
                  </a:lnTo>
                  <a:lnTo>
                    <a:pt x="12110" y="2167"/>
                  </a:lnTo>
                  <a:lnTo>
                    <a:pt x="12110" y="2294"/>
                  </a:lnTo>
                  <a:lnTo>
                    <a:pt x="12110" y="2294"/>
                  </a:lnTo>
                  <a:lnTo>
                    <a:pt x="11218" y="2804"/>
                  </a:lnTo>
                  <a:lnTo>
                    <a:pt x="10453" y="3442"/>
                  </a:lnTo>
                  <a:lnTo>
                    <a:pt x="9560" y="4206"/>
                  </a:lnTo>
                  <a:lnTo>
                    <a:pt x="8668" y="5099"/>
                  </a:lnTo>
                  <a:lnTo>
                    <a:pt x="6884" y="7138"/>
                  </a:lnTo>
                  <a:lnTo>
                    <a:pt x="5099" y="9687"/>
                  </a:lnTo>
                  <a:lnTo>
                    <a:pt x="4334" y="11089"/>
                  </a:lnTo>
                  <a:lnTo>
                    <a:pt x="3570" y="12492"/>
                  </a:lnTo>
                  <a:lnTo>
                    <a:pt x="2805" y="14021"/>
                  </a:lnTo>
                  <a:lnTo>
                    <a:pt x="2295" y="15551"/>
                  </a:lnTo>
                  <a:lnTo>
                    <a:pt x="1658" y="17208"/>
                  </a:lnTo>
                  <a:lnTo>
                    <a:pt x="1275" y="18865"/>
                  </a:lnTo>
                  <a:lnTo>
                    <a:pt x="893" y="20649"/>
                  </a:lnTo>
                  <a:lnTo>
                    <a:pt x="638" y="22306"/>
                  </a:lnTo>
                  <a:lnTo>
                    <a:pt x="638" y="22434"/>
                  </a:lnTo>
                  <a:lnTo>
                    <a:pt x="638" y="22434"/>
                  </a:lnTo>
                  <a:lnTo>
                    <a:pt x="1403" y="21159"/>
                  </a:lnTo>
                  <a:lnTo>
                    <a:pt x="2168" y="19884"/>
                  </a:lnTo>
                  <a:lnTo>
                    <a:pt x="3060" y="18737"/>
                  </a:lnTo>
                  <a:lnTo>
                    <a:pt x="3952" y="17718"/>
                  </a:lnTo>
                  <a:lnTo>
                    <a:pt x="3952" y="17718"/>
                  </a:lnTo>
                  <a:lnTo>
                    <a:pt x="4972" y="16315"/>
                  </a:lnTo>
                  <a:lnTo>
                    <a:pt x="6119" y="14913"/>
                  </a:lnTo>
                  <a:lnTo>
                    <a:pt x="8668" y="12237"/>
                  </a:lnTo>
                  <a:lnTo>
                    <a:pt x="11218" y="9815"/>
                  </a:lnTo>
                  <a:lnTo>
                    <a:pt x="13384" y="7775"/>
                  </a:lnTo>
                  <a:lnTo>
                    <a:pt x="13384" y="7775"/>
                  </a:lnTo>
                  <a:lnTo>
                    <a:pt x="14404" y="6628"/>
                  </a:lnTo>
                  <a:lnTo>
                    <a:pt x="15169" y="5481"/>
                  </a:lnTo>
                  <a:lnTo>
                    <a:pt x="15551" y="4206"/>
                  </a:lnTo>
                  <a:lnTo>
                    <a:pt x="15679" y="3059"/>
                  </a:lnTo>
                  <a:lnTo>
                    <a:pt x="15679" y="3059"/>
                  </a:lnTo>
                  <a:lnTo>
                    <a:pt x="15679" y="2549"/>
                  </a:lnTo>
                  <a:lnTo>
                    <a:pt x="15551" y="2040"/>
                  </a:lnTo>
                  <a:lnTo>
                    <a:pt x="15296" y="1530"/>
                  </a:lnTo>
                  <a:lnTo>
                    <a:pt x="15041" y="1147"/>
                  </a:lnTo>
                  <a:lnTo>
                    <a:pt x="14659" y="765"/>
                  </a:lnTo>
                  <a:lnTo>
                    <a:pt x="14277" y="383"/>
                  </a:lnTo>
                  <a:lnTo>
                    <a:pt x="13767" y="128"/>
                  </a:lnTo>
                  <a:lnTo>
                    <a:pt x="13257" y="0"/>
                  </a:lnTo>
                  <a:lnTo>
                    <a:pt x="13257" y="0"/>
                  </a:lnTo>
                  <a:lnTo>
                    <a:pt x="12365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35" name="Google Shape;658;p20"/>
            <p:cNvSpPr/>
            <p:nvPr/>
          </p:nvSpPr>
          <p:spPr>
            <a:xfrm>
              <a:off x="5827100" y="2892550"/>
              <a:ext cx="299550" cy="544925"/>
            </a:xfrm>
            <a:custGeom>
              <a:avLst/>
              <a:ahLst/>
              <a:rect l="l" t="t" r="r" b="b"/>
              <a:pathLst>
                <a:path w="11982" h="21797" extrusionOk="0">
                  <a:moveTo>
                    <a:pt x="11727" y="0"/>
                  </a:moveTo>
                  <a:lnTo>
                    <a:pt x="10835" y="510"/>
                  </a:lnTo>
                  <a:lnTo>
                    <a:pt x="9942" y="1275"/>
                  </a:lnTo>
                  <a:lnTo>
                    <a:pt x="9050" y="2040"/>
                  </a:lnTo>
                  <a:lnTo>
                    <a:pt x="8158" y="3059"/>
                  </a:lnTo>
                  <a:lnTo>
                    <a:pt x="7138" y="4079"/>
                  </a:lnTo>
                  <a:lnTo>
                    <a:pt x="6246" y="5226"/>
                  </a:lnTo>
                  <a:lnTo>
                    <a:pt x="5226" y="6501"/>
                  </a:lnTo>
                  <a:lnTo>
                    <a:pt x="4461" y="7903"/>
                  </a:lnTo>
                  <a:lnTo>
                    <a:pt x="3569" y="9432"/>
                  </a:lnTo>
                  <a:lnTo>
                    <a:pt x="2804" y="10962"/>
                  </a:lnTo>
                  <a:lnTo>
                    <a:pt x="2040" y="12619"/>
                  </a:lnTo>
                  <a:lnTo>
                    <a:pt x="1402" y="14276"/>
                  </a:lnTo>
                  <a:lnTo>
                    <a:pt x="892" y="16061"/>
                  </a:lnTo>
                  <a:lnTo>
                    <a:pt x="510" y="17845"/>
                  </a:lnTo>
                  <a:lnTo>
                    <a:pt x="255" y="19629"/>
                  </a:lnTo>
                  <a:lnTo>
                    <a:pt x="0" y="21541"/>
                  </a:lnTo>
                  <a:lnTo>
                    <a:pt x="128" y="21669"/>
                  </a:lnTo>
                  <a:lnTo>
                    <a:pt x="255" y="21796"/>
                  </a:lnTo>
                  <a:lnTo>
                    <a:pt x="383" y="21669"/>
                  </a:lnTo>
                  <a:lnTo>
                    <a:pt x="510" y="21541"/>
                  </a:lnTo>
                  <a:lnTo>
                    <a:pt x="638" y="19757"/>
                  </a:lnTo>
                  <a:lnTo>
                    <a:pt x="892" y="17845"/>
                  </a:lnTo>
                  <a:lnTo>
                    <a:pt x="1275" y="16188"/>
                  </a:lnTo>
                  <a:lnTo>
                    <a:pt x="1785" y="14403"/>
                  </a:lnTo>
                  <a:lnTo>
                    <a:pt x="2422" y="12746"/>
                  </a:lnTo>
                  <a:lnTo>
                    <a:pt x="3187" y="11089"/>
                  </a:lnTo>
                  <a:lnTo>
                    <a:pt x="3952" y="9560"/>
                  </a:lnTo>
                  <a:lnTo>
                    <a:pt x="4716" y="8158"/>
                  </a:lnTo>
                  <a:lnTo>
                    <a:pt x="5609" y="6756"/>
                  </a:lnTo>
                  <a:lnTo>
                    <a:pt x="6501" y="5481"/>
                  </a:lnTo>
                  <a:lnTo>
                    <a:pt x="7393" y="4334"/>
                  </a:lnTo>
                  <a:lnTo>
                    <a:pt x="8413" y="3314"/>
                  </a:lnTo>
                  <a:lnTo>
                    <a:pt x="9305" y="2422"/>
                  </a:lnTo>
                  <a:lnTo>
                    <a:pt x="10197" y="1530"/>
                  </a:lnTo>
                  <a:lnTo>
                    <a:pt x="11090" y="892"/>
                  </a:lnTo>
                  <a:lnTo>
                    <a:pt x="11982" y="382"/>
                  </a:lnTo>
                  <a:lnTo>
                    <a:pt x="11982" y="255"/>
                  </a:lnTo>
                  <a:lnTo>
                    <a:pt x="11982" y="128"/>
                  </a:lnTo>
                  <a:lnTo>
                    <a:pt x="118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36" name="Google Shape;659;p20"/>
            <p:cNvSpPr/>
            <p:nvPr/>
          </p:nvSpPr>
          <p:spPr>
            <a:xfrm>
              <a:off x="5827100" y="2892550"/>
              <a:ext cx="299550" cy="544925"/>
            </a:xfrm>
            <a:custGeom>
              <a:avLst/>
              <a:ahLst/>
              <a:rect l="l" t="t" r="r" b="b"/>
              <a:pathLst>
                <a:path w="11982" h="21797" fill="none" extrusionOk="0">
                  <a:moveTo>
                    <a:pt x="255" y="21796"/>
                  </a:moveTo>
                  <a:lnTo>
                    <a:pt x="255" y="21796"/>
                  </a:lnTo>
                  <a:lnTo>
                    <a:pt x="383" y="21669"/>
                  </a:lnTo>
                  <a:lnTo>
                    <a:pt x="510" y="21541"/>
                  </a:lnTo>
                  <a:lnTo>
                    <a:pt x="510" y="21541"/>
                  </a:lnTo>
                  <a:lnTo>
                    <a:pt x="638" y="19757"/>
                  </a:lnTo>
                  <a:lnTo>
                    <a:pt x="892" y="17845"/>
                  </a:lnTo>
                  <a:lnTo>
                    <a:pt x="1275" y="16188"/>
                  </a:lnTo>
                  <a:lnTo>
                    <a:pt x="1785" y="14403"/>
                  </a:lnTo>
                  <a:lnTo>
                    <a:pt x="2422" y="12746"/>
                  </a:lnTo>
                  <a:lnTo>
                    <a:pt x="3187" y="11089"/>
                  </a:lnTo>
                  <a:lnTo>
                    <a:pt x="3952" y="9560"/>
                  </a:lnTo>
                  <a:lnTo>
                    <a:pt x="4716" y="8158"/>
                  </a:lnTo>
                  <a:lnTo>
                    <a:pt x="5609" y="6756"/>
                  </a:lnTo>
                  <a:lnTo>
                    <a:pt x="6501" y="5481"/>
                  </a:lnTo>
                  <a:lnTo>
                    <a:pt x="7393" y="4334"/>
                  </a:lnTo>
                  <a:lnTo>
                    <a:pt x="8413" y="3314"/>
                  </a:lnTo>
                  <a:lnTo>
                    <a:pt x="9305" y="2422"/>
                  </a:lnTo>
                  <a:lnTo>
                    <a:pt x="10197" y="1530"/>
                  </a:lnTo>
                  <a:lnTo>
                    <a:pt x="11090" y="892"/>
                  </a:lnTo>
                  <a:lnTo>
                    <a:pt x="11982" y="382"/>
                  </a:lnTo>
                  <a:lnTo>
                    <a:pt x="11982" y="382"/>
                  </a:lnTo>
                  <a:lnTo>
                    <a:pt x="11982" y="255"/>
                  </a:lnTo>
                  <a:lnTo>
                    <a:pt x="11982" y="128"/>
                  </a:lnTo>
                  <a:lnTo>
                    <a:pt x="11982" y="128"/>
                  </a:lnTo>
                  <a:lnTo>
                    <a:pt x="11854" y="0"/>
                  </a:lnTo>
                  <a:lnTo>
                    <a:pt x="11727" y="0"/>
                  </a:lnTo>
                  <a:lnTo>
                    <a:pt x="11727" y="0"/>
                  </a:lnTo>
                  <a:lnTo>
                    <a:pt x="10835" y="510"/>
                  </a:lnTo>
                  <a:lnTo>
                    <a:pt x="9942" y="1275"/>
                  </a:lnTo>
                  <a:lnTo>
                    <a:pt x="9050" y="2040"/>
                  </a:lnTo>
                  <a:lnTo>
                    <a:pt x="8158" y="3059"/>
                  </a:lnTo>
                  <a:lnTo>
                    <a:pt x="7138" y="4079"/>
                  </a:lnTo>
                  <a:lnTo>
                    <a:pt x="6246" y="5226"/>
                  </a:lnTo>
                  <a:lnTo>
                    <a:pt x="5226" y="6501"/>
                  </a:lnTo>
                  <a:lnTo>
                    <a:pt x="4461" y="7903"/>
                  </a:lnTo>
                  <a:lnTo>
                    <a:pt x="3569" y="9432"/>
                  </a:lnTo>
                  <a:lnTo>
                    <a:pt x="2804" y="10962"/>
                  </a:lnTo>
                  <a:lnTo>
                    <a:pt x="2040" y="12619"/>
                  </a:lnTo>
                  <a:lnTo>
                    <a:pt x="1402" y="14276"/>
                  </a:lnTo>
                  <a:lnTo>
                    <a:pt x="892" y="16061"/>
                  </a:lnTo>
                  <a:lnTo>
                    <a:pt x="510" y="17845"/>
                  </a:lnTo>
                  <a:lnTo>
                    <a:pt x="255" y="19629"/>
                  </a:lnTo>
                  <a:lnTo>
                    <a:pt x="0" y="21541"/>
                  </a:lnTo>
                  <a:lnTo>
                    <a:pt x="0" y="21541"/>
                  </a:lnTo>
                  <a:lnTo>
                    <a:pt x="128" y="21669"/>
                  </a:lnTo>
                  <a:lnTo>
                    <a:pt x="255" y="21796"/>
                  </a:lnTo>
                  <a:lnTo>
                    <a:pt x="255" y="21796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37" name="Google Shape;660;p20"/>
            <p:cNvSpPr/>
            <p:nvPr/>
          </p:nvSpPr>
          <p:spPr>
            <a:xfrm>
              <a:off x="5804775" y="3211200"/>
              <a:ext cx="347375" cy="430225"/>
            </a:xfrm>
            <a:custGeom>
              <a:avLst/>
              <a:ahLst/>
              <a:rect l="l" t="t" r="r" b="b"/>
              <a:pathLst>
                <a:path w="13895" h="17209" extrusionOk="0">
                  <a:moveTo>
                    <a:pt x="10198" y="0"/>
                  </a:moveTo>
                  <a:lnTo>
                    <a:pt x="8923" y="255"/>
                  </a:lnTo>
                  <a:lnTo>
                    <a:pt x="8286" y="510"/>
                  </a:lnTo>
                  <a:lnTo>
                    <a:pt x="7521" y="893"/>
                  </a:lnTo>
                  <a:lnTo>
                    <a:pt x="6119" y="1785"/>
                  </a:lnTo>
                  <a:lnTo>
                    <a:pt x="4590" y="3187"/>
                  </a:lnTo>
                  <a:lnTo>
                    <a:pt x="3825" y="3952"/>
                  </a:lnTo>
                  <a:lnTo>
                    <a:pt x="3188" y="4844"/>
                  </a:lnTo>
                  <a:lnTo>
                    <a:pt x="2550" y="5864"/>
                  </a:lnTo>
                  <a:lnTo>
                    <a:pt x="1913" y="6883"/>
                  </a:lnTo>
                  <a:lnTo>
                    <a:pt x="1403" y="8031"/>
                  </a:lnTo>
                  <a:lnTo>
                    <a:pt x="893" y="9178"/>
                  </a:lnTo>
                  <a:lnTo>
                    <a:pt x="511" y="10452"/>
                  </a:lnTo>
                  <a:lnTo>
                    <a:pt x="256" y="11727"/>
                  </a:lnTo>
                  <a:lnTo>
                    <a:pt x="128" y="13002"/>
                  </a:lnTo>
                  <a:lnTo>
                    <a:pt x="1" y="14404"/>
                  </a:lnTo>
                  <a:lnTo>
                    <a:pt x="1148" y="17208"/>
                  </a:lnTo>
                  <a:lnTo>
                    <a:pt x="1276" y="16571"/>
                  </a:lnTo>
                  <a:lnTo>
                    <a:pt x="1531" y="15806"/>
                  </a:lnTo>
                  <a:lnTo>
                    <a:pt x="1913" y="15041"/>
                  </a:lnTo>
                  <a:lnTo>
                    <a:pt x="2423" y="14021"/>
                  </a:lnTo>
                  <a:lnTo>
                    <a:pt x="3060" y="13129"/>
                  </a:lnTo>
                  <a:lnTo>
                    <a:pt x="3825" y="12109"/>
                  </a:lnTo>
                  <a:lnTo>
                    <a:pt x="4717" y="11090"/>
                  </a:lnTo>
                  <a:lnTo>
                    <a:pt x="5737" y="10198"/>
                  </a:lnTo>
                  <a:lnTo>
                    <a:pt x="6884" y="9050"/>
                  </a:lnTo>
                  <a:lnTo>
                    <a:pt x="8159" y="8158"/>
                  </a:lnTo>
                  <a:lnTo>
                    <a:pt x="10580" y="6501"/>
                  </a:lnTo>
                  <a:lnTo>
                    <a:pt x="11728" y="5736"/>
                  </a:lnTo>
                  <a:lnTo>
                    <a:pt x="12620" y="4972"/>
                  </a:lnTo>
                  <a:lnTo>
                    <a:pt x="13257" y="4207"/>
                  </a:lnTo>
                  <a:lnTo>
                    <a:pt x="13767" y="3569"/>
                  </a:lnTo>
                  <a:lnTo>
                    <a:pt x="13894" y="2677"/>
                  </a:lnTo>
                  <a:lnTo>
                    <a:pt x="13894" y="1912"/>
                  </a:lnTo>
                  <a:lnTo>
                    <a:pt x="13512" y="1148"/>
                  </a:lnTo>
                  <a:lnTo>
                    <a:pt x="13002" y="638"/>
                  </a:lnTo>
                  <a:lnTo>
                    <a:pt x="12237" y="255"/>
                  </a:lnTo>
                  <a:lnTo>
                    <a:pt x="11345" y="0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38" name="Google Shape;661;p20"/>
            <p:cNvSpPr/>
            <p:nvPr/>
          </p:nvSpPr>
          <p:spPr>
            <a:xfrm>
              <a:off x="5804775" y="3211200"/>
              <a:ext cx="347375" cy="430225"/>
            </a:xfrm>
            <a:custGeom>
              <a:avLst/>
              <a:ahLst/>
              <a:rect l="l" t="t" r="r" b="b"/>
              <a:pathLst>
                <a:path w="13895" h="17209" fill="none" extrusionOk="0">
                  <a:moveTo>
                    <a:pt x="1148" y="17208"/>
                  </a:moveTo>
                  <a:lnTo>
                    <a:pt x="1148" y="17208"/>
                  </a:lnTo>
                  <a:lnTo>
                    <a:pt x="1276" y="16571"/>
                  </a:lnTo>
                  <a:lnTo>
                    <a:pt x="1531" y="15806"/>
                  </a:lnTo>
                  <a:lnTo>
                    <a:pt x="1913" y="15041"/>
                  </a:lnTo>
                  <a:lnTo>
                    <a:pt x="2423" y="14021"/>
                  </a:lnTo>
                  <a:lnTo>
                    <a:pt x="3060" y="13129"/>
                  </a:lnTo>
                  <a:lnTo>
                    <a:pt x="3825" y="12109"/>
                  </a:lnTo>
                  <a:lnTo>
                    <a:pt x="4717" y="11090"/>
                  </a:lnTo>
                  <a:lnTo>
                    <a:pt x="5737" y="10198"/>
                  </a:lnTo>
                  <a:lnTo>
                    <a:pt x="5737" y="10198"/>
                  </a:lnTo>
                  <a:lnTo>
                    <a:pt x="6884" y="9050"/>
                  </a:lnTo>
                  <a:lnTo>
                    <a:pt x="8159" y="8158"/>
                  </a:lnTo>
                  <a:lnTo>
                    <a:pt x="10580" y="6501"/>
                  </a:lnTo>
                  <a:lnTo>
                    <a:pt x="11728" y="5736"/>
                  </a:lnTo>
                  <a:lnTo>
                    <a:pt x="12620" y="4972"/>
                  </a:lnTo>
                  <a:lnTo>
                    <a:pt x="13257" y="4207"/>
                  </a:lnTo>
                  <a:lnTo>
                    <a:pt x="13767" y="3569"/>
                  </a:lnTo>
                  <a:lnTo>
                    <a:pt x="13767" y="3569"/>
                  </a:lnTo>
                  <a:lnTo>
                    <a:pt x="13894" y="2677"/>
                  </a:lnTo>
                  <a:lnTo>
                    <a:pt x="13894" y="1912"/>
                  </a:lnTo>
                  <a:lnTo>
                    <a:pt x="13512" y="1148"/>
                  </a:lnTo>
                  <a:lnTo>
                    <a:pt x="13002" y="638"/>
                  </a:lnTo>
                  <a:lnTo>
                    <a:pt x="12237" y="255"/>
                  </a:lnTo>
                  <a:lnTo>
                    <a:pt x="11345" y="0"/>
                  </a:lnTo>
                  <a:lnTo>
                    <a:pt x="10198" y="0"/>
                  </a:lnTo>
                  <a:lnTo>
                    <a:pt x="8923" y="255"/>
                  </a:lnTo>
                  <a:lnTo>
                    <a:pt x="8923" y="255"/>
                  </a:lnTo>
                  <a:lnTo>
                    <a:pt x="8286" y="510"/>
                  </a:lnTo>
                  <a:lnTo>
                    <a:pt x="7521" y="893"/>
                  </a:lnTo>
                  <a:lnTo>
                    <a:pt x="6119" y="1785"/>
                  </a:lnTo>
                  <a:lnTo>
                    <a:pt x="4590" y="3187"/>
                  </a:lnTo>
                  <a:lnTo>
                    <a:pt x="3825" y="3952"/>
                  </a:lnTo>
                  <a:lnTo>
                    <a:pt x="3188" y="4844"/>
                  </a:lnTo>
                  <a:lnTo>
                    <a:pt x="2550" y="5864"/>
                  </a:lnTo>
                  <a:lnTo>
                    <a:pt x="1913" y="6883"/>
                  </a:lnTo>
                  <a:lnTo>
                    <a:pt x="1403" y="8031"/>
                  </a:lnTo>
                  <a:lnTo>
                    <a:pt x="893" y="9178"/>
                  </a:lnTo>
                  <a:lnTo>
                    <a:pt x="511" y="10452"/>
                  </a:lnTo>
                  <a:lnTo>
                    <a:pt x="256" y="11727"/>
                  </a:lnTo>
                  <a:lnTo>
                    <a:pt x="128" y="13002"/>
                  </a:lnTo>
                  <a:lnTo>
                    <a:pt x="1" y="14404"/>
                  </a:lnTo>
                  <a:lnTo>
                    <a:pt x="1148" y="17208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39" name="Google Shape;662;p20"/>
            <p:cNvSpPr/>
            <p:nvPr/>
          </p:nvSpPr>
          <p:spPr>
            <a:xfrm>
              <a:off x="5804775" y="3211200"/>
              <a:ext cx="347375" cy="430225"/>
            </a:xfrm>
            <a:custGeom>
              <a:avLst/>
              <a:ahLst/>
              <a:rect l="l" t="t" r="r" b="b"/>
              <a:pathLst>
                <a:path w="13895" h="17209" extrusionOk="0">
                  <a:moveTo>
                    <a:pt x="9943" y="0"/>
                  </a:moveTo>
                  <a:lnTo>
                    <a:pt x="8923" y="255"/>
                  </a:lnTo>
                  <a:lnTo>
                    <a:pt x="7904" y="638"/>
                  </a:lnTo>
                  <a:lnTo>
                    <a:pt x="6884" y="1275"/>
                  </a:lnTo>
                  <a:lnTo>
                    <a:pt x="5737" y="2040"/>
                  </a:lnTo>
                  <a:lnTo>
                    <a:pt x="4717" y="3060"/>
                  </a:lnTo>
                  <a:lnTo>
                    <a:pt x="3825" y="4079"/>
                  </a:lnTo>
                  <a:lnTo>
                    <a:pt x="2933" y="5226"/>
                  </a:lnTo>
                  <a:lnTo>
                    <a:pt x="2168" y="6501"/>
                  </a:lnTo>
                  <a:lnTo>
                    <a:pt x="1403" y="7776"/>
                  </a:lnTo>
                  <a:lnTo>
                    <a:pt x="1403" y="7903"/>
                  </a:lnTo>
                  <a:lnTo>
                    <a:pt x="1021" y="8923"/>
                  </a:lnTo>
                  <a:lnTo>
                    <a:pt x="638" y="10198"/>
                  </a:lnTo>
                  <a:lnTo>
                    <a:pt x="256" y="11472"/>
                  </a:lnTo>
                  <a:lnTo>
                    <a:pt x="128" y="12874"/>
                  </a:lnTo>
                  <a:lnTo>
                    <a:pt x="1" y="14276"/>
                  </a:lnTo>
                  <a:lnTo>
                    <a:pt x="1" y="14404"/>
                  </a:lnTo>
                  <a:lnTo>
                    <a:pt x="1148" y="17208"/>
                  </a:lnTo>
                  <a:lnTo>
                    <a:pt x="1276" y="16571"/>
                  </a:lnTo>
                  <a:lnTo>
                    <a:pt x="1531" y="15806"/>
                  </a:lnTo>
                  <a:lnTo>
                    <a:pt x="1913" y="15041"/>
                  </a:lnTo>
                  <a:lnTo>
                    <a:pt x="2423" y="14021"/>
                  </a:lnTo>
                  <a:lnTo>
                    <a:pt x="3060" y="13129"/>
                  </a:lnTo>
                  <a:lnTo>
                    <a:pt x="3825" y="12109"/>
                  </a:lnTo>
                  <a:lnTo>
                    <a:pt x="4717" y="11090"/>
                  </a:lnTo>
                  <a:lnTo>
                    <a:pt x="5737" y="10198"/>
                  </a:lnTo>
                  <a:lnTo>
                    <a:pt x="6884" y="9050"/>
                  </a:lnTo>
                  <a:lnTo>
                    <a:pt x="8159" y="8158"/>
                  </a:lnTo>
                  <a:lnTo>
                    <a:pt x="10580" y="6501"/>
                  </a:lnTo>
                  <a:lnTo>
                    <a:pt x="11728" y="5736"/>
                  </a:lnTo>
                  <a:lnTo>
                    <a:pt x="12620" y="4972"/>
                  </a:lnTo>
                  <a:lnTo>
                    <a:pt x="13257" y="4207"/>
                  </a:lnTo>
                  <a:lnTo>
                    <a:pt x="13767" y="3569"/>
                  </a:lnTo>
                  <a:lnTo>
                    <a:pt x="13894" y="3060"/>
                  </a:lnTo>
                  <a:lnTo>
                    <a:pt x="13894" y="2550"/>
                  </a:lnTo>
                  <a:lnTo>
                    <a:pt x="13894" y="1912"/>
                  </a:lnTo>
                  <a:lnTo>
                    <a:pt x="13767" y="1530"/>
                  </a:lnTo>
                  <a:lnTo>
                    <a:pt x="13385" y="1020"/>
                  </a:lnTo>
                  <a:lnTo>
                    <a:pt x="13130" y="765"/>
                  </a:lnTo>
                  <a:lnTo>
                    <a:pt x="12620" y="383"/>
                  </a:lnTo>
                  <a:lnTo>
                    <a:pt x="12110" y="128"/>
                  </a:lnTo>
                  <a:lnTo>
                    <a:pt x="11473" y="0"/>
                  </a:lnTo>
                  <a:close/>
                </a:path>
              </a:pathLst>
            </a:custGeom>
            <a:solidFill>
              <a:srgbClr val="507D7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40" name="Google Shape;663;p20"/>
            <p:cNvSpPr/>
            <p:nvPr/>
          </p:nvSpPr>
          <p:spPr>
            <a:xfrm>
              <a:off x="5804775" y="3211200"/>
              <a:ext cx="347375" cy="430225"/>
            </a:xfrm>
            <a:custGeom>
              <a:avLst/>
              <a:ahLst/>
              <a:rect l="l" t="t" r="r" b="b"/>
              <a:pathLst>
                <a:path w="13895" h="17209" fill="none" extrusionOk="0">
                  <a:moveTo>
                    <a:pt x="10708" y="0"/>
                  </a:moveTo>
                  <a:lnTo>
                    <a:pt x="10708" y="0"/>
                  </a:lnTo>
                  <a:lnTo>
                    <a:pt x="9943" y="0"/>
                  </a:lnTo>
                  <a:lnTo>
                    <a:pt x="8923" y="255"/>
                  </a:lnTo>
                  <a:lnTo>
                    <a:pt x="8923" y="255"/>
                  </a:lnTo>
                  <a:lnTo>
                    <a:pt x="7904" y="638"/>
                  </a:lnTo>
                  <a:lnTo>
                    <a:pt x="6884" y="1275"/>
                  </a:lnTo>
                  <a:lnTo>
                    <a:pt x="5737" y="2040"/>
                  </a:lnTo>
                  <a:lnTo>
                    <a:pt x="4717" y="3060"/>
                  </a:lnTo>
                  <a:lnTo>
                    <a:pt x="4717" y="3060"/>
                  </a:lnTo>
                  <a:lnTo>
                    <a:pt x="3825" y="4079"/>
                  </a:lnTo>
                  <a:lnTo>
                    <a:pt x="2933" y="5226"/>
                  </a:lnTo>
                  <a:lnTo>
                    <a:pt x="2168" y="6501"/>
                  </a:lnTo>
                  <a:lnTo>
                    <a:pt x="1403" y="7776"/>
                  </a:lnTo>
                  <a:lnTo>
                    <a:pt x="1403" y="7776"/>
                  </a:lnTo>
                  <a:lnTo>
                    <a:pt x="1403" y="7903"/>
                  </a:lnTo>
                  <a:lnTo>
                    <a:pt x="1403" y="7903"/>
                  </a:lnTo>
                  <a:lnTo>
                    <a:pt x="1021" y="8923"/>
                  </a:lnTo>
                  <a:lnTo>
                    <a:pt x="1021" y="8923"/>
                  </a:lnTo>
                  <a:lnTo>
                    <a:pt x="638" y="10198"/>
                  </a:lnTo>
                  <a:lnTo>
                    <a:pt x="256" y="11472"/>
                  </a:lnTo>
                  <a:lnTo>
                    <a:pt x="128" y="12874"/>
                  </a:lnTo>
                  <a:lnTo>
                    <a:pt x="1" y="14276"/>
                  </a:lnTo>
                  <a:lnTo>
                    <a:pt x="1" y="14276"/>
                  </a:lnTo>
                  <a:lnTo>
                    <a:pt x="1" y="14404"/>
                  </a:lnTo>
                  <a:lnTo>
                    <a:pt x="1148" y="17208"/>
                  </a:lnTo>
                  <a:lnTo>
                    <a:pt x="1148" y="17208"/>
                  </a:lnTo>
                  <a:lnTo>
                    <a:pt x="1276" y="16571"/>
                  </a:lnTo>
                  <a:lnTo>
                    <a:pt x="1531" y="15806"/>
                  </a:lnTo>
                  <a:lnTo>
                    <a:pt x="1913" y="15041"/>
                  </a:lnTo>
                  <a:lnTo>
                    <a:pt x="2423" y="14021"/>
                  </a:lnTo>
                  <a:lnTo>
                    <a:pt x="3060" y="13129"/>
                  </a:lnTo>
                  <a:lnTo>
                    <a:pt x="3825" y="12109"/>
                  </a:lnTo>
                  <a:lnTo>
                    <a:pt x="4717" y="11090"/>
                  </a:lnTo>
                  <a:lnTo>
                    <a:pt x="5737" y="10198"/>
                  </a:lnTo>
                  <a:lnTo>
                    <a:pt x="5737" y="10198"/>
                  </a:lnTo>
                  <a:lnTo>
                    <a:pt x="6884" y="9050"/>
                  </a:lnTo>
                  <a:lnTo>
                    <a:pt x="8159" y="8158"/>
                  </a:lnTo>
                  <a:lnTo>
                    <a:pt x="10580" y="6501"/>
                  </a:lnTo>
                  <a:lnTo>
                    <a:pt x="11728" y="5736"/>
                  </a:lnTo>
                  <a:lnTo>
                    <a:pt x="12620" y="4972"/>
                  </a:lnTo>
                  <a:lnTo>
                    <a:pt x="13257" y="4207"/>
                  </a:lnTo>
                  <a:lnTo>
                    <a:pt x="13767" y="3569"/>
                  </a:lnTo>
                  <a:lnTo>
                    <a:pt x="13767" y="3569"/>
                  </a:lnTo>
                  <a:lnTo>
                    <a:pt x="13894" y="3060"/>
                  </a:lnTo>
                  <a:lnTo>
                    <a:pt x="13894" y="2550"/>
                  </a:lnTo>
                  <a:lnTo>
                    <a:pt x="13894" y="2550"/>
                  </a:lnTo>
                  <a:lnTo>
                    <a:pt x="13894" y="1912"/>
                  </a:lnTo>
                  <a:lnTo>
                    <a:pt x="13767" y="1530"/>
                  </a:lnTo>
                  <a:lnTo>
                    <a:pt x="13385" y="1020"/>
                  </a:lnTo>
                  <a:lnTo>
                    <a:pt x="13130" y="765"/>
                  </a:lnTo>
                  <a:lnTo>
                    <a:pt x="12620" y="383"/>
                  </a:lnTo>
                  <a:lnTo>
                    <a:pt x="12110" y="128"/>
                  </a:lnTo>
                  <a:lnTo>
                    <a:pt x="11473" y="0"/>
                  </a:lnTo>
                  <a:lnTo>
                    <a:pt x="10708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41" name="Google Shape;664;p20"/>
            <p:cNvSpPr/>
            <p:nvPr/>
          </p:nvSpPr>
          <p:spPr>
            <a:xfrm>
              <a:off x="5804775" y="3259000"/>
              <a:ext cx="274075" cy="344175"/>
            </a:xfrm>
            <a:custGeom>
              <a:avLst/>
              <a:ahLst/>
              <a:rect l="l" t="t" r="r" b="b"/>
              <a:pathLst>
                <a:path w="10963" h="13767" extrusionOk="0">
                  <a:moveTo>
                    <a:pt x="10708" y="0"/>
                  </a:moveTo>
                  <a:lnTo>
                    <a:pt x="9433" y="510"/>
                  </a:lnTo>
                  <a:lnTo>
                    <a:pt x="7904" y="1275"/>
                  </a:lnTo>
                  <a:lnTo>
                    <a:pt x="6374" y="2422"/>
                  </a:lnTo>
                  <a:lnTo>
                    <a:pt x="4845" y="3824"/>
                  </a:lnTo>
                  <a:lnTo>
                    <a:pt x="4080" y="4717"/>
                  </a:lnTo>
                  <a:lnTo>
                    <a:pt x="3315" y="5609"/>
                  </a:lnTo>
                  <a:lnTo>
                    <a:pt x="2550" y="6756"/>
                  </a:lnTo>
                  <a:lnTo>
                    <a:pt x="1913" y="7903"/>
                  </a:lnTo>
                  <a:lnTo>
                    <a:pt x="1276" y="9178"/>
                  </a:lnTo>
                  <a:lnTo>
                    <a:pt x="766" y="10452"/>
                  </a:lnTo>
                  <a:lnTo>
                    <a:pt x="383" y="11982"/>
                  </a:lnTo>
                  <a:lnTo>
                    <a:pt x="1" y="13512"/>
                  </a:lnTo>
                  <a:lnTo>
                    <a:pt x="1" y="13766"/>
                  </a:lnTo>
                  <a:lnTo>
                    <a:pt x="256" y="13766"/>
                  </a:lnTo>
                  <a:lnTo>
                    <a:pt x="383" y="13639"/>
                  </a:lnTo>
                  <a:lnTo>
                    <a:pt x="766" y="12109"/>
                  </a:lnTo>
                  <a:lnTo>
                    <a:pt x="1148" y="10580"/>
                  </a:lnTo>
                  <a:lnTo>
                    <a:pt x="1785" y="9305"/>
                  </a:lnTo>
                  <a:lnTo>
                    <a:pt x="2295" y="8031"/>
                  </a:lnTo>
                  <a:lnTo>
                    <a:pt x="2933" y="6883"/>
                  </a:lnTo>
                  <a:lnTo>
                    <a:pt x="3697" y="5864"/>
                  </a:lnTo>
                  <a:lnTo>
                    <a:pt x="4462" y="4971"/>
                  </a:lnTo>
                  <a:lnTo>
                    <a:pt x="5099" y="4079"/>
                  </a:lnTo>
                  <a:lnTo>
                    <a:pt x="6757" y="2677"/>
                  </a:lnTo>
                  <a:lnTo>
                    <a:pt x="8159" y="1657"/>
                  </a:lnTo>
                  <a:lnTo>
                    <a:pt x="9561" y="893"/>
                  </a:lnTo>
                  <a:lnTo>
                    <a:pt x="10835" y="383"/>
                  </a:lnTo>
                  <a:lnTo>
                    <a:pt x="10963" y="255"/>
                  </a:lnTo>
                  <a:lnTo>
                    <a:pt x="10963" y="128"/>
                  </a:lnTo>
                  <a:lnTo>
                    <a:pt x="10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42" name="Google Shape;665;p20"/>
            <p:cNvSpPr/>
            <p:nvPr/>
          </p:nvSpPr>
          <p:spPr>
            <a:xfrm>
              <a:off x="1407300" y="2742775"/>
              <a:ext cx="414275" cy="541750"/>
            </a:xfrm>
            <a:custGeom>
              <a:avLst/>
              <a:ahLst/>
              <a:rect l="l" t="t" r="r" b="b"/>
              <a:pathLst>
                <a:path w="16571" h="21670" extrusionOk="0">
                  <a:moveTo>
                    <a:pt x="3825" y="0"/>
                  </a:moveTo>
                  <a:lnTo>
                    <a:pt x="3187" y="128"/>
                  </a:lnTo>
                  <a:lnTo>
                    <a:pt x="2550" y="128"/>
                  </a:lnTo>
                  <a:lnTo>
                    <a:pt x="2040" y="383"/>
                  </a:lnTo>
                  <a:lnTo>
                    <a:pt x="1403" y="638"/>
                  </a:lnTo>
                  <a:lnTo>
                    <a:pt x="1020" y="893"/>
                  </a:lnTo>
                  <a:lnTo>
                    <a:pt x="638" y="1275"/>
                  </a:lnTo>
                  <a:lnTo>
                    <a:pt x="256" y="1657"/>
                  </a:lnTo>
                  <a:lnTo>
                    <a:pt x="128" y="2040"/>
                  </a:lnTo>
                  <a:lnTo>
                    <a:pt x="1" y="2550"/>
                  </a:lnTo>
                  <a:lnTo>
                    <a:pt x="1" y="3059"/>
                  </a:lnTo>
                  <a:lnTo>
                    <a:pt x="128" y="3569"/>
                  </a:lnTo>
                  <a:lnTo>
                    <a:pt x="383" y="4207"/>
                  </a:lnTo>
                  <a:lnTo>
                    <a:pt x="893" y="4716"/>
                  </a:lnTo>
                  <a:lnTo>
                    <a:pt x="1530" y="5354"/>
                  </a:lnTo>
                  <a:lnTo>
                    <a:pt x="4717" y="7903"/>
                  </a:lnTo>
                  <a:lnTo>
                    <a:pt x="6501" y="9305"/>
                  </a:lnTo>
                  <a:lnTo>
                    <a:pt x="8286" y="11090"/>
                  </a:lnTo>
                  <a:lnTo>
                    <a:pt x="9178" y="12109"/>
                  </a:lnTo>
                  <a:lnTo>
                    <a:pt x="9943" y="13129"/>
                  </a:lnTo>
                  <a:lnTo>
                    <a:pt x="10835" y="14276"/>
                  </a:lnTo>
                  <a:lnTo>
                    <a:pt x="11472" y="15551"/>
                  </a:lnTo>
                  <a:lnTo>
                    <a:pt x="12237" y="16826"/>
                  </a:lnTo>
                  <a:lnTo>
                    <a:pt x="12747" y="18355"/>
                  </a:lnTo>
                  <a:lnTo>
                    <a:pt x="13257" y="20012"/>
                  </a:lnTo>
                  <a:lnTo>
                    <a:pt x="13639" y="21669"/>
                  </a:lnTo>
                  <a:lnTo>
                    <a:pt x="16444" y="21159"/>
                  </a:lnTo>
                  <a:lnTo>
                    <a:pt x="16571" y="20140"/>
                  </a:lnTo>
                  <a:lnTo>
                    <a:pt x="16444" y="17463"/>
                  </a:lnTo>
                  <a:lnTo>
                    <a:pt x="16189" y="15678"/>
                  </a:lnTo>
                  <a:lnTo>
                    <a:pt x="15934" y="13766"/>
                  </a:lnTo>
                  <a:lnTo>
                    <a:pt x="15424" y="11854"/>
                  </a:lnTo>
                  <a:lnTo>
                    <a:pt x="14659" y="9942"/>
                  </a:lnTo>
                  <a:lnTo>
                    <a:pt x="13894" y="8031"/>
                  </a:lnTo>
                  <a:lnTo>
                    <a:pt x="12875" y="6373"/>
                  </a:lnTo>
                  <a:lnTo>
                    <a:pt x="11727" y="4844"/>
                  </a:lnTo>
                  <a:lnTo>
                    <a:pt x="10580" y="3569"/>
                  </a:lnTo>
                  <a:lnTo>
                    <a:pt x="9306" y="2422"/>
                  </a:lnTo>
                  <a:lnTo>
                    <a:pt x="8031" y="1402"/>
                  </a:lnTo>
                  <a:lnTo>
                    <a:pt x="6629" y="765"/>
                  </a:lnTo>
                  <a:lnTo>
                    <a:pt x="5227" y="255"/>
                  </a:lnTo>
                  <a:lnTo>
                    <a:pt x="4589" y="128"/>
                  </a:lnTo>
                  <a:lnTo>
                    <a:pt x="3825" y="0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43" name="Google Shape;666;p20"/>
            <p:cNvSpPr/>
            <p:nvPr/>
          </p:nvSpPr>
          <p:spPr>
            <a:xfrm>
              <a:off x="1407300" y="2742775"/>
              <a:ext cx="414275" cy="541750"/>
            </a:xfrm>
            <a:custGeom>
              <a:avLst/>
              <a:ahLst/>
              <a:rect l="l" t="t" r="r" b="b"/>
              <a:pathLst>
                <a:path w="16571" h="21670" fill="none" extrusionOk="0">
                  <a:moveTo>
                    <a:pt x="16444" y="21159"/>
                  </a:moveTo>
                  <a:lnTo>
                    <a:pt x="16444" y="21159"/>
                  </a:lnTo>
                  <a:lnTo>
                    <a:pt x="16571" y="20140"/>
                  </a:lnTo>
                  <a:lnTo>
                    <a:pt x="16444" y="17463"/>
                  </a:lnTo>
                  <a:lnTo>
                    <a:pt x="16189" y="15678"/>
                  </a:lnTo>
                  <a:lnTo>
                    <a:pt x="15934" y="13766"/>
                  </a:lnTo>
                  <a:lnTo>
                    <a:pt x="15424" y="11854"/>
                  </a:lnTo>
                  <a:lnTo>
                    <a:pt x="14659" y="9942"/>
                  </a:lnTo>
                  <a:lnTo>
                    <a:pt x="14659" y="9942"/>
                  </a:lnTo>
                  <a:lnTo>
                    <a:pt x="13894" y="8031"/>
                  </a:lnTo>
                  <a:lnTo>
                    <a:pt x="12875" y="6373"/>
                  </a:lnTo>
                  <a:lnTo>
                    <a:pt x="11727" y="4844"/>
                  </a:lnTo>
                  <a:lnTo>
                    <a:pt x="10580" y="3569"/>
                  </a:lnTo>
                  <a:lnTo>
                    <a:pt x="9306" y="2422"/>
                  </a:lnTo>
                  <a:lnTo>
                    <a:pt x="8031" y="1402"/>
                  </a:lnTo>
                  <a:lnTo>
                    <a:pt x="6629" y="765"/>
                  </a:lnTo>
                  <a:lnTo>
                    <a:pt x="5227" y="255"/>
                  </a:lnTo>
                  <a:lnTo>
                    <a:pt x="5227" y="255"/>
                  </a:lnTo>
                  <a:lnTo>
                    <a:pt x="4589" y="128"/>
                  </a:lnTo>
                  <a:lnTo>
                    <a:pt x="3825" y="0"/>
                  </a:lnTo>
                  <a:lnTo>
                    <a:pt x="3187" y="128"/>
                  </a:lnTo>
                  <a:lnTo>
                    <a:pt x="2550" y="128"/>
                  </a:lnTo>
                  <a:lnTo>
                    <a:pt x="2040" y="383"/>
                  </a:lnTo>
                  <a:lnTo>
                    <a:pt x="1403" y="638"/>
                  </a:lnTo>
                  <a:lnTo>
                    <a:pt x="1020" y="893"/>
                  </a:lnTo>
                  <a:lnTo>
                    <a:pt x="638" y="1275"/>
                  </a:lnTo>
                  <a:lnTo>
                    <a:pt x="256" y="1657"/>
                  </a:lnTo>
                  <a:lnTo>
                    <a:pt x="128" y="2040"/>
                  </a:lnTo>
                  <a:lnTo>
                    <a:pt x="1" y="2550"/>
                  </a:lnTo>
                  <a:lnTo>
                    <a:pt x="1" y="3059"/>
                  </a:lnTo>
                  <a:lnTo>
                    <a:pt x="128" y="3569"/>
                  </a:lnTo>
                  <a:lnTo>
                    <a:pt x="383" y="4207"/>
                  </a:lnTo>
                  <a:lnTo>
                    <a:pt x="893" y="4716"/>
                  </a:lnTo>
                  <a:lnTo>
                    <a:pt x="1530" y="5354"/>
                  </a:lnTo>
                  <a:lnTo>
                    <a:pt x="1530" y="5354"/>
                  </a:lnTo>
                  <a:lnTo>
                    <a:pt x="4717" y="7903"/>
                  </a:lnTo>
                  <a:lnTo>
                    <a:pt x="6501" y="9305"/>
                  </a:lnTo>
                  <a:lnTo>
                    <a:pt x="8286" y="11090"/>
                  </a:lnTo>
                  <a:lnTo>
                    <a:pt x="9178" y="12109"/>
                  </a:lnTo>
                  <a:lnTo>
                    <a:pt x="9943" y="13129"/>
                  </a:lnTo>
                  <a:lnTo>
                    <a:pt x="10835" y="14276"/>
                  </a:lnTo>
                  <a:lnTo>
                    <a:pt x="11472" y="15551"/>
                  </a:lnTo>
                  <a:lnTo>
                    <a:pt x="12237" y="16826"/>
                  </a:lnTo>
                  <a:lnTo>
                    <a:pt x="12747" y="18355"/>
                  </a:lnTo>
                  <a:lnTo>
                    <a:pt x="13257" y="20012"/>
                  </a:lnTo>
                  <a:lnTo>
                    <a:pt x="13639" y="21669"/>
                  </a:lnTo>
                  <a:lnTo>
                    <a:pt x="16444" y="21159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44" name="Google Shape;667;p20"/>
            <p:cNvSpPr/>
            <p:nvPr/>
          </p:nvSpPr>
          <p:spPr>
            <a:xfrm>
              <a:off x="1407300" y="2742775"/>
              <a:ext cx="414275" cy="493950"/>
            </a:xfrm>
            <a:custGeom>
              <a:avLst/>
              <a:ahLst/>
              <a:rect l="l" t="t" r="r" b="b"/>
              <a:pathLst>
                <a:path w="16571" h="19758" extrusionOk="0">
                  <a:moveTo>
                    <a:pt x="3825" y="0"/>
                  </a:moveTo>
                  <a:lnTo>
                    <a:pt x="3060" y="128"/>
                  </a:lnTo>
                  <a:lnTo>
                    <a:pt x="2295" y="255"/>
                  </a:lnTo>
                  <a:lnTo>
                    <a:pt x="1658" y="510"/>
                  </a:lnTo>
                  <a:lnTo>
                    <a:pt x="1148" y="765"/>
                  </a:lnTo>
                  <a:lnTo>
                    <a:pt x="638" y="1147"/>
                  </a:lnTo>
                  <a:lnTo>
                    <a:pt x="256" y="1657"/>
                  </a:lnTo>
                  <a:lnTo>
                    <a:pt x="1" y="2167"/>
                  </a:lnTo>
                  <a:lnTo>
                    <a:pt x="1" y="2805"/>
                  </a:lnTo>
                  <a:lnTo>
                    <a:pt x="128" y="3314"/>
                  </a:lnTo>
                  <a:lnTo>
                    <a:pt x="383" y="3952"/>
                  </a:lnTo>
                  <a:lnTo>
                    <a:pt x="766" y="4716"/>
                  </a:lnTo>
                  <a:lnTo>
                    <a:pt x="1530" y="5354"/>
                  </a:lnTo>
                  <a:lnTo>
                    <a:pt x="3825" y="7138"/>
                  </a:lnTo>
                  <a:lnTo>
                    <a:pt x="6501" y="9305"/>
                  </a:lnTo>
                  <a:lnTo>
                    <a:pt x="7776" y="10580"/>
                  </a:lnTo>
                  <a:lnTo>
                    <a:pt x="9178" y="12109"/>
                  </a:lnTo>
                  <a:lnTo>
                    <a:pt x="10453" y="13766"/>
                  </a:lnTo>
                  <a:lnTo>
                    <a:pt x="11472" y="15551"/>
                  </a:lnTo>
                  <a:lnTo>
                    <a:pt x="11982" y="15551"/>
                  </a:lnTo>
                  <a:lnTo>
                    <a:pt x="12875" y="15806"/>
                  </a:lnTo>
                  <a:lnTo>
                    <a:pt x="13512" y="16061"/>
                  </a:lnTo>
                  <a:lnTo>
                    <a:pt x="14277" y="16443"/>
                  </a:lnTo>
                  <a:lnTo>
                    <a:pt x="14914" y="16953"/>
                  </a:lnTo>
                  <a:lnTo>
                    <a:pt x="14914" y="16953"/>
                  </a:lnTo>
                  <a:lnTo>
                    <a:pt x="14404" y="15423"/>
                  </a:lnTo>
                  <a:lnTo>
                    <a:pt x="13767" y="13894"/>
                  </a:lnTo>
                  <a:lnTo>
                    <a:pt x="13129" y="12364"/>
                  </a:lnTo>
                  <a:lnTo>
                    <a:pt x="12365" y="11090"/>
                  </a:lnTo>
                  <a:lnTo>
                    <a:pt x="11600" y="9815"/>
                  </a:lnTo>
                  <a:lnTo>
                    <a:pt x="10835" y="8668"/>
                  </a:lnTo>
                  <a:lnTo>
                    <a:pt x="9178" y="6628"/>
                  </a:lnTo>
                  <a:lnTo>
                    <a:pt x="7521" y="4971"/>
                  </a:lnTo>
                  <a:lnTo>
                    <a:pt x="5864" y="3697"/>
                  </a:lnTo>
                  <a:lnTo>
                    <a:pt x="4462" y="2677"/>
                  </a:lnTo>
                  <a:lnTo>
                    <a:pt x="3187" y="2040"/>
                  </a:lnTo>
                  <a:lnTo>
                    <a:pt x="3060" y="2040"/>
                  </a:lnTo>
                  <a:lnTo>
                    <a:pt x="3060" y="1785"/>
                  </a:lnTo>
                  <a:lnTo>
                    <a:pt x="3315" y="1657"/>
                  </a:lnTo>
                  <a:lnTo>
                    <a:pt x="4717" y="2422"/>
                  </a:lnTo>
                  <a:lnTo>
                    <a:pt x="6246" y="3442"/>
                  </a:lnTo>
                  <a:lnTo>
                    <a:pt x="7903" y="4844"/>
                  </a:lnTo>
                  <a:lnTo>
                    <a:pt x="9688" y="6628"/>
                  </a:lnTo>
                  <a:lnTo>
                    <a:pt x="10580" y="7648"/>
                  </a:lnTo>
                  <a:lnTo>
                    <a:pt x="11345" y="8795"/>
                  </a:lnTo>
                  <a:lnTo>
                    <a:pt x="12237" y="10070"/>
                  </a:lnTo>
                  <a:lnTo>
                    <a:pt x="13002" y="11345"/>
                  </a:lnTo>
                  <a:lnTo>
                    <a:pt x="13767" y="12747"/>
                  </a:lnTo>
                  <a:lnTo>
                    <a:pt x="14404" y="14276"/>
                  </a:lnTo>
                  <a:lnTo>
                    <a:pt x="15041" y="15933"/>
                  </a:lnTo>
                  <a:lnTo>
                    <a:pt x="15551" y="17718"/>
                  </a:lnTo>
                  <a:lnTo>
                    <a:pt x="15551" y="17845"/>
                  </a:lnTo>
                  <a:lnTo>
                    <a:pt x="16061" y="18737"/>
                  </a:lnTo>
                  <a:lnTo>
                    <a:pt x="16571" y="19757"/>
                  </a:lnTo>
                  <a:lnTo>
                    <a:pt x="16444" y="17845"/>
                  </a:lnTo>
                  <a:lnTo>
                    <a:pt x="16189" y="15423"/>
                  </a:lnTo>
                  <a:lnTo>
                    <a:pt x="15934" y="14021"/>
                  </a:lnTo>
                  <a:lnTo>
                    <a:pt x="15679" y="12619"/>
                  </a:lnTo>
                  <a:lnTo>
                    <a:pt x="15169" y="11345"/>
                  </a:lnTo>
                  <a:lnTo>
                    <a:pt x="14659" y="9942"/>
                  </a:lnTo>
                  <a:lnTo>
                    <a:pt x="13894" y="8031"/>
                  </a:lnTo>
                  <a:lnTo>
                    <a:pt x="12875" y="6373"/>
                  </a:lnTo>
                  <a:lnTo>
                    <a:pt x="11727" y="4844"/>
                  </a:lnTo>
                  <a:lnTo>
                    <a:pt x="10580" y="3569"/>
                  </a:lnTo>
                  <a:lnTo>
                    <a:pt x="9306" y="2422"/>
                  </a:lnTo>
                  <a:lnTo>
                    <a:pt x="8031" y="1402"/>
                  </a:lnTo>
                  <a:lnTo>
                    <a:pt x="6629" y="765"/>
                  </a:lnTo>
                  <a:lnTo>
                    <a:pt x="5227" y="255"/>
                  </a:lnTo>
                  <a:lnTo>
                    <a:pt x="4462" y="128"/>
                  </a:lnTo>
                  <a:lnTo>
                    <a:pt x="3825" y="0"/>
                  </a:lnTo>
                  <a:close/>
                </a:path>
              </a:pathLst>
            </a:custGeom>
            <a:solidFill>
              <a:srgbClr val="61988C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45" name="Google Shape;668;p20"/>
            <p:cNvSpPr/>
            <p:nvPr/>
          </p:nvSpPr>
          <p:spPr>
            <a:xfrm>
              <a:off x="1407300" y="2742775"/>
              <a:ext cx="414275" cy="493950"/>
            </a:xfrm>
            <a:custGeom>
              <a:avLst/>
              <a:ahLst/>
              <a:rect l="l" t="t" r="r" b="b"/>
              <a:pathLst>
                <a:path w="16571" h="19758" fill="none" extrusionOk="0">
                  <a:moveTo>
                    <a:pt x="3825" y="0"/>
                  </a:moveTo>
                  <a:lnTo>
                    <a:pt x="3825" y="0"/>
                  </a:lnTo>
                  <a:lnTo>
                    <a:pt x="3060" y="128"/>
                  </a:lnTo>
                  <a:lnTo>
                    <a:pt x="2295" y="255"/>
                  </a:lnTo>
                  <a:lnTo>
                    <a:pt x="1658" y="510"/>
                  </a:lnTo>
                  <a:lnTo>
                    <a:pt x="1148" y="765"/>
                  </a:lnTo>
                  <a:lnTo>
                    <a:pt x="638" y="1147"/>
                  </a:lnTo>
                  <a:lnTo>
                    <a:pt x="256" y="1657"/>
                  </a:lnTo>
                  <a:lnTo>
                    <a:pt x="1" y="2167"/>
                  </a:lnTo>
                  <a:lnTo>
                    <a:pt x="1" y="2805"/>
                  </a:lnTo>
                  <a:lnTo>
                    <a:pt x="1" y="2805"/>
                  </a:lnTo>
                  <a:lnTo>
                    <a:pt x="128" y="3314"/>
                  </a:lnTo>
                  <a:lnTo>
                    <a:pt x="383" y="3952"/>
                  </a:lnTo>
                  <a:lnTo>
                    <a:pt x="766" y="4716"/>
                  </a:lnTo>
                  <a:lnTo>
                    <a:pt x="1530" y="5354"/>
                  </a:lnTo>
                  <a:lnTo>
                    <a:pt x="1530" y="5354"/>
                  </a:lnTo>
                  <a:lnTo>
                    <a:pt x="3825" y="7138"/>
                  </a:lnTo>
                  <a:lnTo>
                    <a:pt x="6501" y="9305"/>
                  </a:lnTo>
                  <a:lnTo>
                    <a:pt x="7776" y="10580"/>
                  </a:lnTo>
                  <a:lnTo>
                    <a:pt x="9178" y="12109"/>
                  </a:lnTo>
                  <a:lnTo>
                    <a:pt x="10453" y="13766"/>
                  </a:lnTo>
                  <a:lnTo>
                    <a:pt x="11472" y="15551"/>
                  </a:lnTo>
                  <a:lnTo>
                    <a:pt x="11472" y="15551"/>
                  </a:lnTo>
                  <a:lnTo>
                    <a:pt x="11982" y="15551"/>
                  </a:lnTo>
                  <a:lnTo>
                    <a:pt x="11982" y="15551"/>
                  </a:lnTo>
                  <a:lnTo>
                    <a:pt x="12875" y="15806"/>
                  </a:lnTo>
                  <a:lnTo>
                    <a:pt x="13512" y="16061"/>
                  </a:lnTo>
                  <a:lnTo>
                    <a:pt x="14277" y="16443"/>
                  </a:lnTo>
                  <a:lnTo>
                    <a:pt x="14914" y="16953"/>
                  </a:lnTo>
                  <a:lnTo>
                    <a:pt x="14914" y="16953"/>
                  </a:lnTo>
                  <a:lnTo>
                    <a:pt x="14404" y="15423"/>
                  </a:lnTo>
                  <a:lnTo>
                    <a:pt x="13767" y="13894"/>
                  </a:lnTo>
                  <a:lnTo>
                    <a:pt x="13129" y="12364"/>
                  </a:lnTo>
                  <a:lnTo>
                    <a:pt x="12365" y="11090"/>
                  </a:lnTo>
                  <a:lnTo>
                    <a:pt x="11600" y="9815"/>
                  </a:lnTo>
                  <a:lnTo>
                    <a:pt x="10835" y="8668"/>
                  </a:lnTo>
                  <a:lnTo>
                    <a:pt x="9178" y="6628"/>
                  </a:lnTo>
                  <a:lnTo>
                    <a:pt x="7521" y="4971"/>
                  </a:lnTo>
                  <a:lnTo>
                    <a:pt x="5864" y="3697"/>
                  </a:lnTo>
                  <a:lnTo>
                    <a:pt x="4462" y="2677"/>
                  </a:lnTo>
                  <a:lnTo>
                    <a:pt x="3187" y="2040"/>
                  </a:lnTo>
                  <a:lnTo>
                    <a:pt x="3187" y="2040"/>
                  </a:lnTo>
                  <a:lnTo>
                    <a:pt x="3060" y="2040"/>
                  </a:lnTo>
                  <a:lnTo>
                    <a:pt x="3060" y="1785"/>
                  </a:lnTo>
                  <a:lnTo>
                    <a:pt x="3060" y="1785"/>
                  </a:lnTo>
                  <a:lnTo>
                    <a:pt x="3315" y="1657"/>
                  </a:lnTo>
                  <a:lnTo>
                    <a:pt x="3315" y="1657"/>
                  </a:lnTo>
                  <a:lnTo>
                    <a:pt x="3315" y="1657"/>
                  </a:lnTo>
                  <a:lnTo>
                    <a:pt x="3315" y="1657"/>
                  </a:lnTo>
                  <a:lnTo>
                    <a:pt x="4717" y="2422"/>
                  </a:lnTo>
                  <a:lnTo>
                    <a:pt x="6246" y="3442"/>
                  </a:lnTo>
                  <a:lnTo>
                    <a:pt x="7903" y="4844"/>
                  </a:lnTo>
                  <a:lnTo>
                    <a:pt x="9688" y="6628"/>
                  </a:lnTo>
                  <a:lnTo>
                    <a:pt x="10580" y="7648"/>
                  </a:lnTo>
                  <a:lnTo>
                    <a:pt x="11345" y="8795"/>
                  </a:lnTo>
                  <a:lnTo>
                    <a:pt x="12237" y="10070"/>
                  </a:lnTo>
                  <a:lnTo>
                    <a:pt x="13002" y="11345"/>
                  </a:lnTo>
                  <a:lnTo>
                    <a:pt x="13767" y="12747"/>
                  </a:lnTo>
                  <a:lnTo>
                    <a:pt x="14404" y="14276"/>
                  </a:lnTo>
                  <a:lnTo>
                    <a:pt x="15041" y="15933"/>
                  </a:lnTo>
                  <a:lnTo>
                    <a:pt x="15551" y="17718"/>
                  </a:lnTo>
                  <a:lnTo>
                    <a:pt x="15551" y="17718"/>
                  </a:lnTo>
                  <a:lnTo>
                    <a:pt x="15551" y="17845"/>
                  </a:lnTo>
                  <a:lnTo>
                    <a:pt x="15551" y="17845"/>
                  </a:lnTo>
                  <a:lnTo>
                    <a:pt x="16061" y="18737"/>
                  </a:lnTo>
                  <a:lnTo>
                    <a:pt x="16571" y="19757"/>
                  </a:lnTo>
                  <a:lnTo>
                    <a:pt x="16571" y="19757"/>
                  </a:lnTo>
                  <a:lnTo>
                    <a:pt x="16444" y="17845"/>
                  </a:lnTo>
                  <a:lnTo>
                    <a:pt x="16189" y="15423"/>
                  </a:lnTo>
                  <a:lnTo>
                    <a:pt x="15934" y="14021"/>
                  </a:lnTo>
                  <a:lnTo>
                    <a:pt x="15679" y="12619"/>
                  </a:lnTo>
                  <a:lnTo>
                    <a:pt x="15169" y="11345"/>
                  </a:lnTo>
                  <a:lnTo>
                    <a:pt x="14659" y="9942"/>
                  </a:lnTo>
                  <a:lnTo>
                    <a:pt x="14659" y="9942"/>
                  </a:lnTo>
                  <a:lnTo>
                    <a:pt x="13894" y="8031"/>
                  </a:lnTo>
                  <a:lnTo>
                    <a:pt x="12875" y="6373"/>
                  </a:lnTo>
                  <a:lnTo>
                    <a:pt x="11727" y="4844"/>
                  </a:lnTo>
                  <a:lnTo>
                    <a:pt x="10580" y="3569"/>
                  </a:lnTo>
                  <a:lnTo>
                    <a:pt x="9306" y="2422"/>
                  </a:lnTo>
                  <a:lnTo>
                    <a:pt x="8031" y="1402"/>
                  </a:lnTo>
                  <a:lnTo>
                    <a:pt x="6629" y="765"/>
                  </a:lnTo>
                  <a:lnTo>
                    <a:pt x="5227" y="255"/>
                  </a:lnTo>
                  <a:lnTo>
                    <a:pt x="5227" y="255"/>
                  </a:lnTo>
                  <a:lnTo>
                    <a:pt x="4462" y="128"/>
                  </a:lnTo>
                  <a:lnTo>
                    <a:pt x="3825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46" name="Google Shape;669;p20"/>
            <p:cNvSpPr/>
            <p:nvPr/>
          </p:nvSpPr>
          <p:spPr>
            <a:xfrm>
              <a:off x="1483775" y="2784200"/>
              <a:ext cx="318700" cy="442950"/>
            </a:xfrm>
            <a:custGeom>
              <a:avLst/>
              <a:ahLst/>
              <a:rect l="l" t="t" r="r" b="b"/>
              <a:pathLst>
                <a:path w="12748" h="17718" extrusionOk="0">
                  <a:moveTo>
                    <a:pt x="128" y="0"/>
                  </a:moveTo>
                  <a:lnTo>
                    <a:pt x="1" y="128"/>
                  </a:lnTo>
                  <a:lnTo>
                    <a:pt x="1" y="383"/>
                  </a:lnTo>
                  <a:lnTo>
                    <a:pt x="128" y="383"/>
                  </a:lnTo>
                  <a:lnTo>
                    <a:pt x="1530" y="1148"/>
                  </a:lnTo>
                  <a:lnTo>
                    <a:pt x="3060" y="2295"/>
                  </a:lnTo>
                  <a:lnTo>
                    <a:pt x="4844" y="3697"/>
                  </a:lnTo>
                  <a:lnTo>
                    <a:pt x="6629" y="5609"/>
                  </a:lnTo>
                  <a:lnTo>
                    <a:pt x="7521" y="6756"/>
                  </a:lnTo>
                  <a:lnTo>
                    <a:pt x="8413" y="7903"/>
                  </a:lnTo>
                  <a:lnTo>
                    <a:pt x="9178" y="9305"/>
                  </a:lnTo>
                  <a:lnTo>
                    <a:pt x="9943" y="10707"/>
                  </a:lnTo>
                  <a:lnTo>
                    <a:pt x="10708" y="12237"/>
                  </a:lnTo>
                  <a:lnTo>
                    <a:pt x="11345" y="13894"/>
                  </a:lnTo>
                  <a:lnTo>
                    <a:pt x="11982" y="15678"/>
                  </a:lnTo>
                  <a:lnTo>
                    <a:pt x="12365" y="17590"/>
                  </a:lnTo>
                  <a:lnTo>
                    <a:pt x="12492" y="17718"/>
                  </a:lnTo>
                  <a:lnTo>
                    <a:pt x="12620" y="17718"/>
                  </a:lnTo>
                  <a:lnTo>
                    <a:pt x="12747" y="17590"/>
                  </a:lnTo>
                  <a:lnTo>
                    <a:pt x="12747" y="17463"/>
                  </a:lnTo>
                  <a:lnTo>
                    <a:pt x="12365" y="15551"/>
                  </a:lnTo>
                  <a:lnTo>
                    <a:pt x="11727" y="13766"/>
                  </a:lnTo>
                  <a:lnTo>
                    <a:pt x="11090" y="12109"/>
                  </a:lnTo>
                  <a:lnTo>
                    <a:pt x="10325" y="10452"/>
                  </a:lnTo>
                  <a:lnTo>
                    <a:pt x="9561" y="9050"/>
                  </a:lnTo>
                  <a:lnTo>
                    <a:pt x="8668" y="7648"/>
                  </a:lnTo>
                  <a:lnTo>
                    <a:pt x="7776" y="6501"/>
                  </a:lnTo>
                  <a:lnTo>
                    <a:pt x="6884" y="5354"/>
                  </a:lnTo>
                  <a:lnTo>
                    <a:pt x="5099" y="3442"/>
                  </a:lnTo>
                  <a:lnTo>
                    <a:pt x="3315" y="1912"/>
                  </a:lnTo>
                  <a:lnTo>
                    <a:pt x="1658" y="765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47" name="Google Shape;670;p20"/>
            <p:cNvSpPr/>
            <p:nvPr/>
          </p:nvSpPr>
          <p:spPr>
            <a:xfrm>
              <a:off x="1483775" y="2784200"/>
              <a:ext cx="318700" cy="442950"/>
            </a:xfrm>
            <a:custGeom>
              <a:avLst/>
              <a:ahLst/>
              <a:rect l="l" t="t" r="r" b="b"/>
              <a:pathLst>
                <a:path w="12748" h="17718" fill="none" extrusionOk="0">
                  <a:moveTo>
                    <a:pt x="12620" y="17718"/>
                  </a:moveTo>
                  <a:lnTo>
                    <a:pt x="12620" y="17718"/>
                  </a:lnTo>
                  <a:lnTo>
                    <a:pt x="12620" y="17718"/>
                  </a:lnTo>
                  <a:lnTo>
                    <a:pt x="12747" y="17590"/>
                  </a:lnTo>
                  <a:lnTo>
                    <a:pt x="12747" y="17463"/>
                  </a:lnTo>
                  <a:lnTo>
                    <a:pt x="12747" y="17463"/>
                  </a:lnTo>
                  <a:lnTo>
                    <a:pt x="12365" y="15551"/>
                  </a:lnTo>
                  <a:lnTo>
                    <a:pt x="11727" y="13766"/>
                  </a:lnTo>
                  <a:lnTo>
                    <a:pt x="11090" y="12109"/>
                  </a:lnTo>
                  <a:lnTo>
                    <a:pt x="10325" y="10452"/>
                  </a:lnTo>
                  <a:lnTo>
                    <a:pt x="9561" y="9050"/>
                  </a:lnTo>
                  <a:lnTo>
                    <a:pt x="8668" y="7648"/>
                  </a:lnTo>
                  <a:lnTo>
                    <a:pt x="7776" y="6501"/>
                  </a:lnTo>
                  <a:lnTo>
                    <a:pt x="6884" y="5354"/>
                  </a:lnTo>
                  <a:lnTo>
                    <a:pt x="5099" y="3442"/>
                  </a:lnTo>
                  <a:lnTo>
                    <a:pt x="3315" y="1912"/>
                  </a:lnTo>
                  <a:lnTo>
                    <a:pt x="1658" y="765"/>
                  </a:lnTo>
                  <a:lnTo>
                    <a:pt x="256" y="0"/>
                  </a:lnTo>
                  <a:lnTo>
                    <a:pt x="256" y="0"/>
                  </a:lnTo>
                  <a:lnTo>
                    <a:pt x="128" y="0"/>
                  </a:lnTo>
                  <a:lnTo>
                    <a:pt x="1" y="128"/>
                  </a:lnTo>
                  <a:lnTo>
                    <a:pt x="1" y="128"/>
                  </a:lnTo>
                  <a:lnTo>
                    <a:pt x="1" y="383"/>
                  </a:lnTo>
                  <a:lnTo>
                    <a:pt x="128" y="383"/>
                  </a:lnTo>
                  <a:lnTo>
                    <a:pt x="128" y="383"/>
                  </a:lnTo>
                  <a:lnTo>
                    <a:pt x="1530" y="1148"/>
                  </a:lnTo>
                  <a:lnTo>
                    <a:pt x="3060" y="2295"/>
                  </a:lnTo>
                  <a:lnTo>
                    <a:pt x="4844" y="3697"/>
                  </a:lnTo>
                  <a:lnTo>
                    <a:pt x="6629" y="5609"/>
                  </a:lnTo>
                  <a:lnTo>
                    <a:pt x="7521" y="6756"/>
                  </a:lnTo>
                  <a:lnTo>
                    <a:pt x="8413" y="7903"/>
                  </a:lnTo>
                  <a:lnTo>
                    <a:pt x="9178" y="9305"/>
                  </a:lnTo>
                  <a:lnTo>
                    <a:pt x="9943" y="10707"/>
                  </a:lnTo>
                  <a:lnTo>
                    <a:pt x="10708" y="12237"/>
                  </a:lnTo>
                  <a:lnTo>
                    <a:pt x="11345" y="13894"/>
                  </a:lnTo>
                  <a:lnTo>
                    <a:pt x="11982" y="15678"/>
                  </a:lnTo>
                  <a:lnTo>
                    <a:pt x="12365" y="17590"/>
                  </a:lnTo>
                  <a:lnTo>
                    <a:pt x="12365" y="17590"/>
                  </a:lnTo>
                  <a:lnTo>
                    <a:pt x="12492" y="17718"/>
                  </a:lnTo>
                  <a:lnTo>
                    <a:pt x="12620" y="17718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48" name="Google Shape;671;p20"/>
            <p:cNvSpPr/>
            <p:nvPr/>
          </p:nvSpPr>
          <p:spPr>
            <a:xfrm>
              <a:off x="1420050" y="3086925"/>
              <a:ext cx="433400" cy="554500"/>
            </a:xfrm>
            <a:custGeom>
              <a:avLst/>
              <a:ahLst/>
              <a:rect l="l" t="t" r="r" b="b"/>
              <a:pathLst>
                <a:path w="17336" h="22180" extrusionOk="0">
                  <a:moveTo>
                    <a:pt x="2677" y="0"/>
                  </a:moveTo>
                  <a:lnTo>
                    <a:pt x="1785" y="255"/>
                  </a:lnTo>
                  <a:lnTo>
                    <a:pt x="893" y="765"/>
                  </a:lnTo>
                  <a:lnTo>
                    <a:pt x="510" y="1148"/>
                  </a:lnTo>
                  <a:lnTo>
                    <a:pt x="128" y="1530"/>
                  </a:lnTo>
                  <a:lnTo>
                    <a:pt x="1" y="2040"/>
                  </a:lnTo>
                  <a:lnTo>
                    <a:pt x="1" y="2677"/>
                  </a:lnTo>
                  <a:lnTo>
                    <a:pt x="128" y="3187"/>
                  </a:lnTo>
                  <a:lnTo>
                    <a:pt x="383" y="3697"/>
                  </a:lnTo>
                  <a:lnTo>
                    <a:pt x="893" y="4207"/>
                  </a:lnTo>
                  <a:lnTo>
                    <a:pt x="1275" y="4589"/>
                  </a:lnTo>
                  <a:lnTo>
                    <a:pt x="2167" y="5354"/>
                  </a:lnTo>
                  <a:lnTo>
                    <a:pt x="2550" y="5864"/>
                  </a:lnTo>
                  <a:lnTo>
                    <a:pt x="2805" y="6501"/>
                  </a:lnTo>
                  <a:lnTo>
                    <a:pt x="2805" y="7011"/>
                  </a:lnTo>
                  <a:lnTo>
                    <a:pt x="2677" y="7648"/>
                  </a:lnTo>
                  <a:lnTo>
                    <a:pt x="2167" y="8795"/>
                  </a:lnTo>
                  <a:lnTo>
                    <a:pt x="1658" y="9943"/>
                  </a:lnTo>
                  <a:lnTo>
                    <a:pt x="1658" y="10580"/>
                  </a:lnTo>
                  <a:lnTo>
                    <a:pt x="1658" y="11090"/>
                  </a:lnTo>
                  <a:lnTo>
                    <a:pt x="1785" y="11600"/>
                  </a:lnTo>
                  <a:lnTo>
                    <a:pt x="2167" y="11982"/>
                  </a:lnTo>
                  <a:lnTo>
                    <a:pt x="2550" y="12364"/>
                  </a:lnTo>
                  <a:lnTo>
                    <a:pt x="2932" y="12619"/>
                  </a:lnTo>
                  <a:lnTo>
                    <a:pt x="3825" y="13002"/>
                  </a:lnTo>
                  <a:lnTo>
                    <a:pt x="4589" y="13257"/>
                  </a:lnTo>
                  <a:lnTo>
                    <a:pt x="5354" y="13512"/>
                  </a:lnTo>
                  <a:lnTo>
                    <a:pt x="6501" y="13766"/>
                  </a:lnTo>
                  <a:lnTo>
                    <a:pt x="7011" y="14021"/>
                  </a:lnTo>
                  <a:lnTo>
                    <a:pt x="7521" y="14404"/>
                  </a:lnTo>
                  <a:lnTo>
                    <a:pt x="7776" y="14786"/>
                  </a:lnTo>
                  <a:lnTo>
                    <a:pt x="8031" y="15169"/>
                  </a:lnTo>
                  <a:lnTo>
                    <a:pt x="8286" y="16188"/>
                  </a:lnTo>
                  <a:lnTo>
                    <a:pt x="8541" y="18100"/>
                  </a:lnTo>
                  <a:lnTo>
                    <a:pt x="8923" y="19120"/>
                  </a:lnTo>
                  <a:lnTo>
                    <a:pt x="9688" y="20140"/>
                  </a:lnTo>
                  <a:lnTo>
                    <a:pt x="10453" y="20904"/>
                  </a:lnTo>
                  <a:lnTo>
                    <a:pt x="11472" y="21542"/>
                  </a:lnTo>
                  <a:lnTo>
                    <a:pt x="12365" y="21924"/>
                  </a:lnTo>
                  <a:lnTo>
                    <a:pt x="13512" y="22052"/>
                  </a:lnTo>
                  <a:lnTo>
                    <a:pt x="14404" y="22179"/>
                  </a:lnTo>
                  <a:lnTo>
                    <a:pt x="14786" y="22052"/>
                  </a:lnTo>
                  <a:lnTo>
                    <a:pt x="15041" y="21924"/>
                  </a:lnTo>
                  <a:lnTo>
                    <a:pt x="15169" y="21797"/>
                  </a:lnTo>
                  <a:lnTo>
                    <a:pt x="15169" y="21542"/>
                  </a:lnTo>
                  <a:lnTo>
                    <a:pt x="15169" y="20904"/>
                  </a:lnTo>
                  <a:lnTo>
                    <a:pt x="15169" y="20140"/>
                  </a:lnTo>
                  <a:lnTo>
                    <a:pt x="15169" y="19630"/>
                  </a:lnTo>
                  <a:lnTo>
                    <a:pt x="15679" y="17845"/>
                  </a:lnTo>
                  <a:lnTo>
                    <a:pt x="15934" y="15933"/>
                  </a:lnTo>
                  <a:lnTo>
                    <a:pt x="16061" y="15041"/>
                  </a:lnTo>
                  <a:lnTo>
                    <a:pt x="16188" y="14276"/>
                  </a:lnTo>
                  <a:lnTo>
                    <a:pt x="16826" y="12364"/>
                  </a:lnTo>
                  <a:lnTo>
                    <a:pt x="17208" y="11472"/>
                  </a:lnTo>
                  <a:lnTo>
                    <a:pt x="17336" y="10962"/>
                  </a:lnTo>
                  <a:lnTo>
                    <a:pt x="17336" y="10452"/>
                  </a:lnTo>
                  <a:lnTo>
                    <a:pt x="17208" y="9433"/>
                  </a:lnTo>
                  <a:lnTo>
                    <a:pt x="16826" y="8413"/>
                  </a:lnTo>
                  <a:lnTo>
                    <a:pt x="16188" y="6374"/>
                  </a:lnTo>
                  <a:lnTo>
                    <a:pt x="15679" y="5226"/>
                  </a:lnTo>
                  <a:lnTo>
                    <a:pt x="15041" y="4079"/>
                  </a:lnTo>
                  <a:lnTo>
                    <a:pt x="14404" y="3314"/>
                  </a:lnTo>
                  <a:lnTo>
                    <a:pt x="13512" y="2550"/>
                  </a:lnTo>
                  <a:lnTo>
                    <a:pt x="12619" y="2167"/>
                  </a:lnTo>
                  <a:lnTo>
                    <a:pt x="11472" y="1785"/>
                  </a:lnTo>
                  <a:lnTo>
                    <a:pt x="9688" y="1785"/>
                  </a:lnTo>
                  <a:lnTo>
                    <a:pt x="8796" y="1657"/>
                  </a:lnTo>
                  <a:lnTo>
                    <a:pt x="7903" y="1530"/>
                  </a:lnTo>
                  <a:lnTo>
                    <a:pt x="6246" y="765"/>
                  </a:lnTo>
                  <a:lnTo>
                    <a:pt x="5482" y="383"/>
                  </a:lnTo>
                  <a:lnTo>
                    <a:pt x="4589" y="128"/>
                  </a:lnTo>
                  <a:lnTo>
                    <a:pt x="3570" y="0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49" name="Google Shape;672;p20"/>
            <p:cNvSpPr/>
            <p:nvPr/>
          </p:nvSpPr>
          <p:spPr>
            <a:xfrm>
              <a:off x="1420050" y="3086925"/>
              <a:ext cx="433400" cy="554500"/>
            </a:xfrm>
            <a:custGeom>
              <a:avLst/>
              <a:ahLst/>
              <a:rect l="l" t="t" r="r" b="b"/>
              <a:pathLst>
                <a:path w="17336" h="22180" fill="none" extrusionOk="0">
                  <a:moveTo>
                    <a:pt x="1" y="2677"/>
                  </a:moveTo>
                  <a:lnTo>
                    <a:pt x="1" y="2677"/>
                  </a:lnTo>
                  <a:lnTo>
                    <a:pt x="128" y="3187"/>
                  </a:lnTo>
                  <a:lnTo>
                    <a:pt x="383" y="3697"/>
                  </a:lnTo>
                  <a:lnTo>
                    <a:pt x="893" y="4207"/>
                  </a:lnTo>
                  <a:lnTo>
                    <a:pt x="1275" y="4589"/>
                  </a:lnTo>
                  <a:lnTo>
                    <a:pt x="1275" y="4589"/>
                  </a:lnTo>
                  <a:lnTo>
                    <a:pt x="2167" y="5354"/>
                  </a:lnTo>
                  <a:lnTo>
                    <a:pt x="2550" y="5864"/>
                  </a:lnTo>
                  <a:lnTo>
                    <a:pt x="2805" y="6501"/>
                  </a:lnTo>
                  <a:lnTo>
                    <a:pt x="2805" y="6501"/>
                  </a:lnTo>
                  <a:lnTo>
                    <a:pt x="2805" y="7011"/>
                  </a:lnTo>
                  <a:lnTo>
                    <a:pt x="2677" y="7648"/>
                  </a:lnTo>
                  <a:lnTo>
                    <a:pt x="2167" y="8795"/>
                  </a:lnTo>
                  <a:lnTo>
                    <a:pt x="1658" y="9943"/>
                  </a:lnTo>
                  <a:lnTo>
                    <a:pt x="1658" y="10580"/>
                  </a:lnTo>
                  <a:lnTo>
                    <a:pt x="1658" y="11090"/>
                  </a:lnTo>
                  <a:lnTo>
                    <a:pt x="1658" y="11090"/>
                  </a:lnTo>
                  <a:lnTo>
                    <a:pt x="1785" y="11600"/>
                  </a:lnTo>
                  <a:lnTo>
                    <a:pt x="2167" y="11982"/>
                  </a:lnTo>
                  <a:lnTo>
                    <a:pt x="2550" y="12364"/>
                  </a:lnTo>
                  <a:lnTo>
                    <a:pt x="2932" y="12619"/>
                  </a:lnTo>
                  <a:lnTo>
                    <a:pt x="2932" y="12619"/>
                  </a:lnTo>
                  <a:lnTo>
                    <a:pt x="3825" y="13002"/>
                  </a:lnTo>
                  <a:lnTo>
                    <a:pt x="4589" y="13257"/>
                  </a:lnTo>
                  <a:lnTo>
                    <a:pt x="4589" y="13257"/>
                  </a:lnTo>
                  <a:lnTo>
                    <a:pt x="5354" y="13512"/>
                  </a:lnTo>
                  <a:lnTo>
                    <a:pt x="5354" y="13512"/>
                  </a:lnTo>
                  <a:lnTo>
                    <a:pt x="6501" y="13766"/>
                  </a:lnTo>
                  <a:lnTo>
                    <a:pt x="7011" y="14021"/>
                  </a:lnTo>
                  <a:lnTo>
                    <a:pt x="7521" y="14404"/>
                  </a:lnTo>
                  <a:lnTo>
                    <a:pt x="7521" y="14404"/>
                  </a:lnTo>
                  <a:lnTo>
                    <a:pt x="7776" y="14786"/>
                  </a:lnTo>
                  <a:lnTo>
                    <a:pt x="8031" y="15169"/>
                  </a:lnTo>
                  <a:lnTo>
                    <a:pt x="8286" y="16188"/>
                  </a:lnTo>
                  <a:lnTo>
                    <a:pt x="8541" y="18100"/>
                  </a:lnTo>
                  <a:lnTo>
                    <a:pt x="8541" y="18100"/>
                  </a:lnTo>
                  <a:lnTo>
                    <a:pt x="8923" y="19120"/>
                  </a:lnTo>
                  <a:lnTo>
                    <a:pt x="9688" y="20140"/>
                  </a:lnTo>
                  <a:lnTo>
                    <a:pt x="10453" y="20904"/>
                  </a:lnTo>
                  <a:lnTo>
                    <a:pt x="11472" y="21542"/>
                  </a:lnTo>
                  <a:lnTo>
                    <a:pt x="11472" y="21542"/>
                  </a:lnTo>
                  <a:lnTo>
                    <a:pt x="12365" y="21924"/>
                  </a:lnTo>
                  <a:lnTo>
                    <a:pt x="13512" y="22052"/>
                  </a:lnTo>
                  <a:lnTo>
                    <a:pt x="14404" y="22179"/>
                  </a:lnTo>
                  <a:lnTo>
                    <a:pt x="14786" y="22052"/>
                  </a:lnTo>
                  <a:lnTo>
                    <a:pt x="15041" y="21924"/>
                  </a:lnTo>
                  <a:lnTo>
                    <a:pt x="15041" y="21924"/>
                  </a:lnTo>
                  <a:lnTo>
                    <a:pt x="15169" y="21797"/>
                  </a:lnTo>
                  <a:lnTo>
                    <a:pt x="15169" y="21542"/>
                  </a:lnTo>
                  <a:lnTo>
                    <a:pt x="15169" y="20904"/>
                  </a:lnTo>
                  <a:lnTo>
                    <a:pt x="15169" y="20140"/>
                  </a:lnTo>
                  <a:lnTo>
                    <a:pt x="15169" y="19630"/>
                  </a:lnTo>
                  <a:lnTo>
                    <a:pt x="15169" y="19630"/>
                  </a:lnTo>
                  <a:lnTo>
                    <a:pt x="15679" y="17845"/>
                  </a:lnTo>
                  <a:lnTo>
                    <a:pt x="15934" y="15933"/>
                  </a:lnTo>
                  <a:lnTo>
                    <a:pt x="15934" y="15933"/>
                  </a:lnTo>
                  <a:lnTo>
                    <a:pt x="16061" y="15041"/>
                  </a:lnTo>
                  <a:lnTo>
                    <a:pt x="16188" y="14276"/>
                  </a:lnTo>
                  <a:lnTo>
                    <a:pt x="16188" y="14276"/>
                  </a:lnTo>
                  <a:lnTo>
                    <a:pt x="16826" y="12364"/>
                  </a:lnTo>
                  <a:lnTo>
                    <a:pt x="16826" y="12364"/>
                  </a:lnTo>
                  <a:lnTo>
                    <a:pt x="17208" y="11472"/>
                  </a:lnTo>
                  <a:lnTo>
                    <a:pt x="17336" y="10962"/>
                  </a:lnTo>
                  <a:lnTo>
                    <a:pt x="17336" y="10452"/>
                  </a:lnTo>
                  <a:lnTo>
                    <a:pt x="17336" y="10452"/>
                  </a:lnTo>
                  <a:lnTo>
                    <a:pt x="17208" y="9433"/>
                  </a:lnTo>
                  <a:lnTo>
                    <a:pt x="16826" y="8413"/>
                  </a:lnTo>
                  <a:lnTo>
                    <a:pt x="16826" y="8413"/>
                  </a:lnTo>
                  <a:lnTo>
                    <a:pt x="16188" y="6374"/>
                  </a:lnTo>
                  <a:lnTo>
                    <a:pt x="16188" y="6374"/>
                  </a:lnTo>
                  <a:lnTo>
                    <a:pt x="15679" y="5226"/>
                  </a:lnTo>
                  <a:lnTo>
                    <a:pt x="15041" y="4079"/>
                  </a:lnTo>
                  <a:lnTo>
                    <a:pt x="15041" y="4079"/>
                  </a:lnTo>
                  <a:lnTo>
                    <a:pt x="14404" y="3314"/>
                  </a:lnTo>
                  <a:lnTo>
                    <a:pt x="13512" y="2550"/>
                  </a:lnTo>
                  <a:lnTo>
                    <a:pt x="12619" y="2167"/>
                  </a:lnTo>
                  <a:lnTo>
                    <a:pt x="11472" y="1785"/>
                  </a:lnTo>
                  <a:lnTo>
                    <a:pt x="11472" y="1785"/>
                  </a:lnTo>
                  <a:lnTo>
                    <a:pt x="10580" y="1785"/>
                  </a:lnTo>
                  <a:lnTo>
                    <a:pt x="9688" y="1785"/>
                  </a:lnTo>
                  <a:lnTo>
                    <a:pt x="8796" y="1657"/>
                  </a:lnTo>
                  <a:lnTo>
                    <a:pt x="7903" y="1530"/>
                  </a:lnTo>
                  <a:lnTo>
                    <a:pt x="7903" y="1530"/>
                  </a:lnTo>
                  <a:lnTo>
                    <a:pt x="6246" y="765"/>
                  </a:lnTo>
                  <a:lnTo>
                    <a:pt x="5482" y="383"/>
                  </a:lnTo>
                  <a:lnTo>
                    <a:pt x="4589" y="128"/>
                  </a:lnTo>
                  <a:lnTo>
                    <a:pt x="4589" y="128"/>
                  </a:lnTo>
                  <a:lnTo>
                    <a:pt x="3570" y="0"/>
                  </a:lnTo>
                  <a:lnTo>
                    <a:pt x="2677" y="0"/>
                  </a:lnTo>
                  <a:lnTo>
                    <a:pt x="1785" y="255"/>
                  </a:lnTo>
                  <a:lnTo>
                    <a:pt x="893" y="765"/>
                  </a:lnTo>
                  <a:lnTo>
                    <a:pt x="893" y="765"/>
                  </a:lnTo>
                  <a:lnTo>
                    <a:pt x="510" y="1148"/>
                  </a:lnTo>
                  <a:lnTo>
                    <a:pt x="128" y="1530"/>
                  </a:lnTo>
                  <a:lnTo>
                    <a:pt x="1" y="2040"/>
                  </a:lnTo>
                  <a:lnTo>
                    <a:pt x="1" y="2677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50" name="Google Shape;673;p20"/>
            <p:cNvSpPr/>
            <p:nvPr/>
          </p:nvSpPr>
          <p:spPr>
            <a:xfrm>
              <a:off x="1420050" y="3086925"/>
              <a:ext cx="427025" cy="554500"/>
            </a:xfrm>
            <a:custGeom>
              <a:avLst/>
              <a:ahLst/>
              <a:rect l="l" t="t" r="r" b="b"/>
              <a:pathLst>
                <a:path w="17081" h="22180" extrusionOk="0">
                  <a:moveTo>
                    <a:pt x="2677" y="0"/>
                  </a:moveTo>
                  <a:lnTo>
                    <a:pt x="2040" y="128"/>
                  </a:lnTo>
                  <a:lnTo>
                    <a:pt x="1403" y="383"/>
                  </a:lnTo>
                  <a:lnTo>
                    <a:pt x="893" y="765"/>
                  </a:lnTo>
                  <a:lnTo>
                    <a:pt x="510" y="1148"/>
                  </a:lnTo>
                  <a:lnTo>
                    <a:pt x="256" y="1530"/>
                  </a:lnTo>
                  <a:lnTo>
                    <a:pt x="1" y="1912"/>
                  </a:lnTo>
                  <a:lnTo>
                    <a:pt x="1" y="2422"/>
                  </a:lnTo>
                  <a:lnTo>
                    <a:pt x="1" y="2677"/>
                  </a:lnTo>
                  <a:lnTo>
                    <a:pt x="128" y="3187"/>
                  </a:lnTo>
                  <a:lnTo>
                    <a:pt x="383" y="3697"/>
                  </a:lnTo>
                  <a:lnTo>
                    <a:pt x="893" y="4207"/>
                  </a:lnTo>
                  <a:lnTo>
                    <a:pt x="1275" y="4589"/>
                  </a:lnTo>
                  <a:lnTo>
                    <a:pt x="2167" y="5354"/>
                  </a:lnTo>
                  <a:lnTo>
                    <a:pt x="2550" y="5864"/>
                  </a:lnTo>
                  <a:lnTo>
                    <a:pt x="2805" y="6501"/>
                  </a:lnTo>
                  <a:lnTo>
                    <a:pt x="2805" y="6883"/>
                  </a:lnTo>
                  <a:lnTo>
                    <a:pt x="2805" y="7266"/>
                  </a:lnTo>
                  <a:lnTo>
                    <a:pt x="2677" y="7776"/>
                  </a:lnTo>
                  <a:lnTo>
                    <a:pt x="2167" y="8795"/>
                  </a:lnTo>
                  <a:lnTo>
                    <a:pt x="1785" y="9688"/>
                  </a:lnTo>
                  <a:lnTo>
                    <a:pt x="1658" y="10197"/>
                  </a:lnTo>
                  <a:lnTo>
                    <a:pt x="1530" y="10707"/>
                  </a:lnTo>
                  <a:lnTo>
                    <a:pt x="1658" y="11090"/>
                  </a:lnTo>
                  <a:lnTo>
                    <a:pt x="1785" y="11600"/>
                  </a:lnTo>
                  <a:lnTo>
                    <a:pt x="2167" y="11982"/>
                  </a:lnTo>
                  <a:lnTo>
                    <a:pt x="2550" y="12364"/>
                  </a:lnTo>
                  <a:lnTo>
                    <a:pt x="2932" y="12619"/>
                  </a:lnTo>
                  <a:lnTo>
                    <a:pt x="3825" y="13002"/>
                  </a:lnTo>
                  <a:lnTo>
                    <a:pt x="4589" y="13257"/>
                  </a:lnTo>
                  <a:lnTo>
                    <a:pt x="5354" y="13512"/>
                  </a:lnTo>
                  <a:lnTo>
                    <a:pt x="6501" y="13766"/>
                  </a:lnTo>
                  <a:lnTo>
                    <a:pt x="7011" y="14021"/>
                  </a:lnTo>
                  <a:lnTo>
                    <a:pt x="7521" y="14404"/>
                  </a:lnTo>
                  <a:lnTo>
                    <a:pt x="7776" y="14786"/>
                  </a:lnTo>
                  <a:lnTo>
                    <a:pt x="8031" y="15169"/>
                  </a:lnTo>
                  <a:lnTo>
                    <a:pt x="8286" y="16188"/>
                  </a:lnTo>
                  <a:lnTo>
                    <a:pt x="8541" y="18100"/>
                  </a:lnTo>
                  <a:lnTo>
                    <a:pt x="8923" y="19120"/>
                  </a:lnTo>
                  <a:lnTo>
                    <a:pt x="9688" y="20140"/>
                  </a:lnTo>
                  <a:lnTo>
                    <a:pt x="10453" y="20904"/>
                  </a:lnTo>
                  <a:lnTo>
                    <a:pt x="11472" y="21542"/>
                  </a:lnTo>
                  <a:lnTo>
                    <a:pt x="12747" y="21924"/>
                  </a:lnTo>
                  <a:lnTo>
                    <a:pt x="13512" y="22052"/>
                  </a:lnTo>
                  <a:lnTo>
                    <a:pt x="14149" y="22179"/>
                  </a:lnTo>
                  <a:lnTo>
                    <a:pt x="14659" y="22052"/>
                  </a:lnTo>
                  <a:lnTo>
                    <a:pt x="15041" y="21924"/>
                  </a:lnTo>
                  <a:lnTo>
                    <a:pt x="15169" y="21669"/>
                  </a:lnTo>
                  <a:lnTo>
                    <a:pt x="15169" y="21159"/>
                  </a:lnTo>
                  <a:lnTo>
                    <a:pt x="15169" y="20140"/>
                  </a:lnTo>
                  <a:lnTo>
                    <a:pt x="15169" y="19630"/>
                  </a:lnTo>
                  <a:lnTo>
                    <a:pt x="15679" y="17845"/>
                  </a:lnTo>
                  <a:lnTo>
                    <a:pt x="15934" y="15933"/>
                  </a:lnTo>
                  <a:lnTo>
                    <a:pt x="16061" y="15041"/>
                  </a:lnTo>
                  <a:lnTo>
                    <a:pt x="16188" y="14276"/>
                  </a:lnTo>
                  <a:lnTo>
                    <a:pt x="16826" y="12364"/>
                  </a:lnTo>
                  <a:lnTo>
                    <a:pt x="17081" y="11727"/>
                  </a:lnTo>
                  <a:lnTo>
                    <a:pt x="17081" y="8923"/>
                  </a:lnTo>
                  <a:lnTo>
                    <a:pt x="16826" y="8413"/>
                  </a:lnTo>
                  <a:lnTo>
                    <a:pt x="16188" y="6374"/>
                  </a:lnTo>
                  <a:lnTo>
                    <a:pt x="16061" y="6119"/>
                  </a:lnTo>
                  <a:lnTo>
                    <a:pt x="15679" y="5099"/>
                  </a:lnTo>
                  <a:lnTo>
                    <a:pt x="15041" y="4079"/>
                  </a:lnTo>
                  <a:lnTo>
                    <a:pt x="15041" y="3952"/>
                  </a:lnTo>
                  <a:lnTo>
                    <a:pt x="14404" y="3187"/>
                  </a:lnTo>
                  <a:lnTo>
                    <a:pt x="13767" y="2677"/>
                  </a:lnTo>
                  <a:lnTo>
                    <a:pt x="13002" y="2295"/>
                  </a:lnTo>
                  <a:lnTo>
                    <a:pt x="12365" y="2040"/>
                  </a:lnTo>
                  <a:lnTo>
                    <a:pt x="11472" y="1785"/>
                  </a:lnTo>
                  <a:lnTo>
                    <a:pt x="9433" y="1785"/>
                  </a:lnTo>
                  <a:lnTo>
                    <a:pt x="8668" y="1657"/>
                  </a:lnTo>
                  <a:lnTo>
                    <a:pt x="7903" y="1530"/>
                  </a:lnTo>
                  <a:lnTo>
                    <a:pt x="6246" y="765"/>
                  </a:lnTo>
                  <a:lnTo>
                    <a:pt x="5482" y="383"/>
                  </a:lnTo>
                  <a:lnTo>
                    <a:pt x="4589" y="128"/>
                  </a:lnTo>
                  <a:lnTo>
                    <a:pt x="3952" y="0"/>
                  </a:lnTo>
                  <a:close/>
                </a:path>
              </a:pathLst>
            </a:custGeom>
            <a:solidFill>
              <a:srgbClr val="507D7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51" name="Google Shape;674;p20"/>
            <p:cNvSpPr/>
            <p:nvPr/>
          </p:nvSpPr>
          <p:spPr>
            <a:xfrm>
              <a:off x="1420050" y="3086925"/>
              <a:ext cx="427025" cy="554500"/>
            </a:xfrm>
            <a:custGeom>
              <a:avLst/>
              <a:ahLst/>
              <a:rect l="l" t="t" r="r" b="b"/>
              <a:pathLst>
                <a:path w="17081" h="22180" fill="none" extrusionOk="0">
                  <a:moveTo>
                    <a:pt x="3315" y="0"/>
                  </a:moveTo>
                  <a:lnTo>
                    <a:pt x="3315" y="0"/>
                  </a:lnTo>
                  <a:lnTo>
                    <a:pt x="2677" y="0"/>
                  </a:lnTo>
                  <a:lnTo>
                    <a:pt x="2040" y="128"/>
                  </a:lnTo>
                  <a:lnTo>
                    <a:pt x="1403" y="383"/>
                  </a:lnTo>
                  <a:lnTo>
                    <a:pt x="893" y="765"/>
                  </a:lnTo>
                  <a:lnTo>
                    <a:pt x="893" y="765"/>
                  </a:lnTo>
                  <a:lnTo>
                    <a:pt x="510" y="1148"/>
                  </a:lnTo>
                  <a:lnTo>
                    <a:pt x="256" y="1530"/>
                  </a:lnTo>
                  <a:lnTo>
                    <a:pt x="1" y="1912"/>
                  </a:lnTo>
                  <a:lnTo>
                    <a:pt x="1" y="2422"/>
                  </a:lnTo>
                  <a:lnTo>
                    <a:pt x="1" y="2422"/>
                  </a:lnTo>
                  <a:lnTo>
                    <a:pt x="1" y="2677"/>
                  </a:lnTo>
                  <a:lnTo>
                    <a:pt x="1" y="2677"/>
                  </a:lnTo>
                  <a:lnTo>
                    <a:pt x="128" y="3187"/>
                  </a:lnTo>
                  <a:lnTo>
                    <a:pt x="383" y="3697"/>
                  </a:lnTo>
                  <a:lnTo>
                    <a:pt x="893" y="4207"/>
                  </a:lnTo>
                  <a:lnTo>
                    <a:pt x="1275" y="4589"/>
                  </a:lnTo>
                  <a:lnTo>
                    <a:pt x="1275" y="4589"/>
                  </a:lnTo>
                  <a:lnTo>
                    <a:pt x="2167" y="5354"/>
                  </a:lnTo>
                  <a:lnTo>
                    <a:pt x="2550" y="5864"/>
                  </a:lnTo>
                  <a:lnTo>
                    <a:pt x="2805" y="6501"/>
                  </a:lnTo>
                  <a:lnTo>
                    <a:pt x="2805" y="6501"/>
                  </a:lnTo>
                  <a:lnTo>
                    <a:pt x="2805" y="6883"/>
                  </a:lnTo>
                  <a:lnTo>
                    <a:pt x="2805" y="6883"/>
                  </a:lnTo>
                  <a:lnTo>
                    <a:pt x="2805" y="7266"/>
                  </a:lnTo>
                  <a:lnTo>
                    <a:pt x="2677" y="7776"/>
                  </a:lnTo>
                  <a:lnTo>
                    <a:pt x="2167" y="8795"/>
                  </a:lnTo>
                  <a:lnTo>
                    <a:pt x="1785" y="9688"/>
                  </a:lnTo>
                  <a:lnTo>
                    <a:pt x="1658" y="10197"/>
                  </a:lnTo>
                  <a:lnTo>
                    <a:pt x="1530" y="10707"/>
                  </a:lnTo>
                  <a:lnTo>
                    <a:pt x="1530" y="10707"/>
                  </a:lnTo>
                  <a:lnTo>
                    <a:pt x="1658" y="11090"/>
                  </a:lnTo>
                  <a:lnTo>
                    <a:pt x="1658" y="11090"/>
                  </a:lnTo>
                  <a:lnTo>
                    <a:pt x="1785" y="11600"/>
                  </a:lnTo>
                  <a:lnTo>
                    <a:pt x="2167" y="11982"/>
                  </a:lnTo>
                  <a:lnTo>
                    <a:pt x="2550" y="12364"/>
                  </a:lnTo>
                  <a:lnTo>
                    <a:pt x="2932" y="12619"/>
                  </a:lnTo>
                  <a:lnTo>
                    <a:pt x="2932" y="12619"/>
                  </a:lnTo>
                  <a:lnTo>
                    <a:pt x="3825" y="13002"/>
                  </a:lnTo>
                  <a:lnTo>
                    <a:pt x="4589" y="13257"/>
                  </a:lnTo>
                  <a:lnTo>
                    <a:pt x="4589" y="13257"/>
                  </a:lnTo>
                  <a:lnTo>
                    <a:pt x="5354" y="13512"/>
                  </a:lnTo>
                  <a:lnTo>
                    <a:pt x="5354" y="13512"/>
                  </a:lnTo>
                  <a:lnTo>
                    <a:pt x="6501" y="13766"/>
                  </a:lnTo>
                  <a:lnTo>
                    <a:pt x="7011" y="14021"/>
                  </a:lnTo>
                  <a:lnTo>
                    <a:pt x="7521" y="14404"/>
                  </a:lnTo>
                  <a:lnTo>
                    <a:pt x="7521" y="14404"/>
                  </a:lnTo>
                  <a:lnTo>
                    <a:pt x="7776" y="14786"/>
                  </a:lnTo>
                  <a:lnTo>
                    <a:pt x="8031" y="15169"/>
                  </a:lnTo>
                  <a:lnTo>
                    <a:pt x="8286" y="16188"/>
                  </a:lnTo>
                  <a:lnTo>
                    <a:pt x="8541" y="18100"/>
                  </a:lnTo>
                  <a:lnTo>
                    <a:pt x="8541" y="18100"/>
                  </a:lnTo>
                  <a:lnTo>
                    <a:pt x="8923" y="19120"/>
                  </a:lnTo>
                  <a:lnTo>
                    <a:pt x="9688" y="20140"/>
                  </a:lnTo>
                  <a:lnTo>
                    <a:pt x="10453" y="20904"/>
                  </a:lnTo>
                  <a:lnTo>
                    <a:pt x="11472" y="21542"/>
                  </a:lnTo>
                  <a:lnTo>
                    <a:pt x="11472" y="21542"/>
                  </a:lnTo>
                  <a:lnTo>
                    <a:pt x="12747" y="21924"/>
                  </a:lnTo>
                  <a:lnTo>
                    <a:pt x="13512" y="22052"/>
                  </a:lnTo>
                  <a:lnTo>
                    <a:pt x="14149" y="22179"/>
                  </a:lnTo>
                  <a:lnTo>
                    <a:pt x="14149" y="22179"/>
                  </a:lnTo>
                  <a:lnTo>
                    <a:pt x="14659" y="22052"/>
                  </a:lnTo>
                  <a:lnTo>
                    <a:pt x="15041" y="21924"/>
                  </a:lnTo>
                  <a:lnTo>
                    <a:pt x="15041" y="21924"/>
                  </a:lnTo>
                  <a:lnTo>
                    <a:pt x="15169" y="21669"/>
                  </a:lnTo>
                  <a:lnTo>
                    <a:pt x="15169" y="21159"/>
                  </a:lnTo>
                  <a:lnTo>
                    <a:pt x="15169" y="21159"/>
                  </a:lnTo>
                  <a:lnTo>
                    <a:pt x="15169" y="20140"/>
                  </a:lnTo>
                  <a:lnTo>
                    <a:pt x="15169" y="20140"/>
                  </a:lnTo>
                  <a:lnTo>
                    <a:pt x="15169" y="19630"/>
                  </a:lnTo>
                  <a:lnTo>
                    <a:pt x="15169" y="19630"/>
                  </a:lnTo>
                  <a:lnTo>
                    <a:pt x="15679" y="17845"/>
                  </a:lnTo>
                  <a:lnTo>
                    <a:pt x="15934" y="15933"/>
                  </a:lnTo>
                  <a:lnTo>
                    <a:pt x="15934" y="15933"/>
                  </a:lnTo>
                  <a:lnTo>
                    <a:pt x="16061" y="15041"/>
                  </a:lnTo>
                  <a:lnTo>
                    <a:pt x="16188" y="14276"/>
                  </a:lnTo>
                  <a:lnTo>
                    <a:pt x="16188" y="14276"/>
                  </a:lnTo>
                  <a:lnTo>
                    <a:pt x="16826" y="12364"/>
                  </a:lnTo>
                  <a:lnTo>
                    <a:pt x="16826" y="12364"/>
                  </a:lnTo>
                  <a:lnTo>
                    <a:pt x="17081" y="11727"/>
                  </a:lnTo>
                  <a:lnTo>
                    <a:pt x="17081" y="8923"/>
                  </a:lnTo>
                  <a:lnTo>
                    <a:pt x="17081" y="8923"/>
                  </a:lnTo>
                  <a:lnTo>
                    <a:pt x="16826" y="8413"/>
                  </a:lnTo>
                  <a:lnTo>
                    <a:pt x="16826" y="8413"/>
                  </a:lnTo>
                  <a:lnTo>
                    <a:pt x="16188" y="6374"/>
                  </a:lnTo>
                  <a:lnTo>
                    <a:pt x="16188" y="6374"/>
                  </a:lnTo>
                  <a:lnTo>
                    <a:pt x="16061" y="6119"/>
                  </a:lnTo>
                  <a:lnTo>
                    <a:pt x="16061" y="6119"/>
                  </a:lnTo>
                  <a:lnTo>
                    <a:pt x="15679" y="5099"/>
                  </a:lnTo>
                  <a:lnTo>
                    <a:pt x="15041" y="4079"/>
                  </a:lnTo>
                  <a:lnTo>
                    <a:pt x="15041" y="4079"/>
                  </a:lnTo>
                  <a:lnTo>
                    <a:pt x="15041" y="3952"/>
                  </a:lnTo>
                  <a:lnTo>
                    <a:pt x="15041" y="3952"/>
                  </a:lnTo>
                  <a:lnTo>
                    <a:pt x="14404" y="3187"/>
                  </a:lnTo>
                  <a:lnTo>
                    <a:pt x="14404" y="3187"/>
                  </a:lnTo>
                  <a:lnTo>
                    <a:pt x="13767" y="2677"/>
                  </a:lnTo>
                  <a:lnTo>
                    <a:pt x="13002" y="2295"/>
                  </a:lnTo>
                  <a:lnTo>
                    <a:pt x="12365" y="2040"/>
                  </a:lnTo>
                  <a:lnTo>
                    <a:pt x="11472" y="1785"/>
                  </a:lnTo>
                  <a:lnTo>
                    <a:pt x="11472" y="1785"/>
                  </a:lnTo>
                  <a:lnTo>
                    <a:pt x="10962" y="1785"/>
                  </a:lnTo>
                  <a:lnTo>
                    <a:pt x="10962" y="1785"/>
                  </a:lnTo>
                  <a:lnTo>
                    <a:pt x="9433" y="1785"/>
                  </a:lnTo>
                  <a:lnTo>
                    <a:pt x="8668" y="1657"/>
                  </a:lnTo>
                  <a:lnTo>
                    <a:pt x="7903" y="1530"/>
                  </a:lnTo>
                  <a:lnTo>
                    <a:pt x="7903" y="1530"/>
                  </a:lnTo>
                  <a:lnTo>
                    <a:pt x="6246" y="765"/>
                  </a:lnTo>
                  <a:lnTo>
                    <a:pt x="5482" y="383"/>
                  </a:lnTo>
                  <a:lnTo>
                    <a:pt x="4589" y="128"/>
                  </a:lnTo>
                  <a:lnTo>
                    <a:pt x="4589" y="128"/>
                  </a:lnTo>
                  <a:lnTo>
                    <a:pt x="3952" y="0"/>
                  </a:lnTo>
                  <a:lnTo>
                    <a:pt x="3315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52" name="Google Shape;675;p20"/>
            <p:cNvSpPr/>
            <p:nvPr/>
          </p:nvSpPr>
          <p:spPr>
            <a:xfrm>
              <a:off x="1483775" y="3128350"/>
              <a:ext cx="331450" cy="427025"/>
            </a:xfrm>
            <a:custGeom>
              <a:avLst/>
              <a:ahLst/>
              <a:rect l="l" t="t" r="r" b="b"/>
              <a:pathLst>
                <a:path w="13258" h="17081" extrusionOk="0">
                  <a:moveTo>
                    <a:pt x="128" y="0"/>
                  </a:moveTo>
                  <a:lnTo>
                    <a:pt x="1" y="128"/>
                  </a:lnTo>
                  <a:lnTo>
                    <a:pt x="1" y="255"/>
                  </a:lnTo>
                  <a:lnTo>
                    <a:pt x="128" y="255"/>
                  </a:lnTo>
                  <a:lnTo>
                    <a:pt x="1403" y="765"/>
                  </a:lnTo>
                  <a:lnTo>
                    <a:pt x="3315" y="1530"/>
                  </a:lnTo>
                  <a:lnTo>
                    <a:pt x="4335" y="2167"/>
                  </a:lnTo>
                  <a:lnTo>
                    <a:pt x="5482" y="2805"/>
                  </a:lnTo>
                  <a:lnTo>
                    <a:pt x="6501" y="3697"/>
                  </a:lnTo>
                  <a:lnTo>
                    <a:pt x="7649" y="4589"/>
                  </a:lnTo>
                  <a:lnTo>
                    <a:pt x="8668" y="5736"/>
                  </a:lnTo>
                  <a:lnTo>
                    <a:pt x="9688" y="6883"/>
                  </a:lnTo>
                  <a:lnTo>
                    <a:pt x="10580" y="8158"/>
                  </a:lnTo>
                  <a:lnTo>
                    <a:pt x="11473" y="9688"/>
                  </a:lnTo>
                  <a:lnTo>
                    <a:pt x="12110" y="11217"/>
                  </a:lnTo>
                  <a:lnTo>
                    <a:pt x="12620" y="13002"/>
                  </a:lnTo>
                  <a:lnTo>
                    <a:pt x="12875" y="14914"/>
                  </a:lnTo>
                  <a:lnTo>
                    <a:pt x="12875" y="16953"/>
                  </a:lnTo>
                  <a:lnTo>
                    <a:pt x="13002" y="17081"/>
                  </a:lnTo>
                  <a:lnTo>
                    <a:pt x="13257" y="17081"/>
                  </a:lnTo>
                  <a:lnTo>
                    <a:pt x="13257" y="16953"/>
                  </a:lnTo>
                  <a:lnTo>
                    <a:pt x="13257" y="14786"/>
                  </a:lnTo>
                  <a:lnTo>
                    <a:pt x="12875" y="12874"/>
                  </a:lnTo>
                  <a:lnTo>
                    <a:pt x="12365" y="11090"/>
                  </a:lnTo>
                  <a:lnTo>
                    <a:pt x="11727" y="9560"/>
                  </a:lnTo>
                  <a:lnTo>
                    <a:pt x="10963" y="8031"/>
                  </a:lnTo>
                  <a:lnTo>
                    <a:pt x="9943" y="6629"/>
                  </a:lnTo>
                  <a:lnTo>
                    <a:pt x="8923" y="5481"/>
                  </a:lnTo>
                  <a:lnTo>
                    <a:pt x="7904" y="4334"/>
                  </a:lnTo>
                  <a:lnTo>
                    <a:pt x="6756" y="3442"/>
                  </a:lnTo>
                  <a:lnTo>
                    <a:pt x="5609" y="2550"/>
                  </a:lnTo>
                  <a:lnTo>
                    <a:pt x="4462" y="1785"/>
                  </a:lnTo>
                  <a:lnTo>
                    <a:pt x="3442" y="1275"/>
                  </a:lnTo>
                  <a:lnTo>
                    <a:pt x="1530" y="38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53" name="Google Shape;676;p20"/>
            <p:cNvSpPr/>
            <p:nvPr/>
          </p:nvSpPr>
          <p:spPr>
            <a:xfrm>
              <a:off x="1525200" y="3290875"/>
              <a:ext cx="219900" cy="38250"/>
            </a:xfrm>
            <a:custGeom>
              <a:avLst/>
              <a:ahLst/>
              <a:rect l="l" t="t" r="r" b="b"/>
              <a:pathLst>
                <a:path w="8796" h="1530" extrusionOk="0">
                  <a:moveTo>
                    <a:pt x="3825" y="0"/>
                  </a:moveTo>
                  <a:lnTo>
                    <a:pt x="2550" y="255"/>
                  </a:lnTo>
                  <a:lnTo>
                    <a:pt x="1530" y="510"/>
                  </a:lnTo>
                  <a:lnTo>
                    <a:pt x="766" y="892"/>
                  </a:lnTo>
                  <a:lnTo>
                    <a:pt x="128" y="1147"/>
                  </a:lnTo>
                  <a:lnTo>
                    <a:pt x="1" y="1275"/>
                  </a:lnTo>
                  <a:lnTo>
                    <a:pt x="128" y="1402"/>
                  </a:lnTo>
                  <a:lnTo>
                    <a:pt x="256" y="1530"/>
                  </a:lnTo>
                  <a:lnTo>
                    <a:pt x="1021" y="1147"/>
                  </a:lnTo>
                  <a:lnTo>
                    <a:pt x="1658" y="892"/>
                  </a:lnTo>
                  <a:lnTo>
                    <a:pt x="2678" y="637"/>
                  </a:lnTo>
                  <a:lnTo>
                    <a:pt x="3952" y="382"/>
                  </a:lnTo>
                  <a:lnTo>
                    <a:pt x="5354" y="382"/>
                  </a:lnTo>
                  <a:lnTo>
                    <a:pt x="6884" y="510"/>
                  </a:lnTo>
                  <a:lnTo>
                    <a:pt x="8541" y="1020"/>
                  </a:lnTo>
                  <a:lnTo>
                    <a:pt x="8668" y="1020"/>
                  </a:lnTo>
                  <a:lnTo>
                    <a:pt x="8796" y="892"/>
                  </a:lnTo>
                  <a:lnTo>
                    <a:pt x="8796" y="765"/>
                  </a:lnTo>
                  <a:lnTo>
                    <a:pt x="8668" y="637"/>
                  </a:lnTo>
                  <a:lnTo>
                    <a:pt x="7776" y="382"/>
                  </a:lnTo>
                  <a:lnTo>
                    <a:pt x="6884" y="128"/>
                  </a:lnTo>
                  <a:lnTo>
                    <a:pt x="53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54" name="Google Shape;677;p20"/>
            <p:cNvSpPr/>
            <p:nvPr/>
          </p:nvSpPr>
          <p:spPr>
            <a:xfrm>
              <a:off x="3810000" y="438875"/>
              <a:ext cx="1962950" cy="3157925"/>
            </a:xfrm>
            <a:custGeom>
              <a:avLst/>
              <a:ahLst/>
              <a:rect l="l" t="t" r="r" b="b"/>
              <a:pathLst>
                <a:path w="78518" h="126317" extrusionOk="0">
                  <a:moveTo>
                    <a:pt x="0" y="0"/>
                  </a:moveTo>
                  <a:lnTo>
                    <a:pt x="0" y="81067"/>
                  </a:lnTo>
                  <a:lnTo>
                    <a:pt x="78517" y="126317"/>
                  </a:lnTo>
                  <a:lnTo>
                    <a:pt x="78517" y="453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55" name="Google Shape;678;p20"/>
            <p:cNvSpPr/>
            <p:nvPr/>
          </p:nvSpPr>
          <p:spPr>
            <a:xfrm>
              <a:off x="3810000" y="438875"/>
              <a:ext cx="1962950" cy="3157925"/>
            </a:xfrm>
            <a:custGeom>
              <a:avLst/>
              <a:ahLst/>
              <a:rect l="l" t="t" r="r" b="b"/>
              <a:pathLst>
                <a:path w="78518" h="126317" fill="none" extrusionOk="0">
                  <a:moveTo>
                    <a:pt x="0" y="81067"/>
                  </a:moveTo>
                  <a:lnTo>
                    <a:pt x="0" y="0"/>
                  </a:lnTo>
                  <a:lnTo>
                    <a:pt x="78517" y="45377"/>
                  </a:lnTo>
                  <a:lnTo>
                    <a:pt x="78517" y="126317"/>
                  </a:lnTo>
                  <a:lnTo>
                    <a:pt x="0" y="81067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56" name="Google Shape;679;p20"/>
            <p:cNvSpPr/>
            <p:nvPr/>
          </p:nvSpPr>
          <p:spPr>
            <a:xfrm>
              <a:off x="3810000" y="438875"/>
              <a:ext cx="1962950" cy="3046400"/>
            </a:xfrm>
            <a:custGeom>
              <a:avLst/>
              <a:ahLst/>
              <a:rect l="l" t="t" r="r" b="b"/>
              <a:pathLst>
                <a:path w="78518" h="121856" extrusionOk="0">
                  <a:moveTo>
                    <a:pt x="27277" y="50731"/>
                  </a:moveTo>
                  <a:lnTo>
                    <a:pt x="51240" y="64624"/>
                  </a:lnTo>
                  <a:lnTo>
                    <a:pt x="51240" y="88587"/>
                  </a:lnTo>
                  <a:lnTo>
                    <a:pt x="52260" y="89225"/>
                  </a:lnTo>
                  <a:lnTo>
                    <a:pt x="51240" y="89735"/>
                  </a:lnTo>
                  <a:lnTo>
                    <a:pt x="26257" y="75331"/>
                  </a:lnTo>
                  <a:lnTo>
                    <a:pt x="27277" y="74694"/>
                  </a:lnTo>
                  <a:lnTo>
                    <a:pt x="27277" y="50731"/>
                  </a:lnTo>
                  <a:close/>
                  <a:moveTo>
                    <a:pt x="0" y="0"/>
                  </a:moveTo>
                  <a:lnTo>
                    <a:pt x="0" y="76478"/>
                  </a:lnTo>
                  <a:lnTo>
                    <a:pt x="9432" y="81959"/>
                  </a:lnTo>
                  <a:lnTo>
                    <a:pt x="9942" y="80685"/>
                  </a:lnTo>
                  <a:lnTo>
                    <a:pt x="10197" y="80175"/>
                  </a:lnTo>
                  <a:lnTo>
                    <a:pt x="10325" y="79920"/>
                  </a:lnTo>
                  <a:lnTo>
                    <a:pt x="10579" y="79665"/>
                  </a:lnTo>
                  <a:lnTo>
                    <a:pt x="10834" y="79665"/>
                  </a:lnTo>
                  <a:lnTo>
                    <a:pt x="11217" y="79792"/>
                  </a:lnTo>
                  <a:lnTo>
                    <a:pt x="11599" y="79920"/>
                  </a:lnTo>
                  <a:lnTo>
                    <a:pt x="12746" y="80302"/>
                  </a:lnTo>
                  <a:lnTo>
                    <a:pt x="13766" y="80812"/>
                  </a:lnTo>
                  <a:lnTo>
                    <a:pt x="14913" y="81449"/>
                  </a:lnTo>
                  <a:lnTo>
                    <a:pt x="15296" y="81832"/>
                  </a:lnTo>
                  <a:lnTo>
                    <a:pt x="15423" y="82087"/>
                  </a:lnTo>
                  <a:lnTo>
                    <a:pt x="15551" y="82469"/>
                  </a:lnTo>
                  <a:lnTo>
                    <a:pt x="15551" y="82851"/>
                  </a:lnTo>
                  <a:lnTo>
                    <a:pt x="15551" y="83489"/>
                  </a:lnTo>
                  <a:lnTo>
                    <a:pt x="15423" y="83999"/>
                  </a:lnTo>
                  <a:lnTo>
                    <a:pt x="15551" y="83999"/>
                  </a:lnTo>
                  <a:lnTo>
                    <a:pt x="15805" y="83871"/>
                  </a:lnTo>
                  <a:lnTo>
                    <a:pt x="15933" y="83744"/>
                  </a:lnTo>
                  <a:lnTo>
                    <a:pt x="16060" y="83361"/>
                  </a:lnTo>
                  <a:lnTo>
                    <a:pt x="16315" y="83234"/>
                  </a:lnTo>
                  <a:lnTo>
                    <a:pt x="16953" y="83234"/>
                  </a:lnTo>
                  <a:lnTo>
                    <a:pt x="17717" y="83744"/>
                  </a:lnTo>
                  <a:lnTo>
                    <a:pt x="17972" y="83999"/>
                  </a:lnTo>
                  <a:lnTo>
                    <a:pt x="18227" y="84381"/>
                  </a:lnTo>
                  <a:lnTo>
                    <a:pt x="18227" y="84636"/>
                  </a:lnTo>
                  <a:lnTo>
                    <a:pt x="18100" y="85401"/>
                  </a:lnTo>
                  <a:lnTo>
                    <a:pt x="17590" y="86675"/>
                  </a:lnTo>
                  <a:lnTo>
                    <a:pt x="17845" y="86930"/>
                  </a:lnTo>
                  <a:lnTo>
                    <a:pt x="18355" y="86675"/>
                  </a:lnTo>
                  <a:lnTo>
                    <a:pt x="18737" y="86293"/>
                  </a:lnTo>
                  <a:lnTo>
                    <a:pt x="19119" y="87568"/>
                  </a:lnTo>
                  <a:lnTo>
                    <a:pt x="78517" y="121855"/>
                  </a:lnTo>
                  <a:lnTo>
                    <a:pt x="78517" y="453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CAA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57" name="Google Shape;680;p20"/>
            <p:cNvSpPr/>
            <p:nvPr/>
          </p:nvSpPr>
          <p:spPr>
            <a:xfrm>
              <a:off x="5772925" y="3596775"/>
              <a:ext cx="25" cy="25"/>
            </a:xfrm>
            <a:custGeom>
              <a:avLst/>
              <a:ah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58" name="Google Shape;681;p20"/>
            <p:cNvSpPr/>
            <p:nvPr/>
          </p:nvSpPr>
          <p:spPr>
            <a:xfrm>
              <a:off x="4466425" y="1707125"/>
              <a:ext cx="650075" cy="975125"/>
            </a:xfrm>
            <a:custGeom>
              <a:avLst/>
              <a:ahLst/>
              <a:rect l="l" t="t" r="r" b="b"/>
              <a:pathLst>
                <a:path w="26003" h="39005" fill="none" extrusionOk="0">
                  <a:moveTo>
                    <a:pt x="1020" y="23964"/>
                  </a:moveTo>
                  <a:lnTo>
                    <a:pt x="1020" y="23964"/>
                  </a:lnTo>
                  <a:lnTo>
                    <a:pt x="1020" y="1"/>
                  </a:lnTo>
                  <a:lnTo>
                    <a:pt x="24983" y="13894"/>
                  </a:lnTo>
                  <a:lnTo>
                    <a:pt x="24983" y="37857"/>
                  </a:lnTo>
                  <a:lnTo>
                    <a:pt x="26003" y="38495"/>
                  </a:lnTo>
                  <a:lnTo>
                    <a:pt x="24983" y="39005"/>
                  </a:lnTo>
                  <a:lnTo>
                    <a:pt x="0" y="24601"/>
                  </a:lnTo>
                  <a:lnTo>
                    <a:pt x="1020" y="23964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59" name="Google Shape;682;p20"/>
            <p:cNvSpPr/>
            <p:nvPr/>
          </p:nvSpPr>
          <p:spPr>
            <a:xfrm>
              <a:off x="3810000" y="438875"/>
              <a:ext cx="1962950" cy="3046400"/>
            </a:xfrm>
            <a:custGeom>
              <a:avLst/>
              <a:ahLst/>
              <a:rect l="l" t="t" r="r" b="b"/>
              <a:pathLst>
                <a:path w="78518" h="121856" fill="none" extrusionOk="0">
                  <a:moveTo>
                    <a:pt x="0" y="0"/>
                  </a:moveTo>
                  <a:lnTo>
                    <a:pt x="0" y="76478"/>
                  </a:lnTo>
                  <a:lnTo>
                    <a:pt x="9432" y="81959"/>
                  </a:lnTo>
                  <a:lnTo>
                    <a:pt x="9432" y="81959"/>
                  </a:lnTo>
                  <a:lnTo>
                    <a:pt x="9942" y="80685"/>
                  </a:lnTo>
                  <a:lnTo>
                    <a:pt x="9942" y="80685"/>
                  </a:lnTo>
                  <a:lnTo>
                    <a:pt x="10197" y="80175"/>
                  </a:lnTo>
                  <a:lnTo>
                    <a:pt x="10325" y="79920"/>
                  </a:lnTo>
                  <a:lnTo>
                    <a:pt x="10579" y="79665"/>
                  </a:lnTo>
                  <a:lnTo>
                    <a:pt x="10579" y="79665"/>
                  </a:lnTo>
                  <a:lnTo>
                    <a:pt x="10834" y="79665"/>
                  </a:lnTo>
                  <a:lnTo>
                    <a:pt x="10834" y="79665"/>
                  </a:lnTo>
                  <a:lnTo>
                    <a:pt x="11217" y="79792"/>
                  </a:lnTo>
                  <a:lnTo>
                    <a:pt x="11599" y="79920"/>
                  </a:lnTo>
                  <a:lnTo>
                    <a:pt x="11599" y="79920"/>
                  </a:lnTo>
                  <a:lnTo>
                    <a:pt x="12746" y="80302"/>
                  </a:lnTo>
                  <a:lnTo>
                    <a:pt x="13766" y="80812"/>
                  </a:lnTo>
                  <a:lnTo>
                    <a:pt x="13766" y="80812"/>
                  </a:lnTo>
                  <a:lnTo>
                    <a:pt x="14913" y="81449"/>
                  </a:lnTo>
                  <a:lnTo>
                    <a:pt x="15296" y="81832"/>
                  </a:lnTo>
                  <a:lnTo>
                    <a:pt x="15423" y="82087"/>
                  </a:lnTo>
                  <a:lnTo>
                    <a:pt x="15551" y="82469"/>
                  </a:lnTo>
                  <a:lnTo>
                    <a:pt x="15551" y="82469"/>
                  </a:lnTo>
                  <a:lnTo>
                    <a:pt x="15551" y="82851"/>
                  </a:lnTo>
                  <a:lnTo>
                    <a:pt x="15551" y="82851"/>
                  </a:lnTo>
                  <a:lnTo>
                    <a:pt x="15551" y="83489"/>
                  </a:lnTo>
                  <a:lnTo>
                    <a:pt x="15423" y="83999"/>
                  </a:lnTo>
                  <a:lnTo>
                    <a:pt x="15423" y="83999"/>
                  </a:lnTo>
                  <a:lnTo>
                    <a:pt x="15551" y="83999"/>
                  </a:lnTo>
                  <a:lnTo>
                    <a:pt x="15551" y="83999"/>
                  </a:lnTo>
                  <a:lnTo>
                    <a:pt x="15805" y="83871"/>
                  </a:lnTo>
                  <a:lnTo>
                    <a:pt x="15933" y="83744"/>
                  </a:lnTo>
                  <a:lnTo>
                    <a:pt x="15933" y="83744"/>
                  </a:lnTo>
                  <a:lnTo>
                    <a:pt x="16060" y="83361"/>
                  </a:lnTo>
                  <a:lnTo>
                    <a:pt x="16315" y="83234"/>
                  </a:lnTo>
                  <a:lnTo>
                    <a:pt x="16315" y="83234"/>
                  </a:lnTo>
                  <a:lnTo>
                    <a:pt x="16443" y="83234"/>
                  </a:lnTo>
                  <a:lnTo>
                    <a:pt x="16443" y="83234"/>
                  </a:lnTo>
                  <a:lnTo>
                    <a:pt x="16953" y="83234"/>
                  </a:lnTo>
                  <a:lnTo>
                    <a:pt x="16953" y="83234"/>
                  </a:lnTo>
                  <a:lnTo>
                    <a:pt x="17717" y="83744"/>
                  </a:lnTo>
                  <a:lnTo>
                    <a:pt x="17972" y="83999"/>
                  </a:lnTo>
                  <a:lnTo>
                    <a:pt x="18227" y="84381"/>
                  </a:lnTo>
                  <a:lnTo>
                    <a:pt x="18227" y="84381"/>
                  </a:lnTo>
                  <a:lnTo>
                    <a:pt x="18227" y="84636"/>
                  </a:lnTo>
                  <a:lnTo>
                    <a:pt x="18227" y="84636"/>
                  </a:lnTo>
                  <a:lnTo>
                    <a:pt x="18100" y="85401"/>
                  </a:lnTo>
                  <a:lnTo>
                    <a:pt x="18100" y="85401"/>
                  </a:lnTo>
                  <a:lnTo>
                    <a:pt x="17590" y="86675"/>
                  </a:lnTo>
                  <a:lnTo>
                    <a:pt x="17845" y="86930"/>
                  </a:lnTo>
                  <a:lnTo>
                    <a:pt x="17845" y="86930"/>
                  </a:lnTo>
                  <a:lnTo>
                    <a:pt x="18355" y="86675"/>
                  </a:lnTo>
                  <a:lnTo>
                    <a:pt x="18737" y="86293"/>
                  </a:lnTo>
                  <a:lnTo>
                    <a:pt x="18737" y="86293"/>
                  </a:lnTo>
                  <a:lnTo>
                    <a:pt x="19119" y="87568"/>
                  </a:lnTo>
                  <a:lnTo>
                    <a:pt x="78517" y="121855"/>
                  </a:lnTo>
                  <a:lnTo>
                    <a:pt x="78517" y="4537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60" name="Google Shape;683;p20"/>
            <p:cNvSpPr/>
            <p:nvPr/>
          </p:nvSpPr>
          <p:spPr>
            <a:xfrm>
              <a:off x="3810000" y="438875"/>
              <a:ext cx="0" cy="25"/>
            </a:xfrm>
            <a:custGeom>
              <a:avLst/>
              <a:ahLst/>
              <a:rect l="l" t="t" r="r" b="b"/>
              <a:pathLst>
                <a:path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61" name="Google Shape;684;p20"/>
            <p:cNvSpPr/>
            <p:nvPr/>
          </p:nvSpPr>
          <p:spPr>
            <a:xfrm>
              <a:off x="1847050" y="438875"/>
              <a:ext cx="1962950" cy="3157925"/>
            </a:xfrm>
            <a:custGeom>
              <a:avLst/>
              <a:ahLst/>
              <a:rect l="l" t="t" r="r" b="b"/>
              <a:pathLst>
                <a:path w="78518" h="126317" extrusionOk="0">
                  <a:moveTo>
                    <a:pt x="78518" y="0"/>
                  </a:moveTo>
                  <a:lnTo>
                    <a:pt x="1" y="45377"/>
                  </a:lnTo>
                  <a:lnTo>
                    <a:pt x="1" y="126317"/>
                  </a:lnTo>
                  <a:lnTo>
                    <a:pt x="78518" y="81067"/>
                  </a:lnTo>
                  <a:lnTo>
                    <a:pt x="78518" y="0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62" name="Google Shape;685;p20"/>
            <p:cNvSpPr/>
            <p:nvPr/>
          </p:nvSpPr>
          <p:spPr>
            <a:xfrm>
              <a:off x="1847050" y="438875"/>
              <a:ext cx="1962950" cy="3157925"/>
            </a:xfrm>
            <a:custGeom>
              <a:avLst/>
              <a:ahLst/>
              <a:rect l="l" t="t" r="r" b="b"/>
              <a:pathLst>
                <a:path w="78518" h="126317" fill="none" extrusionOk="0">
                  <a:moveTo>
                    <a:pt x="78518" y="81067"/>
                  </a:moveTo>
                  <a:lnTo>
                    <a:pt x="78518" y="0"/>
                  </a:lnTo>
                  <a:lnTo>
                    <a:pt x="1" y="45377"/>
                  </a:lnTo>
                  <a:lnTo>
                    <a:pt x="1" y="126317"/>
                  </a:lnTo>
                  <a:lnTo>
                    <a:pt x="78518" y="81067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63" name="Google Shape;686;p20"/>
            <p:cNvSpPr/>
            <p:nvPr/>
          </p:nvSpPr>
          <p:spPr>
            <a:xfrm>
              <a:off x="1847050" y="438875"/>
              <a:ext cx="1962950" cy="3157925"/>
            </a:xfrm>
            <a:custGeom>
              <a:avLst/>
              <a:ahLst/>
              <a:rect l="l" t="t" r="r" b="b"/>
              <a:pathLst>
                <a:path w="78518" h="126317" extrusionOk="0">
                  <a:moveTo>
                    <a:pt x="48182" y="48564"/>
                  </a:moveTo>
                  <a:lnTo>
                    <a:pt x="48947" y="49074"/>
                  </a:lnTo>
                  <a:lnTo>
                    <a:pt x="48947" y="69850"/>
                  </a:lnTo>
                  <a:lnTo>
                    <a:pt x="14914" y="89480"/>
                  </a:lnTo>
                  <a:lnTo>
                    <a:pt x="14149" y="89097"/>
                  </a:lnTo>
                  <a:lnTo>
                    <a:pt x="14149" y="68193"/>
                  </a:lnTo>
                  <a:lnTo>
                    <a:pt x="48182" y="48564"/>
                  </a:lnTo>
                  <a:close/>
                  <a:moveTo>
                    <a:pt x="78518" y="0"/>
                  </a:moveTo>
                  <a:lnTo>
                    <a:pt x="1" y="45377"/>
                  </a:lnTo>
                  <a:lnTo>
                    <a:pt x="1" y="126317"/>
                  </a:lnTo>
                  <a:lnTo>
                    <a:pt x="10963" y="119943"/>
                  </a:lnTo>
                  <a:lnTo>
                    <a:pt x="10963" y="101971"/>
                  </a:lnTo>
                  <a:lnTo>
                    <a:pt x="11090" y="101334"/>
                  </a:lnTo>
                  <a:lnTo>
                    <a:pt x="11345" y="100696"/>
                  </a:lnTo>
                  <a:lnTo>
                    <a:pt x="11727" y="100187"/>
                  </a:lnTo>
                  <a:lnTo>
                    <a:pt x="12110" y="99677"/>
                  </a:lnTo>
                  <a:lnTo>
                    <a:pt x="12237" y="99549"/>
                  </a:lnTo>
                  <a:lnTo>
                    <a:pt x="12365" y="99549"/>
                  </a:lnTo>
                  <a:lnTo>
                    <a:pt x="26131" y="91519"/>
                  </a:lnTo>
                  <a:lnTo>
                    <a:pt x="26258" y="90754"/>
                  </a:lnTo>
                  <a:lnTo>
                    <a:pt x="26386" y="89862"/>
                  </a:lnTo>
                  <a:lnTo>
                    <a:pt x="26895" y="88970"/>
                  </a:lnTo>
                  <a:lnTo>
                    <a:pt x="27278" y="88587"/>
                  </a:lnTo>
                  <a:lnTo>
                    <a:pt x="27660" y="88332"/>
                  </a:lnTo>
                  <a:lnTo>
                    <a:pt x="28170" y="88205"/>
                  </a:lnTo>
                  <a:lnTo>
                    <a:pt x="28298" y="87950"/>
                  </a:lnTo>
                  <a:lnTo>
                    <a:pt x="28680" y="87440"/>
                  </a:lnTo>
                  <a:lnTo>
                    <a:pt x="29317" y="86930"/>
                  </a:lnTo>
                  <a:lnTo>
                    <a:pt x="29700" y="86675"/>
                  </a:lnTo>
                  <a:lnTo>
                    <a:pt x="30209" y="86420"/>
                  </a:lnTo>
                  <a:lnTo>
                    <a:pt x="30974" y="86293"/>
                  </a:lnTo>
                  <a:lnTo>
                    <a:pt x="31612" y="86166"/>
                  </a:lnTo>
                  <a:lnTo>
                    <a:pt x="32376" y="86293"/>
                  </a:lnTo>
                  <a:lnTo>
                    <a:pt x="34033" y="86803"/>
                  </a:lnTo>
                  <a:lnTo>
                    <a:pt x="34288" y="86803"/>
                  </a:lnTo>
                  <a:lnTo>
                    <a:pt x="53025" y="76096"/>
                  </a:lnTo>
                  <a:lnTo>
                    <a:pt x="53280" y="75968"/>
                  </a:lnTo>
                  <a:lnTo>
                    <a:pt x="53790" y="75841"/>
                  </a:lnTo>
                  <a:lnTo>
                    <a:pt x="54427" y="75714"/>
                  </a:lnTo>
                  <a:lnTo>
                    <a:pt x="55192" y="75841"/>
                  </a:lnTo>
                  <a:lnTo>
                    <a:pt x="55830" y="76096"/>
                  </a:lnTo>
                  <a:lnTo>
                    <a:pt x="56212" y="76351"/>
                  </a:lnTo>
                  <a:lnTo>
                    <a:pt x="56977" y="76733"/>
                  </a:lnTo>
                  <a:lnTo>
                    <a:pt x="57487" y="77243"/>
                  </a:lnTo>
                  <a:lnTo>
                    <a:pt x="57996" y="77753"/>
                  </a:lnTo>
                  <a:lnTo>
                    <a:pt x="58379" y="78518"/>
                  </a:lnTo>
                  <a:lnTo>
                    <a:pt x="58634" y="79155"/>
                  </a:lnTo>
                  <a:lnTo>
                    <a:pt x="59653" y="87568"/>
                  </a:lnTo>
                  <a:lnTo>
                    <a:pt x="63477" y="89735"/>
                  </a:lnTo>
                  <a:lnTo>
                    <a:pt x="78518" y="81067"/>
                  </a:lnTo>
                  <a:lnTo>
                    <a:pt x="78518" y="76478"/>
                  </a:lnTo>
                  <a:lnTo>
                    <a:pt x="78518" y="0"/>
                  </a:lnTo>
                  <a:close/>
                </a:path>
              </a:pathLst>
            </a:custGeom>
            <a:solidFill>
              <a:srgbClr val="E4E0B9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64" name="Google Shape;687;p20"/>
            <p:cNvSpPr/>
            <p:nvPr/>
          </p:nvSpPr>
          <p:spPr>
            <a:xfrm>
              <a:off x="2200775" y="1652950"/>
              <a:ext cx="869950" cy="1022925"/>
            </a:xfrm>
            <a:custGeom>
              <a:avLst/>
              <a:ahLst/>
              <a:rect l="l" t="t" r="r" b="b"/>
              <a:pathLst>
                <a:path w="34798" h="40917" fill="none" extrusionOk="0">
                  <a:moveTo>
                    <a:pt x="765" y="40917"/>
                  </a:moveTo>
                  <a:lnTo>
                    <a:pt x="0" y="40534"/>
                  </a:lnTo>
                  <a:lnTo>
                    <a:pt x="0" y="19630"/>
                  </a:lnTo>
                  <a:lnTo>
                    <a:pt x="34033" y="1"/>
                  </a:lnTo>
                  <a:lnTo>
                    <a:pt x="34798" y="511"/>
                  </a:lnTo>
                  <a:lnTo>
                    <a:pt x="34798" y="21287"/>
                  </a:lnTo>
                  <a:lnTo>
                    <a:pt x="765" y="40917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65" name="Google Shape;688;p20"/>
            <p:cNvSpPr/>
            <p:nvPr/>
          </p:nvSpPr>
          <p:spPr>
            <a:xfrm>
              <a:off x="1847050" y="438875"/>
              <a:ext cx="1962950" cy="3157925"/>
            </a:xfrm>
            <a:custGeom>
              <a:avLst/>
              <a:ahLst/>
              <a:rect l="l" t="t" r="r" b="b"/>
              <a:pathLst>
                <a:path w="78518" h="126317" fill="none" extrusionOk="0">
                  <a:moveTo>
                    <a:pt x="78518" y="0"/>
                  </a:moveTo>
                  <a:lnTo>
                    <a:pt x="78518" y="0"/>
                  </a:lnTo>
                  <a:lnTo>
                    <a:pt x="1" y="45377"/>
                  </a:lnTo>
                  <a:lnTo>
                    <a:pt x="1" y="126317"/>
                  </a:lnTo>
                  <a:lnTo>
                    <a:pt x="1" y="126317"/>
                  </a:lnTo>
                  <a:lnTo>
                    <a:pt x="10963" y="119943"/>
                  </a:lnTo>
                  <a:lnTo>
                    <a:pt x="10963" y="101971"/>
                  </a:lnTo>
                  <a:lnTo>
                    <a:pt x="10963" y="101971"/>
                  </a:lnTo>
                  <a:lnTo>
                    <a:pt x="11090" y="101334"/>
                  </a:lnTo>
                  <a:lnTo>
                    <a:pt x="11345" y="100696"/>
                  </a:lnTo>
                  <a:lnTo>
                    <a:pt x="11727" y="100187"/>
                  </a:lnTo>
                  <a:lnTo>
                    <a:pt x="12110" y="99677"/>
                  </a:lnTo>
                  <a:lnTo>
                    <a:pt x="12110" y="99677"/>
                  </a:lnTo>
                  <a:lnTo>
                    <a:pt x="12237" y="99549"/>
                  </a:lnTo>
                  <a:lnTo>
                    <a:pt x="12237" y="99549"/>
                  </a:lnTo>
                  <a:lnTo>
                    <a:pt x="12237" y="99549"/>
                  </a:lnTo>
                  <a:lnTo>
                    <a:pt x="12237" y="99549"/>
                  </a:lnTo>
                  <a:lnTo>
                    <a:pt x="12237" y="99549"/>
                  </a:lnTo>
                  <a:lnTo>
                    <a:pt x="12237" y="99549"/>
                  </a:lnTo>
                  <a:lnTo>
                    <a:pt x="12365" y="99549"/>
                  </a:lnTo>
                  <a:lnTo>
                    <a:pt x="26131" y="91519"/>
                  </a:lnTo>
                  <a:lnTo>
                    <a:pt x="26131" y="91519"/>
                  </a:lnTo>
                  <a:lnTo>
                    <a:pt x="26131" y="91519"/>
                  </a:lnTo>
                  <a:lnTo>
                    <a:pt x="26131" y="91519"/>
                  </a:lnTo>
                  <a:lnTo>
                    <a:pt x="26258" y="90754"/>
                  </a:lnTo>
                  <a:lnTo>
                    <a:pt x="26258" y="90754"/>
                  </a:lnTo>
                  <a:lnTo>
                    <a:pt x="26386" y="89862"/>
                  </a:lnTo>
                  <a:lnTo>
                    <a:pt x="26895" y="88970"/>
                  </a:lnTo>
                  <a:lnTo>
                    <a:pt x="26895" y="88970"/>
                  </a:lnTo>
                  <a:lnTo>
                    <a:pt x="27278" y="88587"/>
                  </a:lnTo>
                  <a:lnTo>
                    <a:pt x="27660" y="88332"/>
                  </a:lnTo>
                  <a:lnTo>
                    <a:pt x="28170" y="88205"/>
                  </a:lnTo>
                  <a:lnTo>
                    <a:pt x="28170" y="88205"/>
                  </a:lnTo>
                  <a:lnTo>
                    <a:pt x="28298" y="87950"/>
                  </a:lnTo>
                  <a:lnTo>
                    <a:pt x="28680" y="87440"/>
                  </a:lnTo>
                  <a:lnTo>
                    <a:pt x="29317" y="86930"/>
                  </a:lnTo>
                  <a:lnTo>
                    <a:pt x="29700" y="86675"/>
                  </a:lnTo>
                  <a:lnTo>
                    <a:pt x="30209" y="86420"/>
                  </a:lnTo>
                  <a:lnTo>
                    <a:pt x="30209" y="86420"/>
                  </a:lnTo>
                  <a:lnTo>
                    <a:pt x="30974" y="86293"/>
                  </a:lnTo>
                  <a:lnTo>
                    <a:pt x="31612" y="86166"/>
                  </a:lnTo>
                  <a:lnTo>
                    <a:pt x="31612" y="86166"/>
                  </a:lnTo>
                  <a:lnTo>
                    <a:pt x="32376" y="86293"/>
                  </a:lnTo>
                  <a:lnTo>
                    <a:pt x="32376" y="86293"/>
                  </a:lnTo>
                  <a:lnTo>
                    <a:pt x="34033" y="86803"/>
                  </a:lnTo>
                  <a:lnTo>
                    <a:pt x="34033" y="86803"/>
                  </a:lnTo>
                  <a:lnTo>
                    <a:pt x="34288" y="86803"/>
                  </a:lnTo>
                  <a:lnTo>
                    <a:pt x="53025" y="76096"/>
                  </a:lnTo>
                  <a:lnTo>
                    <a:pt x="53025" y="76096"/>
                  </a:lnTo>
                  <a:lnTo>
                    <a:pt x="53280" y="75968"/>
                  </a:lnTo>
                  <a:lnTo>
                    <a:pt x="53280" y="75968"/>
                  </a:lnTo>
                  <a:lnTo>
                    <a:pt x="53790" y="75841"/>
                  </a:lnTo>
                  <a:lnTo>
                    <a:pt x="54427" y="75714"/>
                  </a:lnTo>
                  <a:lnTo>
                    <a:pt x="54427" y="75714"/>
                  </a:lnTo>
                  <a:lnTo>
                    <a:pt x="55192" y="75841"/>
                  </a:lnTo>
                  <a:lnTo>
                    <a:pt x="55830" y="76096"/>
                  </a:lnTo>
                  <a:lnTo>
                    <a:pt x="56212" y="76351"/>
                  </a:lnTo>
                  <a:lnTo>
                    <a:pt x="56977" y="76733"/>
                  </a:lnTo>
                  <a:lnTo>
                    <a:pt x="56977" y="76733"/>
                  </a:lnTo>
                  <a:lnTo>
                    <a:pt x="57487" y="77243"/>
                  </a:lnTo>
                  <a:lnTo>
                    <a:pt x="57996" y="77753"/>
                  </a:lnTo>
                  <a:lnTo>
                    <a:pt x="58379" y="78518"/>
                  </a:lnTo>
                  <a:lnTo>
                    <a:pt x="58634" y="79155"/>
                  </a:lnTo>
                  <a:lnTo>
                    <a:pt x="59653" y="87568"/>
                  </a:lnTo>
                  <a:lnTo>
                    <a:pt x="63477" y="89735"/>
                  </a:lnTo>
                  <a:lnTo>
                    <a:pt x="78518" y="81067"/>
                  </a:lnTo>
                  <a:lnTo>
                    <a:pt x="78518" y="76478"/>
                  </a:lnTo>
                  <a:lnTo>
                    <a:pt x="78518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66" name="Google Shape;689;p20"/>
            <p:cNvSpPr/>
            <p:nvPr/>
          </p:nvSpPr>
          <p:spPr>
            <a:xfrm>
              <a:off x="1847050" y="2465525"/>
              <a:ext cx="3925900" cy="2265700"/>
            </a:xfrm>
            <a:custGeom>
              <a:avLst/>
              <a:ahLst/>
              <a:rect l="l" t="t" r="r" b="b"/>
              <a:pathLst>
                <a:path w="157036" h="90628" extrusionOk="0">
                  <a:moveTo>
                    <a:pt x="78518" y="1"/>
                  </a:moveTo>
                  <a:lnTo>
                    <a:pt x="1" y="45251"/>
                  </a:lnTo>
                  <a:lnTo>
                    <a:pt x="78518" y="90628"/>
                  </a:lnTo>
                  <a:lnTo>
                    <a:pt x="157035" y="45251"/>
                  </a:lnTo>
                  <a:lnTo>
                    <a:pt x="78518" y="1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67" name="Google Shape;690;p20"/>
            <p:cNvSpPr/>
            <p:nvPr/>
          </p:nvSpPr>
          <p:spPr>
            <a:xfrm>
              <a:off x="1847050" y="2465525"/>
              <a:ext cx="3925900" cy="2265700"/>
            </a:xfrm>
            <a:custGeom>
              <a:avLst/>
              <a:ahLst/>
              <a:rect l="l" t="t" r="r" b="b"/>
              <a:pathLst>
                <a:path w="157036" h="90628" fill="none" extrusionOk="0">
                  <a:moveTo>
                    <a:pt x="78518" y="90628"/>
                  </a:moveTo>
                  <a:lnTo>
                    <a:pt x="157035" y="45251"/>
                  </a:lnTo>
                  <a:lnTo>
                    <a:pt x="78518" y="1"/>
                  </a:lnTo>
                  <a:lnTo>
                    <a:pt x="1" y="45251"/>
                  </a:lnTo>
                  <a:lnTo>
                    <a:pt x="78518" y="90628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68" name="Google Shape;691;p20"/>
            <p:cNvSpPr/>
            <p:nvPr/>
          </p:nvSpPr>
          <p:spPr>
            <a:xfrm>
              <a:off x="1847050" y="2465525"/>
              <a:ext cx="3925900" cy="2265700"/>
            </a:xfrm>
            <a:custGeom>
              <a:avLst/>
              <a:ahLst/>
              <a:rect l="l" t="t" r="r" b="b"/>
              <a:pathLst>
                <a:path w="157036" h="90628" extrusionOk="0">
                  <a:moveTo>
                    <a:pt x="123385" y="25876"/>
                  </a:moveTo>
                  <a:lnTo>
                    <a:pt x="123513" y="26641"/>
                  </a:lnTo>
                  <a:lnTo>
                    <a:pt x="123767" y="26004"/>
                  </a:lnTo>
                  <a:lnTo>
                    <a:pt x="123385" y="25876"/>
                  </a:lnTo>
                  <a:close/>
                  <a:moveTo>
                    <a:pt x="126189" y="27533"/>
                  </a:moveTo>
                  <a:lnTo>
                    <a:pt x="126062" y="27661"/>
                  </a:lnTo>
                  <a:lnTo>
                    <a:pt x="126572" y="28170"/>
                  </a:lnTo>
                  <a:lnTo>
                    <a:pt x="126699" y="28298"/>
                  </a:lnTo>
                  <a:lnTo>
                    <a:pt x="128229" y="28808"/>
                  </a:lnTo>
                  <a:lnTo>
                    <a:pt x="129631" y="29573"/>
                  </a:lnTo>
                  <a:lnTo>
                    <a:pt x="129990" y="29716"/>
                  </a:lnTo>
                  <a:lnTo>
                    <a:pt x="129990" y="29716"/>
                  </a:lnTo>
                  <a:lnTo>
                    <a:pt x="126189" y="27533"/>
                  </a:lnTo>
                  <a:close/>
                  <a:moveTo>
                    <a:pt x="129990" y="29716"/>
                  </a:moveTo>
                  <a:lnTo>
                    <a:pt x="130455" y="29983"/>
                  </a:lnTo>
                  <a:lnTo>
                    <a:pt x="130455" y="29983"/>
                  </a:lnTo>
                  <a:lnTo>
                    <a:pt x="130268" y="29827"/>
                  </a:lnTo>
                  <a:lnTo>
                    <a:pt x="129990" y="29716"/>
                  </a:lnTo>
                  <a:close/>
                  <a:moveTo>
                    <a:pt x="69596" y="38240"/>
                  </a:moveTo>
                  <a:lnTo>
                    <a:pt x="68576" y="38877"/>
                  </a:lnTo>
                  <a:lnTo>
                    <a:pt x="68576" y="38877"/>
                  </a:lnTo>
                  <a:lnTo>
                    <a:pt x="69851" y="38750"/>
                  </a:lnTo>
                  <a:lnTo>
                    <a:pt x="69723" y="38240"/>
                  </a:lnTo>
                  <a:close/>
                  <a:moveTo>
                    <a:pt x="61438" y="47417"/>
                  </a:moveTo>
                  <a:lnTo>
                    <a:pt x="60801" y="48055"/>
                  </a:lnTo>
                  <a:lnTo>
                    <a:pt x="60036" y="48692"/>
                  </a:lnTo>
                  <a:lnTo>
                    <a:pt x="58889" y="49202"/>
                  </a:lnTo>
                  <a:lnTo>
                    <a:pt x="57742" y="49584"/>
                  </a:lnTo>
                  <a:lnTo>
                    <a:pt x="56467" y="49839"/>
                  </a:lnTo>
                  <a:lnTo>
                    <a:pt x="54045" y="49839"/>
                  </a:lnTo>
                  <a:lnTo>
                    <a:pt x="53025" y="49712"/>
                  </a:lnTo>
                  <a:lnTo>
                    <a:pt x="52006" y="49457"/>
                  </a:lnTo>
                  <a:lnTo>
                    <a:pt x="50986" y="49074"/>
                  </a:lnTo>
                  <a:lnTo>
                    <a:pt x="48054" y="50731"/>
                  </a:lnTo>
                  <a:lnTo>
                    <a:pt x="49839" y="50477"/>
                  </a:lnTo>
                  <a:lnTo>
                    <a:pt x="51751" y="50349"/>
                  </a:lnTo>
                  <a:lnTo>
                    <a:pt x="53535" y="50477"/>
                  </a:lnTo>
                  <a:lnTo>
                    <a:pt x="55320" y="50731"/>
                  </a:lnTo>
                  <a:lnTo>
                    <a:pt x="56977" y="51241"/>
                  </a:lnTo>
                  <a:lnTo>
                    <a:pt x="58506" y="51879"/>
                  </a:lnTo>
                  <a:lnTo>
                    <a:pt x="59653" y="52771"/>
                  </a:lnTo>
                  <a:lnTo>
                    <a:pt x="60163" y="53281"/>
                  </a:lnTo>
                  <a:lnTo>
                    <a:pt x="60546" y="53791"/>
                  </a:lnTo>
                  <a:lnTo>
                    <a:pt x="66409" y="50477"/>
                  </a:lnTo>
                  <a:lnTo>
                    <a:pt x="65007" y="49967"/>
                  </a:lnTo>
                  <a:lnTo>
                    <a:pt x="63605" y="49329"/>
                  </a:lnTo>
                  <a:lnTo>
                    <a:pt x="62330" y="48437"/>
                  </a:lnTo>
                  <a:lnTo>
                    <a:pt x="61438" y="47417"/>
                  </a:lnTo>
                  <a:close/>
                  <a:moveTo>
                    <a:pt x="78518" y="1"/>
                  </a:moveTo>
                  <a:lnTo>
                    <a:pt x="63477" y="8669"/>
                  </a:lnTo>
                  <a:lnTo>
                    <a:pt x="67684" y="11090"/>
                  </a:lnTo>
                  <a:lnTo>
                    <a:pt x="68321" y="10326"/>
                  </a:lnTo>
                  <a:lnTo>
                    <a:pt x="69341" y="9688"/>
                  </a:lnTo>
                  <a:lnTo>
                    <a:pt x="70488" y="9178"/>
                  </a:lnTo>
                  <a:lnTo>
                    <a:pt x="71762" y="8796"/>
                  </a:lnTo>
                  <a:lnTo>
                    <a:pt x="73165" y="8541"/>
                  </a:lnTo>
                  <a:lnTo>
                    <a:pt x="74567" y="8414"/>
                  </a:lnTo>
                  <a:lnTo>
                    <a:pt x="75969" y="8541"/>
                  </a:lnTo>
                  <a:lnTo>
                    <a:pt x="77371" y="8796"/>
                  </a:lnTo>
                  <a:lnTo>
                    <a:pt x="78645" y="9178"/>
                  </a:lnTo>
                  <a:lnTo>
                    <a:pt x="79793" y="9688"/>
                  </a:lnTo>
                  <a:lnTo>
                    <a:pt x="80685" y="10326"/>
                  </a:lnTo>
                  <a:lnTo>
                    <a:pt x="81322" y="11090"/>
                  </a:lnTo>
                  <a:lnTo>
                    <a:pt x="81832" y="11983"/>
                  </a:lnTo>
                  <a:lnTo>
                    <a:pt x="81960" y="12747"/>
                  </a:lnTo>
                  <a:lnTo>
                    <a:pt x="81832" y="13512"/>
                  </a:lnTo>
                  <a:lnTo>
                    <a:pt x="81322" y="14404"/>
                  </a:lnTo>
                  <a:lnTo>
                    <a:pt x="80685" y="15042"/>
                  </a:lnTo>
                  <a:lnTo>
                    <a:pt x="79793" y="15806"/>
                  </a:lnTo>
                  <a:lnTo>
                    <a:pt x="78773" y="16189"/>
                  </a:lnTo>
                  <a:lnTo>
                    <a:pt x="77753" y="16571"/>
                  </a:lnTo>
                  <a:lnTo>
                    <a:pt x="76734" y="16826"/>
                  </a:lnTo>
                  <a:lnTo>
                    <a:pt x="75586" y="16954"/>
                  </a:lnTo>
                  <a:lnTo>
                    <a:pt x="75586" y="17209"/>
                  </a:lnTo>
                  <a:lnTo>
                    <a:pt x="75586" y="30847"/>
                  </a:lnTo>
                  <a:lnTo>
                    <a:pt x="75586" y="31357"/>
                  </a:lnTo>
                  <a:lnTo>
                    <a:pt x="75459" y="31739"/>
                  </a:lnTo>
                  <a:lnTo>
                    <a:pt x="76734" y="32504"/>
                  </a:lnTo>
                  <a:lnTo>
                    <a:pt x="77243" y="32887"/>
                  </a:lnTo>
                  <a:lnTo>
                    <a:pt x="77371" y="33396"/>
                  </a:lnTo>
                  <a:lnTo>
                    <a:pt x="77243" y="33779"/>
                  </a:lnTo>
                  <a:lnTo>
                    <a:pt x="76734" y="34161"/>
                  </a:lnTo>
                  <a:lnTo>
                    <a:pt x="72527" y="36583"/>
                  </a:lnTo>
                  <a:lnTo>
                    <a:pt x="72655" y="37603"/>
                  </a:lnTo>
                  <a:lnTo>
                    <a:pt x="73037" y="38877"/>
                  </a:lnTo>
                  <a:lnTo>
                    <a:pt x="74567" y="39005"/>
                  </a:lnTo>
                  <a:lnTo>
                    <a:pt x="76096" y="39387"/>
                  </a:lnTo>
                  <a:lnTo>
                    <a:pt x="77498" y="39897"/>
                  </a:lnTo>
                  <a:lnTo>
                    <a:pt x="78773" y="40534"/>
                  </a:lnTo>
                  <a:lnTo>
                    <a:pt x="79920" y="41299"/>
                  </a:lnTo>
                  <a:lnTo>
                    <a:pt x="80685" y="42064"/>
                  </a:lnTo>
                  <a:lnTo>
                    <a:pt x="83107" y="40789"/>
                  </a:lnTo>
                  <a:lnTo>
                    <a:pt x="83234" y="40789"/>
                  </a:lnTo>
                  <a:lnTo>
                    <a:pt x="106687" y="54300"/>
                  </a:lnTo>
                  <a:lnTo>
                    <a:pt x="106687" y="54428"/>
                  </a:lnTo>
                  <a:lnTo>
                    <a:pt x="106687" y="54555"/>
                  </a:lnTo>
                  <a:lnTo>
                    <a:pt x="106560" y="54555"/>
                  </a:lnTo>
                  <a:lnTo>
                    <a:pt x="107962" y="55320"/>
                  </a:lnTo>
                  <a:lnTo>
                    <a:pt x="68831" y="77754"/>
                  </a:lnTo>
                  <a:lnTo>
                    <a:pt x="44485" y="63733"/>
                  </a:lnTo>
                  <a:lnTo>
                    <a:pt x="46015" y="62841"/>
                  </a:lnTo>
                  <a:lnTo>
                    <a:pt x="45632" y="62586"/>
                  </a:lnTo>
                  <a:lnTo>
                    <a:pt x="45632" y="62458"/>
                  </a:lnTo>
                  <a:lnTo>
                    <a:pt x="45632" y="62331"/>
                  </a:lnTo>
                  <a:lnTo>
                    <a:pt x="48182" y="60929"/>
                  </a:lnTo>
                  <a:lnTo>
                    <a:pt x="46525" y="60419"/>
                  </a:lnTo>
                  <a:lnTo>
                    <a:pt x="44995" y="59781"/>
                  </a:lnTo>
                  <a:lnTo>
                    <a:pt x="44103" y="59017"/>
                  </a:lnTo>
                  <a:lnTo>
                    <a:pt x="43338" y="58379"/>
                  </a:lnTo>
                  <a:lnTo>
                    <a:pt x="42701" y="57615"/>
                  </a:lnTo>
                  <a:lnTo>
                    <a:pt x="42318" y="56850"/>
                  </a:lnTo>
                  <a:lnTo>
                    <a:pt x="42191" y="56085"/>
                  </a:lnTo>
                  <a:lnTo>
                    <a:pt x="42318" y="55320"/>
                  </a:lnTo>
                  <a:lnTo>
                    <a:pt x="42446" y="54428"/>
                  </a:lnTo>
                  <a:lnTo>
                    <a:pt x="42956" y="53663"/>
                  </a:lnTo>
                  <a:lnTo>
                    <a:pt x="32886" y="59526"/>
                  </a:lnTo>
                  <a:lnTo>
                    <a:pt x="32121" y="59781"/>
                  </a:lnTo>
                  <a:lnTo>
                    <a:pt x="31484" y="59909"/>
                  </a:lnTo>
                  <a:lnTo>
                    <a:pt x="30719" y="59781"/>
                  </a:lnTo>
                  <a:lnTo>
                    <a:pt x="30082" y="59526"/>
                  </a:lnTo>
                  <a:lnTo>
                    <a:pt x="9433" y="47672"/>
                  </a:lnTo>
                  <a:lnTo>
                    <a:pt x="9051" y="47290"/>
                  </a:lnTo>
                  <a:lnTo>
                    <a:pt x="8923" y="46908"/>
                  </a:lnTo>
                  <a:lnTo>
                    <a:pt x="9051" y="46398"/>
                  </a:lnTo>
                  <a:lnTo>
                    <a:pt x="9433" y="46015"/>
                  </a:lnTo>
                  <a:lnTo>
                    <a:pt x="11345" y="44996"/>
                  </a:lnTo>
                  <a:lnTo>
                    <a:pt x="11090" y="44358"/>
                  </a:lnTo>
                  <a:lnTo>
                    <a:pt x="10963" y="43594"/>
                  </a:lnTo>
                  <a:lnTo>
                    <a:pt x="10963" y="38877"/>
                  </a:lnTo>
                  <a:lnTo>
                    <a:pt x="1" y="45251"/>
                  </a:lnTo>
                  <a:lnTo>
                    <a:pt x="78518" y="90628"/>
                  </a:lnTo>
                  <a:lnTo>
                    <a:pt x="157035" y="45251"/>
                  </a:lnTo>
                  <a:lnTo>
                    <a:pt x="130455" y="29983"/>
                  </a:lnTo>
                  <a:lnTo>
                    <a:pt x="130455" y="29983"/>
                  </a:lnTo>
                  <a:lnTo>
                    <a:pt x="131033" y="30465"/>
                  </a:lnTo>
                  <a:lnTo>
                    <a:pt x="131798" y="31102"/>
                  </a:lnTo>
                  <a:lnTo>
                    <a:pt x="132435" y="31867"/>
                  </a:lnTo>
                  <a:lnTo>
                    <a:pt x="132945" y="32504"/>
                  </a:lnTo>
                  <a:lnTo>
                    <a:pt x="133327" y="33269"/>
                  </a:lnTo>
                  <a:lnTo>
                    <a:pt x="133710" y="33906"/>
                  </a:lnTo>
                  <a:lnTo>
                    <a:pt x="133837" y="34671"/>
                  </a:lnTo>
                  <a:lnTo>
                    <a:pt x="133837" y="35436"/>
                  </a:lnTo>
                  <a:lnTo>
                    <a:pt x="133837" y="36583"/>
                  </a:lnTo>
                  <a:lnTo>
                    <a:pt x="133710" y="37603"/>
                  </a:lnTo>
                  <a:lnTo>
                    <a:pt x="133455" y="38622"/>
                  </a:lnTo>
                  <a:lnTo>
                    <a:pt x="132817" y="39642"/>
                  </a:lnTo>
                  <a:lnTo>
                    <a:pt x="132053" y="40534"/>
                  </a:lnTo>
                  <a:lnTo>
                    <a:pt x="131925" y="41682"/>
                  </a:lnTo>
                  <a:lnTo>
                    <a:pt x="131798" y="44741"/>
                  </a:lnTo>
                  <a:lnTo>
                    <a:pt x="131798" y="44996"/>
                  </a:lnTo>
                  <a:lnTo>
                    <a:pt x="131543" y="45123"/>
                  </a:lnTo>
                  <a:lnTo>
                    <a:pt x="130650" y="45123"/>
                  </a:lnTo>
                  <a:lnTo>
                    <a:pt x="130396" y="44996"/>
                  </a:lnTo>
                  <a:lnTo>
                    <a:pt x="130396" y="44741"/>
                  </a:lnTo>
                  <a:lnTo>
                    <a:pt x="130268" y="41936"/>
                  </a:lnTo>
                  <a:lnTo>
                    <a:pt x="129631" y="42319"/>
                  </a:lnTo>
                  <a:lnTo>
                    <a:pt x="128739" y="42829"/>
                  </a:lnTo>
                  <a:lnTo>
                    <a:pt x="127591" y="43339"/>
                  </a:lnTo>
                  <a:lnTo>
                    <a:pt x="125424" y="43976"/>
                  </a:lnTo>
                  <a:lnTo>
                    <a:pt x="123003" y="44486"/>
                  </a:lnTo>
                  <a:lnTo>
                    <a:pt x="120453" y="44741"/>
                  </a:lnTo>
                  <a:lnTo>
                    <a:pt x="120453" y="45760"/>
                  </a:lnTo>
                  <a:lnTo>
                    <a:pt x="120326" y="49202"/>
                  </a:lnTo>
                  <a:lnTo>
                    <a:pt x="120198" y="49329"/>
                  </a:lnTo>
                  <a:lnTo>
                    <a:pt x="120071" y="49457"/>
                  </a:lnTo>
                  <a:lnTo>
                    <a:pt x="119561" y="49584"/>
                  </a:lnTo>
                  <a:lnTo>
                    <a:pt x="119051" y="49457"/>
                  </a:lnTo>
                  <a:lnTo>
                    <a:pt x="118924" y="49329"/>
                  </a:lnTo>
                  <a:lnTo>
                    <a:pt x="118924" y="49202"/>
                  </a:lnTo>
                  <a:lnTo>
                    <a:pt x="118669" y="44741"/>
                  </a:lnTo>
                  <a:lnTo>
                    <a:pt x="116120" y="44486"/>
                  </a:lnTo>
                  <a:lnTo>
                    <a:pt x="113698" y="43976"/>
                  </a:lnTo>
                  <a:lnTo>
                    <a:pt x="111531" y="43339"/>
                  </a:lnTo>
                  <a:lnTo>
                    <a:pt x="110511" y="42829"/>
                  </a:lnTo>
                  <a:lnTo>
                    <a:pt x="109492" y="42319"/>
                  </a:lnTo>
                  <a:lnTo>
                    <a:pt x="108727" y="41936"/>
                  </a:lnTo>
                  <a:lnTo>
                    <a:pt x="108727" y="42829"/>
                  </a:lnTo>
                  <a:lnTo>
                    <a:pt x="108599" y="44741"/>
                  </a:lnTo>
                  <a:lnTo>
                    <a:pt x="108599" y="44996"/>
                  </a:lnTo>
                  <a:lnTo>
                    <a:pt x="108344" y="45123"/>
                  </a:lnTo>
                  <a:lnTo>
                    <a:pt x="107452" y="45123"/>
                  </a:lnTo>
                  <a:lnTo>
                    <a:pt x="107197" y="44996"/>
                  </a:lnTo>
                  <a:lnTo>
                    <a:pt x="107197" y="44741"/>
                  </a:lnTo>
                  <a:lnTo>
                    <a:pt x="106942" y="40407"/>
                  </a:lnTo>
                  <a:lnTo>
                    <a:pt x="106305" y="39515"/>
                  </a:lnTo>
                  <a:lnTo>
                    <a:pt x="105668" y="38495"/>
                  </a:lnTo>
                  <a:lnTo>
                    <a:pt x="105413" y="37603"/>
                  </a:lnTo>
                  <a:lnTo>
                    <a:pt x="105285" y="36583"/>
                  </a:lnTo>
                  <a:lnTo>
                    <a:pt x="105285" y="35436"/>
                  </a:lnTo>
                  <a:lnTo>
                    <a:pt x="105285" y="34671"/>
                  </a:lnTo>
                  <a:lnTo>
                    <a:pt x="105540" y="33779"/>
                  </a:lnTo>
                  <a:lnTo>
                    <a:pt x="105923" y="33014"/>
                  </a:lnTo>
                  <a:lnTo>
                    <a:pt x="106305" y="32249"/>
                  </a:lnTo>
                  <a:lnTo>
                    <a:pt x="106942" y="31612"/>
                  </a:lnTo>
                  <a:lnTo>
                    <a:pt x="107580" y="30847"/>
                  </a:lnTo>
                  <a:lnTo>
                    <a:pt x="108472" y="30210"/>
                  </a:lnTo>
                  <a:lnTo>
                    <a:pt x="109492" y="29573"/>
                  </a:lnTo>
                  <a:lnTo>
                    <a:pt x="110511" y="29063"/>
                  </a:lnTo>
                  <a:lnTo>
                    <a:pt x="111658" y="28553"/>
                  </a:lnTo>
                  <a:lnTo>
                    <a:pt x="112933" y="28043"/>
                  </a:lnTo>
                  <a:lnTo>
                    <a:pt x="114208" y="27788"/>
                  </a:lnTo>
                  <a:lnTo>
                    <a:pt x="115482" y="27533"/>
                  </a:lnTo>
                  <a:lnTo>
                    <a:pt x="116884" y="27278"/>
                  </a:lnTo>
                  <a:lnTo>
                    <a:pt x="119561" y="27151"/>
                  </a:lnTo>
                  <a:lnTo>
                    <a:pt x="121091" y="27151"/>
                  </a:lnTo>
                  <a:lnTo>
                    <a:pt x="120836" y="26513"/>
                  </a:lnTo>
                  <a:lnTo>
                    <a:pt x="120836" y="26131"/>
                  </a:lnTo>
                  <a:lnTo>
                    <a:pt x="120836" y="25876"/>
                  </a:lnTo>
                  <a:lnTo>
                    <a:pt x="120963" y="25876"/>
                  </a:lnTo>
                  <a:lnTo>
                    <a:pt x="121218" y="26004"/>
                  </a:lnTo>
                  <a:lnTo>
                    <a:pt x="121601" y="26258"/>
                  </a:lnTo>
                  <a:lnTo>
                    <a:pt x="122365" y="27023"/>
                  </a:lnTo>
                  <a:lnTo>
                    <a:pt x="122238" y="26004"/>
                  </a:lnTo>
                  <a:lnTo>
                    <a:pt x="122238" y="25749"/>
                  </a:lnTo>
                  <a:lnTo>
                    <a:pt x="122238" y="25239"/>
                  </a:lnTo>
                  <a:lnTo>
                    <a:pt x="100442" y="12620"/>
                  </a:lnTo>
                  <a:lnTo>
                    <a:pt x="100314" y="14404"/>
                  </a:lnTo>
                  <a:lnTo>
                    <a:pt x="100059" y="16189"/>
                  </a:lnTo>
                  <a:lnTo>
                    <a:pt x="99677" y="17973"/>
                  </a:lnTo>
                  <a:lnTo>
                    <a:pt x="99040" y="19503"/>
                  </a:lnTo>
                  <a:lnTo>
                    <a:pt x="99422" y="20013"/>
                  </a:lnTo>
                  <a:lnTo>
                    <a:pt x="99549" y="20395"/>
                  </a:lnTo>
                  <a:lnTo>
                    <a:pt x="99677" y="20905"/>
                  </a:lnTo>
                  <a:lnTo>
                    <a:pt x="99549" y="21415"/>
                  </a:lnTo>
                  <a:lnTo>
                    <a:pt x="99422" y="21797"/>
                  </a:lnTo>
                  <a:lnTo>
                    <a:pt x="99040" y="22307"/>
                  </a:lnTo>
                  <a:lnTo>
                    <a:pt x="98657" y="22689"/>
                  </a:lnTo>
                  <a:lnTo>
                    <a:pt x="98147" y="23072"/>
                  </a:lnTo>
                  <a:lnTo>
                    <a:pt x="97255" y="23454"/>
                  </a:lnTo>
                  <a:lnTo>
                    <a:pt x="96363" y="23709"/>
                  </a:lnTo>
                  <a:lnTo>
                    <a:pt x="95343" y="23837"/>
                  </a:lnTo>
                  <a:lnTo>
                    <a:pt x="94323" y="23964"/>
                  </a:lnTo>
                  <a:lnTo>
                    <a:pt x="93304" y="23837"/>
                  </a:lnTo>
                  <a:lnTo>
                    <a:pt x="92411" y="23709"/>
                  </a:lnTo>
                  <a:lnTo>
                    <a:pt x="91392" y="23454"/>
                  </a:lnTo>
                  <a:lnTo>
                    <a:pt x="90627" y="23072"/>
                  </a:lnTo>
                  <a:lnTo>
                    <a:pt x="90117" y="22689"/>
                  </a:lnTo>
                  <a:lnTo>
                    <a:pt x="89607" y="22307"/>
                  </a:lnTo>
                  <a:lnTo>
                    <a:pt x="89352" y="21797"/>
                  </a:lnTo>
                  <a:lnTo>
                    <a:pt x="89097" y="21415"/>
                  </a:lnTo>
                  <a:lnTo>
                    <a:pt x="89097" y="20905"/>
                  </a:lnTo>
                  <a:lnTo>
                    <a:pt x="89097" y="20395"/>
                  </a:lnTo>
                  <a:lnTo>
                    <a:pt x="89352" y="20013"/>
                  </a:lnTo>
                  <a:lnTo>
                    <a:pt x="89607" y="19503"/>
                  </a:lnTo>
                  <a:lnTo>
                    <a:pt x="89225" y="18483"/>
                  </a:lnTo>
                  <a:lnTo>
                    <a:pt x="88970" y="17463"/>
                  </a:lnTo>
                  <a:lnTo>
                    <a:pt x="88460" y="15042"/>
                  </a:lnTo>
                  <a:lnTo>
                    <a:pt x="88333" y="13895"/>
                  </a:lnTo>
                  <a:lnTo>
                    <a:pt x="88333" y="12747"/>
                  </a:lnTo>
                  <a:lnTo>
                    <a:pt x="88333" y="11600"/>
                  </a:lnTo>
                  <a:lnTo>
                    <a:pt x="88460" y="10580"/>
                  </a:lnTo>
                  <a:lnTo>
                    <a:pt x="88588" y="9816"/>
                  </a:lnTo>
                  <a:lnTo>
                    <a:pt x="88970" y="9178"/>
                  </a:lnTo>
                  <a:lnTo>
                    <a:pt x="88970" y="8923"/>
                  </a:lnTo>
                  <a:lnTo>
                    <a:pt x="89097" y="8541"/>
                  </a:lnTo>
                  <a:lnTo>
                    <a:pt x="89480" y="8159"/>
                  </a:lnTo>
                  <a:lnTo>
                    <a:pt x="89862" y="8031"/>
                  </a:lnTo>
                  <a:lnTo>
                    <a:pt x="89990" y="7904"/>
                  </a:lnTo>
                  <a:lnTo>
                    <a:pt x="89990" y="7649"/>
                  </a:lnTo>
                  <a:lnTo>
                    <a:pt x="89862" y="7394"/>
                  </a:lnTo>
                  <a:lnTo>
                    <a:pt x="89607" y="7394"/>
                  </a:lnTo>
                  <a:lnTo>
                    <a:pt x="88588" y="7266"/>
                  </a:lnTo>
                  <a:lnTo>
                    <a:pt x="87695" y="7266"/>
                  </a:lnTo>
                  <a:lnTo>
                    <a:pt x="87440" y="7011"/>
                  </a:lnTo>
                  <a:lnTo>
                    <a:pt x="87313" y="6629"/>
                  </a:lnTo>
                  <a:lnTo>
                    <a:pt x="87186" y="5864"/>
                  </a:lnTo>
                  <a:lnTo>
                    <a:pt x="87186" y="5482"/>
                  </a:lnTo>
                  <a:lnTo>
                    <a:pt x="87186" y="4972"/>
                  </a:lnTo>
                  <a:lnTo>
                    <a:pt x="785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69" name="Google Shape;692;p20"/>
            <p:cNvSpPr/>
            <p:nvPr/>
          </p:nvSpPr>
          <p:spPr>
            <a:xfrm>
              <a:off x="3048400" y="3650950"/>
              <a:ext cx="458875" cy="159350"/>
            </a:xfrm>
            <a:custGeom>
              <a:avLst/>
              <a:ahLst/>
              <a:rect l="l" t="t" r="r" b="b"/>
              <a:pathLst>
                <a:path w="18355" h="6374" fill="none" extrusionOk="0">
                  <a:moveTo>
                    <a:pt x="13384" y="0"/>
                  </a:moveTo>
                  <a:lnTo>
                    <a:pt x="13384" y="0"/>
                  </a:lnTo>
                  <a:lnTo>
                    <a:pt x="12747" y="638"/>
                  </a:lnTo>
                  <a:lnTo>
                    <a:pt x="11982" y="1275"/>
                  </a:lnTo>
                  <a:lnTo>
                    <a:pt x="11982" y="1275"/>
                  </a:lnTo>
                  <a:lnTo>
                    <a:pt x="10835" y="1785"/>
                  </a:lnTo>
                  <a:lnTo>
                    <a:pt x="9688" y="2167"/>
                  </a:lnTo>
                  <a:lnTo>
                    <a:pt x="8413" y="2422"/>
                  </a:lnTo>
                  <a:lnTo>
                    <a:pt x="7138" y="2422"/>
                  </a:lnTo>
                  <a:lnTo>
                    <a:pt x="7138" y="2422"/>
                  </a:lnTo>
                  <a:lnTo>
                    <a:pt x="5991" y="2422"/>
                  </a:lnTo>
                  <a:lnTo>
                    <a:pt x="4971" y="2295"/>
                  </a:lnTo>
                  <a:lnTo>
                    <a:pt x="3952" y="2040"/>
                  </a:lnTo>
                  <a:lnTo>
                    <a:pt x="2932" y="1657"/>
                  </a:lnTo>
                  <a:lnTo>
                    <a:pt x="0" y="3314"/>
                  </a:lnTo>
                  <a:lnTo>
                    <a:pt x="0" y="3314"/>
                  </a:lnTo>
                  <a:lnTo>
                    <a:pt x="1785" y="3060"/>
                  </a:lnTo>
                  <a:lnTo>
                    <a:pt x="3697" y="2932"/>
                  </a:lnTo>
                  <a:lnTo>
                    <a:pt x="3697" y="2932"/>
                  </a:lnTo>
                  <a:lnTo>
                    <a:pt x="5481" y="3060"/>
                  </a:lnTo>
                  <a:lnTo>
                    <a:pt x="7266" y="3314"/>
                  </a:lnTo>
                  <a:lnTo>
                    <a:pt x="8923" y="3824"/>
                  </a:lnTo>
                  <a:lnTo>
                    <a:pt x="10452" y="4462"/>
                  </a:lnTo>
                  <a:lnTo>
                    <a:pt x="10452" y="4462"/>
                  </a:lnTo>
                  <a:lnTo>
                    <a:pt x="11599" y="5354"/>
                  </a:lnTo>
                  <a:lnTo>
                    <a:pt x="12109" y="5864"/>
                  </a:lnTo>
                  <a:lnTo>
                    <a:pt x="12492" y="6374"/>
                  </a:lnTo>
                  <a:lnTo>
                    <a:pt x="18355" y="3060"/>
                  </a:lnTo>
                  <a:lnTo>
                    <a:pt x="18355" y="3060"/>
                  </a:lnTo>
                  <a:lnTo>
                    <a:pt x="16953" y="2550"/>
                  </a:lnTo>
                  <a:lnTo>
                    <a:pt x="15551" y="1912"/>
                  </a:lnTo>
                  <a:lnTo>
                    <a:pt x="15551" y="1912"/>
                  </a:lnTo>
                  <a:lnTo>
                    <a:pt x="14276" y="1020"/>
                  </a:lnTo>
                  <a:lnTo>
                    <a:pt x="13384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70" name="Google Shape;693;p20"/>
            <p:cNvSpPr/>
            <p:nvPr/>
          </p:nvSpPr>
          <p:spPr>
            <a:xfrm>
              <a:off x="3561425" y="3421525"/>
              <a:ext cx="31900" cy="15950"/>
            </a:xfrm>
            <a:custGeom>
              <a:avLst/>
              <a:ahLst/>
              <a:rect l="l" t="t" r="r" b="b"/>
              <a:pathLst>
                <a:path w="1276" h="638" fill="none" extrusionOk="0">
                  <a:moveTo>
                    <a:pt x="1021" y="0"/>
                  </a:moveTo>
                  <a:lnTo>
                    <a:pt x="1" y="637"/>
                  </a:lnTo>
                  <a:lnTo>
                    <a:pt x="1" y="637"/>
                  </a:lnTo>
                  <a:lnTo>
                    <a:pt x="1276" y="510"/>
                  </a:lnTo>
                  <a:lnTo>
                    <a:pt x="1276" y="510"/>
                  </a:lnTo>
                  <a:lnTo>
                    <a:pt x="1148" y="0"/>
                  </a:lnTo>
                  <a:lnTo>
                    <a:pt x="1148" y="0"/>
                  </a:lnTo>
                  <a:lnTo>
                    <a:pt x="1021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71" name="Google Shape;694;p20"/>
            <p:cNvSpPr/>
            <p:nvPr/>
          </p:nvSpPr>
          <p:spPr>
            <a:xfrm>
              <a:off x="4973100" y="3137900"/>
              <a:ext cx="3200" cy="25"/>
            </a:xfrm>
            <a:custGeom>
              <a:avLst/>
              <a:ahLst/>
              <a:rect l="l" t="t" r="r" b="b"/>
              <a:pathLst>
                <a:path w="128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28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72" name="Google Shape;695;p20"/>
            <p:cNvSpPr/>
            <p:nvPr/>
          </p:nvSpPr>
          <p:spPr>
            <a:xfrm>
              <a:off x="4931675" y="3112425"/>
              <a:ext cx="9575" cy="19125"/>
            </a:xfrm>
            <a:custGeom>
              <a:avLst/>
              <a:ahLst/>
              <a:rect l="l" t="t" r="r" b="b"/>
              <a:pathLst>
                <a:path w="383" h="76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128" y="765"/>
                  </a:lnTo>
                  <a:lnTo>
                    <a:pt x="128" y="765"/>
                  </a:lnTo>
                  <a:lnTo>
                    <a:pt x="382" y="12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73" name="Google Shape;696;p20"/>
            <p:cNvSpPr/>
            <p:nvPr/>
          </p:nvSpPr>
          <p:spPr>
            <a:xfrm>
              <a:off x="1847050" y="2465525"/>
              <a:ext cx="3925900" cy="2265700"/>
            </a:xfrm>
            <a:custGeom>
              <a:avLst/>
              <a:ahLst/>
              <a:rect l="l" t="t" r="r" b="b"/>
              <a:pathLst>
                <a:path w="157036" h="90628" fill="none" extrusionOk="0">
                  <a:moveTo>
                    <a:pt x="78518" y="1"/>
                  </a:moveTo>
                  <a:lnTo>
                    <a:pt x="63477" y="8669"/>
                  </a:lnTo>
                  <a:lnTo>
                    <a:pt x="63477" y="8669"/>
                  </a:lnTo>
                  <a:lnTo>
                    <a:pt x="67684" y="11090"/>
                  </a:lnTo>
                  <a:lnTo>
                    <a:pt x="67684" y="11090"/>
                  </a:lnTo>
                  <a:lnTo>
                    <a:pt x="68321" y="10326"/>
                  </a:lnTo>
                  <a:lnTo>
                    <a:pt x="69341" y="9688"/>
                  </a:lnTo>
                  <a:lnTo>
                    <a:pt x="69341" y="9688"/>
                  </a:lnTo>
                  <a:lnTo>
                    <a:pt x="70488" y="9178"/>
                  </a:lnTo>
                  <a:lnTo>
                    <a:pt x="71762" y="8796"/>
                  </a:lnTo>
                  <a:lnTo>
                    <a:pt x="73165" y="8541"/>
                  </a:lnTo>
                  <a:lnTo>
                    <a:pt x="74567" y="8414"/>
                  </a:lnTo>
                  <a:lnTo>
                    <a:pt x="74567" y="8414"/>
                  </a:lnTo>
                  <a:lnTo>
                    <a:pt x="75969" y="8541"/>
                  </a:lnTo>
                  <a:lnTo>
                    <a:pt x="77371" y="8796"/>
                  </a:lnTo>
                  <a:lnTo>
                    <a:pt x="78645" y="9178"/>
                  </a:lnTo>
                  <a:lnTo>
                    <a:pt x="79793" y="9688"/>
                  </a:lnTo>
                  <a:lnTo>
                    <a:pt x="79793" y="9688"/>
                  </a:lnTo>
                  <a:lnTo>
                    <a:pt x="80685" y="10326"/>
                  </a:lnTo>
                  <a:lnTo>
                    <a:pt x="81322" y="11090"/>
                  </a:lnTo>
                  <a:lnTo>
                    <a:pt x="81832" y="11983"/>
                  </a:lnTo>
                  <a:lnTo>
                    <a:pt x="81960" y="12747"/>
                  </a:lnTo>
                  <a:lnTo>
                    <a:pt x="81832" y="13512"/>
                  </a:lnTo>
                  <a:lnTo>
                    <a:pt x="81322" y="14404"/>
                  </a:lnTo>
                  <a:lnTo>
                    <a:pt x="80685" y="15042"/>
                  </a:lnTo>
                  <a:lnTo>
                    <a:pt x="79793" y="15806"/>
                  </a:lnTo>
                  <a:lnTo>
                    <a:pt x="79793" y="15806"/>
                  </a:lnTo>
                  <a:lnTo>
                    <a:pt x="78773" y="16189"/>
                  </a:lnTo>
                  <a:lnTo>
                    <a:pt x="77753" y="16571"/>
                  </a:lnTo>
                  <a:lnTo>
                    <a:pt x="76734" y="16826"/>
                  </a:lnTo>
                  <a:lnTo>
                    <a:pt x="75586" y="16954"/>
                  </a:lnTo>
                  <a:lnTo>
                    <a:pt x="75586" y="16954"/>
                  </a:lnTo>
                  <a:lnTo>
                    <a:pt x="75586" y="17209"/>
                  </a:lnTo>
                  <a:lnTo>
                    <a:pt x="75586" y="30847"/>
                  </a:lnTo>
                  <a:lnTo>
                    <a:pt x="75586" y="30847"/>
                  </a:lnTo>
                  <a:lnTo>
                    <a:pt x="75586" y="30847"/>
                  </a:lnTo>
                  <a:lnTo>
                    <a:pt x="75586" y="31357"/>
                  </a:lnTo>
                  <a:lnTo>
                    <a:pt x="75459" y="31739"/>
                  </a:lnTo>
                  <a:lnTo>
                    <a:pt x="76734" y="32504"/>
                  </a:lnTo>
                  <a:lnTo>
                    <a:pt x="76734" y="32504"/>
                  </a:lnTo>
                  <a:lnTo>
                    <a:pt x="77243" y="32887"/>
                  </a:lnTo>
                  <a:lnTo>
                    <a:pt x="77371" y="33396"/>
                  </a:lnTo>
                  <a:lnTo>
                    <a:pt x="77243" y="33779"/>
                  </a:lnTo>
                  <a:lnTo>
                    <a:pt x="76734" y="34161"/>
                  </a:lnTo>
                  <a:lnTo>
                    <a:pt x="72527" y="36583"/>
                  </a:lnTo>
                  <a:lnTo>
                    <a:pt x="72527" y="36583"/>
                  </a:lnTo>
                  <a:lnTo>
                    <a:pt x="72655" y="37603"/>
                  </a:lnTo>
                  <a:lnTo>
                    <a:pt x="72655" y="37603"/>
                  </a:lnTo>
                  <a:lnTo>
                    <a:pt x="72655" y="37603"/>
                  </a:lnTo>
                  <a:lnTo>
                    <a:pt x="72655" y="37603"/>
                  </a:lnTo>
                  <a:lnTo>
                    <a:pt x="72655" y="37603"/>
                  </a:lnTo>
                  <a:lnTo>
                    <a:pt x="72655" y="37603"/>
                  </a:lnTo>
                  <a:lnTo>
                    <a:pt x="73037" y="38877"/>
                  </a:lnTo>
                  <a:lnTo>
                    <a:pt x="73037" y="38877"/>
                  </a:lnTo>
                  <a:lnTo>
                    <a:pt x="74567" y="39005"/>
                  </a:lnTo>
                  <a:lnTo>
                    <a:pt x="76096" y="39387"/>
                  </a:lnTo>
                  <a:lnTo>
                    <a:pt x="77498" y="39897"/>
                  </a:lnTo>
                  <a:lnTo>
                    <a:pt x="78773" y="40534"/>
                  </a:lnTo>
                  <a:lnTo>
                    <a:pt x="78773" y="40534"/>
                  </a:lnTo>
                  <a:lnTo>
                    <a:pt x="79920" y="41299"/>
                  </a:lnTo>
                  <a:lnTo>
                    <a:pt x="80685" y="42064"/>
                  </a:lnTo>
                  <a:lnTo>
                    <a:pt x="83107" y="40789"/>
                  </a:lnTo>
                  <a:lnTo>
                    <a:pt x="83234" y="40789"/>
                  </a:lnTo>
                  <a:lnTo>
                    <a:pt x="106687" y="54300"/>
                  </a:lnTo>
                  <a:lnTo>
                    <a:pt x="106687" y="54300"/>
                  </a:lnTo>
                  <a:lnTo>
                    <a:pt x="106687" y="54428"/>
                  </a:lnTo>
                  <a:lnTo>
                    <a:pt x="106687" y="54428"/>
                  </a:lnTo>
                  <a:lnTo>
                    <a:pt x="106687" y="54555"/>
                  </a:lnTo>
                  <a:lnTo>
                    <a:pt x="106560" y="54555"/>
                  </a:lnTo>
                  <a:lnTo>
                    <a:pt x="107962" y="55320"/>
                  </a:lnTo>
                  <a:lnTo>
                    <a:pt x="68831" y="77754"/>
                  </a:lnTo>
                  <a:lnTo>
                    <a:pt x="44485" y="63733"/>
                  </a:lnTo>
                  <a:lnTo>
                    <a:pt x="46015" y="62841"/>
                  </a:lnTo>
                  <a:lnTo>
                    <a:pt x="45632" y="62586"/>
                  </a:lnTo>
                  <a:lnTo>
                    <a:pt x="45632" y="62586"/>
                  </a:lnTo>
                  <a:lnTo>
                    <a:pt x="45632" y="62458"/>
                  </a:lnTo>
                  <a:lnTo>
                    <a:pt x="45632" y="62458"/>
                  </a:lnTo>
                  <a:lnTo>
                    <a:pt x="45632" y="62331"/>
                  </a:lnTo>
                  <a:lnTo>
                    <a:pt x="48182" y="60929"/>
                  </a:lnTo>
                  <a:lnTo>
                    <a:pt x="48182" y="60929"/>
                  </a:lnTo>
                  <a:lnTo>
                    <a:pt x="46525" y="60419"/>
                  </a:lnTo>
                  <a:lnTo>
                    <a:pt x="44995" y="59781"/>
                  </a:lnTo>
                  <a:lnTo>
                    <a:pt x="44995" y="59781"/>
                  </a:lnTo>
                  <a:lnTo>
                    <a:pt x="44103" y="59017"/>
                  </a:lnTo>
                  <a:lnTo>
                    <a:pt x="43338" y="58379"/>
                  </a:lnTo>
                  <a:lnTo>
                    <a:pt x="42701" y="57615"/>
                  </a:lnTo>
                  <a:lnTo>
                    <a:pt x="42318" y="56850"/>
                  </a:lnTo>
                  <a:lnTo>
                    <a:pt x="42191" y="56085"/>
                  </a:lnTo>
                  <a:lnTo>
                    <a:pt x="42318" y="55320"/>
                  </a:lnTo>
                  <a:lnTo>
                    <a:pt x="42446" y="54428"/>
                  </a:lnTo>
                  <a:lnTo>
                    <a:pt x="42956" y="53663"/>
                  </a:lnTo>
                  <a:lnTo>
                    <a:pt x="32886" y="59526"/>
                  </a:lnTo>
                  <a:lnTo>
                    <a:pt x="32886" y="59526"/>
                  </a:lnTo>
                  <a:lnTo>
                    <a:pt x="32121" y="59781"/>
                  </a:lnTo>
                  <a:lnTo>
                    <a:pt x="31484" y="59909"/>
                  </a:lnTo>
                  <a:lnTo>
                    <a:pt x="31484" y="59909"/>
                  </a:lnTo>
                  <a:lnTo>
                    <a:pt x="30719" y="59781"/>
                  </a:lnTo>
                  <a:lnTo>
                    <a:pt x="30082" y="59526"/>
                  </a:lnTo>
                  <a:lnTo>
                    <a:pt x="9433" y="47672"/>
                  </a:lnTo>
                  <a:lnTo>
                    <a:pt x="9433" y="47672"/>
                  </a:lnTo>
                  <a:lnTo>
                    <a:pt x="9051" y="47290"/>
                  </a:lnTo>
                  <a:lnTo>
                    <a:pt x="8923" y="46908"/>
                  </a:lnTo>
                  <a:lnTo>
                    <a:pt x="9051" y="46398"/>
                  </a:lnTo>
                  <a:lnTo>
                    <a:pt x="9433" y="46015"/>
                  </a:lnTo>
                  <a:lnTo>
                    <a:pt x="11345" y="44996"/>
                  </a:lnTo>
                  <a:lnTo>
                    <a:pt x="11345" y="44996"/>
                  </a:lnTo>
                  <a:lnTo>
                    <a:pt x="11090" y="44358"/>
                  </a:lnTo>
                  <a:lnTo>
                    <a:pt x="10963" y="43594"/>
                  </a:lnTo>
                  <a:lnTo>
                    <a:pt x="10963" y="38877"/>
                  </a:lnTo>
                  <a:lnTo>
                    <a:pt x="1" y="45251"/>
                  </a:lnTo>
                  <a:lnTo>
                    <a:pt x="78518" y="90628"/>
                  </a:lnTo>
                  <a:lnTo>
                    <a:pt x="157035" y="45251"/>
                  </a:lnTo>
                  <a:lnTo>
                    <a:pt x="126189" y="27533"/>
                  </a:lnTo>
                  <a:lnTo>
                    <a:pt x="126189" y="27533"/>
                  </a:lnTo>
                  <a:lnTo>
                    <a:pt x="126062" y="27661"/>
                  </a:lnTo>
                  <a:lnTo>
                    <a:pt x="126062" y="27661"/>
                  </a:lnTo>
                  <a:lnTo>
                    <a:pt x="126572" y="28170"/>
                  </a:lnTo>
                  <a:lnTo>
                    <a:pt x="126572" y="28170"/>
                  </a:lnTo>
                  <a:lnTo>
                    <a:pt x="126699" y="28298"/>
                  </a:lnTo>
                  <a:lnTo>
                    <a:pt x="126699" y="28298"/>
                  </a:lnTo>
                  <a:lnTo>
                    <a:pt x="128229" y="28808"/>
                  </a:lnTo>
                  <a:lnTo>
                    <a:pt x="129631" y="29573"/>
                  </a:lnTo>
                  <a:lnTo>
                    <a:pt x="129631" y="29573"/>
                  </a:lnTo>
                  <a:lnTo>
                    <a:pt x="129631" y="29573"/>
                  </a:lnTo>
                  <a:lnTo>
                    <a:pt x="130268" y="29827"/>
                  </a:lnTo>
                  <a:lnTo>
                    <a:pt x="130268" y="29827"/>
                  </a:lnTo>
                  <a:lnTo>
                    <a:pt x="131033" y="30465"/>
                  </a:lnTo>
                  <a:lnTo>
                    <a:pt x="131798" y="31102"/>
                  </a:lnTo>
                  <a:lnTo>
                    <a:pt x="132435" y="31867"/>
                  </a:lnTo>
                  <a:lnTo>
                    <a:pt x="132945" y="32504"/>
                  </a:lnTo>
                  <a:lnTo>
                    <a:pt x="133327" y="33269"/>
                  </a:lnTo>
                  <a:lnTo>
                    <a:pt x="133710" y="33906"/>
                  </a:lnTo>
                  <a:lnTo>
                    <a:pt x="133837" y="34671"/>
                  </a:lnTo>
                  <a:lnTo>
                    <a:pt x="133837" y="35436"/>
                  </a:lnTo>
                  <a:lnTo>
                    <a:pt x="133837" y="35436"/>
                  </a:lnTo>
                  <a:lnTo>
                    <a:pt x="133837" y="36583"/>
                  </a:lnTo>
                  <a:lnTo>
                    <a:pt x="133837" y="36583"/>
                  </a:lnTo>
                  <a:lnTo>
                    <a:pt x="133710" y="37603"/>
                  </a:lnTo>
                  <a:lnTo>
                    <a:pt x="133455" y="38622"/>
                  </a:lnTo>
                  <a:lnTo>
                    <a:pt x="132817" y="39642"/>
                  </a:lnTo>
                  <a:lnTo>
                    <a:pt x="132053" y="40534"/>
                  </a:lnTo>
                  <a:lnTo>
                    <a:pt x="131925" y="41682"/>
                  </a:lnTo>
                  <a:lnTo>
                    <a:pt x="131925" y="41682"/>
                  </a:lnTo>
                  <a:lnTo>
                    <a:pt x="131925" y="41682"/>
                  </a:lnTo>
                  <a:lnTo>
                    <a:pt x="131798" y="44741"/>
                  </a:lnTo>
                  <a:lnTo>
                    <a:pt x="131798" y="44741"/>
                  </a:lnTo>
                  <a:lnTo>
                    <a:pt x="131798" y="44741"/>
                  </a:lnTo>
                  <a:lnTo>
                    <a:pt x="131798" y="44996"/>
                  </a:lnTo>
                  <a:lnTo>
                    <a:pt x="131543" y="45123"/>
                  </a:lnTo>
                  <a:lnTo>
                    <a:pt x="131543" y="45123"/>
                  </a:lnTo>
                  <a:lnTo>
                    <a:pt x="131160" y="45123"/>
                  </a:lnTo>
                  <a:lnTo>
                    <a:pt x="131160" y="45123"/>
                  </a:lnTo>
                  <a:lnTo>
                    <a:pt x="130650" y="45123"/>
                  </a:lnTo>
                  <a:lnTo>
                    <a:pt x="130650" y="45123"/>
                  </a:lnTo>
                  <a:lnTo>
                    <a:pt x="130396" y="44996"/>
                  </a:lnTo>
                  <a:lnTo>
                    <a:pt x="130396" y="44741"/>
                  </a:lnTo>
                  <a:lnTo>
                    <a:pt x="130396" y="44741"/>
                  </a:lnTo>
                  <a:lnTo>
                    <a:pt x="130268" y="41936"/>
                  </a:lnTo>
                  <a:lnTo>
                    <a:pt x="130268" y="41936"/>
                  </a:lnTo>
                  <a:lnTo>
                    <a:pt x="129631" y="42319"/>
                  </a:lnTo>
                  <a:lnTo>
                    <a:pt x="129631" y="42319"/>
                  </a:lnTo>
                  <a:lnTo>
                    <a:pt x="128739" y="42829"/>
                  </a:lnTo>
                  <a:lnTo>
                    <a:pt x="127591" y="43339"/>
                  </a:lnTo>
                  <a:lnTo>
                    <a:pt x="125424" y="43976"/>
                  </a:lnTo>
                  <a:lnTo>
                    <a:pt x="123003" y="44486"/>
                  </a:lnTo>
                  <a:lnTo>
                    <a:pt x="120453" y="44741"/>
                  </a:lnTo>
                  <a:lnTo>
                    <a:pt x="120453" y="45760"/>
                  </a:lnTo>
                  <a:lnTo>
                    <a:pt x="120453" y="45760"/>
                  </a:lnTo>
                  <a:lnTo>
                    <a:pt x="120453" y="45760"/>
                  </a:lnTo>
                  <a:lnTo>
                    <a:pt x="120326" y="49202"/>
                  </a:lnTo>
                  <a:lnTo>
                    <a:pt x="120326" y="49202"/>
                  </a:lnTo>
                  <a:lnTo>
                    <a:pt x="120326" y="49202"/>
                  </a:lnTo>
                  <a:lnTo>
                    <a:pt x="120198" y="49329"/>
                  </a:lnTo>
                  <a:lnTo>
                    <a:pt x="120071" y="49457"/>
                  </a:lnTo>
                  <a:lnTo>
                    <a:pt x="120071" y="49457"/>
                  </a:lnTo>
                  <a:lnTo>
                    <a:pt x="119561" y="49584"/>
                  </a:lnTo>
                  <a:lnTo>
                    <a:pt x="119561" y="49584"/>
                  </a:lnTo>
                  <a:lnTo>
                    <a:pt x="119051" y="49457"/>
                  </a:lnTo>
                  <a:lnTo>
                    <a:pt x="119051" y="49457"/>
                  </a:lnTo>
                  <a:lnTo>
                    <a:pt x="118924" y="49329"/>
                  </a:lnTo>
                  <a:lnTo>
                    <a:pt x="118924" y="49202"/>
                  </a:lnTo>
                  <a:lnTo>
                    <a:pt x="118924" y="49202"/>
                  </a:lnTo>
                  <a:lnTo>
                    <a:pt x="118669" y="44741"/>
                  </a:lnTo>
                  <a:lnTo>
                    <a:pt x="118669" y="44741"/>
                  </a:lnTo>
                  <a:lnTo>
                    <a:pt x="116120" y="44486"/>
                  </a:lnTo>
                  <a:lnTo>
                    <a:pt x="113698" y="43976"/>
                  </a:lnTo>
                  <a:lnTo>
                    <a:pt x="111531" y="43339"/>
                  </a:lnTo>
                  <a:lnTo>
                    <a:pt x="110511" y="42829"/>
                  </a:lnTo>
                  <a:lnTo>
                    <a:pt x="109492" y="42319"/>
                  </a:lnTo>
                  <a:lnTo>
                    <a:pt x="109492" y="42319"/>
                  </a:lnTo>
                  <a:lnTo>
                    <a:pt x="108727" y="41936"/>
                  </a:lnTo>
                  <a:lnTo>
                    <a:pt x="108727" y="42829"/>
                  </a:lnTo>
                  <a:lnTo>
                    <a:pt x="108727" y="42829"/>
                  </a:lnTo>
                  <a:lnTo>
                    <a:pt x="108727" y="42829"/>
                  </a:lnTo>
                  <a:lnTo>
                    <a:pt x="108599" y="44741"/>
                  </a:lnTo>
                  <a:lnTo>
                    <a:pt x="108599" y="44741"/>
                  </a:lnTo>
                  <a:lnTo>
                    <a:pt x="108599" y="44741"/>
                  </a:lnTo>
                  <a:lnTo>
                    <a:pt x="108599" y="44996"/>
                  </a:lnTo>
                  <a:lnTo>
                    <a:pt x="108344" y="45123"/>
                  </a:lnTo>
                  <a:lnTo>
                    <a:pt x="108344" y="45123"/>
                  </a:lnTo>
                  <a:lnTo>
                    <a:pt x="107962" y="45123"/>
                  </a:lnTo>
                  <a:lnTo>
                    <a:pt x="107962" y="45123"/>
                  </a:lnTo>
                  <a:lnTo>
                    <a:pt x="107452" y="45123"/>
                  </a:lnTo>
                  <a:lnTo>
                    <a:pt x="107452" y="45123"/>
                  </a:lnTo>
                  <a:lnTo>
                    <a:pt x="107197" y="44996"/>
                  </a:lnTo>
                  <a:lnTo>
                    <a:pt x="107197" y="44741"/>
                  </a:lnTo>
                  <a:lnTo>
                    <a:pt x="107197" y="44741"/>
                  </a:lnTo>
                  <a:lnTo>
                    <a:pt x="106942" y="40407"/>
                  </a:lnTo>
                  <a:lnTo>
                    <a:pt x="106942" y="40407"/>
                  </a:lnTo>
                  <a:lnTo>
                    <a:pt x="106305" y="39515"/>
                  </a:lnTo>
                  <a:lnTo>
                    <a:pt x="105668" y="38495"/>
                  </a:lnTo>
                  <a:lnTo>
                    <a:pt x="105413" y="37603"/>
                  </a:lnTo>
                  <a:lnTo>
                    <a:pt x="105285" y="36583"/>
                  </a:lnTo>
                  <a:lnTo>
                    <a:pt x="105285" y="35436"/>
                  </a:lnTo>
                  <a:lnTo>
                    <a:pt x="105285" y="35436"/>
                  </a:lnTo>
                  <a:lnTo>
                    <a:pt x="105285" y="35436"/>
                  </a:lnTo>
                  <a:lnTo>
                    <a:pt x="105285" y="34671"/>
                  </a:lnTo>
                  <a:lnTo>
                    <a:pt x="105540" y="33779"/>
                  </a:lnTo>
                  <a:lnTo>
                    <a:pt x="105923" y="33014"/>
                  </a:lnTo>
                  <a:lnTo>
                    <a:pt x="106305" y="32249"/>
                  </a:lnTo>
                  <a:lnTo>
                    <a:pt x="106942" y="31612"/>
                  </a:lnTo>
                  <a:lnTo>
                    <a:pt x="107580" y="30847"/>
                  </a:lnTo>
                  <a:lnTo>
                    <a:pt x="108472" y="30210"/>
                  </a:lnTo>
                  <a:lnTo>
                    <a:pt x="109492" y="29573"/>
                  </a:lnTo>
                  <a:lnTo>
                    <a:pt x="109492" y="29573"/>
                  </a:lnTo>
                  <a:lnTo>
                    <a:pt x="110511" y="29063"/>
                  </a:lnTo>
                  <a:lnTo>
                    <a:pt x="111658" y="28553"/>
                  </a:lnTo>
                  <a:lnTo>
                    <a:pt x="112933" y="28043"/>
                  </a:lnTo>
                  <a:lnTo>
                    <a:pt x="114208" y="27788"/>
                  </a:lnTo>
                  <a:lnTo>
                    <a:pt x="115482" y="27533"/>
                  </a:lnTo>
                  <a:lnTo>
                    <a:pt x="116884" y="27278"/>
                  </a:lnTo>
                  <a:lnTo>
                    <a:pt x="119561" y="27151"/>
                  </a:lnTo>
                  <a:lnTo>
                    <a:pt x="119561" y="27151"/>
                  </a:lnTo>
                  <a:lnTo>
                    <a:pt x="121091" y="27151"/>
                  </a:lnTo>
                  <a:lnTo>
                    <a:pt x="121091" y="27151"/>
                  </a:lnTo>
                  <a:lnTo>
                    <a:pt x="120836" y="26513"/>
                  </a:lnTo>
                  <a:lnTo>
                    <a:pt x="120836" y="26131"/>
                  </a:lnTo>
                  <a:lnTo>
                    <a:pt x="120836" y="26131"/>
                  </a:lnTo>
                  <a:lnTo>
                    <a:pt x="120836" y="25876"/>
                  </a:lnTo>
                  <a:lnTo>
                    <a:pt x="120836" y="25876"/>
                  </a:lnTo>
                  <a:lnTo>
                    <a:pt x="120963" y="25876"/>
                  </a:lnTo>
                  <a:lnTo>
                    <a:pt x="120963" y="25876"/>
                  </a:lnTo>
                  <a:lnTo>
                    <a:pt x="121218" y="26004"/>
                  </a:lnTo>
                  <a:lnTo>
                    <a:pt x="121601" y="26258"/>
                  </a:lnTo>
                  <a:lnTo>
                    <a:pt x="121601" y="26258"/>
                  </a:lnTo>
                  <a:lnTo>
                    <a:pt x="122365" y="27023"/>
                  </a:lnTo>
                  <a:lnTo>
                    <a:pt x="122365" y="27023"/>
                  </a:lnTo>
                  <a:lnTo>
                    <a:pt x="122238" y="26004"/>
                  </a:lnTo>
                  <a:lnTo>
                    <a:pt x="122238" y="26004"/>
                  </a:lnTo>
                  <a:lnTo>
                    <a:pt x="122238" y="25749"/>
                  </a:lnTo>
                  <a:lnTo>
                    <a:pt x="122238" y="25749"/>
                  </a:lnTo>
                  <a:lnTo>
                    <a:pt x="122238" y="25239"/>
                  </a:lnTo>
                  <a:lnTo>
                    <a:pt x="100442" y="12620"/>
                  </a:lnTo>
                  <a:lnTo>
                    <a:pt x="100442" y="12620"/>
                  </a:lnTo>
                  <a:lnTo>
                    <a:pt x="100314" y="14404"/>
                  </a:lnTo>
                  <a:lnTo>
                    <a:pt x="100059" y="16189"/>
                  </a:lnTo>
                  <a:lnTo>
                    <a:pt x="99677" y="17973"/>
                  </a:lnTo>
                  <a:lnTo>
                    <a:pt x="99040" y="19503"/>
                  </a:lnTo>
                  <a:lnTo>
                    <a:pt x="99040" y="19503"/>
                  </a:lnTo>
                  <a:lnTo>
                    <a:pt x="99422" y="20013"/>
                  </a:lnTo>
                  <a:lnTo>
                    <a:pt x="99549" y="20395"/>
                  </a:lnTo>
                  <a:lnTo>
                    <a:pt x="99677" y="20905"/>
                  </a:lnTo>
                  <a:lnTo>
                    <a:pt x="99549" y="21415"/>
                  </a:lnTo>
                  <a:lnTo>
                    <a:pt x="99422" y="21797"/>
                  </a:lnTo>
                  <a:lnTo>
                    <a:pt x="99040" y="22307"/>
                  </a:lnTo>
                  <a:lnTo>
                    <a:pt x="98657" y="22689"/>
                  </a:lnTo>
                  <a:lnTo>
                    <a:pt x="98147" y="23072"/>
                  </a:lnTo>
                  <a:lnTo>
                    <a:pt x="98147" y="23072"/>
                  </a:lnTo>
                  <a:lnTo>
                    <a:pt x="97255" y="23454"/>
                  </a:lnTo>
                  <a:lnTo>
                    <a:pt x="96363" y="23709"/>
                  </a:lnTo>
                  <a:lnTo>
                    <a:pt x="95343" y="23837"/>
                  </a:lnTo>
                  <a:lnTo>
                    <a:pt x="94323" y="23964"/>
                  </a:lnTo>
                  <a:lnTo>
                    <a:pt x="94323" y="23964"/>
                  </a:lnTo>
                  <a:lnTo>
                    <a:pt x="93304" y="23837"/>
                  </a:lnTo>
                  <a:lnTo>
                    <a:pt x="92411" y="23709"/>
                  </a:lnTo>
                  <a:lnTo>
                    <a:pt x="91392" y="23454"/>
                  </a:lnTo>
                  <a:lnTo>
                    <a:pt x="90627" y="23072"/>
                  </a:lnTo>
                  <a:lnTo>
                    <a:pt x="90627" y="23072"/>
                  </a:lnTo>
                  <a:lnTo>
                    <a:pt x="90117" y="22689"/>
                  </a:lnTo>
                  <a:lnTo>
                    <a:pt x="89607" y="22307"/>
                  </a:lnTo>
                  <a:lnTo>
                    <a:pt x="89352" y="21797"/>
                  </a:lnTo>
                  <a:lnTo>
                    <a:pt x="89097" y="21415"/>
                  </a:lnTo>
                  <a:lnTo>
                    <a:pt x="89097" y="20905"/>
                  </a:lnTo>
                  <a:lnTo>
                    <a:pt x="89097" y="20395"/>
                  </a:lnTo>
                  <a:lnTo>
                    <a:pt x="89352" y="20013"/>
                  </a:lnTo>
                  <a:lnTo>
                    <a:pt x="89607" y="19503"/>
                  </a:lnTo>
                  <a:lnTo>
                    <a:pt x="89607" y="19503"/>
                  </a:lnTo>
                  <a:lnTo>
                    <a:pt x="89225" y="18483"/>
                  </a:lnTo>
                  <a:lnTo>
                    <a:pt x="88970" y="17463"/>
                  </a:lnTo>
                  <a:lnTo>
                    <a:pt x="88460" y="15042"/>
                  </a:lnTo>
                  <a:lnTo>
                    <a:pt x="88333" y="13895"/>
                  </a:lnTo>
                  <a:lnTo>
                    <a:pt x="88333" y="12747"/>
                  </a:lnTo>
                  <a:lnTo>
                    <a:pt x="88333" y="11600"/>
                  </a:lnTo>
                  <a:lnTo>
                    <a:pt x="88460" y="10580"/>
                  </a:lnTo>
                  <a:lnTo>
                    <a:pt x="88460" y="10580"/>
                  </a:lnTo>
                  <a:lnTo>
                    <a:pt x="88588" y="9816"/>
                  </a:lnTo>
                  <a:lnTo>
                    <a:pt x="88970" y="9178"/>
                  </a:lnTo>
                  <a:lnTo>
                    <a:pt x="88970" y="9178"/>
                  </a:lnTo>
                  <a:lnTo>
                    <a:pt x="88970" y="8923"/>
                  </a:lnTo>
                  <a:lnTo>
                    <a:pt x="88970" y="8923"/>
                  </a:lnTo>
                  <a:lnTo>
                    <a:pt x="89097" y="8541"/>
                  </a:lnTo>
                  <a:lnTo>
                    <a:pt x="89480" y="8159"/>
                  </a:lnTo>
                  <a:lnTo>
                    <a:pt x="89480" y="8159"/>
                  </a:lnTo>
                  <a:lnTo>
                    <a:pt x="89862" y="8031"/>
                  </a:lnTo>
                  <a:lnTo>
                    <a:pt x="89862" y="8031"/>
                  </a:lnTo>
                  <a:lnTo>
                    <a:pt x="89990" y="7904"/>
                  </a:lnTo>
                  <a:lnTo>
                    <a:pt x="89990" y="7649"/>
                  </a:lnTo>
                  <a:lnTo>
                    <a:pt x="89990" y="7649"/>
                  </a:lnTo>
                  <a:lnTo>
                    <a:pt x="89990" y="7649"/>
                  </a:lnTo>
                  <a:lnTo>
                    <a:pt x="89990" y="7649"/>
                  </a:lnTo>
                  <a:lnTo>
                    <a:pt x="89862" y="7394"/>
                  </a:lnTo>
                  <a:lnTo>
                    <a:pt x="89607" y="7394"/>
                  </a:lnTo>
                  <a:lnTo>
                    <a:pt x="89607" y="7394"/>
                  </a:lnTo>
                  <a:lnTo>
                    <a:pt x="88588" y="7266"/>
                  </a:lnTo>
                  <a:lnTo>
                    <a:pt x="88588" y="7266"/>
                  </a:lnTo>
                  <a:lnTo>
                    <a:pt x="88588" y="7266"/>
                  </a:lnTo>
                  <a:lnTo>
                    <a:pt x="88588" y="7266"/>
                  </a:lnTo>
                  <a:lnTo>
                    <a:pt x="88333" y="7266"/>
                  </a:lnTo>
                  <a:lnTo>
                    <a:pt x="88333" y="7266"/>
                  </a:lnTo>
                  <a:lnTo>
                    <a:pt x="88078" y="7266"/>
                  </a:lnTo>
                  <a:lnTo>
                    <a:pt x="87695" y="7266"/>
                  </a:lnTo>
                  <a:lnTo>
                    <a:pt x="87695" y="7266"/>
                  </a:lnTo>
                  <a:lnTo>
                    <a:pt x="87440" y="7011"/>
                  </a:lnTo>
                  <a:lnTo>
                    <a:pt x="87313" y="6629"/>
                  </a:lnTo>
                  <a:lnTo>
                    <a:pt x="87186" y="5864"/>
                  </a:lnTo>
                  <a:lnTo>
                    <a:pt x="87186" y="5864"/>
                  </a:lnTo>
                  <a:lnTo>
                    <a:pt x="87186" y="5482"/>
                  </a:lnTo>
                  <a:lnTo>
                    <a:pt x="87186" y="5482"/>
                  </a:lnTo>
                  <a:lnTo>
                    <a:pt x="87186" y="4972"/>
                  </a:lnTo>
                  <a:lnTo>
                    <a:pt x="78518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74" name="Google Shape;697;p20"/>
            <p:cNvSpPr/>
            <p:nvPr/>
          </p:nvSpPr>
          <p:spPr>
            <a:xfrm>
              <a:off x="3810000" y="1573300"/>
              <a:ext cx="2033050" cy="3237600"/>
            </a:xfrm>
            <a:custGeom>
              <a:avLst/>
              <a:ahLst/>
              <a:rect l="l" t="t" r="r" b="b"/>
              <a:pathLst>
                <a:path w="81322" h="129504" extrusionOk="0">
                  <a:moveTo>
                    <a:pt x="78517" y="0"/>
                  </a:moveTo>
                  <a:lnTo>
                    <a:pt x="78517" y="80940"/>
                  </a:lnTo>
                  <a:lnTo>
                    <a:pt x="0" y="126317"/>
                  </a:lnTo>
                  <a:lnTo>
                    <a:pt x="0" y="129503"/>
                  </a:lnTo>
                  <a:lnTo>
                    <a:pt x="80939" y="82851"/>
                  </a:lnTo>
                  <a:lnTo>
                    <a:pt x="81322" y="1657"/>
                  </a:lnTo>
                  <a:lnTo>
                    <a:pt x="78517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75" name="Google Shape;698;p20"/>
            <p:cNvSpPr/>
            <p:nvPr/>
          </p:nvSpPr>
          <p:spPr>
            <a:xfrm>
              <a:off x="1776950" y="1531875"/>
              <a:ext cx="2033050" cy="3279025"/>
            </a:xfrm>
            <a:custGeom>
              <a:avLst/>
              <a:ahLst/>
              <a:rect l="l" t="t" r="r" b="b"/>
              <a:pathLst>
                <a:path w="81322" h="131161" extrusionOk="0">
                  <a:moveTo>
                    <a:pt x="0" y="0"/>
                  </a:moveTo>
                  <a:lnTo>
                    <a:pt x="383" y="84508"/>
                  </a:lnTo>
                  <a:lnTo>
                    <a:pt x="81322" y="131160"/>
                  </a:lnTo>
                  <a:lnTo>
                    <a:pt x="81322" y="127974"/>
                  </a:lnTo>
                  <a:lnTo>
                    <a:pt x="2805" y="82597"/>
                  </a:lnTo>
                  <a:lnTo>
                    <a:pt x="2805" y="16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76" name="Google Shape;699;p20"/>
            <p:cNvSpPr/>
            <p:nvPr/>
          </p:nvSpPr>
          <p:spPr>
            <a:xfrm>
              <a:off x="3810000" y="2350825"/>
              <a:ext cx="1962950" cy="1245975"/>
            </a:xfrm>
            <a:custGeom>
              <a:avLst/>
              <a:ahLst/>
              <a:rect l="l" t="t" r="r" b="b"/>
              <a:pathLst>
                <a:path w="78518" h="49839" extrusionOk="0">
                  <a:moveTo>
                    <a:pt x="0" y="0"/>
                  </a:moveTo>
                  <a:lnTo>
                    <a:pt x="0" y="4589"/>
                  </a:lnTo>
                  <a:lnTo>
                    <a:pt x="78517" y="49839"/>
                  </a:lnTo>
                  <a:lnTo>
                    <a:pt x="78517" y="453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77" name="Google Shape;700;p20"/>
            <p:cNvSpPr/>
            <p:nvPr/>
          </p:nvSpPr>
          <p:spPr>
            <a:xfrm>
              <a:off x="3810000" y="2350825"/>
              <a:ext cx="1962950" cy="1245975"/>
            </a:xfrm>
            <a:custGeom>
              <a:avLst/>
              <a:ahLst/>
              <a:rect l="l" t="t" r="r" b="b"/>
              <a:pathLst>
                <a:path w="78518" h="49839" fill="none" extrusionOk="0">
                  <a:moveTo>
                    <a:pt x="78517" y="49839"/>
                  </a:moveTo>
                  <a:lnTo>
                    <a:pt x="78517" y="45377"/>
                  </a:lnTo>
                  <a:lnTo>
                    <a:pt x="0" y="0"/>
                  </a:lnTo>
                  <a:lnTo>
                    <a:pt x="0" y="4589"/>
                  </a:lnTo>
                  <a:lnTo>
                    <a:pt x="78517" y="49839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78" name="Google Shape;701;p20"/>
            <p:cNvSpPr/>
            <p:nvPr/>
          </p:nvSpPr>
          <p:spPr>
            <a:xfrm>
              <a:off x="1847050" y="2350825"/>
              <a:ext cx="1962950" cy="1245975"/>
            </a:xfrm>
            <a:custGeom>
              <a:avLst/>
              <a:ahLst/>
              <a:rect l="l" t="t" r="r" b="b"/>
              <a:pathLst>
                <a:path w="78518" h="49839" extrusionOk="0">
                  <a:moveTo>
                    <a:pt x="78518" y="0"/>
                  </a:moveTo>
                  <a:lnTo>
                    <a:pt x="1" y="45377"/>
                  </a:lnTo>
                  <a:lnTo>
                    <a:pt x="1" y="49839"/>
                  </a:lnTo>
                  <a:lnTo>
                    <a:pt x="78518" y="4589"/>
                  </a:lnTo>
                  <a:lnTo>
                    <a:pt x="78518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79" name="Google Shape;702;p20"/>
            <p:cNvSpPr/>
            <p:nvPr/>
          </p:nvSpPr>
          <p:spPr>
            <a:xfrm>
              <a:off x="1566625" y="238125"/>
              <a:ext cx="1752650" cy="1739900"/>
            </a:xfrm>
            <a:custGeom>
              <a:avLst/>
              <a:ahLst/>
              <a:rect l="l" t="t" r="r" b="b"/>
              <a:pathLst>
                <a:path w="70106" h="69596" extrusionOk="0">
                  <a:moveTo>
                    <a:pt x="42064" y="0"/>
                  </a:moveTo>
                  <a:lnTo>
                    <a:pt x="1" y="53407"/>
                  </a:lnTo>
                  <a:lnTo>
                    <a:pt x="28043" y="69595"/>
                  </a:lnTo>
                  <a:lnTo>
                    <a:pt x="70106" y="16188"/>
                  </a:lnTo>
                  <a:lnTo>
                    <a:pt x="42064" y="0"/>
                  </a:lnTo>
                  <a:close/>
                </a:path>
              </a:pathLst>
            </a:custGeom>
            <a:solidFill>
              <a:srgbClr val="156D8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80" name="Google Shape;703;p20"/>
            <p:cNvSpPr/>
            <p:nvPr/>
          </p:nvSpPr>
          <p:spPr>
            <a:xfrm>
              <a:off x="1566625" y="1573300"/>
              <a:ext cx="701075" cy="487575"/>
            </a:xfrm>
            <a:custGeom>
              <a:avLst/>
              <a:ahLst/>
              <a:rect l="l" t="t" r="r" b="b"/>
              <a:pathLst>
                <a:path w="28043" h="19503" extrusionOk="0">
                  <a:moveTo>
                    <a:pt x="1" y="0"/>
                  </a:moveTo>
                  <a:lnTo>
                    <a:pt x="1" y="3314"/>
                  </a:lnTo>
                  <a:lnTo>
                    <a:pt x="28043" y="19502"/>
                  </a:lnTo>
                  <a:lnTo>
                    <a:pt x="28043" y="1618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81" name="Google Shape;704;p20"/>
            <p:cNvSpPr/>
            <p:nvPr/>
          </p:nvSpPr>
          <p:spPr>
            <a:xfrm>
              <a:off x="2267675" y="642800"/>
              <a:ext cx="1051600" cy="1418075"/>
            </a:xfrm>
            <a:custGeom>
              <a:avLst/>
              <a:ahLst/>
              <a:rect l="l" t="t" r="r" b="b"/>
              <a:pathLst>
                <a:path w="42064" h="56723" extrusionOk="0">
                  <a:moveTo>
                    <a:pt x="42064" y="1"/>
                  </a:moveTo>
                  <a:lnTo>
                    <a:pt x="1" y="53408"/>
                  </a:lnTo>
                  <a:lnTo>
                    <a:pt x="1" y="56722"/>
                  </a:lnTo>
                  <a:lnTo>
                    <a:pt x="42064" y="3187"/>
                  </a:lnTo>
                  <a:lnTo>
                    <a:pt x="42064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82" name="Google Shape;705;p20"/>
            <p:cNvSpPr/>
            <p:nvPr/>
          </p:nvSpPr>
          <p:spPr>
            <a:xfrm>
              <a:off x="2618200" y="238125"/>
              <a:ext cx="3409675" cy="1437175"/>
            </a:xfrm>
            <a:custGeom>
              <a:avLst/>
              <a:ahLst/>
              <a:rect l="l" t="t" r="r" b="b"/>
              <a:pathLst>
                <a:path w="136387" h="57487" extrusionOk="0">
                  <a:moveTo>
                    <a:pt x="1" y="0"/>
                  </a:moveTo>
                  <a:lnTo>
                    <a:pt x="84126" y="48564"/>
                  </a:lnTo>
                  <a:lnTo>
                    <a:pt x="136386" y="57486"/>
                  </a:lnTo>
                  <a:lnTo>
                    <a:pt x="52261" y="892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83" name="Google Shape;706;p20"/>
            <p:cNvSpPr/>
            <p:nvPr/>
          </p:nvSpPr>
          <p:spPr>
            <a:xfrm>
              <a:off x="3319250" y="642800"/>
              <a:ext cx="1402125" cy="889100"/>
            </a:xfrm>
            <a:custGeom>
              <a:avLst/>
              <a:ahLst/>
              <a:rect l="l" t="t" r="r" b="b"/>
              <a:pathLst>
                <a:path w="56085" h="35564" extrusionOk="0">
                  <a:moveTo>
                    <a:pt x="1" y="1"/>
                  </a:moveTo>
                  <a:lnTo>
                    <a:pt x="1" y="3187"/>
                  </a:lnTo>
                  <a:lnTo>
                    <a:pt x="56084" y="35563"/>
                  </a:lnTo>
                  <a:lnTo>
                    <a:pt x="56084" y="323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84" name="Google Shape;707;p20"/>
            <p:cNvSpPr/>
            <p:nvPr/>
          </p:nvSpPr>
          <p:spPr>
            <a:xfrm>
              <a:off x="4721350" y="1452200"/>
              <a:ext cx="1306525" cy="302750"/>
            </a:xfrm>
            <a:custGeom>
              <a:avLst/>
              <a:ahLst/>
              <a:rect l="l" t="t" r="r" b="b"/>
              <a:pathLst>
                <a:path w="52261" h="12110" extrusionOk="0">
                  <a:moveTo>
                    <a:pt x="0" y="1"/>
                  </a:moveTo>
                  <a:lnTo>
                    <a:pt x="0" y="3187"/>
                  </a:lnTo>
                  <a:lnTo>
                    <a:pt x="52260" y="12110"/>
                  </a:lnTo>
                  <a:lnTo>
                    <a:pt x="52260" y="892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85" name="Google Shape;708;p20"/>
            <p:cNvSpPr/>
            <p:nvPr/>
          </p:nvSpPr>
          <p:spPr>
            <a:xfrm>
              <a:off x="1933100" y="830825"/>
              <a:ext cx="264500" cy="637325"/>
            </a:xfrm>
            <a:custGeom>
              <a:avLst/>
              <a:ahLst/>
              <a:rect l="l" t="t" r="r" b="b"/>
              <a:pathLst>
                <a:path w="10580" h="25493" extrusionOk="0">
                  <a:moveTo>
                    <a:pt x="0" y="0"/>
                  </a:moveTo>
                  <a:lnTo>
                    <a:pt x="0" y="19375"/>
                  </a:lnTo>
                  <a:lnTo>
                    <a:pt x="10580" y="25493"/>
                  </a:lnTo>
                  <a:lnTo>
                    <a:pt x="10580" y="6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86" name="Google Shape;709;p20"/>
            <p:cNvSpPr/>
            <p:nvPr/>
          </p:nvSpPr>
          <p:spPr>
            <a:xfrm>
              <a:off x="2197575" y="830825"/>
              <a:ext cx="264525" cy="637325"/>
            </a:xfrm>
            <a:custGeom>
              <a:avLst/>
              <a:ahLst/>
              <a:rect l="l" t="t" r="r" b="b"/>
              <a:pathLst>
                <a:path w="10581" h="25493" extrusionOk="0">
                  <a:moveTo>
                    <a:pt x="10580" y="0"/>
                  </a:moveTo>
                  <a:lnTo>
                    <a:pt x="1" y="6118"/>
                  </a:lnTo>
                  <a:lnTo>
                    <a:pt x="1" y="25493"/>
                  </a:lnTo>
                  <a:lnTo>
                    <a:pt x="10580" y="12109"/>
                  </a:lnTo>
                  <a:lnTo>
                    <a:pt x="10580" y="0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87" name="Google Shape;710;p20"/>
            <p:cNvSpPr/>
            <p:nvPr/>
          </p:nvSpPr>
          <p:spPr>
            <a:xfrm>
              <a:off x="1904425" y="569525"/>
              <a:ext cx="586350" cy="414275"/>
            </a:xfrm>
            <a:custGeom>
              <a:avLst/>
              <a:ahLst/>
              <a:rect l="l" t="t" r="r" b="b"/>
              <a:pathLst>
                <a:path w="23454" h="16571" extrusionOk="0">
                  <a:moveTo>
                    <a:pt x="11727" y="0"/>
                  </a:moveTo>
                  <a:lnTo>
                    <a:pt x="0" y="6756"/>
                  </a:lnTo>
                  <a:lnTo>
                    <a:pt x="0" y="9815"/>
                  </a:lnTo>
                  <a:lnTo>
                    <a:pt x="11727" y="16570"/>
                  </a:lnTo>
                  <a:lnTo>
                    <a:pt x="23453" y="9815"/>
                  </a:lnTo>
                  <a:lnTo>
                    <a:pt x="23453" y="6756"/>
                  </a:lnTo>
                  <a:lnTo>
                    <a:pt x="11727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88" name="Google Shape;711;p20"/>
            <p:cNvSpPr/>
            <p:nvPr/>
          </p:nvSpPr>
          <p:spPr>
            <a:xfrm>
              <a:off x="2003200" y="626875"/>
              <a:ext cx="194400" cy="223075"/>
            </a:xfrm>
            <a:custGeom>
              <a:avLst/>
              <a:ahLst/>
              <a:rect l="l" t="t" r="r" b="b"/>
              <a:pathLst>
                <a:path w="7776" h="8923" extrusionOk="0">
                  <a:moveTo>
                    <a:pt x="7776" y="1"/>
                  </a:moveTo>
                  <a:lnTo>
                    <a:pt x="0" y="4462"/>
                  </a:lnTo>
                  <a:lnTo>
                    <a:pt x="7776" y="8923"/>
                  </a:lnTo>
                  <a:lnTo>
                    <a:pt x="7776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89" name="Google Shape;712;p20"/>
            <p:cNvSpPr/>
            <p:nvPr/>
          </p:nvSpPr>
          <p:spPr>
            <a:xfrm>
              <a:off x="2197575" y="626875"/>
              <a:ext cx="194400" cy="223075"/>
            </a:xfrm>
            <a:custGeom>
              <a:avLst/>
              <a:ahLst/>
              <a:rect l="l" t="t" r="r" b="b"/>
              <a:pathLst>
                <a:path w="7776" h="8923" extrusionOk="0">
                  <a:moveTo>
                    <a:pt x="1" y="1"/>
                  </a:moveTo>
                  <a:lnTo>
                    <a:pt x="1" y="8923"/>
                  </a:lnTo>
                  <a:lnTo>
                    <a:pt x="7776" y="446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90" name="Google Shape;713;p20"/>
            <p:cNvSpPr/>
            <p:nvPr/>
          </p:nvSpPr>
          <p:spPr>
            <a:xfrm>
              <a:off x="1904425" y="738400"/>
              <a:ext cx="293175" cy="245400"/>
            </a:xfrm>
            <a:custGeom>
              <a:avLst/>
              <a:ahLst/>
              <a:rect l="l" t="t" r="r" b="b"/>
              <a:pathLst>
                <a:path w="11727" h="9816" extrusionOk="0">
                  <a:moveTo>
                    <a:pt x="0" y="1"/>
                  </a:moveTo>
                  <a:lnTo>
                    <a:pt x="0" y="3060"/>
                  </a:lnTo>
                  <a:lnTo>
                    <a:pt x="11727" y="9815"/>
                  </a:lnTo>
                  <a:lnTo>
                    <a:pt x="11727" y="67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91" name="Google Shape;714;p20"/>
            <p:cNvSpPr/>
            <p:nvPr/>
          </p:nvSpPr>
          <p:spPr>
            <a:xfrm>
              <a:off x="2197575" y="738400"/>
              <a:ext cx="293200" cy="245400"/>
            </a:xfrm>
            <a:custGeom>
              <a:avLst/>
              <a:ahLst/>
              <a:rect l="l" t="t" r="r" b="b"/>
              <a:pathLst>
                <a:path w="11728" h="9816" extrusionOk="0">
                  <a:moveTo>
                    <a:pt x="11727" y="1"/>
                  </a:moveTo>
                  <a:lnTo>
                    <a:pt x="1" y="6756"/>
                  </a:lnTo>
                  <a:lnTo>
                    <a:pt x="1" y="9815"/>
                  </a:lnTo>
                  <a:lnTo>
                    <a:pt x="11727" y="3060"/>
                  </a:lnTo>
                  <a:lnTo>
                    <a:pt x="11727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92" name="Google Shape;715;p20"/>
            <p:cNvSpPr/>
            <p:nvPr/>
          </p:nvSpPr>
          <p:spPr>
            <a:xfrm>
              <a:off x="4466425" y="2306200"/>
              <a:ext cx="650075" cy="376050"/>
            </a:xfrm>
            <a:custGeom>
              <a:avLst/>
              <a:ahLst/>
              <a:rect l="l" t="t" r="r" b="b"/>
              <a:pathLst>
                <a:path w="26003" h="15042" extrusionOk="0">
                  <a:moveTo>
                    <a:pt x="1020" y="1"/>
                  </a:moveTo>
                  <a:lnTo>
                    <a:pt x="0" y="638"/>
                  </a:lnTo>
                  <a:lnTo>
                    <a:pt x="24983" y="15042"/>
                  </a:lnTo>
                  <a:lnTo>
                    <a:pt x="26003" y="14532"/>
                  </a:lnTo>
                  <a:lnTo>
                    <a:pt x="1020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93" name="Google Shape;716;p20"/>
            <p:cNvSpPr/>
            <p:nvPr/>
          </p:nvSpPr>
          <p:spPr>
            <a:xfrm>
              <a:off x="4466425" y="2306200"/>
              <a:ext cx="650075" cy="376050"/>
            </a:xfrm>
            <a:custGeom>
              <a:avLst/>
              <a:ahLst/>
              <a:rect l="l" t="t" r="r" b="b"/>
              <a:pathLst>
                <a:path w="26003" h="15042" fill="none" extrusionOk="0">
                  <a:moveTo>
                    <a:pt x="26003" y="14532"/>
                  </a:moveTo>
                  <a:lnTo>
                    <a:pt x="24983" y="15042"/>
                  </a:lnTo>
                  <a:lnTo>
                    <a:pt x="0" y="638"/>
                  </a:lnTo>
                  <a:lnTo>
                    <a:pt x="1020" y="1"/>
                  </a:lnTo>
                  <a:lnTo>
                    <a:pt x="26003" y="14532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94" name="Google Shape;717;p20"/>
            <p:cNvSpPr/>
            <p:nvPr/>
          </p:nvSpPr>
          <p:spPr>
            <a:xfrm>
              <a:off x="4491925" y="1707125"/>
              <a:ext cx="599100" cy="946450"/>
            </a:xfrm>
            <a:custGeom>
              <a:avLst/>
              <a:ahLst/>
              <a:rect l="l" t="t" r="r" b="b"/>
              <a:pathLst>
                <a:path w="23964" h="37858" extrusionOk="0">
                  <a:moveTo>
                    <a:pt x="0" y="1"/>
                  </a:moveTo>
                  <a:lnTo>
                    <a:pt x="0" y="23964"/>
                  </a:lnTo>
                  <a:lnTo>
                    <a:pt x="23963" y="37857"/>
                  </a:lnTo>
                  <a:lnTo>
                    <a:pt x="23963" y="1389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95" name="Google Shape;718;p20"/>
            <p:cNvSpPr/>
            <p:nvPr/>
          </p:nvSpPr>
          <p:spPr>
            <a:xfrm>
              <a:off x="4491925" y="1707125"/>
              <a:ext cx="599100" cy="946450"/>
            </a:xfrm>
            <a:custGeom>
              <a:avLst/>
              <a:ahLst/>
              <a:rect l="l" t="t" r="r" b="b"/>
              <a:pathLst>
                <a:path w="23964" h="37858" fill="none" extrusionOk="0">
                  <a:moveTo>
                    <a:pt x="0" y="23964"/>
                  </a:moveTo>
                  <a:lnTo>
                    <a:pt x="23963" y="37857"/>
                  </a:lnTo>
                  <a:lnTo>
                    <a:pt x="23963" y="13894"/>
                  </a:lnTo>
                  <a:lnTo>
                    <a:pt x="0" y="1"/>
                  </a:lnTo>
                  <a:lnTo>
                    <a:pt x="0" y="23964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96" name="Google Shape;719;p20"/>
            <p:cNvSpPr/>
            <p:nvPr/>
          </p:nvSpPr>
          <p:spPr>
            <a:xfrm>
              <a:off x="4753225" y="1844150"/>
              <a:ext cx="25500" cy="643725"/>
            </a:xfrm>
            <a:custGeom>
              <a:avLst/>
              <a:ahLst/>
              <a:rect l="l" t="t" r="r" b="b"/>
              <a:pathLst>
                <a:path w="1020" h="25749" extrusionOk="0">
                  <a:moveTo>
                    <a:pt x="0" y="1"/>
                  </a:moveTo>
                  <a:lnTo>
                    <a:pt x="0" y="25238"/>
                  </a:lnTo>
                  <a:lnTo>
                    <a:pt x="1020" y="25748"/>
                  </a:lnTo>
                  <a:lnTo>
                    <a:pt x="1020" y="63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97" name="Google Shape;720;p20"/>
            <p:cNvSpPr/>
            <p:nvPr/>
          </p:nvSpPr>
          <p:spPr>
            <a:xfrm>
              <a:off x="4778700" y="1853725"/>
              <a:ext cx="12775" cy="634150"/>
            </a:xfrm>
            <a:custGeom>
              <a:avLst/>
              <a:ahLst/>
              <a:rect l="l" t="t" r="r" b="b"/>
              <a:pathLst>
                <a:path w="511" h="25366" extrusionOk="0">
                  <a:moveTo>
                    <a:pt x="511" y="0"/>
                  </a:moveTo>
                  <a:lnTo>
                    <a:pt x="1" y="255"/>
                  </a:lnTo>
                  <a:lnTo>
                    <a:pt x="1" y="25365"/>
                  </a:lnTo>
                  <a:lnTo>
                    <a:pt x="511" y="2511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98" name="Google Shape;721;p20"/>
            <p:cNvSpPr/>
            <p:nvPr/>
          </p:nvSpPr>
          <p:spPr>
            <a:xfrm>
              <a:off x="4753225" y="1837775"/>
              <a:ext cx="38250" cy="22325"/>
            </a:xfrm>
            <a:custGeom>
              <a:avLst/>
              <a:ahLst/>
              <a:rect l="l" t="t" r="r" b="b"/>
              <a:pathLst>
                <a:path w="1530" h="893" extrusionOk="0">
                  <a:moveTo>
                    <a:pt x="510" y="1"/>
                  </a:moveTo>
                  <a:lnTo>
                    <a:pt x="0" y="256"/>
                  </a:lnTo>
                  <a:lnTo>
                    <a:pt x="1020" y="893"/>
                  </a:lnTo>
                  <a:lnTo>
                    <a:pt x="1530" y="638"/>
                  </a:lnTo>
                  <a:lnTo>
                    <a:pt x="510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99" name="Google Shape;722;p20"/>
            <p:cNvSpPr/>
            <p:nvPr/>
          </p:nvSpPr>
          <p:spPr>
            <a:xfrm>
              <a:off x="4440925" y="1649775"/>
              <a:ext cx="675575" cy="1077075"/>
            </a:xfrm>
            <a:custGeom>
              <a:avLst/>
              <a:ahLst/>
              <a:rect l="l" t="t" r="r" b="b"/>
              <a:pathLst>
                <a:path w="27023" h="43083" extrusionOk="0">
                  <a:moveTo>
                    <a:pt x="1020" y="1785"/>
                  </a:moveTo>
                  <a:lnTo>
                    <a:pt x="26003" y="16188"/>
                  </a:lnTo>
                  <a:lnTo>
                    <a:pt x="26003" y="41299"/>
                  </a:lnTo>
                  <a:lnTo>
                    <a:pt x="1020" y="26895"/>
                  </a:lnTo>
                  <a:lnTo>
                    <a:pt x="1020" y="1785"/>
                  </a:lnTo>
                  <a:close/>
                  <a:moveTo>
                    <a:pt x="1" y="0"/>
                  </a:moveTo>
                  <a:lnTo>
                    <a:pt x="1" y="27405"/>
                  </a:lnTo>
                  <a:lnTo>
                    <a:pt x="27023" y="43083"/>
                  </a:lnTo>
                  <a:lnTo>
                    <a:pt x="27023" y="1567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00" name="Google Shape;723;p20"/>
            <p:cNvSpPr/>
            <p:nvPr/>
          </p:nvSpPr>
          <p:spPr>
            <a:xfrm>
              <a:off x="4466425" y="1694375"/>
              <a:ext cx="25525" cy="627800"/>
            </a:xfrm>
            <a:custGeom>
              <a:avLst/>
              <a:ahLst/>
              <a:rect l="l" t="t" r="r" b="b"/>
              <a:pathLst>
                <a:path w="1021" h="25112" extrusionOk="0">
                  <a:moveTo>
                    <a:pt x="0" y="1"/>
                  </a:moveTo>
                  <a:lnTo>
                    <a:pt x="0" y="25111"/>
                  </a:lnTo>
                  <a:lnTo>
                    <a:pt x="1020" y="24474"/>
                  </a:lnTo>
                  <a:lnTo>
                    <a:pt x="1020" y="51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01" name="Google Shape;724;p20"/>
            <p:cNvSpPr/>
            <p:nvPr/>
          </p:nvSpPr>
          <p:spPr>
            <a:xfrm>
              <a:off x="4440925" y="1637025"/>
              <a:ext cx="701075" cy="404725"/>
            </a:xfrm>
            <a:custGeom>
              <a:avLst/>
              <a:ahLst/>
              <a:rect l="l" t="t" r="r" b="b"/>
              <a:pathLst>
                <a:path w="28043" h="16189" extrusionOk="0">
                  <a:moveTo>
                    <a:pt x="1020" y="0"/>
                  </a:moveTo>
                  <a:lnTo>
                    <a:pt x="1" y="510"/>
                  </a:lnTo>
                  <a:lnTo>
                    <a:pt x="27023" y="16188"/>
                  </a:lnTo>
                  <a:lnTo>
                    <a:pt x="28043" y="15551"/>
                  </a:lnTo>
                  <a:lnTo>
                    <a:pt x="1020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02" name="Google Shape;725;p20"/>
            <p:cNvSpPr/>
            <p:nvPr/>
          </p:nvSpPr>
          <p:spPr>
            <a:xfrm>
              <a:off x="5116475" y="2025800"/>
              <a:ext cx="25525" cy="701050"/>
            </a:xfrm>
            <a:custGeom>
              <a:avLst/>
              <a:ahLst/>
              <a:rect l="l" t="t" r="r" b="b"/>
              <a:pathLst>
                <a:path w="1021" h="28042" extrusionOk="0">
                  <a:moveTo>
                    <a:pt x="1021" y="0"/>
                  </a:moveTo>
                  <a:lnTo>
                    <a:pt x="1" y="637"/>
                  </a:lnTo>
                  <a:lnTo>
                    <a:pt x="1" y="28042"/>
                  </a:lnTo>
                  <a:lnTo>
                    <a:pt x="1021" y="27405"/>
                  </a:lnTo>
                  <a:lnTo>
                    <a:pt x="102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03" name="Google Shape;726;p20"/>
            <p:cNvSpPr/>
            <p:nvPr/>
          </p:nvSpPr>
          <p:spPr>
            <a:xfrm>
              <a:off x="4753225" y="1860075"/>
              <a:ext cx="25500" cy="28725"/>
            </a:xfrm>
            <a:custGeom>
              <a:avLst/>
              <a:ahLst/>
              <a:rect l="l" t="t" r="r" b="b"/>
              <a:pathLst>
                <a:path w="1020" h="1149" extrusionOk="0">
                  <a:moveTo>
                    <a:pt x="0" y="1"/>
                  </a:moveTo>
                  <a:lnTo>
                    <a:pt x="0" y="511"/>
                  </a:lnTo>
                  <a:lnTo>
                    <a:pt x="1020" y="1148"/>
                  </a:lnTo>
                  <a:lnTo>
                    <a:pt x="1020" y="51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04" name="Google Shape;727;p20"/>
            <p:cNvSpPr/>
            <p:nvPr/>
          </p:nvSpPr>
          <p:spPr>
            <a:xfrm>
              <a:off x="4778700" y="1872825"/>
              <a:ext cx="12775" cy="15975"/>
            </a:xfrm>
            <a:custGeom>
              <a:avLst/>
              <a:ahLst/>
              <a:rect l="l" t="t" r="r" b="b"/>
              <a:pathLst>
                <a:path w="511" h="639" extrusionOk="0">
                  <a:moveTo>
                    <a:pt x="1" y="1"/>
                  </a:moveTo>
                  <a:lnTo>
                    <a:pt x="1" y="638"/>
                  </a:lnTo>
                  <a:lnTo>
                    <a:pt x="511" y="38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05" name="Google Shape;728;p20"/>
            <p:cNvSpPr/>
            <p:nvPr/>
          </p:nvSpPr>
          <p:spPr>
            <a:xfrm>
              <a:off x="2959175" y="3829400"/>
              <a:ext cx="1586925" cy="579975"/>
            </a:xfrm>
            <a:custGeom>
              <a:avLst/>
              <a:ahLst/>
              <a:rect l="l" t="t" r="r" b="b"/>
              <a:pathLst>
                <a:path w="63477" h="23199" extrusionOk="0">
                  <a:moveTo>
                    <a:pt x="62075" y="0"/>
                  </a:moveTo>
                  <a:lnTo>
                    <a:pt x="24728" y="21542"/>
                  </a:lnTo>
                  <a:lnTo>
                    <a:pt x="24601" y="21542"/>
                  </a:lnTo>
                  <a:lnTo>
                    <a:pt x="5864" y="10707"/>
                  </a:lnTo>
                  <a:lnTo>
                    <a:pt x="1530" y="8286"/>
                  </a:lnTo>
                  <a:lnTo>
                    <a:pt x="0" y="9178"/>
                  </a:lnTo>
                  <a:lnTo>
                    <a:pt x="24346" y="23199"/>
                  </a:lnTo>
                  <a:lnTo>
                    <a:pt x="63477" y="765"/>
                  </a:lnTo>
                  <a:lnTo>
                    <a:pt x="62075" y="0"/>
                  </a:lnTo>
                  <a:close/>
                </a:path>
              </a:pathLst>
            </a:custGeom>
            <a:solidFill>
              <a:srgbClr val="53817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06" name="Google Shape;729;p20"/>
            <p:cNvSpPr/>
            <p:nvPr/>
          </p:nvSpPr>
          <p:spPr>
            <a:xfrm>
              <a:off x="2959175" y="3829400"/>
              <a:ext cx="1586925" cy="579975"/>
            </a:xfrm>
            <a:custGeom>
              <a:avLst/>
              <a:ahLst/>
              <a:rect l="l" t="t" r="r" b="b"/>
              <a:pathLst>
                <a:path w="63477" h="23199" fill="none" extrusionOk="0">
                  <a:moveTo>
                    <a:pt x="62075" y="0"/>
                  </a:moveTo>
                  <a:lnTo>
                    <a:pt x="24728" y="21542"/>
                  </a:lnTo>
                  <a:lnTo>
                    <a:pt x="24728" y="21542"/>
                  </a:lnTo>
                  <a:lnTo>
                    <a:pt x="24601" y="21542"/>
                  </a:lnTo>
                  <a:lnTo>
                    <a:pt x="5864" y="10707"/>
                  </a:lnTo>
                  <a:lnTo>
                    <a:pt x="5864" y="10707"/>
                  </a:lnTo>
                  <a:lnTo>
                    <a:pt x="5864" y="10707"/>
                  </a:lnTo>
                  <a:lnTo>
                    <a:pt x="1530" y="8286"/>
                  </a:lnTo>
                  <a:lnTo>
                    <a:pt x="0" y="9178"/>
                  </a:lnTo>
                  <a:lnTo>
                    <a:pt x="24346" y="23199"/>
                  </a:lnTo>
                  <a:lnTo>
                    <a:pt x="63477" y="765"/>
                  </a:lnTo>
                  <a:lnTo>
                    <a:pt x="62075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07" name="Google Shape;730;p20"/>
            <p:cNvSpPr/>
            <p:nvPr/>
          </p:nvSpPr>
          <p:spPr>
            <a:xfrm>
              <a:off x="2991025" y="3488425"/>
              <a:ext cx="1520025" cy="876350"/>
            </a:xfrm>
            <a:custGeom>
              <a:avLst/>
              <a:ahLst/>
              <a:rect l="l" t="t" r="r" b="b"/>
              <a:pathLst>
                <a:path w="60801" h="35054" extrusionOk="0">
                  <a:moveTo>
                    <a:pt x="37475" y="1"/>
                  </a:moveTo>
                  <a:lnTo>
                    <a:pt x="1" y="21542"/>
                  </a:lnTo>
                  <a:lnTo>
                    <a:pt x="23327" y="35053"/>
                  </a:lnTo>
                  <a:lnTo>
                    <a:pt x="60801" y="13512"/>
                  </a:lnTo>
                  <a:lnTo>
                    <a:pt x="37475" y="1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08" name="Google Shape;731;p20"/>
            <p:cNvSpPr/>
            <p:nvPr/>
          </p:nvSpPr>
          <p:spPr>
            <a:xfrm>
              <a:off x="2991025" y="3488425"/>
              <a:ext cx="1520025" cy="876350"/>
            </a:xfrm>
            <a:custGeom>
              <a:avLst/>
              <a:ahLst/>
              <a:rect l="l" t="t" r="r" b="b"/>
              <a:pathLst>
                <a:path w="60801" h="35054" fill="none" extrusionOk="0">
                  <a:moveTo>
                    <a:pt x="37475" y="1"/>
                  </a:moveTo>
                  <a:lnTo>
                    <a:pt x="60801" y="13512"/>
                  </a:lnTo>
                  <a:lnTo>
                    <a:pt x="23327" y="35053"/>
                  </a:lnTo>
                  <a:lnTo>
                    <a:pt x="1" y="21542"/>
                  </a:lnTo>
                  <a:lnTo>
                    <a:pt x="37475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09" name="Google Shape;732;p20"/>
            <p:cNvSpPr/>
            <p:nvPr/>
          </p:nvSpPr>
          <p:spPr>
            <a:xfrm>
              <a:off x="2997400" y="3491625"/>
              <a:ext cx="1507275" cy="869950"/>
            </a:xfrm>
            <a:custGeom>
              <a:avLst/>
              <a:ahLst/>
              <a:rect l="l" t="t" r="r" b="b"/>
              <a:pathLst>
                <a:path w="60291" h="34798" extrusionOk="0">
                  <a:moveTo>
                    <a:pt x="35818" y="4589"/>
                  </a:moveTo>
                  <a:lnTo>
                    <a:pt x="35563" y="5354"/>
                  </a:lnTo>
                  <a:lnTo>
                    <a:pt x="35181" y="6118"/>
                  </a:lnTo>
                  <a:lnTo>
                    <a:pt x="34543" y="6883"/>
                  </a:lnTo>
                  <a:lnTo>
                    <a:pt x="33779" y="7521"/>
                  </a:lnTo>
                  <a:lnTo>
                    <a:pt x="39132" y="6501"/>
                  </a:lnTo>
                  <a:lnTo>
                    <a:pt x="35818" y="4589"/>
                  </a:lnTo>
                  <a:close/>
                  <a:moveTo>
                    <a:pt x="39387" y="6756"/>
                  </a:moveTo>
                  <a:lnTo>
                    <a:pt x="33141" y="7903"/>
                  </a:lnTo>
                  <a:lnTo>
                    <a:pt x="33014" y="8030"/>
                  </a:lnTo>
                  <a:lnTo>
                    <a:pt x="39387" y="11727"/>
                  </a:lnTo>
                  <a:lnTo>
                    <a:pt x="39387" y="6756"/>
                  </a:lnTo>
                  <a:close/>
                  <a:moveTo>
                    <a:pt x="39642" y="6883"/>
                  </a:moveTo>
                  <a:lnTo>
                    <a:pt x="39642" y="11854"/>
                  </a:lnTo>
                  <a:lnTo>
                    <a:pt x="46143" y="10580"/>
                  </a:lnTo>
                  <a:lnTo>
                    <a:pt x="39642" y="6883"/>
                  </a:lnTo>
                  <a:close/>
                  <a:moveTo>
                    <a:pt x="23327" y="9942"/>
                  </a:moveTo>
                  <a:lnTo>
                    <a:pt x="23327" y="13129"/>
                  </a:lnTo>
                  <a:lnTo>
                    <a:pt x="29700" y="11982"/>
                  </a:lnTo>
                  <a:lnTo>
                    <a:pt x="26386" y="9942"/>
                  </a:lnTo>
                  <a:lnTo>
                    <a:pt x="25239" y="10070"/>
                  </a:lnTo>
                  <a:lnTo>
                    <a:pt x="23327" y="9942"/>
                  </a:lnTo>
                  <a:close/>
                  <a:moveTo>
                    <a:pt x="46397" y="10835"/>
                  </a:moveTo>
                  <a:lnTo>
                    <a:pt x="39897" y="12109"/>
                  </a:lnTo>
                  <a:lnTo>
                    <a:pt x="46397" y="15806"/>
                  </a:lnTo>
                  <a:lnTo>
                    <a:pt x="46397" y="10835"/>
                  </a:lnTo>
                  <a:close/>
                  <a:moveTo>
                    <a:pt x="46652" y="10835"/>
                  </a:moveTo>
                  <a:lnTo>
                    <a:pt x="46652" y="15933"/>
                  </a:lnTo>
                  <a:lnTo>
                    <a:pt x="55320" y="15933"/>
                  </a:lnTo>
                  <a:lnTo>
                    <a:pt x="46652" y="10835"/>
                  </a:lnTo>
                  <a:close/>
                  <a:moveTo>
                    <a:pt x="37220" y="0"/>
                  </a:moveTo>
                  <a:lnTo>
                    <a:pt x="34926" y="1275"/>
                  </a:lnTo>
                  <a:lnTo>
                    <a:pt x="35436" y="2040"/>
                  </a:lnTo>
                  <a:lnTo>
                    <a:pt x="35691" y="2804"/>
                  </a:lnTo>
                  <a:lnTo>
                    <a:pt x="35818" y="3569"/>
                  </a:lnTo>
                  <a:lnTo>
                    <a:pt x="35818" y="4334"/>
                  </a:lnTo>
                  <a:lnTo>
                    <a:pt x="55830" y="15933"/>
                  </a:lnTo>
                  <a:lnTo>
                    <a:pt x="60291" y="13384"/>
                  </a:lnTo>
                  <a:lnTo>
                    <a:pt x="37220" y="0"/>
                  </a:lnTo>
                  <a:close/>
                  <a:moveTo>
                    <a:pt x="30337" y="12237"/>
                  </a:moveTo>
                  <a:lnTo>
                    <a:pt x="30337" y="17208"/>
                  </a:lnTo>
                  <a:lnTo>
                    <a:pt x="36710" y="15933"/>
                  </a:lnTo>
                  <a:lnTo>
                    <a:pt x="30337" y="12237"/>
                  </a:lnTo>
                  <a:close/>
                  <a:moveTo>
                    <a:pt x="13639" y="17845"/>
                  </a:moveTo>
                  <a:lnTo>
                    <a:pt x="13130" y="18228"/>
                  </a:lnTo>
                  <a:lnTo>
                    <a:pt x="13639" y="18482"/>
                  </a:lnTo>
                  <a:lnTo>
                    <a:pt x="13639" y="17845"/>
                  </a:lnTo>
                  <a:close/>
                  <a:moveTo>
                    <a:pt x="15169" y="14276"/>
                  </a:moveTo>
                  <a:lnTo>
                    <a:pt x="15296" y="15168"/>
                  </a:lnTo>
                  <a:lnTo>
                    <a:pt x="15042" y="16061"/>
                  </a:lnTo>
                  <a:lnTo>
                    <a:pt x="14532" y="16825"/>
                  </a:lnTo>
                  <a:lnTo>
                    <a:pt x="13894" y="17590"/>
                  </a:lnTo>
                  <a:lnTo>
                    <a:pt x="13894" y="18610"/>
                  </a:lnTo>
                  <a:lnTo>
                    <a:pt x="20395" y="17335"/>
                  </a:lnTo>
                  <a:lnTo>
                    <a:pt x="15169" y="14276"/>
                  </a:lnTo>
                  <a:close/>
                  <a:moveTo>
                    <a:pt x="47035" y="16188"/>
                  </a:moveTo>
                  <a:lnTo>
                    <a:pt x="51241" y="18610"/>
                  </a:lnTo>
                  <a:lnTo>
                    <a:pt x="55320" y="16188"/>
                  </a:lnTo>
                  <a:close/>
                  <a:moveTo>
                    <a:pt x="37348" y="16316"/>
                  </a:moveTo>
                  <a:lnTo>
                    <a:pt x="37348" y="21287"/>
                  </a:lnTo>
                  <a:lnTo>
                    <a:pt x="46015" y="21287"/>
                  </a:lnTo>
                  <a:lnTo>
                    <a:pt x="37348" y="16316"/>
                  </a:lnTo>
                  <a:close/>
                  <a:moveTo>
                    <a:pt x="32759" y="8285"/>
                  </a:moveTo>
                  <a:lnTo>
                    <a:pt x="31484" y="8923"/>
                  </a:lnTo>
                  <a:lnTo>
                    <a:pt x="29955" y="9433"/>
                  </a:lnTo>
                  <a:lnTo>
                    <a:pt x="28553" y="9687"/>
                  </a:lnTo>
                  <a:lnTo>
                    <a:pt x="26896" y="9942"/>
                  </a:lnTo>
                  <a:lnTo>
                    <a:pt x="46525" y="21287"/>
                  </a:lnTo>
                  <a:lnTo>
                    <a:pt x="50986" y="18737"/>
                  </a:lnTo>
                  <a:lnTo>
                    <a:pt x="32759" y="8285"/>
                  </a:lnTo>
                  <a:close/>
                  <a:moveTo>
                    <a:pt x="20650" y="17590"/>
                  </a:moveTo>
                  <a:lnTo>
                    <a:pt x="14149" y="18865"/>
                  </a:lnTo>
                  <a:lnTo>
                    <a:pt x="20650" y="22561"/>
                  </a:lnTo>
                  <a:lnTo>
                    <a:pt x="20650" y="17590"/>
                  </a:lnTo>
                  <a:close/>
                  <a:moveTo>
                    <a:pt x="20905" y="17590"/>
                  </a:moveTo>
                  <a:lnTo>
                    <a:pt x="20905" y="22561"/>
                  </a:lnTo>
                  <a:lnTo>
                    <a:pt x="27405" y="21414"/>
                  </a:lnTo>
                  <a:lnTo>
                    <a:pt x="20905" y="17590"/>
                  </a:lnTo>
                  <a:close/>
                  <a:moveTo>
                    <a:pt x="2550" y="20012"/>
                  </a:moveTo>
                  <a:lnTo>
                    <a:pt x="1" y="21414"/>
                  </a:lnTo>
                  <a:lnTo>
                    <a:pt x="4335" y="23836"/>
                  </a:lnTo>
                  <a:lnTo>
                    <a:pt x="4335" y="20267"/>
                  </a:lnTo>
                  <a:lnTo>
                    <a:pt x="2550" y="20012"/>
                  </a:lnTo>
                  <a:close/>
                  <a:moveTo>
                    <a:pt x="4590" y="20267"/>
                  </a:moveTo>
                  <a:lnTo>
                    <a:pt x="4590" y="23963"/>
                  </a:lnTo>
                  <a:lnTo>
                    <a:pt x="11090" y="22689"/>
                  </a:lnTo>
                  <a:lnTo>
                    <a:pt x="6756" y="20267"/>
                  </a:lnTo>
                  <a:close/>
                  <a:moveTo>
                    <a:pt x="27660" y="21669"/>
                  </a:moveTo>
                  <a:lnTo>
                    <a:pt x="21160" y="22816"/>
                  </a:lnTo>
                  <a:lnTo>
                    <a:pt x="27660" y="26640"/>
                  </a:lnTo>
                  <a:lnTo>
                    <a:pt x="27660" y="21669"/>
                  </a:lnTo>
                  <a:close/>
                  <a:moveTo>
                    <a:pt x="27915" y="21669"/>
                  </a:moveTo>
                  <a:lnTo>
                    <a:pt x="27915" y="26640"/>
                  </a:lnTo>
                  <a:lnTo>
                    <a:pt x="36583" y="26640"/>
                  </a:lnTo>
                  <a:lnTo>
                    <a:pt x="27915" y="21669"/>
                  </a:lnTo>
                  <a:close/>
                  <a:moveTo>
                    <a:pt x="20777" y="9433"/>
                  </a:moveTo>
                  <a:lnTo>
                    <a:pt x="14787" y="13002"/>
                  </a:lnTo>
                  <a:lnTo>
                    <a:pt x="15042" y="13511"/>
                  </a:lnTo>
                  <a:lnTo>
                    <a:pt x="15169" y="14021"/>
                  </a:lnTo>
                  <a:lnTo>
                    <a:pt x="37220" y="26640"/>
                  </a:lnTo>
                  <a:lnTo>
                    <a:pt x="46015" y="21542"/>
                  </a:lnTo>
                  <a:lnTo>
                    <a:pt x="37093" y="21542"/>
                  </a:lnTo>
                  <a:lnTo>
                    <a:pt x="37093" y="21414"/>
                  </a:lnTo>
                  <a:lnTo>
                    <a:pt x="37093" y="16188"/>
                  </a:lnTo>
                  <a:lnTo>
                    <a:pt x="30210" y="17590"/>
                  </a:lnTo>
                  <a:lnTo>
                    <a:pt x="30082" y="17463"/>
                  </a:lnTo>
                  <a:lnTo>
                    <a:pt x="29955" y="17335"/>
                  </a:lnTo>
                  <a:lnTo>
                    <a:pt x="29955" y="12109"/>
                  </a:lnTo>
                  <a:lnTo>
                    <a:pt x="23199" y="13511"/>
                  </a:lnTo>
                  <a:lnTo>
                    <a:pt x="23072" y="13511"/>
                  </a:lnTo>
                  <a:lnTo>
                    <a:pt x="22944" y="13384"/>
                  </a:lnTo>
                  <a:lnTo>
                    <a:pt x="22944" y="9942"/>
                  </a:lnTo>
                  <a:lnTo>
                    <a:pt x="21797" y="9687"/>
                  </a:lnTo>
                  <a:lnTo>
                    <a:pt x="20777" y="9433"/>
                  </a:lnTo>
                  <a:close/>
                  <a:moveTo>
                    <a:pt x="11345" y="22944"/>
                  </a:moveTo>
                  <a:lnTo>
                    <a:pt x="4844" y="24218"/>
                  </a:lnTo>
                  <a:lnTo>
                    <a:pt x="11345" y="27915"/>
                  </a:lnTo>
                  <a:lnTo>
                    <a:pt x="11345" y="22944"/>
                  </a:lnTo>
                  <a:close/>
                  <a:moveTo>
                    <a:pt x="11600" y="23071"/>
                  </a:moveTo>
                  <a:lnTo>
                    <a:pt x="11600" y="28042"/>
                  </a:lnTo>
                  <a:lnTo>
                    <a:pt x="18101" y="26768"/>
                  </a:lnTo>
                  <a:lnTo>
                    <a:pt x="11600" y="23071"/>
                  </a:lnTo>
                  <a:close/>
                  <a:moveTo>
                    <a:pt x="28298" y="27023"/>
                  </a:moveTo>
                  <a:lnTo>
                    <a:pt x="32504" y="29317"/>
                  </a:lnTo>
                  <a:lnTo>
                    <a:pt x="36710" y="27023"/>
                  </a:lnTo>
                  <a:close/>
                  <a:moveTo>
                    <a:pt x="18356" y="27023"/>
                  </a:moveTo>
                  <a:lnTo>
                    <a:pt x="11855" y="28297"/>
                  </a:lnTo>
                  <a:lnTo>
                    <a:pt x="18356" y="31994"/>
                  </a:lnTo>
                  <a:lnTo>
                    <a:pt x="18356" y="27023"/>
                  </a:lnTo>
                  <a:close/>
                  <a:moveTo>
                    <a:pt x="18611" y="27150"/>
                  </a:moveTo>
                  <a:lnTo>
                    <a:pt x="18611" y="32121"/>
                  </a:lnTo>
                  <a:lnTo>
                    <a:pt x="27278" y="32121"/>
                  </a:lnTo>
                  <a:lnTo>
                    <a:pt x="18611" y="27150"/>
                  </a:lnTo>
                  <a:close/>
                  <a:moveTo>
                    <a:pt x="12875" y="18355"/>
                  </a:moveTo>
                  <a:lnTo>
                    <a:pt x="12492" y="18737"/>
                  </a:lnTo>
                  <a:lnTo>
                    <a:pt x="11345" y="19247"/>
                  </a:lnTo>
                  <a:lnTo>
                    <a:pt x="10070" y="19757"/>
                  </a:lnTo>
                  <a:lnTo>
                    <a:pt x="8668" y="20012"/>
                  </a:lnTo>
                  <a:lnTo>
                    <a:pt x="7266" y="20267"/>
                  </a:lnTo>
                  <a:lnTo>
                    <a:pt x="27788" y="32121"/>
                  </a:lnTo>
                  <a:lnTo>
                    <a:pt x="32249" y="29572"/>
                  </a:lnTo>
                  <a:lnTo>
                    <a:pt x="12875" y="18355"/>
                  </a:lnTo>
                  <a:close/>
                  <a:moveTo>
                    <a:pt x="18993" y="32376"/>
                  </a:moveTo>
                  <a:lnTo>
                    <a:pt x="23199" y="34798"/>
                  </a:lnTo>
                  <a:lnTo>
                    <a:pt x="27278" y="32376"/>
                  </a:lnTo>
                  <a:close/>
                </a:path>
              </a:pathLst>
            </a:custGeom>
            <a:solidFill>
              <a:srgbClr val="B2D5CE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10" name="Google Shape;733;p20"/>
            <p:cNvSpPr/>
            <p:nvPr/>
          </p:nvSpPr>
          <p:spPr>
            <a:xfrm>
              <a:off x="3472200" y="4301000"/>
              <a:ext cx="207175" cy="60575"/>
            </a:xfrm>
            <a:custGeom>
              <a:avLst/>
              <a:ahLst/>
              <a:rect l="l" t="t" r="r" b="b"/>
              <a:pathLst>
                <a:path w="8287" h="2423" fill="none" extrusionOk="0">
                  <a:moveTo>
                    <a:pt x="8286" y="1"/>
                  </a:moveTo>
                  <a:lnTo>
                    <a:pt x="1" y="1"/>
                  </a:lnTo>
                  <a:lnTo>
                    <a:pt x="4207" y="2423"/>
                  </a:lnTo>
                  <a:lnTo>
                    <a:pt x="8286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11" name="Google Shape;734;p20"/>
            <p:cNvSpPr/>
            <p:nvPr/>
          </p:nvSpPr>
          <p:spPr>
            <a:xfrm>
              <a:off x="3462650" y="4170350"/>
              <a:ext cx="216725" cy="124325"/>
            </a:xfrm>
            <a:custGeom>
              <a:avLst/>
              <a:ahLst/>
              <a:rect l="l" t="t" r="r" b="b"/>
              <a:pathLst>
                <a:path w="8669" h="4973" fill="none" extrusionOk="0">
                  <a:moveTo>
                    <a:pt x="1" y="1"/>
                  </a:moveTo>
                  <a:lnTo>
                    <a:pt x="1" y="4972"/>
                  </a:lnTo>
                  <a:lnTo>
                    <a:pt x="8668" y="49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12" name="Google Shape;735;p20"/>
            <p:cNvSpPr/>
            <p:nvPr/>
          </p:nvSpPr>
          <p:spPr>
            <a:xfrm>
              <a:off x="3293750" y="4167175"/>
              <a:ext cx="162550" cy="124300"/>
            </a:xfrm>
            <a:custGeom>
              <a:avLst/>
              <a:ahLst/>
              <a:rect l="l" t="t" r="r" b="b"/>
              <a:pathLst>
                <a:path w="6502" h="4972" fill="none" extrusionOk="0">
                  <a:moveTo>
                    <a:pt x="6502" y="1"/>
                  </a:moveTo>
                  <a:lnTo>
                    <a:pt x="1" y="1275"/>
                  </a:lnTo>
                  <a:lnTo>
                    <a:pt x="6502" y="4972"/>
                  </a:lnTo>
                  <a:lnTo>
                    <a:pt x="6502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13" name="Google Shape;736;p20"/>
            <p:cNvSpPr/>
            <p:nvPr/>
          </p:nvSpPr>
          <p:spPr>
            <a:xfrm>
              <a:off x="3704825" y="4167175"/>
              <a:ext cx="210350" cy="57375"/>
            </a:xfrm>
            <a:custGeom>
              <a:avLst/>
              <a:ahLst/>
              <a:rect l="l" t="t" r="r" b="b"/>
              <a:pathLst>
                <a:path w="8414" h="2295" fill="none" extrusionOk="0">
                  <a:moveTo>
                    <a:pt x="8413" y="1"/>
                  </a:moveTo>
                  <a:lnTo>
                    <a:pt x="1" y="1"/>
                  </a:lnTo>
                  <a:lnTo>
                    <a:pt x="4207" y="2295"/>
                  </a:lnTo>
                  <a:lnTo>
                    <a:pt x="8413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14" name="Google Shape;737;p20"/>
            <p:cNvSpPr/>
            <p:nvPr/>
          </p:nvSpPr>
          <p:spPr>
            <a:xfrm>
              <a:off x="3287400" y="4068400"/>
              <a:ext cx="162525" cy="124300"/>
            </a:xfrm>
            <a:custGeom>
              <a:avLst/>
              <a:ahLst/>
              <a:rect l="l" t="t" r="r" b="b"/>
              <a:pathLst>
                <a:path w="6501" h="4972" fill="none" extrusionOk="0">
                  <a:moveTo>
                    <a:pt x="0" y="0"/>
                  </a:moveTo>
                  <a:lnTo>
                    <a:pt x="0" y="4971"/>
                  </a:lnTo>
                  <a:lnTo>
                    <a:pt x="6501" y="369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15" name="Google Shape;738;p20"/>
            <p:cNvSpPr/>
            <p:nvPr/>
          </p:nvSpPr>
          <p:spPr>
            <a:xfrm>
              <a:off x="3118500" y="4065200"/>
              <a:ext cx="162550" cy="124300"/>
            </a:xfrm>
            <a:custGeom>
              <a:avLst/>
              <a:ahLst/>
              <a:rect l="l" t="t" r="r" b="b"/>
              <a:pathLst>
                <a:path w="6502" h="4972" fill="none" extrusionOk="0">
                  <a:moveTo>
                    <a:pt x="6501" y="1"/>
                  </a:moveTo>
                  <a:lnTo>
                    <a:pt x="0" y="1275"/>
                  </a:lnTo>
                  <a:lnTo>
                    <a:pt x="6501" y="4972"/>
                  </a:lnTo>
                  <a:lnTo>
                    <a:pt x="6501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16" name="Google Shape;739;p20"/>
            <p:cNvSpPr/>
            <p:nvPr/>
          </p:nvSpPr>
          <p:spPr>
            <a:xfrm>
              <a:off x="3695275" y="4033350"/>
              <a:ext cx="216700" cy="124300"/>
            </a:xfrm>
            <a:custGeom>
              <a:avLst/>
              <a:ahLst/>
              <a:rect l="l" t="t" r="r" b="b"/>
              <a:pathLst>
                <a:path w="8668" h="4972" fill="none" extrusionOk="0">
                  <a:moveTo>
                    <a:pt x="0" y="0"/>
                  </a:moveTo>
                  <a:lnTo>
                    <a:pt x="0" y="4971"/>
                  </a:lnTo>
                  <a:lnTo>
                    <a:pt x="8668" y="497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17" name="Google Shape;740;p20"/>
            <p:cNvSpPr/>
            <p:nvPr/>
          </p:nvSpPr>
          <p:spPr>
            <a:xfrm>
              <a:off x="3526375" y="4033350"/>
              <a:ext cx="162550" cy="124300"/>
            </a:xfrm>
            <a:custGeom>
              <a:avLst/>
              <a:ahLst/>
              <a:rect l="l" t="t" r="r" b="b"/>
              <a:pathLst>
                <a:path w="6502" h="4972" fill="none" extrusionOk="0">
                  <a:moveTo>
                    <a:pt x="6501" y="0"/>
                  </a:moveTo>
                  <a:lnTo>
                    <a:pt x="1" y="1147"/>
                  </a:lnTo>
                  <a:lnTo>
                    <a:pt x="6501" y="4971"/>
                  </a:lnTo>
                  <a:lnTo>
                    <a:pt x="6501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18" name="Google Shape;741;p20"/>
            <p:cNvSpPr/>
            <p:nvPr/>
          </p:nvSpPr>
          <p:spPr>
            <a:xfrm>
              <a:off x="3112125" y="3998275"/>
              <a:ext cx="162550" cy="92450"/>
            </a:xfrm>
            <a:custGeom>
              <a:avLst/>
              <a:ahLst/>
              <a:rect l="l" t="t" r="r" b="b"/>
              <a:pathLst>
                <a:path w="6502" h="3698" fill="none" extrusionOk="0">
                  <a:moveTo>
                    <a:pt x="1" y="1"/>
                  </a:moveTo>
                  <a:lnTo>
                    <a:pt x="1" y="3697"/>
                  </a:lnTo>
                  <a:lnTo>
                    <a:pt x="6501" y="2423"/>
                  </a:lnTo>
                  <a:lnTo>
                    <a:pt x="2167" y="1"/>
                  </a:lnTo>
                  <a:lnTo>
                    <a:pt x="2167" y="1"/>
                  </a:lnTo>
                  <a:lnTo>
                    <a:pt x="1148" y="1"/>
                  </a:lnTo>
                  <a:lnTo>
                    <a:pt x="1148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19" name="Google Shape;742;p20"/>
            <p:cNvSpPr/>
            <p:nvPr/>
          </p:nvSpPr>
          <p:spPr>
            <a:xfrm>
              <a:off x="2997400" y="3991925"/>
              <a:ext cx="108375" cy="95600"/>
            </a:xfrm>
            <a:custGeom>
              <a:avLst/>
              <a:ahLst/>
              <a:rect l="l" t="t" r="r" b="b"/>
              <a:pathLst>
                <a:path w="4335" h="3824" fill="none" extrusionOk="0">
                  <a:moveTo>
                    <a:pt x="2550" y="0"/>
                  </a:moveTo>
                  <a:lnTo>
                    <a:pt x="1" y="1402"/>
                  </a:lnTo>
                  <a:lnTo>
                    <a:pt x="4335" y="3824"/>
                  </a:lnTo>
                  <a:lnTo>
                    <a:pt x="4335" y="255"/>
                  </a:lnTo>
                  <a:lnTo>
                    <a:pt x="4335" y="255"/>
                  </a:lnTo>
                  <a:lnTo>
                    <a:pt x="2550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20" name="Google Shape;743;p20"/>
            <p:cNvSpPr/>
            <p:nvPr/>
          </p:nvSpPr>
          <p:spPr>
            <a:xfrm>
              <a:off x="3179050" y="3950475"/>
              <a:ext cx="624600" cy="344200"/>
            </a:xfrm>
            <a:custGeom>
              <a:avLst/>
              <a:ahLst/>
              <a:rect l="l" t="t" r="r" b="b"/>
              <a:pathLst>
                <a:path w="24984" h="13768" fill="none" extrusionOk="0">
                  <a:moveTo>
                    <a:pt x="5609" y="1"/>
                  </a:moveTo>
                  <a:lnTo>
                    <a:pt x="5609" y="1"/>
                  </a:lnTo>
                  <a:lnTo>
                    <a:pt x="5226" y="383"/>
                  </a:lnTo>
                  <a:lnTo>
                    <a:pt x="5226" y="383"/>
                  </a:lnTo>
                  <a:lnTo>
                    <a:pt x="4079" y="893"/>
                  </a:lnTo>
                  <a:lnTo>
                    <a:pt x="2804" y="1403"/>
                  </a:lnTo>
                  <a:lnTo>
                    <a:pt x="1402" y="1658"/>
                  </a:lnTo>
                  <a:lnTo>
                    <a:pt x="0" y="1913"/>
                  </a:lnTo>
                  <a:lnTo>
                    <a:pt x="20522" y="13767"/>
                  </a:lnTo>
                  <a:lnTo>
                    <a:pt x="24983" y="11218"/>
                  </a:lnTo>
                  <a:lnTo>
                    <a:pt x="5609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21" name="Google Shape;744;p20"/>
            <p:cNvSpPr/>
            <p:nvPr/>
          </p:nvSpPr>
          <p:spPr>
            <a:xfrm>
              <a:off x="3325625" y="3937750"/>
              <a:ext cx="12775" cy="15950"/>
            </a:xfrm>
            <a:custGeom>
              <a:avLst/>
              <a:ahLst/>
              <a:rect l="l" t="t" r="r" b="b"/>
              <a:pathLst>
                <a:path w="511" h="638" fill="none" extrusionOk="0">
                  <a:moveTo>
                    <a:pt x="510" y="0"/>
                  </a:moveTo>
                  <a:lnTo>
                    <a:pt x="510" y="0"/>
                  </a:lnTo>
                  <a:lnTo>
                    <a:pt x="1" y="383"/>
                  </a:lnTo>
                  <a:lnTo>
                    <a:pt x="510" y="637"/>
                  </a:lnTo>
                  <a:lnTo>
                    <a:pt x="510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22" name="Google Shape;745;p20"/>
            <p:cNvSpPr/>
            <p:nvPr/>
          </p:nvSpPr>
          <p:spPr>
            <a:xfrm>
              <a:off x="3520000" y="3931375"/>
              <a:ext cx="162550" cy="124300"/>
            </a:xfrm>
            <a:custGeom>
              <a:avLst/>
              <a:ahLst/>
              <a:rect l="l" t="t" r="r" b="b"/>
              <a:pathLst>
                <a:path w="6502" h="4972" fill="none" extrusionOk="0">
                  <a:moveTo>
                    <a:pt x="1" y="0"/>
                  </a:moveTo>
                  <a:lnTo>
                    <a:pt x="1" y="4971"/>
                  </a:lnTo>
                  <a:lnTo>
                    <a:pt x="6501" y="382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23" name="Google Shape;746;p20"/>
            <p:cNvSpPr/>
            <p:nvPr/>
          </p:nvSpPr>
          <p:spPr>
            <a:xfrm>
              <a:off x="3351125" y="3931375"/>
              <a:ext cx="162525" cy="124300"/>
            </a:xfrm>
            <a:custGeom>
              <a:avLst/>
              <a:ahLst/>
              <a:rect l="l" t="t" r="r" b="b"/>
              <a:pathLst>
                <a:path w="6501" h="4972" fill="none" extrusionOk="0">
                  <a:moveTo>
                    <a:pt x="6501" y="0"/>
                  </a:moveTo>
                  <a:lnTo>
                    <a:pt x="0" y="1275"/>
                  </a:lnTo>
                  <a:lnTo>
                    <a:pt x="6501" y="4971"/>
                  </a:lnTo>
                  <a:lnTo>
                    <a:pt x="6501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24" name="Google Shape;747;p20"/>
            <p:cNvSpPr/>
            <p:nvPr/>
          </p:nvSpPr>
          <p:spPr>
            <a:xfrm>
              <a:off x="3931075" y="3899500"/>
              <a:ext cx="216725" cy="124300"/>
            </a:xfrm>
            <a:custGeom>
              <a:avLst/>
              <a:ahLst/>
              <a:rect l="l" t="t" r="r" b="b"/>
              <a:pathLst>
                <a:path w="8669" h="4972" fill="none" extrusionOk="0">
                  <a:moveTo>
                    <a:pt x="1" y="1"/>
                  </a:moveTo>
                  <a:lnTo>
                    <a:pt x="1" y="4972"/>
                  </a:lnTo>
                  <a:lnTo>
                    <a:pt x="8668" y="49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25" name="Google Shape;748;p20"/>
            <p:cNvSpPr/>
            <p:nvPr/>
          </p:nvSpPr>
          <p:spPr>
            <a:xfrm>
              <a:off x="4173250" y="3896325"/>
              <a:ext cx="207150" cy="60550"/>
            </a:xfrm>
            <a:custGeom>
              <a:avLst/>
              <a:ahLst/>
              <a:rect l="l" t="t" r="r" b="b"/>
              <a:pathLst>
                <a:path w="8286" h="2422" fill="none" extrusionOk="0">
                  <a:moveTo>
                    <a:pt x="8286" y="0"/>
                  </a:moveTo>
                  <a:lnTo>
                    <a:pt x="1" y="0"/>
                  </a:lnTo>
                  <a:lnTo>
                    <a:pt x="4207" y="2422"/>
                  </a:lnTo>
                  <a:lnTo>
                    <a:pt x="8286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26" name="Google Shape;749;p20"/>
            <p:cNvSpPr/>
            <p:nvPr/>
          </p:nvSpPr>
          <p:spPr>
            <a:xfrm>
              <a:off x="3344750" y="3848525"/>
              <a:ext cx="162525" cy="108350"/>
            </a:xfrm>
            <a:custGeom>
              <a:avLst/>
              <a:ahLst/>
              <a:rect l="l" t="t" r="r" b="b"/>
              <a:pathLst>
                <a:path w="6501" h="4334" fill="none" extrusionOk="0">
                  <a:moveTo>
                    <a:pt x="1275" y="0"/>
                  </a:moveTo>
                  <a:lnTo>
                    <a:pt x="1275" y="0"/>
                  </a:lnTo>
                  <a:lnTo>
                    <a:pt x="1402" y="892"/>
                  </a:lnTo>
                  <a:lnTo>
                    <a:pt x="1148" y="1785"/>
                  </a:lnTo>
                  <a:lnTo>
                    <a:pt x="638" y="2549"/>
                  </a:lnTo>
                  <a:lnTo>
                    <a:pt x="0" y="3314"/>
                  </a:lnTo>
                  <a:lnTo>
                    <a:pt x="0" y="4334"/>
                  </a:lnTo>
                  <a:lnTo>
                    <a:pt x="6501" y="3059"/>
                  </a:lnTo>
                  <a:lnTo>
                    <a:pt x="1275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27" name="Google Shape;750;p20"/>
            <p:cNvSpPr/>
            <p:nvPr/>
          </p:nvSpPr>
          <p:spPr>
            <a:xfrm>
              <a:off x="3755825" y="3797525"/>
              <a:ext cx="159350" cy="124300"/>
            </a:xfrm>
            <a:custGeom>
              <a:avLst/>
              <a:ahLst/>
              <a:rect l="l" t="t" r="r" b="b"/>
              <a:pathLst>
                <a:path w="6374" h="4972" fill="none" extrusionOk="0">
                  <a:moveTo>
                    <a:pt x="0" y="1"/>
                  </a:moveTo>
                  <a:lnTo>
                    <a:pt x="0" y="4972"/>
                  </a:lnTo>
                  <a:lnTo>
                    <a:pt x="6373" y="369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28" name="Google Shape;751;p20"/>
            <p:cNvSpPr/>
            <p:nvPr/>
          </p:nvSpPr>
          <p:spPr>
            <a:xfrm>
              <a:off x="4163700" y="3762475"/>
              <a:ext cx="216700" cy="127500"/>
            </a:xfrm>
            <a:custGeom>
              <a:avLst/>
              <a:ahLst/>
              <a:rect l="l" t="t" r="r" b="b"/>
              <a:pathLst>
                <a:path w="8668" h="5100" fill="none" extrusionOk="0">
                  <a:moveTo>
                    <a:pt x="0" y="1"/>
                  </a:moveTo>
                  <a:lnTo>
                    <a:pt x="0" y="5099"/>
                  </a:lnTo>
                  <a:lnTo>
                    <a:pt x="8668" y="509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29" name="Google Shape;752;p20"/>
            <p:cNvSpPr/>
            <p:nvPr/>
          </p:nvSpPr>
          <p:spPr>
            <a:xfrm>
              <a:off x="3994800" y="3762475"/>
              <a:ext cx="162550" cy="124300"/>
            </a:xfrm>
            <a:custGeom>
              <a:avLst/>
              <a:ahLst/>
              <a:rect l="l" t="t" r="r" b="b"/>
              <a:pathLst>
                <a:path w="6502" h="4972" fill="none" extrusionOk="0">
                  <a:moveTo>
                    <a:pt x="6501" y="1"/>
                  </a:moveTo>
                  <a:lnTo>
                    <a:pt x="1" y="1275"/>
                  </a:lnTo>
                  <a:lnTo>
                    <a:pt x="6501" y="4972"/>
                  </a:lnTo>
                  <a:lnTo>
                    <a:pt x="6501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30" name="Google Shape;753;p20"/>
            <p:cNvSpPr/>
            <p:nvPr/>
          </p:nvSpPr>
          <p:spPr>
            <a:xfrm>
              <a:off x="3580550" y="3740175"/>
              <a:ext cx="159350" cy="79675"/>
            </a:xfrm>
            <a:custGeom>
              <a:avLst/>
              <a:ahLst/>
              <a:rect l="l" t="t" r="r" b="b"/>
              <a:pathLst>
                <a:path w="6374" h="3187" fill="none" extrusionOk="0">
                  <a:moveTo>
                    <a:pt x="1" y="0"/>
                  </a:moveTo>
                  <a:lnTo>
                    <a:pt x="1" y="3187"/>
                  </a:lnTo>
                  <a:lnTo>
                    <a:pt x="6374" y="2040"/>
                  </a:lnTo>
                  <a:lnTo>
                    <a:pt x="3060" y="0"/>
                  </a:lnTo>
                  <a:lnTo>
                    <a:pt x="3060" y="0"/>
                  </a:lnTo>
                  <a:lnTo>
                    <a:pt x="1913" y="128"/>
                  </a:lnTo>
                  <a:lnTo>
                    <a:pt x="1913" y="12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31" name="Google Shape;754;p20"/>
            <p:cNvSpPr/>
            <p:nvPr/>
          </p:nvSpPr>
          <p:spPr>
            <a:xfrm>
              <a:off x="3367050" y="3727425"/>
              <a:ext cx="780750" cy="430225"/>
            </a:xfrm>
            <a:custGeom>
              <a:avLst/>
              <a:ahLst/>
              <a:rect l="l" t="t" r="r" b="b"/>
              <a:pathLst>
                <a:path w="31230" h="17209" fill="none" extrusionOk="0">
                  <a:moveTo>
                    <a:pt x="5991" y="1"/>
                  </a:moveTo>
                  <a:lnTo>
                    <a:pt x="1" y="3570"/>
                  </a:lnTo>
                  <a:lnTo>
                    <a:pt x="1" y="3570"/>
                  </a:lnTo>
                  <a:lnTo>
                    <a:pt x="256" y="4079"/>
                  </a:lnTo>
                  <a:lnTo>
                    <a:pt x="383" y="4589"/>
                  </a:lnTo>
                  <a:lnTo>
                    <a:pt x="22434" y="17208"/>
                  </a:lnTo>
                  <a:lnTo>
                    <a:pt x="31229" y="12110"/>
                  </a:lnTo>
                  <a:lnTo>
                    <a:pt x="22434" y="12110"/>
                  </a:lnTo>
                  <a:lnTo>
                    <a:pt x="22307" y="12110"/>
                  </a:lnTo>
                  <a:lnTo>
                    <a:pt x="22307" y="11982"/>
                  </a:lnTo>
                  <a:lnTo>
                    <a:pt x="22307" y="6756"/>
                  </a:lnTo>
                  <a:lnTo>
                    <a:pt x="15424" y="8158"/>
                  </a:lnTo>
                  <a:lnTo>
                    <a:pt x="15296" y="8031"/>
                  </a:lnTo>
                  <a:lnTo>
                    <a:pt x="15169" y="7903"/>
                  </a:lnTo>
                  <a:lnTo>
                    <a:pt x="15169" y="2677"/>
                  </a:lnTo>
                  <a:lnTo>
                    <a:pt x="8413" y="4079"/>
                  </a:lnTo>
                  <a:lnTo>
                    <a:pt x="8286" y="4079"/>
                  </a:lnTo>
                  <a:lnTo>
                    <a:pt x="8158" y="3952"/>
                  </a:lnTo>
                  <a:lnTo>
                    <a:pt x="8158" y="510"/>
                  </a:lnTo>
                  <a:lnTo>
                    <a:pt x="8158" y="510"/>
                  </a:lnTo>
                  <a:lnTo>
                    <a:pt x="7011" y="255"/>
                  </a:lnTo>
                  <a:lnTo>
                    <a:pt x="5991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32" name="Google Shape;755;p20"/>
            <p:cNvSpPr/>
            <p:nvPr/>
          </p:nvSpPr>
          <p:spPr>
            <a:xfrm>
              <a:off x="3669775" y="3698750"/>
              <a:ext cx="602300" cy="325050"/>
            </a:xfrm>
            <a:custGeom>
              <a:avLst/>
              <a:ahLst/>
              <a:rect l="l" t="t" r="r" b="b"/>
              <a:pathLst>
                <a:path w="24092" h="13002" fill="none" extrusionOk="0">
                  <a:moveTo>
                    <a:pt x="5864" y="0"/>
                  </a:moveTo>
                  <a:lnTo>
                    <a:pt x="5864" y="0"/>
                  </a:lnTo>
                  <a:lnTo>
                    <a:pt x="4589" y="638"/>
                  </a:lnTo>
                  <a:lnTo>
                    <a:pt x="3060" y="1148"/>
                  </a:lnTo>
                  <a:lnTo>
                    <a:pt x="1658" y="1402"/>
                  </a:lnTo>
                  <a:lnTo>
                    <a:pt x="1" y="1657"/>
                  </a:lnTo>
                  <a:lnTo>
                    <a:pt x="19630" y="13002"/>
                  </a:lnTo>
                  <a:lnTo>
                    <a:pt x="24091" y="10452"/>
                  </a:lnTo>
                  <a:lnTo>
                    <a:pt x="5864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33" name="Google Shape;756;p20"/>
            <p:cNvSpPr/>
            <p:nvPr/>
          </p:nvSpPr>
          <p:spPr>
            <a:xfrm>
              <a:off x="3988425" y="3663700"/>
              <a:ext cx="162550" cy="124300"/>
            </a:xfrm>
            <a:custGeom>
              <a:avLst/>
              <a:ahLst/>
              <a:rect l="l" t="t" r="r" b="b"/>
              <a:pathLst>
                <a:path w="6502" h="4972" fill="none" extrusionOk="0">
                  <a:moveTo>
                    <a:pt x="1" y="0"/>
                  </a:moveTo>
                  <a:lnTo>
                    <a:pt x="1" y="4971"/>
                  </a:lnTo>
                  <a:lnTo>
                    <a:pt x="6502" y="369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34" name="Google Shape;757;p20"/>
            <p:cNvSpPr/>
            <p:nvPr/>
          </p:nvSpPr>
          <p:spPr>
            <a:xfrm>
              <a:off x="3822725" y="3660500"/>
              <a:ext cx="159375" cy="124300"/>
            </a:xfrm>
            <a:custGeom>
              <a:avLst/>
              <a:ahLst/>
              <a:rect l="l" t="t" r="r" b="b"/>
              <a:pathLst>
                <a:path w="6375" h="4972" fill="none" extrusionOk="0">
                  <a:moveTo>
                    <a:pt x="6374" y="1"/>
                  </a:moveTo>
                  <a:lnTo>
                    <a:pt x="128" y="1148"/>
                  </a:lnTo>
                  <a:lnTo>
                    <a:pt x="128" y="1148"/>
                  </a:lnTo>
                  <a:lnTo>
                    <a:pt x="1" y="1275"/>
                  </a:lnTo>
                  <a:lnTo>
                    <a:pt x="6374" y="4972"/>
                  </a:lnTo>
                  <a:lnTo>
                    <a:pt x="6374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35" name="Google Shape;758;p20"/>
            <p:cNvSpPr/>
            <p:nvPr/>
          </p:nvSpPr>
          <p:spPr>
            <a:xfrm>
              <a:off x="3841850" y="3606325"/>
              <a:ext cx="133875" cy="73325"/>
            </a:xfrm>
            <a:custGeom>
              <a:avLst/>
              <a:ahLst/>
              <a:rect l="l" t="t" r="r" b="b"/>
              <a:pathLst>
                <a:path w="5355" h="2933" fill="none" extrusionOk="0">
                  <a:moveTo>
                    <a:pt x="2040" y="1"/>
                  </a:moveTo>
                  <a:lnTo>
                    <a:pt x="2040" y="1"/>
                  </a:lnTo>
                  <a:lnTo>
                    <a:pt x="1785" y="766"/>
                  </a:lnTo>
                  <a:lnTo>
                    <a:pt x="1403" y="1530"/>
                  </a:lnTo>
                  <a:lnTo>
                    <a:pt x="765" y="2295"/>
                  </a:lnTo>
                  <a:lnTo>
                    <a:pt x="1" y="2933"/>
                  </a:lnTo>
                  <a:lnTo>
                    <a:pt x="5354" y="1913"/>
                  </a:lnTo>
                  <a:lnTo>
                    <a:pt x="2040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36" name="Google Shape;759;p20"/>
            <p:cNvSpPr/>
            <p:nvPr/>
          </p:nvSpPr>
          <p:spPr>
            <a:xfrm>
              <a:off x="3870525" y="3491625"/>
              <a:ext cx="634150" cy="398350"/>
            </a:xfrm>
            <a:custGeom>
              <a:avLst/>
              <a:ahLst/>
              <a:rect l="l" t="t" r="r" b="b"/>
              <a:pathLst>
                <a:path w="25366" h="15934" fill="none" extrusionOk="0">
                  <a:moveTo>
                    <a:pt x="2295" y="0"/>
                  </a:moveTo>
                  <a:lnTo>
                    <a:pt x="1" y="1275"/>
                  </a:lnTo>
                  <a:lnTo>
                    <a:pt x="1" y="1275"/>
                  </a:lnTo>
                  <a:lnTo>
                    <a:pt x="511" y="2040"/>
                  </a:lnTo>
                  <a:lnTo>
                    <a:pt x="766" y="2804"/>
                  </a:lnTo>
                  <a:lnTo>
                    <a:pt x="893" y="3569"/>
                  </a:lnTo>
                  <a:lnTo>
                    <a:pt x="893" y="4334"/>
                  </a:lnTo>
                  <a:lnTo>
                    <a:pt x="20905" y="15933"/>
                  </a:lnTo>
                  <a:lnTo>
                    <a:pt x="25366" y="13384"/>
                  </a:lnTo>
                  <a:lnTo>
                    <a:pt x="2295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37" name="Google Shape;760;p20"/>
            <p:cNvSpPr/>
            <p:nvPr/>
          </p:nvSpPr>
          <p:spPr>
            <a:xfrm>
              <a:off x="2987850" y="3485250"/>
              <a:ext cx="1526400" cy="882700"/>
            </a:xfrm>
            <a:custGeom>
              <a:avLst/>
              <a:ahLst/>
              <a:rect l="l" t="t" r="r" b="b"/>
              <a:pathLst>
                <a:path w="61056" h="35308" extrusionOk="0">
                  <a:moveTo>
                    <a:pt x="37602" y="255"/>
                  </a:moveTo>
                  <a:lnTo>
                    <a:pt x="60673" y="13639"/>
                  </a:lnTo>
                  <a:lnTo>
                    <a:pt x="23581" y="35053"/>
                  </a:lnTo>
                  <a:lnTo>
                    <a:pt x="383" y="21669"/>
                  </a:lnTo>
                  <a:lnTo>
                    <a:pt x="37602" y="255"/>
                  </a:lnTo>
                  <a:close/>
                  <a:moveTo>
                    <a:pt x="37475" y="0"/>
                  </a:moveTo>
                  <a:lnTo>
                    <a:pt x="0" y="21542"/>
                  </a:lnTo>
                  <a:lnTo>
                    <a:pt x="0" y="21669"/>
                  </a:lnTo>
                  <a:lnTo>
                    <a:pt x="0" y="21797"/>
                  </a:lnTo>
                  <a:lnTo>
                    <a:pt x="23454" y="35308"/>
                  </a:lnTo>
                  <a:lnTo>
                    <a:pt x="23581" y="35308"/>
                  </a:lnTo>
                  <a:lnTo>
                    <a:pt x="61055" y="13766"/>
                  </a:lnTo>
                  <a:lnTo>
                    <a:pt x="61055" y="13639"/>
                  </a:lnTo>
                  <a:lnTo>
                    <a:pt x="61055" y="13511"/>
                  </a:lnTo>
                  <a:lnTo>
                    <a:pt x="37602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38" name="Google Shape;761;p20"/>
            <p:cNvSpPr/>
            <p:nvPr/>
          </p:nvSpPr>
          <p:spPr>
            <a:xfrm>
              <a:off x="2987850" y="3485250"/>
              <a:ext cx="1526400" cy="882700"/>
            </a:xfrm>
            <a:custGeom>
              <a:avLst/>
              <a:ahLst/>
              <a:rect l="l" t="t" r="r" b="b"/>
              <a:pathLst>
                <a:path w="61056" h="35308" fill="none" extrusionOk="0">
                  <a:moveTo>
                    <a:pt x="23581" y="35308"/>
                  </a:moveTo>
                  <a:lnTo>
                    <a:pt x="23454" y="35308"/>
                  </a:lnTo>
                  <a:lnTo>
                    <a:pt x="0" y="21797"/>
                  </a:lnTo>
                  <a:lnTo>
                    <a:pt x="0" y="21797"/>
                  </a:lnTo>
                  <a:lnTo>
                    <a:pt x="0" y="21669"/>
                  </a:lnTo>
                  <a:lnTo>
                    <a:pt x="0" y="21669"/>
                  </a:lnTo>
                  <a:lnTo>
                    <a:pt x="0" y="21542"/>
                  </a:lnTo>
                  <a:lnTo>
                    <a:pt x="37475" y="0"/>
                  </a:lnTo>
                  <a:lnTo>
                    <a:pt x="37602" y="0"/>
                  </a:lnTo>
                  <a:lnTo>
                    <a:pt x="61055" y="13511"/>
                  </a:lnTo>
                  <a:lnTo>
                    <a:pt x="61055" y="13511"/>
                  </a:lnTo>
                  <a:lnTo>
                    <a:pt x="61055" y="13639"/>
                  </a:lnTo>
                  <a:lnTo>
                    <a:pt x="61055" y="13639"/>
                  </a:lnTo>
                  <a:lnTo>
                    <a:pt x="61055" y="13766"/>
                  </a:lnTo>
                  <a:lnTo>
                    <a:pt x="23581" y="35308"/>
                  </a:lnTo>
                  <a:lnTo>
                    <a:pt x="23581" y="35308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39" name="Google Shape;762;p20"/>
            <p:cNvSpPr/>
            <p:nvPr/>
          </p:nvSpPr>
          <p:spPr>
            <a:xfrm>
              <a:off x="2997400" y="3491625"/>
              <a:ext cx="1507275" cy="869950"/>
            </a:xfrm>
            <a:custGeom>
              <a:avLst/>
              <a:ahLst/>
              <a:rect l="l" t="t" r="r" b="b"/>
              <a:pathLst>
                <a:path w="60291" h="34798" fill="none" extrusionOk="0">
                  <a:moveTo>
                    <a:pt x="1" y="21414"/>
                  </a:moveTo>
                  <a:lnTo>
                    <a:pt x="23199" y="34798"/>
                  </a:lnTo>
                  <a:lnTo>
                    <a:pt x="60291" y="13384"/>
                  </a:lnTo>
                  <a:lnTo>
                    <a:pt x="37220" y="0"/>
                  </a:lnTo>
                  <a:lnTo>
                    <a:pt x="1" y="21414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40" name="Google Shape;763;p20"/>
            <p:cNvSpPr/>
            <p:nvPr/>
          </p:nvSpPr>
          <p:spPr>
            <a:xfrm>
              <a:off x="3924700" y="3469325"/>
              <a:ext cx="31900" cy="22325"/>
            </a:xfrm>
            <a:custGeom>
              <a:avLst/>
              <a:ahLst/>
              <a:rect l="l" t="t" r="r" b="b"/>
              <a:pathLst>
                <a:path w="1276" h="893" extrusionOk="0">
                  <a:moveTo>
                    <a:pt x="1020" y="0"/>
                  </a:moveTo>
                  <a:lnTo>
                    <a:pt x="1" y="637"/>
                  </a:lnTo>
                  <a:lnTo>
                    <a:pt x="1" y="765"/>
                  </a:lnTo>
                  <a:lnTo>
                    <a:pt x="128" y="892"/>
                  </a:lnTo>
                  <a:lnTo>
                    <a:pt x="1148" y="255"/>
                  </a:lnTo>
                  <a:lnTo>
                    <a:pt x="1275" y="127"/>
                  </a:lnTo>
                  <a:lnTo>
                    <a:pt x="1275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41" name="Google Shape;764;p20"/>
            <p:cNvSpPr/>
            <p:nvPr/>
          </p:nvSpPr>
          <p:spPr>
            <a:xfrm>
              <a:off x="3956575" y="3488425"/>
              <a:ext cx="31875" cy="22350"/>
            </a:xfrm>
            <a:custGeom>
              <a:avLst/>
              <a:ahLst/>
              <a:rect l="l" t="t" r="r" b="b"/>
              <a:pathLst>
                <a:path w="1275" h="894" extrusionOk="0">
                  <a:moveTo>
                    <a:pt x="1020" y="1"/>
                  </a:moveTo>
                  <a:lnTo>
                    <a:pt x="0" y="638"/>
                  </a:lnTo>
                  <a:lnTo>
                    <a:pt x="0" y="766"/>
                  </a:lnTo>
                  <a:lnTo>
                    <a:pt x="128" y="893"/>
                  </a:lnTo>
                  <a:lnTo>
                    <a:pt x="1275" y="256"/>
                  </a:lnTo>
                  <a:lnTo>
                    <a:pt x="1275" y="128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42" name="Google Shape;765;p20"/>
            <p:cNvSpPr/>
            <p:nvPr/>
          </p:nvSpPr>
          <p:spPr>
            <a:xfrm>
              <a:off x="3988425" y="3507550"/>
              <a:ext cx="31900" cy="22325"/>
            </a:xfrm>
            <a:custGeom>
              <a:avLst/>
              <a:ahLst/>
              <a:rect l="l" t="t" r="r" b="b"/>
              <a:pathLst>
                <a:path w="1276" h="893" extrusionOk="0">
                  <a:moveTo>
                    <a:pt x="1148" y="1"/>
                  </a:moveTo>
                  <a:lnTo>
                    <a:pt x="128" y="510"/>
                  </a:lnTo>
                  <a:lnTo>
                    <a:pt x="1" y="638"/>
                  </a:lnTo>
                  <a:lnTo>
                    <a:pt x="1" y="765"/>
                  </a:lnTo>
                  <a:lnTo>
                    <a:pt x="128" y="893"/>
                  </a:lnTo>
                  <a:lnTo>
                    <a:pt x="256" y="765"/>
                  </a:lnTo>
                  <a:lnTo>
                    <a:pt x="1276" y="255"/>
                  </a:lnTo>
                  <a:lnTo>
                    <a:pt x="1276" y="128"/>
                  </a:lnTo>
                  <a:lnTo>
                    <a:pt x="1276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43" name="Google Shape;766;p20"/>
            <p:cNvSpPr/>
            <p:nvPr/>
          </p:nvSpPr>
          <p:spPr>
            <a:xfrm>
              <a:off x="4020300" y="3526675"/>
              <a:ext cx="31900" cy="19150"/>
            </a:xfrm>
            <a:custGeom>
              <a:avLst/>
              <a:ahLst/>
              <a:rect l="l" t="t" r="r" b="b"/>
              <a:pathLst>
                <a:path w="1276" h="766" extrusionOk="0">
                  <a:moveTo>
                    <a:pt x="1148" y="0"/>
                  </a:moveTo>
                  <a:lnTo>
                    <a:pt x="128" y="510"/>
                  </a:lnTo>
                  <a:lnTo>
                    <a:pt x="1" y="638"/>
                  </a:lnTo>
                  <a:lnTo>
                    <a:pt x="1" y="765"/>
                  </a:lnTo>
                  <a:lnTo>
                    <a:pt x="256" y="765"/>
                  </a:lnTo>
                  <a:lnTo>
                    <a:pt x="1275" y="255"/>
                  </a:lnTo>
                  <a:lnTo>
                    <a:pt x="1275" y="128"/>
                  </a:lnTo>
                  <a:lnTo>
                    <a:pt x="1275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44" name="Google Shape;767;p20"/>
            <p:cNvSpPr/>
            <p:nvPr/>
          </p:nvSpPr>
          <p:spPr>
            <a:xfrm>
              <a:off x="4052175" y="3542600"/>
              <a:ext cx="35075" cy="22325"/>
            </a:xfrm>
            <a:custGeom>
              <a:avLst/>
              <a:ahLst/>
              <a:rect l="l" t="t" r="r" b="b"/>
              <a:pathLst>
                <a:path w="1403" h="893" extrusionOk="0">
                  <a:moveTo>
                    <a:pt x="1275" y="1"/>
                  </a:moveTo>
                  <a:lnTo>
                    <a:pt x="1147" y="128"/>
                  </a:lnTo>
                  <a:lnTo>
                    <a:pt x="128" y="638"/>
                  </a:lnTo>
                  <a:lnTo>
                    <a:pt x="0" y="765"/>
                  </a:lnTo>
                  <a:lnTo>
                    <a:pt x="128" y="893"/>
                  </a:lnTo>
                  <a:lnTo>
                    <a:pt x="255" y="893"/>
                  </a:lnTo>
                  <a:lnTo>
                    <a:pt x="1275" y="256"/>
                  </a:lnTo>
                  <a:lnTo>
                    <a:pt x="1402" y="256"/>
                  </a:lnTo>
                  <a:lnTo>
                    <a:pt x="1402" y="128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45" name="Google Shape;768;p20"/>
            <p:cNvSpPr/>
            <p:nvPr/>
          </p:nvSpPr>
          <p:spPr>
            <a:xfrm>
              <a:off x="4087225" y="3561725"/>
              <a:ext cx="31875" cy="22325"/>
            </a:xfrm>
            <a:custGeom>
              <a:avLst/>
              <a:ahLst/>
              <a:rect l="l" t="t" r="r" b="b"/>
              <a:pathLst>
                <a:path w="1275" h="893" extrusionOk="0">
                  <a:moveTo>
                    <a:pt x="1020" y="0"/>
                  </a:moveTo>
                  <a:lnTo>
                    <a:pt x="0" y="638"/>
                  </a:lnTo>
                  <a:lnTo>
                    <a:pt x="0" y="765"/>
                  </a:lnTo>
                  <a:lnTo>
                    <a:pt x="0" y="893"/>
                  </a:lnTo>
                  <a:lnTo>
                    <a:pt x="128" y="893"/>
                  </a:lnTo>
                  <a:lnTo>
                    <a:pt x="1147" y="255"/>
                  </a:lnTo>
                  <a:lnTo>
                    <a:pt x="1275" y="255"/>
                  </a:lnTo>
                  <a:lnTo>
                    <a:pt x="1275" y="128"/>
                  </a:lnTo>
                  <a:lnTo>
                    <a:pt x="1147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46" name="Google Shape;769;p20"/>
            <p:cNvSpPr/>
            <p:nvPr/>
          </p:nvSpPr>
          <p:spPr>
            <a:xfrm>
              <a:off x="4119075" y="3580850"/>
              <a:ext cx="31900" cy="22325"/>
            </a:xfrm>
            <a:custGeom>
              <a:avLst/>
              <a:ahLst/>
              <a:rect l="l" t="t" r="r" b="b"/>
              <a:pathLst>
                <a:path w="1276" h="893" extrusionOk="0">
                  <a:moveTo>
                    <a:pt x="1021" y="0"/>
                  </a:moveTo>
                  <a:lnTo>
                    <a:pt x="1" y="638"/>
                  </a:lnTo>
                  <a:lnTo>
                    <a:pt x="1" y="765"/>
                  </a:lnTo>
                  <a:lnTo>
                    <a:pt x="1" y="892"/>
                  </a:lnTo>
                  <a:lnTo>
                    <a:pt x="128" y="892"/>
                  </a:lnTo>
                  <a:lnTo>
                    <a:pt x="1276" y="255"/>
                  </a:lnTo>
                  <a:lnTo>
                    <a:pt x="1276" y="128"/>
                  </a:lnTo>
                  <a:lnTo>
                    <a:pt x="1148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47" name="Google Shape;770;p20"/>
            <p:cNvSpPr/>
            <p:nvPr/>
          </p:nvSpPr>
          <p:spPr>
            <a:xfrm>
              <a:off x="4150950" y="3599975"/>
              <a:ext cx="31900" cy="22325"/>
            </a:xfrm>
            <a:custGeom>
              <a:avLst/>
              <a:ahLst/>
              <a:rect l="l" t="t" r="r" b="b"/>
              <a:pathLst>
                <a:path w="1276" h="893" extrusionOk="0">
                  <a:moveTo>
                    <a:pt x="1148" y="0"/>
                  </a:moveTo>
                  <a:lnTo>
                    <a:pt x="128" y="637"/>
                  </a:lnTo>
                  <a:lnTo>
                    <a:pt x="1" y="765"/>
                  </a:lnTo>
                  <a:lnTo>
                    <a:pt x="128" y="892"/>
                  </a:lnTo>
                  <a:lnTo>
                    <a:pt x="255" y="892"/>
                  </a:lnTo>
                  <a:lnTo>
                    <a:pt x="1275" y="255"/>
                  </a:lnTo>
                  <a:lnTo>
                    <a:pt x="1275" y="127"/>
                  </a:lnTo>
                  <a:lnTo>
                    <a:pt x="1275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48" name="Google Shape;771;p20"/>
            <p:cNvSpPr/>
            <p:nvPr/>
          </p:nvSpPr>
          <p:spPr>
            <a:xfrm>
              <a:off x="4182825" y="3619075"/>
              <a:ext cx="35075" cy="22350"/>
            </a:xfrm>
            <a:custGeom>
              <a:avLst/>
              <a:ahLst/>
              <a:rect l="l" t="t" r="r" b="b"/>
              <a:pathLst>
                <a:path w="1403" h="894" extrusionOk="0">
                  <a:moveTo>
                    <a:pt x="1147" y="1"/>
                  </a:moveTo>
                  <a:lnTo>
                    <a:pt x="128" y="638"/>
                  </a:lnTo>
                  <a:lnTo>
                    <a:pt x="0" y="638"/>
                  </a:lnTo>
                  <a:lnTo>
                    <a:pt x="0" y="766"/>
                  </a:lnTo>
                  <a:lnTo>
                    <a:pt x="128" y="893"/>
                  </a:lnTo>
                  <a:lnTo>
                    <a:pt x="255" y="893"/>
                  </a:lnTo>
                  <a:lnTo>
                    <a:pt x="1275" y="256"/>
                  </a:lnTo>
                  <a:lnTo>
                    <a:pt x="1402" y="128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49" name="Google Shape;772;p20"/>
            <p:cNvSpPr/>
            <p:nvPr/>
          </p:nvSpPr>
          <p:spPr>
            <a:xfrm>
              <a:off x="4214675" y="3638200"/>
              <a:ext cx="35075" cy="22325"/>
            </a:xfrm>
            <a:custGeom>
              <a:avLst/>
              <a:ahLst/>
              <a:rect l="l" t="t" r="r" b="b"/>
              <a:pathLst>
                <a:path w="1403" h="893" extrusionOk="0">
                  <a:moveTo>
                    <a:pt x="1148" y="1"/>
                  </a:moveTo>
                  <a:lnTo>
                    <a:pt x="128" y="638"/>
                  </a:lnTo>
                  <a:lnTo>
                    <a:pt x="1" y="638"/>
                  </a:lnTo>
                  <a:lnTo>
                    <a:pt x="128" y="765"/>
                  </a:lnTo>
                  <a:lnTo>
                    <a:pt x="256" y="893"/>
                  </a:lnTo>
                  <a:lnTo>
                    <a:pt x="1275" y="255"/>
                  </a:lnTo>
                  <a:lnTo>
                    <a:pt x="1403" y="128"/>
                  </a:lnTo>
                  <a:lnTo>
                    <a:pt x="1403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50" name="Google Shape;773;p20"/>
            <p:cNvSpPr/>
            <p:nvPr/>
          </p:nvSpPr>
          <p:spPr>
            <a:xfrm>
              <a:off x="4249725" y="3657325"/>
              <a:ext cx="31900" cy="22325"/>
            </a:xfrm>
            <a:custGeom>
              <a:avLst/>
              <a:ahLst/>
              <a:rect l="l" t="t" r="r" b="b"/>
              <a:pathLst>
                <a:path w="1276" h="893" extrusionOk="0">
                  <a:moveTo>
                    <a:pt x="1021" y="0"/>
                  </a:moveTo>
                  <a:lnTo>
                    <a:pt x="1" y="510"/>
                  </a:lnTo>
                  <a:lnTo>
                    <a:pt x="1" y="638"/>
                  </a:lnTo>
                  <a:lnTo>
                    <a:pt x="1" y="765"/>
                  </a:lnTo>
                  <a:lnTo>
                    <a:pt x="128" y="893"/>
                  </a:lnTo>
                  <a:lnTo>
                    <a:pt x="128" y="765"/>
                  </a:lnTo>
                  <a:lnTo>
                    <a:pt x="1148" y="255"/>
                  </a:lnTo>
                  <a:lnTo>
                    <a:pt x="1276" y="128"/>
                  </a:lnTo>
                  <a:lnTo>
                    <a:pt x="1276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51" name="Google Shape;774;p20"/>
            <p:cNvSpPr/>
            <p:nvPr/>
          </p:nvSpPr>
          <p:spPr>
            <a:xfrm>
              <a:off x="4281600" y="3676450"/>
              <a:ext cx="31900" cy="19125"/>
            </a:xfrm>
            <a:custGeom>
              <a:avLst/>
              <a:ahLst/>
              <a:rect l="l" t="t" r="r" b="b"/>
              <a:pathLst>
                <a:path w="1276" h="765" extrusionOk="0">
                  <a:moveTo>
                    <a:pt x="1020" y="0"/>
                  </a:moveTo>
                  <a:lnTo>
                    <a:pt x="1" y="510"/>
                  </a:lnTo>
                  <a:lnTo>
                    <a:pt x="1" y="637"/>
                  </a:lnTo>
                  <a:lnTo>
                    <a:pt x="1" y="765"/>
                  </a:lnTo>
                  <a:lnTo>
                    <a:pt x="255" y="765"/>
                  </a:lnTo>
                  <a:lnTo>
                    <a:pt x="1275" y="255"/>
                  </a:lnTo>
                  <a:lnTo>
                    <a:pt x="1275" y="128"/>
                  </a:lnTo>
                  <a:lnTo>
                    <a:pt x="1275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52" name="Google Shape;775;p20"/>
            <p:cNvSpPr/>
            <p:nvPr/>
          </p:nvSpPr>
          <p:spPr>
            <a:xfrm>
              <a:off x="4313475" y="3692375"/>
              <a:ext cx="31875" cy="22325"/>
            </a:xfrm>
            <a:custGeom>
              <a:avLst/>
              <a:ahLst/>
              <a:rect l="l" t="t" r="r" b="b"/>
              <a:pathLst>
                <a:path w="1275" h="893" extrusionOk="0">
                  <a:moveTo>
                    <a:pt x="1275" y="0"/>
                  </a:moveTo>
                  <a:lnTo>
                    <a:pt x="1147" y="128"/>
                  </a:lnTo>
                  <a:lnTo>
                    <a:pt x="128" y="638"/>
                  </a:lnTo>
                  <a:lnTo>
                    <a:pt x="0" y="765"/>
                  </a:lnTo>
                  <a:lnTo>
                    <a:pt x="0" y="893"/>
                  </a:lnTo>
                  <a:lnTo>
                    <a:pt x="255" y="893"/>
                  </a:lnTo>
                  <a:lnTo>
                    <a:pt x="1275" y="383"/>
                  </a:lnTo>
                  <a:lnTo>
                    <a:pt x="1275" y="255"/>
                  </a:lnTo>
                  <a:lnTo>
                    <a:pt x="1275" y="128"/>
                  </a:lnTo>
                  <a:lnTo>
                    <a:pt x="1275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53" name="Google Shape;776;p20"/>
            <p:cNvSpPr/>
            <p:nvPr/>
          </p:nvSpPr>
          <p:spPr>
            <a:xfrm>
              <a:off x="4345325" y="3711500"/>
              <a:ext cx="35075" cy="22325"/>
            </a:xfrm>
            <a:custGeom>
              <a:avLst/>
              <a:ahLst/>
              <a:rect l="l" t="t" r="r" b="b"/>
              <a:pathLst>
                <a:path w="1403" h="893" extrusionOk="0">
                  <a:moveTo>
                    <a:pt x="1148" y="0"/>
                  </a:moveTo>
                  <a:lnTo>
                    <a:pt x="128" y="638"/>
                  </a:lnTo>
                  <a:lnTo>
                    <a:pt x="1" y="765"/>
                  </a:lnTo>
                  <a:lnTo>
                    <a:pt x="1" y="892"/>
                  </a:lnTo>
                  <a:lnTo>
                    <a:pt x="256" y="892"/>
                  </a:lnTo>
                  <a:lnTo>
                    <a:pt x="1275" y="255"/>
                  </a:lnTo>
                  <a:lnTo>
                    <a:pt x="1403" y="255"/>
                  </a:lnTo>
                  <a:lnTo>
                    <a:pt x="1275" y="128"/>
                  </a:lnTo>
                  <a:lnTo>
                    <a:pt x="1275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54" name="Google Shape;777;p20"/>
            <p:cNvSpPr/>
            <p:nvPr/>
          </p:nvSpPr>
          <p:spPr>
            <a:xfrm>
              <a:off x="4380375" y="3730625"/>
              <a:ext cx="31900" cy="22325"/>
            </a:xfrm>
            <a:custGeom>
              <a:avLst/>
              <a:ahLst/>
              <a:rect l="l" t="t" r="r" b="b"/>
              <a:pathLst>
                <a:path w="1276" h="893" extrusionOk="0">
                  <a:moveTo>
                    <a:pt x="1021" y="0"/>
                  </a:moveTo>
                  <a:lnTo>
                    <a:pt x="1" y="637"/>
                  </a:lnTo>
                  <a:lnTo>
                    <a:pt x="1" y="765"/>
                  </a:lnTo>
                  <a:lnTo>
                    <a:pt x="1" y="892"/>
                  </a:lnTo>
                  <a:lnTo>
                    <a:pt x="128" y="892"/>
                  </a:lnTo>
                  <a:lnTo>
                    <a:pt x="1148" y="255"/>
                  </a:lnTo>
                  <a:lnTo>
                    <a:pt x="1276" y="255"/>
                  </a:lnTo>
                  <a:lnTo>
                    <a:pt x="1276" y="127"/>
                  </a:lnTo>
                  <a:lnTo>
                    <a:pt x="1148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55" name="Google Shape;778;p20"/>
            <p:cNvSpPr/>
            <p:nvPr/>
          </p:nvSpPr>
          <p:spPr>
            <a:xfrm>
              <a:off x="4412250" y="3749725"/>
              <a:ext cx="31900" cy="22350"/>
            </a:xfrm>
            <a:custGeom>
              <a:avLst/>
              <a:ahLst/>
              <a:rect l="l" t="t" r="r" b="b"/>
              <a:pathLst>
                <a:path w="1276" h="894" extrusionOk="0">
                  <a:moveTo>
                    <a:pt x="1020" y="1"/>
                  </a:moveTo>
                  <a:lnTo>
                    <a:pt x="1" y="638"/>
                  </a:lnTo>
                  <a:lnTo>
                    <a:pt x="1" y="766"/>
                  </a:lnTo>
                  <a:lnTo>
                    <a:pt x="128" y="893"/>
                  </a:lnTo>
                  <a:lnTo>
                    <a:pt x="1148" y="256"/>
                  </a:lnTo>
                  <a:lnTo>
                    <a:pt x="1275" y="128"/>
                  </a:lnTo>
                  <a:lnTo>
                    <a:pt x="1148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56" name="Google Shape;779;p20"/>
            <p:cNvSpPr/>
            <p:nvPr/>
          </p:nvSpPr>
          <p:spPr>
            <a:xfrm>
              <a:off x="4444125" y="3768850"/>
              <a:ext cx="31875" cy="22325"/>
            </a:xfrm>
            <a:custGeom>
              <a:avLst/>
              <a:ahLst/>
              <a:rect l="l" t="t" r="r" b="b"/>
              <a:pathLst>
                <a:path w="1275" h="893" extrusionOk="0">
                  <a:moveTo>
                    <a:pt x="1147" y="1"/>
                  </a:moveTo>
                  <a:lnTo>
                    <a:pt x="0" y="638"/>
                  </a:lnTo>
                  <a:lnTo>
                    <a:pt x="0" y="765"/>
                  </a:lnTo>
                  <a:lnTo>
                    <a:pt x="128" y="893"/>
                  </a:lnTo>
                  <a:lnTo>
                    <a:pt x="255" y="893"/>
                  </a:lnTo>
                  <a:lnTo>
                    <a:pt x="1275" y="255"/>
                  </a:lnTo>
                  <a:lnTo>
                    <a:pt x="1275" y="128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57" name="Google Shape;780;p20"/>
            <p:cNvSpPr/>
            <p:nvPr/>
          </p:nvSpPr>
          <p:spPr>
            <a:xfrm>
              <a:off x="4475975" y="3787975"/>
              <a:ext cx="31900" cy="22325"/>
            </a:xfrm>
            <a:custGeom>
              <a:avLst/>
              <a:ahLst/>
              <a:rect l="l" t="t" r="r" b="b"/>
              <a:pathLst>
                <a:path w="1276" h="893" extrusionOk="0">
                  <a:moveTo>
                    <a:pt x="1148" y="0"/>
                  </a:moveTo>
                  <a:lnTo>
                    <a:pt x="128" y="638"/>
                  </a:lnTo>
                  <a:lnTo>
                    <a:pt x="1" y="638"/>
                  </a:lnTo>
                  <a:lnTo>
                    <a:pt x="1" y="765"/>
                  </a:lnTo>
                  <a:lnTo>
                    <a:pt x="128" y="893"/>
                  </a:lnTo>
                  <a:lnTo>
                    <a:pt x="256" y="893"/>
                  </a:lnTo>
                  <a:lnTo>
                    <a:pt x="1275" y="255"/>
                  </a:lnTo>
                  <a:lnTo>
                    <a:pt x="1275" y="128"/>
                  </a:lnTo>
                  <a:lnTo>
                    <a:pt x="1275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58" name="Google Shape;781;p20"/>
            <p:cNvSpPr/>
            <p:nvPr/>
          </p:nvSpPr>
          <p:spPr>
            <a:xfrm>
              <a:off x="4507850" y="3807100"/>
              <a:ext cx="35075" cy="22325"/>
            </a:xfrm>
            <a:custGeom>
              <a:avLst/>
              <a:ahLst/>
              <a:rect l="l" t="t" r="r" b="b"/>
              <a:pathLst>
                <a:path w="1403" h="893" extrusionOk="0">
                  <a:moveTo>
                    <a:pt x="1148" y="0"/>
                  </a:moveTo>
                  <a:lnTo>
                    <a:pt x="128" y="637"/>
                  </a:lnTo>
                  <a:lnTo>
                    <a:pt x="0" y="637"/>
                  </a:lnTo>
                  <a:lnTo>
                    <a:pt x="0" y="765"/>
                  </a:lnTo>
                  <a:lnTo>
                    <a:pt x="128" y="892"/>
                  </a:lnTo>
                  <a:lnTo>
                    <a:pt x="255" y="765"/>
                  </a:lnTo>
                  <a:lnTo>
                    <a:pt x="1275" y="255"/>
                  </a:lnTo>
                  <a:lnTo>
                    <a:pt x="1403" y="128"/>
                  </a:lnTo>
                  <a:lnTo>
                    <a:pt x="1403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59" name="Google Shape;782;p20"/>
            <p:cNvSpPr/>
            <p:nvPr/>
          </p:nvSpPr>
          <p:spPr>
            <a:xfrm>
              <a:off x="2962350" y="4023775"/>
              <a:ext cx="31900" cy="22325"/>
            </a:xfrm>
            <a:custGeom>
              <a:avLst/>
              <a:ahLst/>
              <a:rect l="l" t="t" r="r" b="b"/>
              <a:pathLst>
                <a:path w="1276" h="893" extrusionOk="0">
                  <a:moveTo>
                    <a:pt x="1020" y="1"/>
                  </a:moveTo>
                  <a:lnTo>
                    <a:pt x="1" y="638"/>
                  </a:lnTo>
                  <a:lnTo>
                    <a:pt x="1" y="765"/>
                  </a:lnTo>
                  <a:lnTo>
                    <a:pt x="1" y="893"/>
                  </a:lnTo>
                  <a:lnTo>
                    <a:pt x="128" y="893"/>
                  </a:lnTo>
                  <a:lnTo>
                    <a:pt x="1148" y="256"/>
                  </a:lnTo>
                  <a:lnTo>
                    <a:pt x="1275" y="256"/>
                  </a:lnTo>
                  <a:lnTo>
                    <a:pt x="1275" y="128"/>
                  </a:lnTo>
                  <a:lnTo>
                    <a:pt x="1148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60" name="Google Shape;783;p20"/>
            <p:cNvSpPr/>
            <p:nvPr/>
          </p:nvSpPr>
          <p:spPr>
            <a:xfrm>
              <a:off x="2994225" y="4042900"/>
              <a:ext cx="31900" cy="22325"/>
            </a:xfrm>
            <a:custGeom>
              <a:avLst/>
              <a:ahLst/>
              <a:rect l="l" t="t" r="r" b="b"/>
              <a:pathLst>
                <a:path w="1276" h="893" extrusionOk="0">
                  <a:moveTo>
                    <a:pt x="1148" y="0"/>
                  </a:moveTo>
                  <a:lnTo>
                    <a:pt x="0" y="638"/>
                  </a:lnTo>
                  <a:lnTo>
                    <a:pt x="0" y="765"/>
                  </a:lnTo>
                  <a:lnTo>
                    <a:pt x="128" y="893"/>
                  </a:lnTo>
                  <a:lnTo>
                    <a:pt x="255" y="893"/>
                  </a:lnTo>
                  <a:lnTo>
                    <a:pt x="1275" y="255"/>
                  </a:lnTo>
                  <a:lnTo>
                    <a:pt x="1275" y="128"/>
                  </a:lnTo>
                  <a:lnTo>
                    <a:pt x="1148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61" name="Google Shape;784;p20"/>
            <p:cNvSpPr/>
            <p:nvPr/>
          </p:nvSpPr>
          <p:spPr>
            <a:xfrm>
              <a:off x="3026100" y="4062025"/>
              <a:ext cx="31875" cy="22325"/>
            </a:xfrm>
            <a:custGeom>
              <a:avLst/>
              <a:ahLst/>
              <a:rect l="l" t="t" r="r" b="b"/>
              <a:pathLst>
                <a:path w="1275" h="893" extrusionOk="0">
                  <a:moveTo>
                    <a:pt x="1147" y="0"/>
                  </a:moveTo>
                  <a:lnTo>
                    <a:pt x="128" y="638"/>
                  </a:lnTo>
                  <a:lnTo>
                    <a:pt x="0" y="638"/>
                  </a:lnTo>
                  <a:lnTo>
                    <a:pt x="0" y="765"/>
                  </a:lnTo>
                  <a:lnTo>
                    <a:pt x="128" y="892"/>
                  </a:lnTo>
                  <a:lnTo>
                    <a:pt x="255" y="892"/>
                  </a:lnTo>
                  <a:lnTo>
                    <a:pt x="1275" y="255"/>
                  </a:lnTo>
                  <a:lnTo>
                    <a:pt x="1275" y="128"/>
                  </a:lnTo>
                  <a:lnTo>
                    <a:pt x="1275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62" name="Google Shape;785;p20"/>
            <p:cNvSpPr/>
            <p:nvPr/>
          </p:nvSpPr>
          <p:spPr>
            <a:xfrm>
              <a:off x="3057950" y="4081125"/>
              <a:ext cx="35075" cy="22350"/>
            </a:xfrm>
            <a:custGeom>
              <a:avLst/>
              <a:ahLst/>
              <a:rect l="l" t="t" r="r" b="b"/>
              <a:pathLst>
                <a:path w="1403" h="894" extrusionOk="0">
                  <a:moveTo>
                    <a:pt x="1148" y="1"/>
                  </a:moveTo>
                  <a:lnTo>
                    <a:pt x="128" y="638"/>
                  </a:lnTo>
                  <a:lnTo>
                    <a:pt x="1" y="638"/>
                  </a:lnTo>
                  <a:lnTo>
                    <a:pt x="1" y="766"/>
                  </a:lnTo>
                  <a:lnTo>
                    <a:pt x="128" y="893"/>
                  </a:lnTo>
                  <a:lnTo>
                    <a:pt x="256" y="893"/>
                  </a:lnTo>
                  <a:lnTo>
                    <a:pt x="1275" y="256"/>
                  </a:lnTo>
                  <a:lnTo>
                    <a:pt x="1403" y="128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63" name="Google Shape;786;p20"/>
            <p:cNvSpPr/>
            <p:nvPr/>
          </p:nvSpPr>
          <p:spPr>
            <a:xfrm>
              <a:off x="3093000" y="4100250"/>
              <a:ext cx="31900" cy="22350"/>
            </a:xfrm>
            <a:custGeom>
              <a:avLst/>
              <a:ahLst/>
              <a:rect l="l" t="t" r="r" b="b"/>
              <a:pathLst>
                <a:path w="1276" h="894" extrusionOk="0">
                  <a:moveTo>
                    <a:pt x="1020" y="1"/>
                  </a:moveTo>
                  <a:lnTo>
                    <a:pt x="1" y="511"/>
                  </a:lnTo>
                  <a:lnTo>
                    <a:pt x="1" y="638"/>
                  </a:lnTo>
                  <a:lnTo>
                    <a:pt x="1" y="766"/>
                  </a:lnTo>
                  <a:lnTo>
                    <a:pt x="128" y="893"/>
                  </a:lnTo>
                  <a:lnTo>
                    <a:pt x="128" y="766"/>
                  </a:lnTo>
                  <a:lnTo>
                    <a:pt x="1148" y="256"/>
                  </a:lnTo>
                  <a:lnTo>
                    <a:pt x="1275" y="128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64" name="Google Shape;787;p20"/>
            <p:cNvSpPr/>
            <p:nvPr/>
          </p:nvSpPr>
          <p:spPr>
            <a:xfrm>
              <a:off x="3124875" y="4119375"/>
              <a:ext cx="31900" cy="19150"/>
            </a:xfrm>
            <a:custGeom>
              <a:avLst/>
              <a:ahLst/>
              <a:rect l="l" t="t" r="r" b="b"/>
              <a:pathLst>
                <a:path w="1276" h="766" extrusionOk="0">
                  <a:moveTo>
                    <a:pt x="1020" y="1"/>
                  </a:moveTo>
                  <a:lnTo>
                    <a:pt x="0" y="510"/>
                  </a:lnTo>
                  <a:lnTo>
                    <a:pt x="0" y="638"/>
                  </a:lnTo>
                  <a:lnTo>
                    <a:pt x="0" y="765"/>
                  </a:lnTo>
                  <a:lnTo>
                    <a:pt x="128" y="765"/>
                  </a:lnTo>
                  <a:lnTo>
                    <a:pt x="1275" y="255"/>
                  </a:lnTo>
                  <a:lnTo>
                    <a:pt x="1275" y="128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65" name="Google Shape;788;p20"/>
            <p:cNvSpPr/>
            <p:nvPr/>
          </p:nvSpPr>
          <p:spPr>
            <a:xfrm>
              <a:off x="3156750" y="4135300"/>
              <a:ext cx="31875" cy="22350"/>
            </a:xfrm>
            <a:custGeom>
              <a:avLst/>
              <a:ahLst/>
              <a:rect l="l" t="t" r="r" b="b"/>
              <a:pathLst>
                <a:path w="1275" h="894" extrusionOk="0">
                  <a:moveTo>
                    <a:pt x="1147" y="1"/>
                  </a:moveTo>
                  <a:lnTo>
                    <a:pt x="1147" y="128"/>
                  </a:lnTo>
                  <a:lnTo>
                    <a:pt x="128" y="638"/>
                  </a:lnTo>
                  <a:lnTo>
                    <a:pt x="0" y="766"/>
                  </a:lnTo>
                  <a:lnTo>
                    <a:pt x="0" y="893"/>
                  </a:lnTo>
                  <a:lnTo>
                    <a:pt x="255" y="893"/>
                  </a:lnTo>
                  <a:lnTo>
                    <a:pt x="1275" y="383"/>
                  </a:lnTo>
                  <a:lnTo>
                    <a:pt x="1275" y="256"/>
                  </a:lnTo>
                  <a:lnTo>
                    <a:pt x="1275" y="128"/>
                  </a:lnTo>
                  <a:lnTo>
                    <a:pt x="1147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66" name="Google Shape;789;p20"/>
            <p:cNvSpPr/>
            <p:nvPr/>
          </p:nvSpPr>
          <p:spPr>
            <a:xfrm>
              <a:off x="3188600" y="4154425"/>
              <a:ext cx="31900" cy="22325"/>
            </a:xfrm>
            <a:custGeom>
              <a:avLst/>
              <a:ahLst/>
              <a:rect l="l" t="t" r="r" b="b"/>
              <a:pathLst>
                <a:path w="1276" h="893" extrusionOk="0">
                  <a:moveTo>
                    <a:pt x="1148" y="1"/>
                  </a:moveTo>
                  <a:lnTo>
                    <a:pt x="128" y="638"/>
                  </a:lnTo>
                  <a:lnTo>
                    <a:pt x="1" y="765"/>
                  </a:lnTo>
                  <a:lnTo>
                    <a:pt x="1" y="893"/>
                  </a:lnTo>
                  <a:lnTo>
                    <a:pt x="256" y="893"/>
                  </a:lnTo>
                  <a:lnTo>
                    <a:pt x="1275" y="256"/>
                  </a:lnTo>
                  <a:lnTo>
                    <a:pt x="1275" y="128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67" name="Google Shape;790;p20"/>
            <p:cNvSpPr/>
            <p:nvPr/>
          </p:nvSpPr>
          <p:spPr>
            <a:xfrm>
              <a:off x="3220475" y="4173550"/>
              <a:ext cx="35075" cy="22325"/>
            </a:xfrm>
            <a:custGeom>
              <a:avLst/>
              <a:ahLst/>
              <a:rect l="l" t="t" r="r" b="b"/>
              <a:pathLst>
                <a:path w="1403" h="893" extrusionOk="0">
                  <a:moveTo>
                    <a:pt x="1147" y="0"/>
                  </a:moveTo>
                  <a:lnTo>
                    <a:pt x="128" y="638"/>
                  </a:lnTo>
                  <a:lnTo>
                    <a:pt x="0" y="765"/>
                  </a:lnTo>
                  <a:lnTo>
                    <a:pt x="128" y="893"/>
                  </a:lnTo>
                  <a:lnTo>
                    <a:pt x="255" y="893"/>
                  </a:lnTo>
                  <a:lnTo>
                    <a:pt x="1275" y="255"/>
                  </a:lnTo>
                  <a:lnTo>
                    <a:pt x="1402" y="255"/>
                  </a:lnTo>
                  <a:lnTo>
                    <a:pt x="1402" y="128"/>
                  </a:lnTo>
                  <a:lnTo>
                    <a:pt x="1275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68" name="Google Shape;791;p20"/>
            <p:cNvSpPr/>
            <p:nvPr/>
          </p:nvSpPr>
          <p:spPr>
            <a:xfrm>
              <a:off x="3255525" y="4192675"/>
              <a:ext cx="31900" cy="22325"/>
            </a:xfrm>
            <a:custGeom>
              <a:avLst/>
              <a:ahLst/>
              <a:rect l="l" t="t" r="r" b="b"/>
              <a:pathLst>
                <a:path w="1276" h="893" extrusionOk="0">
                  <a:moveTo>
                    <a:pt x="1020" y="0"/>
                  </a:moveTo>
                  <a:lnTo>
                    <a:pt x="0" y="638"/>
                  </a:lnTo>
                  <a:lnTo>
                    <a:pt x="0" y="765"/>
                  </a:lnTo>
                  <a:lnTo>
                    <a:pt x="128" y="892"/>
                  </a:lnTo>
                  <a:lnTo>
                    <a:pt x="1148" y="255"/>
                  </a:lnTo>
                  <a:lnTo>
                    <a:pt x="1275" y="128"/>
                  </a:lnTo>
                  <a:lnTo>
                    <a:pt x="1148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69" name="Google Shape;792;p20"/>
            <p:cNvSpPr/>
            <p:nvPr/>
          </p:nvSpPr>
          <p:spPr>
            <a:xfrm>
              <a:off x="3287400" y="4211775"/>
              <a:ext cx="31875" cy="22350"/>
            </a:xfrm>
            <a:custGeom>
              <a:avLst/>
              <a:ahLst/>
              <a:rect l="l" t="t" r="r" b="b"/>
              <a:pathLst>
                <a:path w="1275" h="894" extrusionOk="0">
                  <a:moveTo>
                    <a:pt x="1020" y="1"/>
                  </a:moveTo>
                  <a:lnTo>
                    <a:pt x="0" y="638"/>
                  </a:lnTo>
                  <a:lnTo>
                    <a:pt x="0" y="766"/>
                  </a:lnTo>
                  <a:lnTo>
                    <a:pt x="128" y="893"/>
                  </a:lnTo>
                  <a:lnTo>
                    <a:pt x="1275" y="256"/>
                  </a:lnTo>
                  <a:lnTo>
                    <a:pt x="1275" y="128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70" name="Google Shape;793;p20"/>
            <p:cNvSpPr/>
            <p:nvPr/>
          </p:nvSpPr>
          <p:spPr>
            <a:xfrm>
              <a:off x="3319250" y="4230900"/>
              <a:ext cx="31900" cy="22350"/>
            </a:xfrm>
            <a:custGeom>
              <a:avLst/>
              <a:ahLst/>
              <a:rect l="l" t="t" r="r" b="b"/>
              <a:pathLst>
                <a:path w="1276" h="894" extrusionOk="0">
                  <a:moveTo>
                    <a:pt x="1148" y="1"/>
                  </a:moveTo>
                  <a:lnTo>
                    <a:pt x="128" y="638"/>
                  </a:lnTo>
                  <a:lnTo>
                    <a:pt x="1" y="638"/>
                  </a:lnTo>
                  <a:lnTo>
                    <a:pt x="1" y="766"/>
                  </a:lnTo>
                  <a:lnTo>
                    <a:pt x="128" y="893"/>
                  </a:lnTo>
                  <a:lnTo>
                    <a:pt x="256" y="893"/>
                  </a:lnTo>
                  <a:lnTo>
                    <a:pt x="1275" y="256"/>
                  </a:lnTo>
                  <a:lnTo>
                    <a:pt x="1275" y="128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71" name="Google Shape;794;p20"/>
            <p:cNvSpPr/>
            <p:nvPr/>
          </p:nvSpPr>
          <p:spPr>
            <a:xfrm>
              <a:off x="3351125" y="4250025"/>
              <a:ext cx="35075" cy="22325"/>
            </a:xfrm>
            <a:custGeom>
              <a:avLst/>
              <a:ahLst/>
              <a:rect l="l" t="t" r="r" b="b"/>
              <a:pathLst>
                <a:path w="1403" h="893" extrusionOk="0">
                  <a:moveTo>
                    <a:pt x="1147" y="1"/>
                  </a:moveTo>
                  <a:lnTo>
                    <a:pt x="128" y="638"/>
                  </a:lnTo>
                  <a:lnTo>
                    <a:pt x="0" y="638"/>
                  </a:lnTo>
                  <a:lnTo>
                    <a:pt x="0" y="765"/>
                  </a:lnTo>
                  <a:lnTo>
                    <a:pt x="128" y="893"/>
                  </a:lnTo>
                  <a:lnTo>
                    <a:pt x="255" y="765"/>
                  </a:lnTo>
                  <a:lnTo>
                    <a:pt x="1275" y="255"/>
                  </a:lnTo>
                  <a:lnTo>
                    <a:pt x="1402" y="128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72" name="Google Shape;795;p20"/>
            <p:cNvSpPr/>
            <p:nvPr/>
          </p:nvSpPr>
          <p:spPr>
            <a:xfrm>
              <a:off x="3382975" y="4269150"/>
              <a:ext cx="35100" cy="19150"/>
            </a:xfrm>
            <a:custGeom>
              <a:avLst/>
              <a:ahLst/>
              <a:rect l="l" t="t" r="r" b="b"/>
              <a:pathLst>
                <a:path w="1404" h="766" extrusionOk="0">
                  <a:moveTo>
                    <a:pt x="1148" y="0"/>
                  </a:moveTo>
                  <a:lnTo>
                    <a:pt x="128" y="510"/>
                  </a:lnTo>
                  <a:lnTo>
                    <a:pt x="1" y="638"/>
                  </a:lnTo>
                  <a:lnTo>
                    <a:pt x="128" y="765"/>
                  </a:lnTo>
                  <a:lnTo>
                    <a:pt x="256" y="765"/>
                  </a:lnTo>
                  <a:lnTo>
                    <a:pt x="1276" y="255"/>
                  </a:lnTo>
                  <a:lnTo>
                    <a:pt x="1403" y="128"/>
                  </a:lnTo>
                  <a:lnTo>
                    <a:pt x="1403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73" name="Google Shape;796;p20"/>
            <p:cNvSpPr/>
            <p:nvPr/>
          </p:nvSpPr>
          <p:spPr>
            <a:xfrm>
              <a:off x="3418050" y="4285075"/>
              <a:ext cx="31875" cy="22325"/>
            </a:xfrm>
            <a:custGeom>
              <a:avLst/>
              <a:ahLst/>
              <a:rect l="l" t="t" r="r" b="b"/>
              <a:pathLst>
                <a:path w="1275" h="893" extrusionOk="0">
                  <a:moveTo>
                    <a:pt x="1147" y="1"/>
                  </a:moveTo>
                  <a:lnTo>
                    <a:pt x="1020" y="128"/>
                  </a:lnTo>
                  <a:lnTo>
                    <a:pt x="0" y="638"/>
                  </a:lnTo>
                  <a:lnTo>
                    <a:pt x="0" y="765"/>
                  </a:lnTo>
                  <a:lnTo>
                    <a:pt x="0" y="893"/>
                  </a:lnTo>
                  <a:lnTo>
                    <a:pt x="127" y="893"/>
                  </a:lnTo>
                  <a:lnTo>
                    <a:pt x="1147" y="383"/>
                  </a:lnTo>
                  <a:lnTo>
                    <a:pt x="1275" y="256"/>
                  </a:lnTo>
                  <a:lnTo>
                    <a:pt x="1275" y="128"/>
                  </a:lnTo>
                  <a:lnTo>
                    <a:pt x="1147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74" name="Google Shape;797;p20"/>
            <p:cNvSpPr/>
            <p:nvPr/>
          </p:nvSpPr>
          <p:spPr>
            <a:xfrm>
              <a:off x="3449900" y="4304200"/>
              <a:ext cx="31900" cy="22325"/>
            </a:xfrm>
            <a:custGeom>
              <a:avLst/>
              <a:ahLst/>
              <a:rect l="l" t="t" r="r" b="b"/>
              <a:pathLst>
                <a:path w="1276" h="893" extrusionOk="0">
                  <a:moveTo>
                    <a:pt x="1020" y="0"/>
                  </a:moveTo>
                  <a:lnTo>
                    <a:pt x="1" y="638"/>
                  </a:lnTo>
                  <a:lnTo>
                    <a:pt x="1" y="765"/>
                  </a:lnTo>
                  <a:lnTo>
                    <a:pt x="1" y="893"/>
                  </a:lnTo>
                  <a:lnTo>
                    <a:pt x="256" y="893"/>
                  </a:lnTo>
                  <a:lnTo>
                    <a:pt x="1275" y="255"/>
                  </a:lnTo>
                  <a:lnTo>
                    <a:pt x="1275" y="128"/>
                  </a:lnTo>
                  <a:lnTo>
                    <a:pt x="1148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75" name="Google Shape;798;p20"/>
            <p:cNvSpPr/>
            <p:nvPr/>
          </p:nvSpPr>
          <p:spPr>
            <a:xfrm>
              <a:off x="3481775" y="4323325"/>
              <a:ext cx="31875" cy="22325"/>
            </a:xfrm>
            <a:custGeom>
              <a:avLst/>
              <a:ahLst/>
              <a:rect l="l" t="t" r="r" b="b"/>
              <a:pathLst>
                <a:path w="1275" h="893" extrusionOk="0">
                  <a:moveTo>
                    <a:pt x="1147" y="0"/>
                  </a:moveTo>
                  <a:lnTo>
                    <a:pt x="128" y="638"/>
                  </a:lnTo>
                  <a:lnTo>
                    <a:pt x="0" y="765"/>
                  </a:lnTo>
                  <a:lnTo>
                    <a:pt x="0" y="892"/>
                  </a:lnTo>
                  <a:lnTo>
                    <a:pt x="255" y="892"/>
                  </a:lnTo>
                  <a:lnTo>
                    <a:pt x="1275" y="255"/>
                  </a:lnTo>
                  <a:lnTo>
                    <a:pt x="1275" y="128"/>
                  </a:lnTo>
                  <a:lnTo>
                    <a:pt x="1275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76" name="Google Shape;799;p20"/>
            <p:cNvSpPr/>
            <p:nvPr/>
          </p:nvSpPr>
          <p:spPr>
            <a:xfrm>
              <a:off x="3513625" y="4342450"/>
              <a:ext cx="35100" cy="22325"/>
            </a:xfrm>
            <a:custGeom>
              <a:avLst/>
              <a:ahLst/>
              <a:rect l="l" t="t" r="r" b="b"/>
              <a:pathLst>
                <a:path w="1404" h="893" extrusionOk="0">
                  <a:moveTo>
                    <a:pt x="1148" y="0"/>
                  </a:moveTo>
                  <a:lnTo>
                    <a:pt x="128" y="637"/>
                  </a:lnTo>
                  <a:lnTo>
                    <a:pt x="1" y="765"/>
                  </a:lnTo>
                  <a:lnTo>
                    <a:pt x="128" y="892"/>
                  </a:lnTo>
                  <a:lnTo>
                    <a:pt x="256" y="892"/>
                  </a:lnTo>
                  <a:lnTo>
                    <a:pt x="1276" y="255"/>
                  </a:lnTo>
                  <a:lnTo>
                    <a:pt x="1403" y="127"/>
                  </a:lnTo>
                  <a:lnTo>
                    <a:pt x="1276" y="127"/>
                  </a:lnTo>
                  <a:lnTo>
                    <a:pt x="1276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77" name="Google Shape;800;p20"/>
            <p:cNvSpPr/>
            <p:nvPr/>
          </p:nvSpPr>
          <p:spPr>
            <a:xfrm>
              <a:off x="3548700" y="4361550"/>
              <a:ext cx="31875" cy="22350"/>
            </a:xfrm>
            <a:custGeom>
              <a:avLst/>
              <a:ahLst/>
              <a:rect l="l" t="t" r="r" b="b"/>
              <a:pathLst>
                <a:path w="1275" h="894" extrusionOk="0">
                  <a:moveTo>
                    <a:pt x="1020" y="1"/>
                  </a:moveTo>
                  <a:lnTo>
                    <a:pt x="0" y="638"/>
                  </a:lnTo>
                  <a:lnTo>
                    <a:pt x="0" y="766"/>
                  </a:lnTo>
                  <a:lnTo>
                    <a:pt x="127" y="893"/>
                  </a:lnTo>
                  <a:lnTo>
                    <a:pt x="1147" y="256"/>
                  </a:lnTo>
                  <a:lnTo>
                    <a:pt x="1275" y="128"/>
                  </a:lnTo>
                  <a:lnTo>
                    <a:pt x="1147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78" name="Google Shape;801;p20"/>
            <p:cNvSpPr/>
            <p:nvPr/>
          </p:nvSpPr>
          <p:spPr>
            <a:xfrm>
              <a:off x="3105750" y="3956850"/>
              <a:ext cx="589550" cy="344175"/>
            </a:xfrm>
            <a:custGeom>
              <a:avLst/>
              <a:ahLst/>
              <a:rect l="l" t="t" r="r" b="b"/>
              <a:pathLst>
                <a:path w="23582" h="13767" extrusionOk="0">
                  <a:moveTo>
                    <a:pt x="1" y="1"/>
                  </a:moveTo>
                  <a:lnTo>
                    <a:pt x="1" y="128"/>
                  </a:lnTo>
                  <a:lnTo>
                    <a:pt x="1" y="256"/>
                  </a:lnTo>
                  <a:lnTo>
                    <a:pt x="23454" y="13767"/>
                  </a:lnTo>
                  <a:lnTo>
                    <a:pt x="23581" y="13767"/>
                  </a:lnTo>
                  <a:lnTo>
                    <a:pt x="23581" y="13640"/>
                  </a:lnTo>
                  <a:lnTo>
                    <a:pt x="23581" y="13512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79" name="Google Shape;802;p20"/>
            <p:cNvSpPr/>
            <p:nvPr/>
          </p:nvSpPr>
          <p:spPr>
            <a:xfrm>
              <a:off x="3105750" y="3956850"/>
              <a:ext cx="589550" cy="344175"/>
            </a:xfrm>
            <a:custGeom>
              <a:avLst/>
              <a:ahLst/>
              <a:rect l="l" t="t" r="r" b="b"/>
              <a:pathLst>
                <a:path w="23582" h="13767" fill="none" extrusionOk="0">
                  <a:moveTo>
                    <a:pt x="23454" y="13767"/>
                  </a:moveTo>
                  <a:lnTo>
                    <a:pt x="23454" y="13767"/>
                  </a:lnTo>
                  <a:lnTo>
                    <a:pt x="1" y="256"/>
                  </a:lnTo>
                  <a:lnTo>
                    <a:pt x="1" y="256"/>
                  </a:lnTo>
                  <a:lnTo>
                    <a:pt x="1" y="128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28" y="1"/>
                  </a:lnTo>
                  <a:lnTo>
                    <a:pt x="23581" y="13512"/>
                  </a:lnTo>
                  <a:lnTo>
                    <a:pt x="23581" y="13512"/>
                  </a:lnTo>
                  <a:lnTo>
                    <a:pt x="23581" y="13640"/>
                  </a:lnTo>
                  <a:lnTo>
                    <a:pt x="23581" y="13767"/>
                  </a:lnTo>
                  <a:lnTo>
                    <a:pt x="23581" y="13767"/>
                  </a:lnTo>
                  <a:lnTo>
                    <a:pt x="23454" y="13767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80" name="Google Shape;803;p20"/>
            <p:cNvSpPr/>
            <p:nvPr/>
          </p:nvSpPr>
          <p:spPr>
            <a:xfrm>
              <a:off x="3220475" y="3889950"/>
              <a:ext cx="592725" cy="344175"/>
            </a:xfrm>
            <a:custGeom>
              <a:avLst/>
              <a:ahLst/>
              <a:rect l="l" t="t" r="r" b="b"/>
              <a:pathLst>
                <a:path w="23709" h="13767" extrusionOk="0">
                  <a:moveTo>
                    <a:pt x="0" y="0"/>
                  </a:moveTo>
                  <a:lnTo>
                    <a:pt x="0" y="128"/>
                  </a:lnTo>
                  <a:lnTo>
                    <a:pt x="128" y="255"/>
                  </a:lnTo>
                  <a:lnTo>
                    <a:pt x="23454" y="13766"/>
                  </a:lnTo>
                  <a:lnTo>
                    <a:pt x="23581" y="13766"/>
                  </a:lnTo>
                  <a:lnTo>
                    <a:pt x="23708" y="13639"/>
                  </a:lnTo>
                  <a:lnTo>
                    <a:pt x="23708" y="13511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81" name="Google Shape;804;p20"/>
            <p:cNvSpPr/>
            <p:nvPr/>
          </p:nvSpPr>
          <p:spPr>
            <a:xfrm>
              <a:off x="3220475" y="3889950"/>
              <a:ext cx="592725" cy="344175"/>
            </a:xfrm>
            <a:custGeom>
              <a:avLst/>
              <a:ahLst/>
              <a:rect l="l" t="t" r="r" b="b"/>
              <a:pathLst>
                <a:path w="23709" h="13767" fill="none" extrusionOk="0">
                  <a:moveTo>
                    <a:pt x="23581" y="13766"/>
                  </a:moveTo>
                  <a:lnTo>
                    <a:pt x="23454" y="13766"/>
                  </a:lnTo>
                  <a:lnTo>
                    <a:pt x="128" y="255"/>
                  </a:lnTo>
                  <a:lnTo>
                    <a:pt x="128" y="255"/>
                  </a:lnTo>
                  <a:lnTo>
                    <a:pt x="0" y="128"/>
                  </a:lnTo>
                  <a:lnTo>
                    <a:pt x="0" y="0"/>
                  </a:lnTo>
                  <a:lnTo>
                    <a:pt x="0" y="0"/>
                  </a:lnTo>
                  <a:lnTo>
                    <a:pt x="128" y="0"/>
                  </a:lnTo>
                  <a:lnTo>
                    <a:pt x="255" y="0"/>
                  </a:lnTo>
                  <a:lnTo>
                    <a:pt x="23708" y="13511"/>
                  </a:lnTo>
                  <a:lnTo>
                    <a:pt x="23708" y="13511"/>
                  </a:lnTo>
                  <a:lnTo>
                    <a:pt x="23708" y="13511"/>
                  </a:lnTo>
                  <a:lnTo>
                    <a:pt x="23708" y="13639"/>
                  </a:lnTo>
                  <a:lnTo>
                    <a:pt x="23708" y="13639"/>
                  </a:lnTo>
                  <a:lnTo>
                    <a:pt x="23581" y="13766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82" name="Google Shape;805;p20"/>
            <p:cNvSpPr/>
            <p:nvPr/>
          </p:nvSpPr>
          <p:spPr>
            <a:xfrm>
              <a:off x="3338375" y="3823025"/>
              <a:ext cx="592725" cy="344175"/>
            </a:xfrm>
            <a:custGeom>
              <a:avLst/>
              <a:ahLst/>
              <a:rect l="l" t="t" r="r" b="b"/>
              <a:pathLst>
                <a:path w="23709" h="13767" extrusionOk="0">
                  <a:moveTo>
                    <a:pt x="0" y="0"/>
                  </a:moveTo>
                  <a:lnTo>
                    <a:pt x="0" y="128"/>
                  </a:lnTo>
                  <a:lnTo>
                    <a:pt x="128" y="255"/>
                  </a:lnTo>
                  <a:lnTo>
                    <a:pt x="23454" y="13767"/>
                  </a:lnTo>
                  <a:lnTo>
                    <a:pt x="23581" y="13767"/>
                  </a:lnTo>
                  <a:lnTo>
                    <a:pt x="23709" y="13639"/>
                  </a:lnTo>
                  <a:lnTo>
                    <a:pt x="23709" y="13512"/>
                  </a:lnTo>
                  <a:lnTo>
                    <a:pt x="23581" y="13512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83" name="Google Shape;806;p20"/>
            <p:cNvSpPr/>
            <p:nvPr/>
          </p:nvSpPr>
          <p:spPr>
            <a:xfrm>
              <a:off x="3338375" y="3823025"/>
              <a:ext cx="592725" cy="344175"/>
            </a:xfrm>
            <a:custGeom>
              <a:avLst/>
              <a:ahLst/>
              <a:rect l="l" t="t" r="r" b="b"/>
              <a:pathLst>
                <a:path w="23709" h="13767" fill="none" extrusionOk="0">
                  <a:moveTo>
                    <a:pt x="23581" y="13767"/>
                  </a:moveTo>
                  <a:lnTo>
                    <a:pt x="23454" y="13767"/>
                  </a:lnTo>
                  <a:lnTo>
                    <a:pt x="128" y="255"/>
                  </a:lnTo>
                  <a:lnTo>
                    <a:pt x="128" y="255"/>
                  </a:lnTo>
                  <a:lnTo>
                    <a:pt x="0" y="128"/>
                  </a:lnTo>
                  <a:lnTo>
                    <a:pt x="0" y="0"/>
                  </a:lnTo>
                  <a:lnTo>
                    <a:pt x="0" y="0"/>
                  </a:lnTo>
                  <a:lnTo>
                    <a:pt x="128" y="0"/>
                  </a:lnTo>
                  <a:lnTo>
                    <a:pt x="255" y="0"/>
                  </a:lnTo>
                  <a:lnTo>
                    <a:pt x="23581" y="13512"/>
                  </a:lnTo>
                  <a:lnTo>
                    <a:pt x="23581" y="13512"/>
                  </a:lnTo>
                  <a:lnTo>
                    <a:pt x="23709" y="13512"/>
                  </a:lnTo>
                  <a:lnTo>
                    <a:pt x="23709" y="13639"/>
                  </a:lnTo>
                  <a:lnTo>
                    <a:pt x="23709" y="13639"/>
                  </a:lnTo>
                  <a:lnTo>
                    <a:pt x="23581" y="13767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84" name="Google Shape;807;p20"/>
            <p:cNvSpPr/>
            <p:nvPr/>
          </p:nvSpPr>
          <p:spPr>
            <a:xfrm>
              <a:off x="3456275" y="3752925"/>
              <a:ext cx="589550" cy="347350"/>
            </a:xfrm>
            <a:custGeom>
              <a:avLst/>
              <a:ahLst/>
              <a:rect l="l" t="t" r="r" b="b"/>
              <a:pathLst>
                <a:path w="23582" h="13894" extrusionOk="0">
                  <a:moveTo>
                    <a:pt x="128" y="0"/>
                  </a:moveTo>
                  <a:lnTo>
                    <a:pt x="1" y="128"/>
                  </a:lnTo>
                  <a:lnTo>
                    <a:pt x="1" y="255"/>
                  </a:lnTo>
                  <a:lnTo>
                    <a:pt x="23454" y="13766"/>
                  </a:lnTo>
                  <a:lnTo>
                    <a:pt x="23454" y="13894"/>
                  </a:lnTo>
                  <a:lnTo>
                    <a:pt x="23581" y="13766"/>
                  </a:lnTo>
                  <a:lnTo>
                    <a:pt x="23581" y="13639"/>
                  </a:lnTo>
                  <a:lnTo>
                    <a:pt x="23581" y="13511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85" name="Google Shape;808;p20"/>
            <p:cNvSpPr/>
            <p:nvPr/>
          </p:nvSpPr>
          <p:spPr>
            <a:xfrm>
              <a:off x="3571000" y="3686000"/>
              <a:ext cx="592725" cy="344175"/>
            </a:xfrm>
            <a:custGeom>
              <a:avLst/>
              <a:ahLst/>
              <a:rect l="l" t="t" r="r" b="b"/>
              <a:pathLst>
                <a:path w="23709" h="13767" extrusionOk="0">
                  <a:moveTo>
                    <a:pt x="128" y="1"/>
                  </a:moveTo>
                  <a:lnTo>
                    <a:pt x="128" y="128"/>
                  </a:lnTo>
                  <a:lnTo>
                    <a:pt x="0" y="255"/>
                  </a:lnTo>
                  <a:lnTo>
                    <a:pt x="128" y="255"/>
                  </a:lnTo>
                  <a:lnTo>
                    <a:pt x="23453" y="13767"/>
                  </a:lnTo>
                  <a:lnTo>
                    <a:pt x="23708" y="13767"/>
                  </a:lnTo>
                  <a:lnTo>
                    <a:pt x="23708" y="13639"/>
                  </a:lnTo>
                  <a:lnTo>
                    <a:pt x="23708" y="13512"/>
                  </a:lnTo>
                  <a:lnTo>
                    <a:pt x="255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86" name="Google Shape;809;p20"/>
            <p:cNvSpPr/>
            <p:nvPr/>
          </p:nvSpPr>
          <p:spPr>
            <a:xfrm>
              <a:off x="3571000" y="3686000"/>
              <a:ext cx="592725" cy="344175"/>
            </a:xfrm>
            <a:custGeom>
              <a:avLst/>
              <a:ahLst/>
              <a:rect l="l" t="t" r="r" b="b"/>
              <a:pathLst>
                <a:path w="23709" h="13767" fill="none" extrusionOk="0">
                  <a:moveTo>
                    <a:pt x="23581" y="13767"/>
                  </a:moveTo>
                  <a:lnTo>
                    <a:pt x="23453" y="13767"/>
                  </a:lnTo>
                  <a:lnTo>
                    <a:pt x="128" y="255"/>
                  </a:lnTo>
                  <a:lnTo>
                    <a:pt x="128" y="255"/>
                  </a:lnTo>
                  <a:lnTo>
                    <a:pt x="0" y="255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28" y="1"/>
                  </a:lnTo>
                  <a:lnTo>
                    <a:pt x="255" y="1"/>
                  </a:lnTo>
                  <a:lnTo>
                    <a:pt x="23708" y="13512"/>
                  </a:lnTo>
                  <a:lnTo>
                    <a:pt x="23708" y="13512"/>
                  </a:lnTo>
                  <a:lnTo>
                    <a:pt x="23708" y="13639"/>
                  </a:lnTo>
                  <a:lnTo>
                    <a:pt x="23708" y="13767"/>
                  </a:lnTo>
                  <a:lnTo>
                    <a:pt x="23708" y="13767"/>
                  </a:lnTo>
                  <a:lnTo>
                    <a:pt x="23581" y="13767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87" name="Google Shape;810;p20"/>
            <p:cNvSpPr/>
            <p:nvPr/>
          </p:nvSpPr>
          <p:spPr>
            <a:xfrm>
              <a:off x="3688900" y="3619075"/>
              <a:ext cx="592725" cy="344175"/>
            </a:xfrm>
            <a:custGeom>
              <a:avLst/>
              <a:ahLst/>
              <a:rect l="l" t="t" r="r" b="b"/>
              <a:pathLst>
                <a:path w="23709" h="13767" extrusionOk="0">
                  <a:moveTo>
                    <a:pt x="0" y="1"/>
                  </a:moveTo>
                  <a:lnTo>
                    <a:pt x="0" y="128"/>
                  </a:lnTo>
                  <a:lnTo>
                    <a:pt x="128" y="256"/>
                  </a:lnTo>
                  <a:lnTo>
                    <a:pt x="23454" y="13767"/>
                  </a:lnTo>
                  <a:lnTo>
                    <a:pt x="23709" y="13767"/>
                  </a:lnTo>
                  <a:lnTo>
                    <a:pt x="23709" y="13639"/>
                  </a:lnTo>
                  <a:lnTo>
                    <a:pt x="23581" y="13512"/>
                  </a:lnTo>
                  <a:lnTo>
                    <a:pt x="255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88" name="Google Shape;811;p20"/>
            <p:cNvSpPr/>
            <p:nvPr/>
          </p:nvSpPr>
          <p:spPr>
            <a:xfrm>
              <a:off x="3688900" y="3619075"/>
              <a:ext cx="592725" cy="344175"/>
            </a:xfrm>
            <a:custGeom>
              <a:avLst/>
              <a:ahLst/>
              <a:rect l="l" t="t" r="r" b="b"/>
              <a:pathLst>
                <a:path w="23709" h="13767" fill="none" extrusionOk="0">
                  <a:moveTo>
                    <a:pt x="23581" y="13767"/>
                  </a:moveTo>
                  <a:lnTo>
                    <a:pt x="23454" y="13767"/>
                  </a:lnTo>
                  <a:lnTo>
                    <a:pt x="128" y="256"/>
                  </a:lnTo>
                  <a:lnTo>
                    <a:pt x="128" y="256"/>
                  </a:lnTo>
                  <a:lnTo>
                    <a:pt x="0" y="128"/>
                  </a:lnTo>
                  <a:lnTo>
                    <a:pt x="0" y="1"/>
                  </a:lnTo>
                  <a:lnTo>
                    <a:pt x="0" y="1"/>
                  </a:lnTo>
                  <a:lnTo>
                    <a:pt x="128" y="1"/>
                  </a:lnTo>
                  <a:lnTo>
                    <a:pt x="255" y="1"/>
                  </a:lnTo>
                  <a:lnTo>
                    <a:pt x="23581" y="13512"/>
                  </a:lnTo>
                  <a:lnTo>
                    <a:pt x="23581" y="13512"/>
                  </a:lnTo>
                  <a:lnTo>
                    <a:pt x="23709" y="13639"/>
                  </a:lnTo>
                  <a:lnTo>
                    <a:pt x="23709" y="13767"/>
                  </a:lnTo>
                  <a:lnTo>
                    <a:pt x="23709" y="13767"/>
                  </a:lnTo>
                  <a:lnTo>
                    <a:pt x="23581" y="13767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89" name="Google Shape;812;p20"/>
            <p:cNvSpPr/>
            <p:nvPr/>
          </p:nvSpPr>
          <p:spPr>
            <a:xfrm>
              <a:off x="3806800" y="3552175"/>
              <a:ext cx="592725" cy="344175"/>
            </a:xfrm>
            <a:custGeom>
              <a:avLst/>
              <a:ahLst/>
              <a:rect l="l" t="t" r="r" b="b"/>
              <a:pathLst>
                <a:path w="23709" h="13767" extrusionOk="0">
                  <a:moveTo>
                    <a:pt x="1" y="0"/>
                  </a:moveTo>
                  <a:lnTo>
                    <a:pt x="1" y="128"/>
                  </a:lnTo>
                  <a:lnTo>
                    <a:pt x="1" y="255"/>
                  </a:lnTo>
                  <a:lnTo>
                    <a:pt x="23454" y="13766"/>
                  </a:lnTo>
                  <a:lnTo>
                    <a:pt x="23581" y="13639"/>
                  </a:lnTo>
                  <a:lnTo>
                    <a:pt x="23709" y="13639"/>
                  </a:lnTo>
                  <a:lnTo>
                    <a:pt x="23581" y="13511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90" name="Google Shape;813;p20"/>
            <p:cNvSpPr/>
            <p:nvPr/>
          </p:nvSpPr>
          <p:spPr>
            <a:xfrm>
              <a:off x="3806800" y="3552175"/>
              <a:ext cx="592725" cy="344175"/>
            </a:xfrm>
            <a:custGeom>
              <a:avLst/>
              <a:ahLst/>
              <a:rect l="l" t="t" r="r" b="b"/>
              <a:pathLst>
                <a:path w="23709" h="13767" fill="none" extrusionOk="0">
                  <a:moveTo>
                    <a:pt x="23454" y="13766"/>
                  </a:moveTo>
                  <a:lnTo>
                    <a:pt x="23454" y="13766"/>
                  </a:lnTo>
                  <a:lnTo>
                    <a:pt x="1" y="255"/>
                  </a:lnTo>
                  <a:lnTo>
                    <a:pt x="1" y="255"/>
                  </a:lnTo>
                  <a:lnTo>
                    <a:pt x="1" y="128"/>
                  </a:lnTo>
                  <a:lnTo>
                    <a:pt x="1" y="0"/>
                  </a:lnTo>
                  <a:lnTo>
                    <a:pt x="1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23581" y="13511"/>
                  </a:lnTo>
                  <a:lnTo>
                    <a:pt x="23581" y="13511"/>
                  </a:lnTo>
                  <a:lnTo>
                    <a:pt x="23709" y="13639"/>
                  </a:lnTo>
                  <a:lnTo>
                    <a:pt x="23581" y="13639"/>
                  </a:lnTo>
                  <a:lnTo>
                    <a:pt x="23581" y="13639"/>
                  </a:lnTo>
                  <a:lnTo>
                    <a:pt x="23454" y="13766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91" name="Google Shape;814;p20"/>
            <p:cNvSpPr/>
            <p:nvPr/>
          </p:nvSpPr>
          <p:spPr>
            <a:xfrm>
              <a:off x="3105750" y="3956850"/>
              <a:ext cx="589550" cy="344175"/>
            </a:xfrm>
            <a:custGeom>
              <a:avLst/>
              <a:ahLst/>
              <a:rect l="l" t="t" r="r" b="b"/>
              <a:pathLst>
                <a:path w="23582" h="13767" extrusionOk="0">
                  <a:moveTo>
                    <a:pt x="1" y="1"/>
                  </a:moveTo>
                  <a:lnTo>
                    <a:pt x="1" y="128"/>
                  </a:lnTo>
                  <a:lnTo>
                    <a:pt x="1" y="5482"/>
                  </a:lnTo>
                  <a:lnTo>
                    <a:pt x="1" y="5609"/>
                  </a:lnTo>
                  <a:lnTo>
                    <a:pt x="128" y="5737"/>
                  </a:lnTo>
                  <a:lnTo>
                    <a:pt x="7011" y="4335"/>
                  </a:lnTo>
                  <a:lnTo>
                    <a:pt x="7011" y="9561"/>
                  </a:lnTo>
                  <a:lnTo>
                    <a:pt x="7011" y="9688"/>
                  </a:lnTo>
                  <a:lnTo>
                    <a:pt x="7139" y="9688"/>
                  </a:lnTo>
                  <a:lnTo>
                    <a:pt x="14022" y="8414"/>
                  </a:lnTo>
                  <a:lnTo>
                    <a:pt x="14022" y="13640"/>
                  </a:lnTo>
                  <a:lnTo>
                    <a:pt x="14022" y="13767"/>
                  </a:lnTo>
                  <a:lnTo>
                    <a:pt x="23581" y="13767"/>
                  </a:lnTo>
                  <a:lnTo>
                    <a:pt x="23581" y="13640"/>
                  </a:lnTo>
                  <a:lnTo>
                    <a:pt x="23581" y="13512"/>
                  </a:lnTo>
                  <a:lnTo>
                    <a:pt x="14277" y="13512"/>
                  </a:lnTo>
                  <a:lnTo>
                    <a:pt x="14277" y="8286"/>
                  </a:lnTo>
                  <a:lnTo>
                    <a:pt x="14277" y="8159"/>
                  </a:lnTo>
                  <a:lnTo>
                    <a:pt x="14149" y="8031"/>
                  </a:lnTo>
                  <a:lnTo>
                    <a:pt x="7266" y="9433"/>
                  </a:lnTo>
                  <a:lnTo>
                    <a:pt x="7266" y="4207"/>
                  </a:lnTo>
                  <a:lnTo>
                    <a:pt x="7139" y="4080"/>
                  </a:lnTo>
                  <a:lnTo>
                    <a:pt x="256" y="5354"/>
                  </a:lnTo>
                  <a:lnTo>
                    <a:pt x="256" y="128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92" name="Google Shape;815;p20"/>
            <p:cNvSpPr/>
            <p:nvPr/>
          </p:nvSpPr>
          <p:spPr>
            <a:xfrm>
              <a:off x="3105750" y="3956850"/>
              <a:ext cx="589550" cy="344175"/>
            </a:xfrm>
            <a:custGeom>
              <a:avLst/>
              <a:ahLst/>
              <a:rect l="l" t="t" r="r" b="b"/>
              <a:pathLst>
                <a:path w="23582" h="13767" fill="none" extrusionOk="0">
                  <a:moveTo>
                    <a:pt x="14149" y="13767"/>
                  </a:moveTo>
                  <a:lnTo>
                    <a:pt x="14022" y="13767"/>
                  </a:lnTo>
                  <a:lnTo>
                    <a:pt x="14022" y="13640"/>
                  </a:lnTo>
                  <a:lnTo>
                    <a:pt x="14022" y="8414"/>
                  </a:lnTo>
                  <a:lnTo>
                    <a:pt x="7139" y="9688"/>
                  </a:lnTo>
                  <a:lnTo>
                    <a:pt x="7011" y="9688"/>
                  </a:lnTo>
                  <a:lnTo>
                    <a:pt x="7011" y="9561"/>
                  </a:lnTo>
                  <a:lnTo>
                    <a:pt x="7011" y="4335"/>
                  </a:lnTo>
                  <a:lnTo>
                    <a:pt x="128" y="5737"/>
                  </a:lnTo>
                  <a:lnTo>
                    <a:pt x="1" y="5609"/>
                  </a:lnTo>
                  <a:lnTo>
                    <a:pt x="1" y="5482"/>
                  </a:lnTo>
                  <a:lnTo>
                    <a:pt x="1" y="128"/>
                  </a:lnTo>
                  <a:lnTo>
                    <a:pt x="1" y="128"/>
                  </a:lnTo>
                  <a:lnTo>
                    <a:pt x="1" y="1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256" y="128"/>
                  </a:lnTo>
                  <a:lnTo>
                    <a:pt x="256" y="5354"/>
                  </a:lnTo>
                  <a:lnTo>
                    <a:pt x="7139" y="4080"/>
                  </a:lnTo>
                  <a:lnTo>
                    <a:pt x="7139" y="4080"/>
                  </a:lnTo>
                  <a:lnTo>
                    <a:pt x="7266" y="4207"/>
                  </a:lnTo>
                  <a:lnTo>
                    <a:pt x="7266" y="9433"/>
                  </a:lnTo>
                  <a:lnTo>
                    <a:pt x="14149" y="8031"/>
                  </a:lnTo>
                  <a:lnTo>
                    <a:pt x="14277" y="8159"/>
                  </a:lnTo>
                  <a:lnTo>
                    <a:pt x="14277" y="8286"/>
                  </a:lnTo>
                  <a:lnTo>
                    <a:pt x="14277" y="13512"/>
                  </a:lnTo>
                  <a:lnTo>
                    <a:pt x="23454" y="13512"/>
                  </a:lnTo>
                  <a:lnTo>
                    <a:pt x="23454" y="13512"/>
                  </a:lnTo>
                  <a:lnTo>
                    <a:pt x="23581" y="13512"/>
                  </a:lnTo>
                  <a:lnTo>
                    <a:pt x="23581" y="13640"/>
                  </a:lnTo>
                  <a:lnTo>
                    <a:pt x="23581" y="13640"/>
                  </a:lnTo>
                  <a:lnTo>
                    <a:pt x="23581" y="13767"/>
                  </a:lnTo>
                  <a:lnTo>
                    <a:pt x="23454" y="13767"/>
                  </a:lnTo>
                  <a:lnTo>
                    <a:pt x="14149" y="13767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93" name="Google Shape;816;p20"/>
            <p:cNvSpPr/>
            <p:nvPr/>
          </p:nvSpPr>
          <p:spPr>
            <a:xfrm>
              <a:off x="3338375" y="3819825"/>
              <a:ext cx="592725" cy="347375"/>
            </a:xfrm>
            <a:custGeom>
              <a:avLst/>
              <a:ahLst/>
              <a:rect l="l" t="t" r="r" b="b"/>
              <a:pathLst>
                <a:path w="23709" h="13895" extrusionOk="0">
                  <a:moveTo>
                    <a:pt x="128" y="1"/>
                  </a:moveTo>
                  <a:lnTo>
                    <a:pt x="0" y="128"/>
                  </a:lnTo>
                  <a:lnTo>
                    <a:pt x="0" y="256"/>
                  </a:lnTo>
                  <a:lnTo>
                    <a:pt x="0" y="5609"/>
                  </a:lnTo>
                  <a:lnTo>
                    <a:pt x="0" y="5737"/>
                  </a:lnTo>
                  <a:lnTo>
                    <a:pt x="128" y="5737"/>
                  </a:lnTo>
                  <a:lnTo>
                    <a:pt x="7011" y="4462"/>
                  </a:lnTo>
                  <a:lnTo>
                    <a:pt x="7011" y="9688"/>
                  </a:lnTo>
                  <a:lnTo>
                    <a:pt x="7011" y="9816"/>
                  </a:lnTo>
                  <a:lnTo>
                    <a:pt x="7138" y="9816"/>
                  </a:lnTo>
                  <a:lnTo>
                    <a:pt x="14021" y="8541"/>
                  </a:lnTo>
                  <a:lnTo>
                    <a:pt x="14021" y="13767"/>
                  </a:lnTo>
                  <a:lnTo>
                    <a:pt x="14149" y="13895"/>
                  </a:lnTo>
                  <a:lnTo>
                    <a:pt x="23581" y="13895"/>
                  </a:lnTo>
                  <a:lnTo>
                    <a:pt x="23581" y="13767"/>
                  </a:lnTo>
                  <a:lnTo>
                    <a:pt x="23709" y="13767"/>
                  </a:lnTo>
                  <a:lnTo>
                    <a:pt x="23581" y="13640"/>
                  </a:lnTo>
                  <a:lnTo>
                    <a:pt x="23581" y="13512"/>
                  </a:lnTo>
                  <a:lnTo>
                    <a:pt x="14276" y="13512"/>
                  </a:lnTo>
                  <a:lnTo>
                    <a:pt x="14276" y="8286"/>
                  </a:lnTo>
                  <a:lnTo>
                    <a:pt x="14276" y="8159"/>
                  </a:lnTo>
                  <a:lnTo>
                    <a:pt x="14149" y="8159"/>
                  </a:lnTo>
                  <a:lnTo>
                    <a:pt x="7266" y="9433"/>
                  </a:lnTo>
                  <a:lnTo>
                    <a:pt x="7266" y="4207"/>
                  </a:lnTo>
                  <a:lnTo>
                    <a:pt x="7138" y="4080"/>
                  </a:lnTo>
                  <a:lnTo>
                    <a:pt x="255" y="5482"/>
                  </a:lnTo>
                  <a:lnTo>
                    <a:pt x="255" y="256"/>
                  </a:lnTo>
                  <a:lnTo>
                    <a:pt x="255" y="128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94" name="Google Shape;817;p20"/>
            <p:cNvSpPr/>
            <p:nvPr/>
          </p:nvSpPr>
          <p:spPr>
            <a:xfrm>
              <a:off x="3338375" y="3819825"/>
              <a:ext cx="592725" cy="347375"/>
            </a:xfrm>
            <a:custGeom>
              <a:avLst/>
              <a:ahLst/>
              <a:rect l="l" t="t" r="r" b="b"/>
              <a:pathLst>
                <a:path w="23709" h="13895" fill="none" extrusionOk="0">
                  <a:moveTo>
                    <a:pt x="14149" y="13895"/>
                  </a:moveTo>
                  <a:lnTo>
                    <a:pt x="14021" y="13767"/>
                  </a:lnTo>
                  <a:lnTo>
                    <a:pt x="14021" y="13767"/>
                  </a:lnTo>
                  <a:lnTo>
                    <a:pt x="14021" y="8541"/>
                  </a:lnTo>
                  <a:lnTo>
                    <a:pt x="7138" y="9816"/>
                  </a:lnTo>
                  <a:lnTo>
                    <a:pt x="7011" y="9816"/>
                  </a:lnTo>
                  <a:lnTo>
                    <a:pt x="7011" y="9688"/>
                  </a:lnTo>
                  <a:lnTo>
                    <a:pt x="7011" y="4462"/>
                  </a:lnTo>
                  <a:lnTo>
                    <a:pt x="128" y="5737"/>
                  </a:lnTo>
                  <a:lnTo>
                    <a:pt x="0" y="5737"/>
                  </a:lnTo>
                  <a:lnTo>
                    <a:pt x="0" y="5609"/>
                  </a:lnTo>
                  <a:lnTo>
                    <a:pt x="0" y="256"/>
                  </a:lnTo>
                  <a:lnTo>
                    <a:pt x="0" y="256"/>
                  </a:lnTo>
                  <a:lnTo>
                    <a:pt x="0" y="128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255" y="128"/>
                  </a:lnTo>
                  <a:lnTo>
                    <a:pt x="255" y="256"/>
                  </a:lnTo>
                  <a:lnTo>
                    <a:pt x="255" y="5482"/>
                  </a:lnTo>
                  <a:lnTo>
                    <a:pt x="7138" y="4080"/>
                  </a:lnTo>
                  <a:lnTo>
                    <a:pt x="7266" y="4207"/>
                  </a:lnTo>
                  <a:lnTo>
                    <a:pt x="7266" y="4207"/>
                  </a:lnTo>
                  <a:lnTo>
                    <a:pt x="7266" y="9433"/>
                  </a:lnTo>
                  <a:lnTo>
                    <a:pt x="14149" y="8159"/>
                  </a:lnTo>
                  <a:lnTo>
                    <a:pt x="14276" y="8159"/>
                  </a:lnTo>
                  <a:lnTo>
                    <a:pt x="14276" y="8286"/>
                  </a:lnTo>
                  <a:lnTo>
                    <a:pt x="14276" y="13512"/>
                  </a:lnTo>
                  <a:lnTo>
                    <a:pt x="23581" y="13512"/>
                  </a:lnTo>
                  <a:lnTo>
                    <a:pt x="23581" y="13512"/>
                  </a:lnTo>
                  <a:lnTo>
                    <a:pt x="23581" y="13640"/>
                  </a:lnTo>
                  <a:lnTo>
                    <a:pt x="23709" y="13767"/>
                  </a:lnTo>
                  <a:lnTo>
                    <a:pt x="23709" y="13767"/>
                  </a:lnTo>
                  <a:lnTo>
                    <a:pt x="23581" y="13767"/>
                  </a:lnTo>
                  <a:lnTo>
                    <a:pt x="23581" y="13895"/>
                  </a:lnTo>
                  <a:lnTo>
                    <a:pt x="14149" y="13895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95" name="Google Shape;818;p20"/>
            <p:cNvSpPr/>
            <p:nvPr/>
          </p:nvSpPr>
          <p:spPr>
            <a:xfrm>
              <a:off x="3571000" y="3686000"/>
              <a:ext cx="592725" cy="344175"/>
            </a:xfrm>
            <a:custGeom>
              <a:avLst/>
              <a:ahLst/>
              <a:rect l="l" t="t" r="r" b="b"/>
              <a:pathLst>
                <a:path w="23709" h="13767" extrusionOk="0">
                  <a:moveTo>
                    <a:pt x="128" y="1"/>
                  </a:moveTo>
                  <a:lnTo>
                    <a:pt x="0" y="128"/>
                  </a:lnTo>
                  <a:lnTo>
                    <a:pt x="0" y="5609"/>
                  </a:lnTo>
                  <a:lnTo>
                    <a:pt x="128" y="5736"/>
                  </a:lnTo>
                  <a:lnTo>
                    <a:pt x="255" y="5736"/>
                  </a:lnTo>
                  <a:lnTo>
                    <a:pt x="7011" y="4334"/>
                  </a:lnTo>
                  <a:lnTo>
                    <a:pt x="7011" y="9560"/>
                  </a:lnTo>
                  <a:lnTo>
                    <a:pt x="7138" y="9688"/>
                  </a:lnTo>
                  <a:lnTo>
                    <a:pt x="7266" y="9815"/>
                  </a:lnTo>
                  <a:lnTo>
                    <a:pt x="14149" y="8413"/>
                  </a:lnTo>
                  <a:lnTo>
                    <a:pt x="14149" y="13639"/>
                  </a:lnTo>
                  <a:lnTo>
                    <a:pt x="14149" y="13767"/>
                  </a:lnTo>
                  <a:lnTo>
                    <a:pt x="23708" y="13767"/>
                  </a:lnTo>
                  <a:lnTo>
                    <a:pt x="23708" y="13639"/>
                  </a:lnTo>
                  <a:lnTo>
                    <a:pt x="23708" y="13512"/>
                  </a:lnTo>
                  <a:lnTo>
                    <a:pt x="14404" y="13512"/>
                  </a:lnTo>
                  <a:lnTo>
                    <a:pt x="14404" y="8286"/>
                  </a:lnTo>
                  <a:lnTo>
                    <a:pt x="14276" y="8158"/>
                  </a:lnTo>
                  <a:lnTo>
                    <a:pt x="14149" y="8158"/>
                  </a:lnTo>
                  <a:lnTo>
                    <a:pt x="7393" y="9433"/>
                  </a:lnTo>
                  <a:lnTo>
                    <a:pt x="7393" y="4207"/>
                  </a:lnTo>
                  <a:lnTo>
                    <a:pt x="7266" y="4079"/>
                  </a:lnTo>
                  <a:lnTo>
                    <a:pt x="7138" y="4079"/>
                  </a:lnTo>
                  <a:lnTo>
                    <a:pt x="383" y="5354"/>
                  </a:lnTo>
                  <a:lnTo>
                    <a:pt x="383" y="128"/>
                  </a:lnTo>
                  <a:lnTo>
                    <a:pt x="255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96" name="Google Shape;819;p20"/>
            <p:cNvSpPr/>
            <p:nvPr/>
          </p:nvSpPr>
          <p:spPr>
            <a:xfrm>
              <a:off x="3571000" y="3686000"/>
              <a:ext cx="592725" cy="344175"/>
            </a:xfrm>
            <a:custGeom>
              <a:avLst/>
              <a:ahLst/>
              <a:rect l="l" t="t" r="r" b="b"/>
              <a:pathLst>
                <a:path w="23709" h="13767" fill="none" extrusionOk="0">
                  <a:moveTo>
                    <a:pt x="14276" y="13767"/>
                  </a:moveTo>
                  <a:lnTo>
                    <a:pt x="14149" y="13767"/>
                  </a:lnTo>
                  <a:lnTo>
                    <a:pt x="14149" y="13639"/>
                  </a:lnTo>
                  <a:lnTo>
                    <a:pt x="14149" y="8413"/>
                  </a:lnTo>
                  <a:lnTo>
                    <a:pt x="7266" y="9815"/>
                  </a:lnTo>
                  <a:lnTo>
                    <a:pt x="7138" y="9688"/>
                  </a:lnTo>
                  <a:lnTo>
                    <a:pt x="7011" y="9560"/>
                  </a:lnTo>
                  <a:lnTo>
                    <a:pt x="7011" y="4334"/>
                  </a:lnTo>
                  <a:lnTo>
                    <a:pt x="255" y="5736"/>
                  </a:lnTo>
                  <a:lnTo>
                    <a:pt x="128" y="5736"/>
                  </a:lnTo>
                  <a:lnTo>
                    <a:pt x="0" y="5609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128" y="1"/>
                  </a:lnTo>
                  <a:lnTo>
                    <a:pt x="255" y="1"/>
                  </a:lnTo>
                  <a:lnTo>
                    <a:pt x="255" y="1"/>
                  </a:lnTo>
                  <a:lnTo>
                    <a:pt x="255" y="1"/>
                  </a:lnTo>
                  <a:lnTo>
                    <a:pt x="383" y="128"/>
                  </a:lnTo>
                  <a:lnTo>
                    <a:pt x="383" y="5354"/>
                  </a:lnTo>
                  <a:lnTo>
                    <a:pt x="7138" y="4079"/>
                  </a:lnTo>
                  <a:lnTo>
                    <a:pt x="7266" y="4079"/>
                  </a:lnTo>
                  <a:lnTo>
                    <a:pt x="7393" y="4207"/>
                  </a:lnTo>
                  <a:lnTo>
                    <a:pt x="7393" y="9433"/>
                  </a:lnTo>
                  <a:lnTo>
                    <a:pt x="14149" y="8158"/>
                  </a:lnTo>
                  <a:lnTo>
                    <a:pt x="14276" y="8158"/>
                  </a:lnTo>
                  <a:lnTo>
                    <a:pt x="14404" y="8286"/>
                  </a:lnTo>
                  <a:lnTo>
                    <a:pt x="14404" y="13512"/>
                  </a:lnTo>
                  <a:lnTo>
                    <a:pt x="23581" y="13512"/>
                  </a:lnTo>
                  <a:lnTo>
                    <a:pt x="23581" y="13512"/>
                  </a:lnTo>
                  <a:lnTo>
                    <a:pt x="23708" y="13512"/>
                  </a:lnTo>
                  <a:lnTo>
                    <a:pt x="23708" y="13639"/>
                  </a:lnTo>
                  <a:lnTo>
                    <a:pt x="23708" y="13639"/>
                  </a:lnTo>
                  <a:lnTo>
                    <a:pt x="23708" y="13767"/>
                  </a:lnTo>
                  <a:lnTo>
                    <a:pt x="23581" y="13767"/>
                  </a:lnTo>
                  <a:lnTo>
                    <a:pt x="14276" y="13767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97" name="Google Shape;820;p20"/>
            <p:cNvSpPr/>
            <p:nvPr/>
          </p:nvSpPr>
          <p:spPr>
            <a:xfrm>
              <a:off x="3806800" y="3552175"/>
              <a:ext cx="592725" cy="344175"/>
            </a:xfrm>
            <a:custGeom>
              <a:avLst/>
              <a:ahLst/>
              <a:rect l="l" t="t" r="r" b="b"/>
              <a:pathLst>
                <a:path w="23709" h="13767" extrusionOk="0">
                  <a:moveTo>
                    <a:pt x="1" y="0"/>
                  </a:moveTo>
                  <a:lnTo>
                    <a:pt x="1" y="128"/>
                  </a:lnTo>
                  <a:lnTo>
                    <a:pt x="1" y="5481"/>
                  </a:lnTo>
                  <a:lnTo>
                    <a:pt x="1" y="5608"/>
                  </a:lnTo>
                  <a:lnTo>
                    <a:pt x="128" y="5608"/>
                  </a:lnTo>
                  <a:lnTo>
                    <a:pt x="7011" y="4334"/>
                  </a:lnTo>
                  <a:lnTo>
                    <a:pt x="7011" y="9560"/>
                  </a:lnTo>
                  <a:lnTo>
                    <a:pt x="7011" y="9687"/>
                  </a:lnTo>
                  <a:lnTo>
                    <a:pt x="7138" y="9687"/>
                  </a:lnTo>
                  <a:lnTo>
                    <a:pt x="14021" y="8413"/>
                  </a:lnTo>
                  <a:lnTo>
                    <a:pt x="14021" y="13639"/>
                  </a:lnTo>
                  <a:lnTo>
                    <a:pt x="14021" y="13766"/>
                  </a:lnTo>
                  <a:lnTo>
                    <a:pt x="23581" y="13766"/>
                  </a:lnTo>
                  <a:lnTo>
                    <a:pt x="23709" y="13639"/>
                  </a:lnTo>
                  <a:lnTo>
                    <a:pt x="23581" y="13511"/>
                  </a:lnTo>
                  <a:lnTo>
                    <a:pt x="14276" y="13511"/>
                  </a:lnTo>
                  <a:lnTo>
                    <a:pt x="14276" y="8158"/>
                  </a:lnTo>
                  <a:lnTo>
                    <a:pt x="14149" y="8030"/>
                  </a:lnTo>
                  <a:lnTo>
                    <a:pt x="7266" y="9432"/>
                  </a:lnTo>
                  <a:lnTo>
                    <a:pt x="7266" y="4206"/>
                  </a:lnTo>
                  <a:lnTo>
                    <a:pt x="7266" y="4079"/>
                  </a:lnTo>
                  <a:lnTo>
                    <a:pt x="7138" y="4079"/>
                  </a:lnTo>
                  <a:lnTo>
                    <a:pt x="255" y="5354"/>
                  </a:lnTo>
                  <a:lnTo>
                    <a:pt x="255" y="128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98" name="Google Shape;821;p20"/>
            <p:cNvSpPr/>
            <p:nvPr/>
          </p:nvSpPr>
          <p:spPr>
            <a:xfrm>
              <a:off x="3806800" y="3552175"/>
              <a:ext cx="592725" cy="344175"/>
            </a:xfrm>
            <a:custGeom>
              <a:avLst/>
              <a:ahLst/>
              <a:rect l="l" t="t" r="r" b="b"/>
              <a:pathLst>
                <a:path w="23709" h="13767" fill="none" extrusionOk="0">
                  <a:moveTo>
                    <a:pt x="14149" y="13766"/>
                  </a:moveTo>
                  <a:lnTo>
                    <a:pt x="14021" y="13766"/>
                  </a:lnTo>
                  <a:lnTo>
                    <a:pt x="14021" y="13639"/>
                  </a:lnTo>
                  <a:lnTo>
                    <a:pt x="14021" y="8413"/>
                  </a:lnTo>
                  <a:lnTo>
                    <a:pt x="7138" y="9687"/>
                  </a:lnTo>
                  <a:lnTo>
                    <a:pt x="7011" y="9687"/>
                  </a:lnTo>
                  <a:lnTo>
                    <a:pt x="7011" y="9560"/>
                  </a:lnTo>
                  <a:lnTo>
                    <a:pt x="7011" y="4334"/>
                  </a:lnTo>
                  <a:lnTo>
                    <a:pt x="128" y="5608"/>
                  </a:lnTo>
                  <a:lnTo>
                    <a:pt x="1" y="5608"/>
                  </a:lnTo>
                  <a:lnTo>
                    <a:pt x="1" y="5481"/>
                  </a:lnTo>
                  <a:lnTo>
                    <a:pt x="1" y="128"/>
                  </a:lnTo>
                  <a:lnTo>
                    <a:pt x="1" y="128"/>
                  </a:lnTo>
                  <a:lnTo>
                    <a:pt x="1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255" y="0"/>
                  </a:lnTo>
                  <a:lnTo>
                    <a:pt x="255" y="128"/>
                  </a:lnTo>
                  <a:lnTo>
                    <a:pt x="255" y="5354"/>
                  </a:lnTo>
                  <a:lnTo>
                    <a:pt x="7138" y="4079"/>
                  </a:lnTo>
                  <a:lnTo>
                    <a:pt x="7266" y="4079"/>
                  </a:lnTo>
                  <a:lnTo>
                    <a:pt x="7266" y="4206"/>
                  </a:lnTo>
                  <a:lnTo>
                    <a:pt x="7266" y="9432"/>
                  </a:lnTo>
                  <a:lnTo>
                    <a:pt x="14149" y="8030"/>
                  </a:lnTo>
                  <a:lnTo>
                    <a:pt x="14276" y="8158"/>
                  </a:lnTo>
                  <a:lnTo>
                    <a:pt x="14276" y="8158"/>
                  </a:lnTo>
                  <a:lnTo>
                    <a:pt x="14276" y="13511"/>
                  </a:lnTo>
                  <a:lnTo>
                    <a:pt x="23454" y="13511"/>
                  </a:lnTo>
                  <a:lnTo>
                    <a:pt x="23454" y="13511"/>
                  </a:lnTo>
                  <a:lnTo>
                    <a:pt x="23581" y="13511"/>
                  </a:lnTo>
                  <a:lnTo>
                    <a:pt x="23709" y="13639"/>
                  </a:lnTo>
                  <a:lnTo>
                    <a:pt x="23709" y="13639"/>
                  </a:lnTo>
                  <a:lnTo>
                    <a:pt x="23581" y="13766"/>
                  </a:lnTo>
                  <a:lnTo>
                    <a:pt x="23454" y="13766"/>
                  </a:lnTo>
                  <a:lnTo>
                    <a:pt x="14149" y="13766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99" name="Google Shape;822;p20"/>
            <p:cNvSpPr/>
            <p:nvPr/>
          </p:nvSpPr>
          <p:spPr>
            <a:xfrm>
              <a:off x="3539125" y="2675850"/>
              <a:ext cx="356925" cy="213525"/>
            </a:xfrm>
            <a:custGeom>
              <a:avLst/>
              <a:ahLst/>
              <a:rect l="l" t="t" r="r" b="b"/>
              <a:pathLst>
                <a:path w="14277" h="8541" extrusionOk="0">
                  <a:moveTo>
                    <a:pt x="6884" y="1"/>
                  </a:moveTo>
                  <a:lnTo>
                    <a:pt x="5482" y="128"/>
                  </a:lnTo>
                  <a:lnTo>
                    <a:pt x="4079" y="383"/>
                  </a:lnTo>
                  <a:lnTo>
                    <a:pt x="2805" y="765"/>
                  </a:lnTo>
                  <a:lnTo>
                    <a:pt x="1658" y="1275"/>
                  </a:lnTo>
                  <a:lnTo>
                    <a:pt x="638" y="1913"/>
                  </a:lnTo>
                  <a:lnTo>
                    <a:pt x="1" y="2677"/>
                  </a:lnTo>
                  <a:lnTo>
                    <a:pt x="6501" y="6374"/>
                  </a:lnTo>
                  <a:lnTo>
                    <a:pt x="6884" y="6629"/>
                  </a:lnTo>
                  <a:lnTo>
                    <a:pt x="7266" y="7011"/>
                  </a:lnTo>
                  <a:lnTo>
                    <a:pt x="7648" y="7776"/>
                  </a:lnTo>
                  <a:lnTo>
                    <a:pt x="7903" y="8541"/>
                  </a:lnTo>
                  <a:lnTo>
                    <a:pt x="9051" y="8413"/>
                  </a:lnTo>
                  <a:lnTo>
                    <a:pt x="10070" y="8158"/>
                  </a:lnTo>
                  <a:lnTo>
                    <a:pt x="11090" y="7776"/>
                  </a:lnTo>
                  <a:lnTo>
                    <a:pt x="12110" y="7393"/>
                  </a:lnTo>
                  <a:lnTo>
                    <a:pt x="13002" y="6629"/>
                  </a:lnTo>
                  <a:lnTo>
                    <a:pt x="13639" y="5991"/>
                  </a:lnTo>
                  <a:lnTo>
                    <a:pt x="14149" y="5099"/>
                  </a:lnTo>
                  <a:lnTo>
                    <a:pt x="14277" y="4334"/>
                  </a:lnTo>
                  <a:lnTo>
                    <a:pt x="14149" y="3570"/>
                  </a:lnTo>
                  <a:lnTo>
                    <a:pt x="13639" y="2677"/>
                  </a:lnTo>
                  <a:lnTo>
                    <a:pt x="13002" y="1913"/>
                  </a:lnTo>
                  <a:lnTo>
                    <a:pt x="12110" y="1275"/>
                  </a:lnTo>
                  <a:lnTo>
                    <a:pt x="10962" y="765"/>
                  </a:lnTo>
                  <a:lnTo>
                    <a:pt x="9688" y="383"/>
                  </a:lnTo>
                  <a:lnTo>
                    <a:pt x="8286" y="128"/>
                  </a:lnTo>
                  <a:lnTo>
                    <a:pt x="6884" y="1"/>
                  </a:lnTo>
                  <a:close/>
                </a:path>
              </a:pathLst>
            </a:custGeom>
            <a:solidFill>
              <a:srgbClr val="53817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00" name="Google Shape;823;p20"/>
            <p:cNvSpPr/>
            <p:nvPr/>
          </p:nvSpPr>
          <p:spPr>
            <a:xfrm>
              <a:off x="3539125" y="2675850"/>
              <a:ext cx="356925" cy="213525"/>
            </a:xfrm>
            <a:custGeom>
              <a:avLst/>
              <a:ahLst/>
              <a:rect l="l" t="t" r="r" b="b"/>
              <a:pathLst>
                <a:path w="14277" h="8541" fill="none" extrusionOk="0">
                  <a:moveTo>
                    <a:pt x="6884" y="1"/>
                  </a:moveTo>
                  <a:lnTo>
                    <a:pt x="6884" y="1"/>
                  </a:lnTo>
                  <a:lnTo>
                    <a:pt x="5482" y="128"/>
                  </a:lnTo>
                  <a:lnTo>
                    <a:pt x="4079" y="383"/>
                  </a:lnTo>
                  <a:lnTo>
                    <a:pt x="2805" y="765"/>
                  </a:lnTo>
                  <a:lnTo>
                    <a:pt x="1658" y="1275"/>
                  </a:lnTo>
                  <a:lnTo>
                    <a:pt x="1658" y="1275"/>
                  </a:lnTo>
                  <a:lnTo>
                    <a:pt x="638" y="1913"/>
                  </a:lnTo>
                  <a:lnTo>
                    <a:pt x="1" y="2677"/>
                  </a:lnTo>
                  <a:lnTo>
                    <a:pt x="6501" y="6374"/>
                  </a:lnTo>
                  <a:lnTo>
                    <a:pt x="6501" y="6374"/>
                  </a:lnTo>
                  <a:lnTo>
                    <a:pt x="6884" y="6629"/>
                  </a:lnTo>
                  <a:lnTo>
                    <a:pt x="7266" y="7011"/>
                  </a:lnTo>
                  <a:lnTo>
                    <a:pt x="7266" y="7011"/>
                  </a:lnTo>
                  <a:lnTo>
                    <a:pt x="7648" y="7776"/>
                  </a:lnTo>
                  <a:lnTo>
                    <a:pt x="7903" y="8541"/>
                  </a:lnTo>
                  <a:lnTo>
                    <a:pt x="7903" y="8541"/>
                  </a:lnTo>
                  <a:lnTo>
                    <a:pt x="9051" y="8413"/>
                  </a:lnTo>
                  <a:lnTo>
                    <a:pt x="10070" y="8158"/>
                  </a:lnTo>
                  <a:lnTo>
                    <a:pt x="11090" y="7776"/>
                  </a:lnTo>
                  <a:lnTo>
                    <a:pt x="12110" y="7393"/>
                  </a:lnTo>
                  <a:lnTo>
                    <a:pt x="12110" y="7393"/>
                  </a:lnTo>
                  <a:lnTo>
                    <a:pt x="13002" y="6629"/>
                  </a:lnTo>
                  <a:lnTo>
                    <a:pt x="13639" y="5991"/>
                  </a:lnTo>
                  <a:lnTo>
                    <a:pt x="14149" y="5099"/>
                  </a:lnTo>
                  <a:lnTo>
                    <a:pt x="14277" y="4334"/>
                  </a:lnTo>
                  <a:lnTo>
                    <a:pt x="14149" y="3570"/>
                  </a:lnTo>
                  <a:lnTo>
                    <a:pt x="13639" y="2677"/>
                  </a:lnTo>
                  <a:lnTo>
                    <a:pt x="13002" y="1913"/>
                  </a:lnTo>
                  <a:lnTo>
                    <a:pt x="12110" y="1275"/>
                  </a:lnTo>
                  <a:lnTo>
                    <a:pt x="12110" y="1275"/>
                  </a:lnTo>
                  <a:lnTo>
                    <a:pt x="10962" y="765"/>
                  </a:lnTo>
                  <a:lnTo>
                    <a:pt x="9688" y="383"/>
                  </a:lnTo>
                  <a:lnTo>
                    <a:pt x="8286" y="128"/>
                  </a:lnTo>
                  <a:lnTo>
                    <a:pt x="6884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01" name="Google Shape;824;p20"/>
            <p:cNvSpPr/>
            <p:nvPr/>
          </p:nvSpPr>
          <p:spPr>
            <a:xfrm>
              <a:off x="3580550" y="2688600"/>
              <a:ext cx="258150" cy="146600"/>
            </a:xfrm>
            <a:custGeom>
              <a:avLst/>
              <a:ahLst/>
              <a:rect l="l" t="t" r="r" b="b"/>
              <a:pathLst>
                <a:path w="10326" h="5864" extrusionOk="0">
                  <a:moveTo>
                    <a:pt x="4207" y="0"/>
                  </a:moveTo>
                  <a:lnTo>
                    <a:pt x="3315" y="255"/>
                  </a:lnTo>
                  <a:lnTo>
                    <a:pt x="2422" y="510"/>
                  </a:lnTo>
                  <a:lnTo>
                    <a:pt x="1530" y="893"/>
                  </a:lnTo>
                  <a:lnTo>
                    <a:pt x="893" y="1275"/>
                  </a:lnTo>
                  <a:lnTo>
                    <a:pt x="383" y="1785"/>
                  </a:lnTo>
                  <a:lnTo>
                    <a:pt x="128" y="2422"/>
                  </a:lnTo>
                  <a:lnTo>
                    <a:pt x="1" y="2932"/>
                  </a:lnTo>
                  <a:lnTo>
                    <a:pt x="128" y="3569"/>
                  </a:lnTo>
                  <a:lnTo>
                    <a:pt x="383" y="4079"/>
                  </a:lnTo>
                  <a:lnTo>
                    <a:pt x="893" y="4589"/>
                  </a:lnTo>
                  <a:lnTo>
                    <a:pt x="1530" y="5099"/>
                  </a:lnTo>
                  <a:lnTo>
                    <a:pt x="2422" y="5481"/>
                  </a:lnTo>
                  <a:lnTo>
                    <a:pt x="3315" y="5736"/>
                  </a:lnTo>
                  <a:lnTo>
                    <a:pt x="4207" y="5864"/>
                  </a:lnTo>
                  <a:lnTo>
                    <a:pt x="6119" y="5864"/>
                  </a:lnTo>
                  <a:lnTo>
                    <a:pt x="7139" y="5736"/>
                  </a:lnTo>
                  <a:lnTo>
                    <a:pt x="8031" y="5481"/>
                  </a:lnTo>
                  <a:lnTo>
                    <a:pt x="8796" y="5099"/>
                  </a:lnTo>
                  <a:lnTo>
                    <a:pt x="9433" y="4589"/>
                  </a:lnTo>
                  <a:lnTo>
                    <a:pt x="9943" y="4079"/>
                  </a:lnTo>
                  <a:lnTo>
                    <a:pt x="10198" y="3569"/>
                  </a:lnTo>
                  <a:lnTo>
                    <a:pt x="10325" y="2932"/>
                  </a:lnTo>
                  <a:lnTo>
                    <a:pt x="10198" y="2422"/>
                  </a:lnTo>
                  <a:lnTo>
                    <a:pt x="9943" y="1785"/>
                  </a:lnTo>
                  <a:lnTo>
                    <a:pt x="9433" y="1275"/>
                  </a:lnTo>
                  <a:lnTo>
                    <a:pt x="8796" y="893"/>
                  </a:lnTo>
                  <a:lnTo>
                    <a:pt x="8031" y="510"/>
                  </a:lnTo>
                  <a:lnTo>
                    <a:pt x="7139" y="255"/>
                  </a:lnTo>
                  <a:lnTo>
                    <a:pt x="6119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02" name="Google Shape;825;p20"/>
            <p:cNvSpPr/>
            <p:nvPr/>
          </p:nvSpPr>
          <p:spPr>
            <a:xfrm>
              <a:off x="3580550" y="2688600"/>
              <a:ext cx="258150" cy="165725"/>
            </a:xfrm>
            <a:custGeom>
              <a:avLst/>
              <a:ahLst/>
              <a:rect l="l" t="t" r="r" b="b"/>
              <a:pathLst>
                <a:path w="10326" h="6629" extrusionOk="0">
                  <a:moveTo>
                    <a:pt x="4207" y="0"/>
                  </a:moveTo>
                  <a:lnTo>
                    <a:pt x="3315" y="255"/>
                  </a:lnTo>
                  <a:lnTo>
                    <a:pt x="2422" y="510"/>
                  </a:lnTo>
                  <a:lnTo>
                    <a:pt x="1530" y="893"/>
                  </a:lnTo>
                  <a:lnTo>
                    <a:pt x="893" y="1275"/>
                  </a:lnTo>
                  <a:lnTo>
                    <a:pt x="383" y="1785"/>
                  </a:lnTo>
                  <a:lnTo>
                    <a:pt x="128" y="2422"/>
                  </a:lnTo>
                  <a:lnTo>
                    <a:pt x="128" y="2932"/>
                  </a:lnTo>
                  <a:lnTo>
                    <a:pt x="1" y="2932"/>
                  </a:lnTo>
                  <a:lnTo>
                    <a:pt x="1" y="3697"/>
                  </a:lnTo>
                  <a:lnTo>
                    <a:pt x="128" y="4207"/>
                  </a:lnTo>
                  <a:lnTo>
                    <a:pt x="511" y="4717"/>
                  </a:lnTo>
                  <a:lnTo>
                    <a:pt x="893" y="5226"/>
                  </a:lnTo>
                  <a:lnTo>
                    <a:pt x="1530" y="5736"/>
                  </a:lnTo>
                  <a:lnTo>
                    <a:pt x="2422" y="6119"/>
                  </a:lnTo>
                  <a:lnTo>
                    <a:pt x="3315" y="6374"/>
                  </a:lnTo>
                  <a:lnTo>
                    <a:pt x="4207" y="6501"/>
                  </a:lnTo>
                  <a:lnTo>
                    <a:pt x="5227" y="6629"/>
                  </a:lnTo>
                  <a:lnTo>
                    <a:pt x="6119" y="6501"/>
                  </a:lnTo>
                  <a:lnTo>
                    <a:pt x="7139" y="6374"/>
                  </a:lnTo>
                  <a:lnTo>
                    <a:pt x="8031" y="6119"/>
                  </a:lnTo>
                  <a:lnTo>
                    <a:pt x="8796" y="5736"/>
                  </a:lnTo>
                  <a:lnTo>
                    <a:pt x="9433" y="5226"/>
                  </a:lnTo>
                  <a:lnTo>
                    <a:pt x="9943" y="4717"/>
                  </a:lnTo>
                  <a:lnTo>
                    <a:pt x="10198" y="4207"/>
                  </a:lnTo>
                  <a:lnTo>
                    <a:pt x="10325" y="3697"/>
                  </a:lnTo>
                  <a:lnTo>
                    <a:pt x="10325" y="2932"/>
                  </a:lnTo>
                  <a:lnTo>
                    <a:pt x="10198" y="2422"/>
                  </a:lnTo>
                  <a:lnTo>
                    <a:pt x="9943" y="1785"/>
                  </a:lnTo>
                  <a:lnTo>
                    <a:pt x="9433" y="1275"/>
                  </a:lnTo>
                  <a:lnTo>
                    <a:pt x="8796" y="893"/>
                  </a:lnTo>
                  <a:lnTo>
                    <a:pt x="8031" y="510"/>
                  </a:lnTo>
                  <a:lnTo>
                    <a:pt x="7139" y="255"/>
                  </a:lnTo>
                  <a:lnTo>
                    <a:pt x="6119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03" name="Google Shape;826;p20"/>
            <p:cNvSpPr/>
            <p:nvPr/>
          </p:nvSpPr>
          <p:spPr>
            <a:xfrm>
              <a:off x="3580550" y="2688600"/>
              <a:ext cx="258150" cy="146600"/>
            </a:xfrm>
            <a:custGeom>
              <a:avLst/>
              <a:ahLst/>
              <a:rect l="l" t="t" r="r" b="b"/>
              <a:pathLst>
                <a:path w="10326" h="5864" extrusionOk="0">
                  <a:moveTo>
                    <a:pt x="4207" y="0"/>
                  </a:moveTo>
                  <a:lnTo>
                    <a:pt x="3315" y="255"/>
                  </a:lnTo>
                  <a:lnTo>
                    <a:pt x="2422" y="510"/>
                  </a:lnTo>
                  <a:lnTo>
                    <a:pt x="1530" y="893"/>
                  </a:lnTo>
                  <a:lnTo>
                    <a:pt x="893" y="1275"/>
                  </a:lnTo>
                  <a:lnTo>
                    <a:pt x="383" y="1785"/>
                  </a:lnTo>
                  <a:lnTo>
                    <a:pt x="128" y="2422"/>
                  </a:lnTo>
                  <a:lnTo>
                    <a:pt x="1" y="2932"/>
                  </a:lnTo>
                  <a:lnTo>
                    <a:pt x="128" y="3569"/>
                  </a:lnTo>
                  <a:lnTo>
                    <a:pt x="383" y="4079"/>
                  </a:lnTo>
                  <a:lnTo>
                    <a:pt x="893" y="4589"/>
                  </a:lnTo>
                  <a:lnTo>
                    <a:pt x="1530" y="5099"/>
                  </a:lnTo>
                  <a:lnTo>
                    <a:pt x="2422" y="5481"/>
                  </a:lnTo>
                  <a:lnTo>
                    <a:pt x="3315" y="5736"/>
                  </a:lnTo>
                  <a:lnTo>
                    <a:pt x="4207" y="5864"/>
                  </a:lnTo>
                  <a:lnTo>
                    <a:pt x="6119" y="5864"/>
                  </a:lnTo>
                  <a:lnTo>
                    <a:pt x="7139" y="5736"/>
                  </a:lnTo>
                  <a:lnTo>
                    <a:pt x="8031" y="5481"/>
                  </a:lnTo>
                  <a:lnTo>
                    <a:pt x="8796" y="5099"/>
                  </a:lnTo>
                  <a:lnTo>
                    <a:pt x="9433" y="4589"/>
                  </a:lnTo>
                  <a:lnTo>
                    <a:pt x="9943" y="4079"/>
                  </a:lnTo>
                  <a:lnTo>
                    <a:pt x="10198" y="3569"/>
                  </a:lnTo>
                  <a:lnTo>
                    <a:pt x="10325" y="2932"/>
                  </a:lnTo>
                  <a:lnTo>
                    <a:pt x="10198" y="2422"/>
                  </a:lnTo>
                  <a:lnTo>
                    <a:pt x="9943" y="1785"/>
                  </a:lnTo>
                  <a:lnTo>
                    <a:pt x="9433" y="1275"/>
                  </a:lnTo>
                  <a:lnTo>
                    <a:pt x="8796" y="893"/>
                  </a:lnTo>
                  <a:lnTo>
                    <a:pt x="8031" y="510"/>
                  </a:lnTo>
                  <a:lnTo>
                    <a:pt x="7139" y="255"/>
                  </a:lnTo>
                  <a:lnTo>
                    <a:pt x="6119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04" name="Google Shape;827;p20"/>
            <p:cNvSpPr/>
            <p:nvPr/>
          </p:nvSpPr>
          <p:spPr>
            <a:xfrm>
              <a:off x="3695275" y="1923825"/>
              <a:ext cx="28700" cy="838100"/>
            </a:xfrm>
            <a:custGeom>
              <a:avLst/>
              <a:ahLst/>
              <a:rect l="l" t="t" r="r" b="b"/>
              <a:pathLst>
                <a:path w="1148" h="33524" extrusionOk="0">
                  <a:moveTo>
                    <a:pt x="0" y="0"/>
                  </a:moveTo>
                  <a:lnTo>
                    <a:pt x="0" y="33268"/>
                  </a:lnTo>
                  <a:lnTo>
                    <a:pt x="128" y="33396"/>
                  </a:lnTo>
                  <a:lnTo>
                    <a:pt x="255" y="33523"/>
                  </a:lnTo>
                  <a:lnTo>
                    <a:pt x="1020" y="33523"/>
                  </a:lnTo>
                  <a:lnTo>
                    <a:pt x="1148" y="33396"/>
                  </a:lnTo>
                  <a:lnTo>
                    <a:pt x="1148" y="33268"/>
                  </a:lnTo>
                  <a:lnTo>
                    <a:pt x="1148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05" name="Google Shape;828;p20"/>
            <p:cNvSpPr/>
            <p:nvPr/>
          </p:nvSpPr>
          <p:spPr>
            <a:xfrm>
              <a:off x="3526375" y="1684825"/>
              <a:ext cx="366500" cy="341000"/>
            </a:xfrm>
            <a:custGeom>
              <a:avLst/>
              <a:ahLst/>
              <a:rect l="l" t="t" r="r" b="b"/>
              <a:pathLst>
                <a:path w="14660" h="13640" extrusionOk="0">
                  <a:moveTo>
                    <a:pt x="1913" y="0"/>
                  </a:moveTo>
                  <a:lnTo>
                    <a:pt x="128" y="8540"/>
                  </a:lnTo>
                  <a:lnTo>
                    <a:pt x="1" y="9050"/>
                  </a:lnTo>
                  <a:lnTo>
                    <a:pt x="1" y="9560"/>
                  </a:lnTo>
                  <a:lnTo>
                    <a:pt x="128" y="10070"/>
                  </a:lnTo>
                  <a:lnTo>
                    <a:pt x="256" y="10580"/>
                  </a:lnTo>
                  <a:lnTo>
                    <a:pt x="638" y="10962"/>
                  </a:lnTo>
                  <a:lnTo>
                    <a:pt x="1020" y="11472"/>
                  </a:lnTo>
                  <a:lnTo>
                    <a:pt x="1530" y="11982"/>
                  </a:lnTo>
                  <a:lnTo>
                    <a:pt x="2168" y="12364"/>
                  </a:lnTo>
                  <a:lnTo>
                    <a:pt x="3315" y="12874"/>
                  </a:lnTo>
                  <a:lnTo>
                    <a:pt x="4589" y="13257"/>
                  </a:lnTo>
                  <a:lnTo>
                    <a:pt x="5992" y="13512"/>
                  </a:lnTo>
                  <a:lnTo>
                    <a:pt x="7394" y="13639"/>
                  </a:lnTo>
                  <a:lnTo>
                    <a:pt x="8796" y="13512"/>
                  </a:lnTo>
                  <a:lnTo>
                    <a:pt x="10070" y="13257"/>
                  </a:lnTo>
                  <a:lnTo>
                    <a:pt x="11345" y="12874"/>
                  </a:lnTo>
                  <a:lnTo>
                    <a:pt x="12492" y="12364"/>
                  </a:lnTo>
                  <a:lnTo>
                    <a:pt x="13129" y="11982"/>
                  </a:lnTo>
                  <a:lnTo>
                    <a:pt x="13639" y="11472"/>
                  </a:lnTo>
                  <a:lnTo>
                    <a:pt x="14149" y="10962"/>
                  </a:lnTo>
                  <a:lnTo>
                    <a:pt x="14404" y="10580"/>
                  </a:lnTo>
                  <a:lnTo>
                    <a:pt x="14659" y="10070"/>
                  </a:lnTo>
                  <a:lnTo>
                    <a:pt x="14659" y="9560"/>
                  </a:lnTo>
                  <a:lnTo>
                    <a:pt x="14659" y="9050"/>
                  </a:lnTo>
                  <a:lnTo>
                    <a:pt x="14532" y="8540"/>
                  </a:lnTo>
                  <a:lnTo>
                    <a:pt x="12747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06" name="Google Shape;829;p20"/>
            <p:cNvSpPr/>
            <p:nvPr/>
          </p:nvSpPr>
          <p:spPr>
            <a:xfrm>
              <a:off x="3574175" y="1614725"/>
              <a:ext cx="270900" cy="156150"/>
            </a:xfrm>
            <a:custGeom>
              <a:avLst/>
              <a:ahLst/>
              <a:rect l="l" t="t" r="r" b="b"/>
              <a:pathLst>
                <a:path w="10836" h="6246" extrusionOk="0">
                  <a:moveTo>
                    <a:pt x="4334" y="0"/>
                  </a:moveTo>
                  <a:lnTo>
                    <a:pt x="3442" y="255"/>
                  </a:lnTo>
                  <a:lnTo>
                    <a:pt x="2423" y="510"/>
                  </a:lnTo>
                  <a:lnTo>
                    <a:pt x="1530" y="892"/>
                  </a:lnTo>
                  <a:lnTo>
                    <a:pt x="893" y="1402"/>
                  </a:lnTo>
                  <a:lnTo>
                    <a:pt x="383" y="1912"/>
                  </a:lnTo>
                  <a:lnTo>
                    <a:pt x="128" y="2550"/>
                  </a:lnTo>
                  <a:lnTo>
                    <a:pt x="1" y="3187"/>
                  </a:lnTo>
                  <a:lnTo>
                    <a:pt x="128" y="3697"/>
                  </a:lnTo>
                  <a:lnTo>
                    <a:pt x="383" y="4334"/>
                  </a:lnTo>
                  <a:lnTo>
                    <a:pt x="893" y="4844"/>
                  </a:lnTo>
                  <a:lnTo>
                    <a:pt x="1530" y="5354"/>
                  </a:lnTo>
                  <a:lnTo>
                    <a:pt x="2423" y="5736"/>
                  </a:lnTo>
                  <a:lnTo>
                    <a:pt x="3442" y="5991"/>
                  </a:lnTo>
                  <a:lnTo>
                    <a:pt x="4334" y="6246"/>
                  </a:lnTo>
                  <a:lnTo>
                    <a:pt x="6501" y="6246"/>
                  </a:lnTo>
                  <a:lnTo>
                    <a:pt x="7521" y="5991"/>
                  </a:lnTo>
                  <a:lnTo>
                    <a:pt x="8413" y="5736"/>
                  </a:lnTo>
                  <a:lnTo>
                    <a:pt x="9306" y="5354"/>
                  </a:lnTo>
                  <a:lnTo>
                    <a:pt x="9943" y="4844"/>
                  </a:lnTo>
                  <a:lnTo>
                    <a:pt x="10453" y="4334"/>
                  </a:lnTo>
                  <a:lnTo>
                    <a:pt x="10835" y="3697"/>
                  </a:lnTo>
                  <a:lnTo>
                    <a:pt x="10835" y="3187"/>
                  </a:lnTo>
                  <a:lnTo>
                    <a:pt x="10835" y="2550"/>
                  </a:lnTo>
                  <a:lnTo>
                    <a:pt x="10453" y="1912"/>
                  </a:lnTo>
                  <a:lnTo>
                    <a:pt x="9943" y="1402"/>
                  </a:lnTo>
                  <a:lnTo>
                    <a:pt x="9306" y="892"/>
                  </a:lnTo>
                  <a:lnTo>
                    <a:pt x="8413" y="510"/>
                  </a:lnTo>
                  <a:lnTo>
                    <a:pt x="7521" y="255"/>
                  </a:lnTo>
                  <a:lnTo>
                    <a:pt x="6501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07" name="Google Shape;830;p20"/>
            <p:cNvSpPr/>
            <p:nvPr/>
          </p:nvSpPr>
          <p:spPr>
            <a:xfrm>
              <a:off x="3596475" y="1633850"/>
              <a:ext cx="226275" cy="117925"/>
            </a:xfrm>
            <a:custGeom>
              <a:avLst/>
              <a:ahLst/>
              <a:rect l="l" t="t" r="r" b="b"/>
              <a:pathLst>
                <a:path w="9051" h="4717" extrusionOk="0">
                  <a:moveTo>
                    <a:pt x="3570" y="0"/>
                  </a:moveTo>
                  <a:lnTo>
                    <a:pt x="2678" y="127"/>
                  </a:lnTo>
                  <a:lnTo>
                    <a:pt x="1913" y="382"/>
                  </a:lnTo>
                  <a:lnTo>
                    <a:pt x="1148" y="765"/>
                  </a:lnTo>
                  <a:lnTo>
                    <a:pt x="638" y="1147"/>
                  </a:lnTo>
                  <a:lnTo>
                    <a:pt x="256" y="1530"/>
                  </a:lnTo>
                  <a:lnTo>
                    <a:pt x="128" y="1912"/>
                  </a:lnTo>
                  <a:lnTo>
                    <a:pt x="1" y="2422"/>
                  </a:lnTo>
                  <a:lnTo>
                    <a:pt x="128" y="2804"/>
                  </a:lnTo>
                  <a:lnTo>
                    <a:pt x="256" y="3187"/>
                  </a:lnTo>
                  <a:lnTo>
                    <a:pt x="638" y="3569"/>
                  </a:lnTo>
                  <a:lnTo>
                    <a:pt x="1148" y="3951"/>
                  </a:lnTo>
                  <a:lnTo>
                    <a:pt x="1913" y="4334"/>
                  </a:lnTo>
                  <a:lnTo>
                    <a:pt x="2678" y="4589"/>
                  </a:lnTo>
                  <a:lnTo>
                    <a:pt x="3570" y="4716"/>
                  </a:lnTo>
                  <a:lnTo>
                    <a:pt x="5482" y="4716"/>
                  </a:lnTo>
                  <a:lnTo>
                    <a:pt x="6374" y="4589"/>
                  </a:lnTo>
                  <a:lnTo>
                    <a:pt x="7139" y="4334"/>
                  </a:lnTo>
                  <a:lnTo>
                    <a:pt x="7904" y="3951"/>
                  </a:lnTo>
                  <a:lnTo>
                    <a:pt x="8414" y="3569"/>
                  </a:lnTo>
                  <a:lnTo>
                    <a:pt x="8796" y="3187"/>
                  </a:lnTo>
                  <a:lnTo>
                    <a:pt x="9051" y="2804"/>
                  </a:lnTo>
                  <a:lnTo>
                    <a:pt x="9051" y="2422"/>
                  </a:lnTo>
                  <a:lnTo>
                    <a:pt x="9051" y="1912"/>
                  </a:lnTo>
                  <a:lnTo>
                    <a:pt x="8796" y="1530"/>
                  </a:lnTo>
                  <a:lnTo>
                    <a:pt x="8414" y="1147"/>
                  </a:lnTo>
                  <a:lnTo>
                    <a:pt x="7904" y="765"/>
                  </a:lnTo>
                  <a:lnTo>
                    <a:pt x="7139" y="382"/>
                  </a:lnTo>
                  <a:lnTo>
                    <a:pt x="6374" y="127"/>
                  </a:lnTo>
                  <a:lnTo>
                    <a:pt x="5482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08" name="Google Shape;831;p20"/>
            <p:cNvSpPr/>
            <p:nvPr/>
          </p:nvSpPr>
          <p:spPr>
            <a:xfrm>
              <a:off x="4520600" y="3427875"/>
              <a:ext cx="47825" cy="165750"/>
            </a:xfrm>
            <a:custGeom>
              <a:avLst/>
              <a:ahLst/>
              <a:rect l="l" t="t" r="r" b="b"/>
              <a:pathLst>
                <a:path w="1913" h="6630" extrusionOk="0">
                  <a:moveTo>
                    <a:pt x="638" y="1"/>
                  </a:moveTo>
                  <a:lnTo>
                    <a:pt x="255" y="128"/>
                  </a:lnTo>
                  <a:lnTo>
                    <a:pt x="0" y="256"/>
                  </a:lnTo>
                  <a:lnTo>
                    <a:pt x="0" y="511"/>
                  </a:lnTo>
                  <a:lnTo>
                    <a:pt x="255" y="6247"/>
                  </a:lnTo>
                  <a:lnTo>
                    <a:pt x="255" y="6502"/>
                  </a:lnTo>
                  <a:lnTo>
                    <a:pt x="510" y="6629"/>
                  </a:lnTo>
                  <a:lnTo>
                    <a:pt x="1402" y="6629"/>
                  </a:lnTo>
                  <a:lnTo>
                    <a:pt x="1657" y="6502"/>
                  </a:lnTo>
                  <a:lnTo>
                    <a:pt x="1657" y="6247"/>
                  </a:lnTo>
                  <a:lnTo>
                    <a:pt x="1912" y="511"/>
                  </a:lnTo>
                  <a:lnTo>
                    <a:pt x="1912" y="256"/>
                  </a:lnTo>
                  <a:lnTo>
                    <a:pt x="1657" y="128"/>
                  </a:lnTo>
                  <a:lnTo>
                    <a:pt x="1402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09" name="Google Shape;832;p20"/>
            <p:cNvSpPr/>
            <p:nvPr/>
          </p:nvSpPr>
          <p:spPr>
            <a:xfrm>
              <a:off x="4520600" y="3427875"/>
              <a:ext cx="47825" cy="165750"/>
            </a:xfrm>
            <a:custGeom>
              <a:avLst/>
              <a:ahLst/>
              <a:rect l="l" t="t" r="r" b="b"/>
              <a:pathLst>
                <a:path w="1913" h="6630" fill="none" extrusionOk="0">
                  <a:moveTo>
                    <a:pt x="0" y="511"/>
                  </a:moveTo>
                  <a:lnTo>
                    <a:pt x="0" y="511"/>
                  </a:lnTo>
                  <a:lnTo>
                    <a:pt x="0" y="256"/>
                  </a:lnTo>
                  <a:lnTo>
                    <a:pt x="255" y="128"/>
                  </a:lnTo>
                  <a:lnTo>
                    <a:pt x="255" y="128"/>
                  </a:lnTo>
                  <a:lnTo>
                    <a:pt x="638" y="1"/>
                  </a:lnTo>
                  <a:lnTo>
                    <a:pt x="1020" y="1"/>
                  </a:lnTo>
                  <a:lnTo>
                    <a:pt x="1402" y="1"/>
                  </a:lnTo>
                  <a:lnTo>
                    <a:pt x="1657" y="128"/>
                  </a:lnTo>
                  <a:lnTo>
                    <a:pt x="1657" y="128"/>
                  </a:lnTo>
                  <a:lnTo>
                    <a:pt x="1912" y="256"/>
                  </a:lnTo>
                  <a:lnTo>
                    <a:pt x="1912" y="511"/>
                  </a:lnTo>
                  <a:lnTo>
                    <a:pt x="1657" y="6247"/>
                  </a:lnTo>
                  <a:lnTo>
                    <a:pt x="1657" y="6247"/>
                  </a:lnTo>
                  <a:lnTo>
                    <a:pt x="1657" y="6247"/>
                  </a:lnTo>
                  <a:lnTo>
                    <a:pt x="1657" y="6502"/>
                  </a:lnTo>
                  <a:lnTo>
                    <a:pt x="1402" y="6629"/>
                  </a:lnTo>
                  <a:lnTo>
                    <a:pt x="1402" y="6629"/>
                  </a:lnTo>
                  <a:lnTo>
                    <a:pt x="1020" y="6629"/>
                  </a:lnTo>
                  <a:lnTo>
                    <a:pt x="510" y="6629"/>
                  </a:lnTo>
                  <a:lnTo>
                    <a:pt x="510" y="6629"/>
                  </a:lnTo>
                  <a:lnTo>
                    <a:pt x="255" y="6502"/>
                  </a:lnTo>
                  <a:lnTo>
                    <a:pt x="255" y="6247"/>
                  </a:lnTo>
                  <a:lnTo>
                    <a:pt x="255" y="6247"/>
                  </a:lnTo>
                  <a:lnTo>
                    <a:pt x="0" y="51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10" name="Google Shape;833;p20"/>
            <p:cNvSpPr/>
            <p:nvPr/>
          </p:nvSpPr>
          <p:spPr>
            <a:xfrm>
              <a:off x="4520600" y="3427875"/>
              <a:ext cx="47825" cy="108375"/>
            </a:xfrm>
            <a:custGeom>
              <a:avLst/>
              <a:ahLst/>
              <a:rect l="l" t="t" r="r" b="b"/>
              <a:pathLst>
                <a:path w="1913" h="4335" extrusionOk="0">
                  <a:moveTo>
                    <a:pt x="638" y="1"/>
                  </a:moveTo>
                  <a:lnTo>
                    <a:pt x="255" y="128"/>
                  </a:lnTo>
                  <a:lnTo>
                    <a:pt x="0" y="256"/>
                  </a:lnTo>
                  <a:lnTo>
                    <a:pt x="0" y="511"/>
                  </a:lnTo>
                  <a:lnTo>
                    <a:pt x="128" y="2933"/>
                  </a:lnTo>
                  <a:lnTo>
                    <a:pt x="893" y="3697"/>
                  </a:lnTo>
                  <a:lnTo>
                    <a:pt x="1785" y="4335"/>
                  </a:lnTo>
                  <a:lnTo>
                    <a:pt x="1912" y="511"/>
                  </a:lnTo>
                  <a:lnTo>
                    <a:pt x="1912" y="256"/>
                  </a:lnTo>
                  <a:lnTo>
                    <a:pt x="1657" y="128"/>
                  </a:lnTo>
                  <a:lnTo>
                    <a:pt x="1402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11" name="Google Shape;834;p20"/>
            <p:cNvSpPr/>
            <p:nvPr/>
          </p:nvSpPr>
          <p:spPr>
            <a:xfrm>
              <a:off x="4520600" y="3427875"/>
              <a:ext cx="47825" cy="108375"/>
            </a:xfrm>
            <a:custGeom>
              <a:avLst/>
              <a:ahLst/>
              <a:rect l="l" t="t" r="r" b="b"/>
              <a:pathLst>
                <a:path w="1913" h="4335" fill="none" extrusionOk="0">
                  <a:moveTo>
                    <a:pt x="1657" y="128"/>
                  </a:moveTo>
                  <a:lnTo>
                    <a:pt x="1657" y="128"/>
                  </a:lnTo>
                  <a:lnTo>
                    <a:pt x="1402" y="1"/>
                  </a:lnTo>
                  <a:lnTo>
                    <a:pt x="1020" y="1"/>
                  </a:lnTo>
                  <a:lnTo>
                    <a:pt x="638" y="1"/>
                  </a:lnTo>
                  <a:lnTo>
                    <a:pt x="255" y="128"/>
                  </a:lnTo>
                  <a:lnTo>
                    <a:pt x="255" y="128"/>
                  </a:lnTo>
                  <a:lnTo>
                    <a:pt x="0" y="256"/>
                  </a:lnTo>
                  <a:lnTo>
                    <a:pt x="0" y="511"/>
                  </a:lnTo>
                  <a:lnTo>
                    <a:pt x="128" y="2933"/>
                  </a:lnTo>
                  <a:lnTo>
                    <a:pt x="128" y="2933"/>
                  </a:lnTo>
                  <a:lnTo>
                    <a:pt x="893" y="3697"/>
                  </a:lnTo>
                  <a:lnTo>
                    <a:pt x="1785" y="4335"/>
                  </a:lnTo>
                  <a:lnTo>
                    <a:pt x="1912" y="511"/>
                  </a:lnTo>
                  <a:lnTo>
                    <a:pt x="1912" y="511"/>
                  </a:lnTo>
                  <a:lnTo>
                    <a:pt x="1912" y="256"/>
                  </a:lnTo>
                  <a:lnTo>
                    <a:pt x="1657" y="128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12" name="Google Shape;835;p20"/>
            <p:cNvSpPr/>
            <p:nvPr/>
          </p:nvSpPr>
          <p:spPr>
            <a:xfrm>
              <a:off x="5100550" y="3427875"/>
              <a:ext cx="47825" cy="165750"/>
            </a:xfrm>
            <a:custGeom>
              <a:avLst/>
              <a:ahLst/>
              <a:rect l="l" t="t" r="r" b="b"/>
              <a:pathLst>
                <a:path w="1913" h="6630" extrusionOk="0">
                  <a:moveTo>
                    <a:pt x="638" y="1"/>
                  </a:moveTo>
                  <a:lnTo>
                    <a:pt x="256" y="128"/>
                  </a:lnTo>
                  <a:lnTo>
                    <a:pt x="1" y="256"/>
                  </a:lnTo>
                  <a:lnTo>
                    <a:pt x="1" y="511"/>
                  </a:lnTo>
                  <a:lnTo>
                    <a:pt x="256" y="6247"/>
                  </a:lnTo>
                  <a:lnTo>
                    <a:pt x="256" y="6502"/>
                  </a:lnTo>
                  <a:lnTo>
                    <a:pt x="510" y="6629"/>
                  </a:lnTo>
                  <a:lnTo>
                    <a:pt x="1403" y="6629"/>
                  </a:lnTo>
                  <a:lnTo>
                    <a:pt x="1658" y="6502"/>
                  </a:lnTo>
                  <a:lnTo>
                    <a:pt x="1658" y="6247"/>
                  </a:lnTo>
                  <a:lnTo>
                    <a:pt x="1913" y="511"/>
                  </a:lnTo>
                  <a:lnTo>
                    <a:pt x="1913" y="256"/>
                  </a:lnTo>
                  <a:lnTo>
                    <a:pt x="1658" y="128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13" name="Google Shape;836;p20"/>
            <p:cNvSpPr/>
            <p:nvPr/>
          </p:nvSpPr>
          <p:spPr>
            <a:xfrm>
              <a:off x="5100550" y="3427875"/>
              <a:ext cx="47825" cy="165750"/>
            </a:xfrm>
            <a:custGeom>
              <a:avLst/>
              <a:ahLst/>
              <a:rect l="l" t="t" r="r" b="b"/>
              <a:pathLst>
                <a:path w="1913" h="6630" fill="none" extrusionOk="0">
                  <a:moveTo>
                    <a:pt x="1913" y="511"/>
                  </a:moveTo>
                  <a:lnTo>
                    <a:pt x="1913" y="511"/>
                  </a:lnTo>
                  <a:lnTo>
                    <a:pt x="1913" y="256"/>
                  </a:lnTo>
                  <a:lnTo>
                    <a:pt x="1658" y="128"/>
                  </a:lnTo>
                  <a:lnTo>
                    <a:pt x="1658" y="128"/>
                  </a:lnTo>
                  <a:lnTo>
                    <a:pt x="1275" y="1"/>
                  </a:lnTo>
                  <a:lnTo>
                    <a:pt x="1020" y="1"/>
                  </a:lnTo>
                  <a:lnTo>
                    <a:pt x="638" y="1"/>
                  </a:lnTo>
                  <a:lnTo>
                    <a:pt x="256" y="128"/>
                  </a:lnTo>
                  <a:lnTo>
                    <a:pt x="256" y="128"/>
                  </a:lnTo>
                  <a:lnTo>
                    <a:pt x="1" y="256"/>
                  </a:lnTo>
                  <a:lnTo>
                    <a:pt x="1" y="511"/>
                  </a:lnTo>
                  <a:lnTo>
                    <a:pt x="256" y="6247"/>
                  </a:lnTo>
                  <a:lnTo>
                    <a:pt x="256" y="6247"/>
                  </a:lnTo>
                  <a:lnTo>
                    <a:pt x="256" y="6247"/>
                  </a:lnTo>
                  <a:lnTo>
                    <a:pt x="256" y="6502"/>
                  </a:lnTo>
                  <a:lnTo>
                    <a:pt x="510" y="6629"/>
                  </a:lnTo>
                  <a:lnTo>
                    <a:pt x="510" y="6629"/>
                  </a:lnTo>
                  <a:lnTo>
                    <a:pt x="1020" y="6629"/>
                  </a:lnTo>
                  <a:lnTo>
                    <a:pt x="1403" y="6629"/>
                  </a:lnTo>
                  <a:lnTo>
                    <a:pt x="1403" y="6629"/>
                  </a:lnTo>
                  <a:lnTo>
                    <a:pt x="1658" y="6502"/>
                  </a:lnTo>
                  <a:lnTo>
                    <a:pt x="1658" y="6247"/>
                  </a:lnTo>
                  <a:lnTo>
                    <a:pt x="1658" y="6247"/>
                  </a:lnTo>
                  <a:lnTo>
                    <a:pt x="1913" y="51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14" name="Google Shape;837;p20"/>
            <p:cNvSpPr/>
            <p:nvPr/>
          </p:nvSpPr>
          <p:spPr>
            <a:xfrm>
              <a:off x="5100550" y="3427875"/>
              <a:ext cx="47825" cy="111575"/>
            </a:xfrm>
            <a:custGeom>
              <a:avLst/>
              <a:ahLst/>
              <a:rect l="l" t="t" r="r" b="b"/>
              <a:pathLst>
                <a:path w="1913" h="4463" extrusionOk="0">
                  <a:moveTo>
                    <a:pt x="638" y="1"/>
                  </a:moveTo>
                  <a:lnTo>
                    <a:pt x="256" y="128"/>
                  </a:lnTo>
                  <a:lnTo>
                    <a:pt x="1" y="256"/>
                  </a:lnTo>
                  <a:lnTo>
                    <a:pt x="1" y="511"/>
                  </a:lnTo>
                  <a:lnTo>
                    <a:pt x="128" y="4462"/>
                  </a:lnTo>
                  <a:lnTo>
                    <a:pt x="1020" y="3825"/>
                  </a:lnTo>
                  <a:lnTo>
                    <a:pt x="1785" y="3188"/>
                  </a:lnTo>
                  <a:lnTo>
                    <a:pt x="1913" y="511"/>
                  </a:lnTo>
                  <a:lnTo>
                    <a:pt x="1913" y="256"/>
                  </a:lnTo>
                  <a:lnTo>
                    <a:pt x="1658" y="128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15" name="Google Shape;838;p20"/>
            <p:cNvSpPr/>
            <p:nvPr/>
          </p:nvSpPr>
          <p:spPr>
            <a:xfrm>
              <a:off x="5100550" y="3427875"/>
              <a:ext cx="47825" cy="111575"/>
            </a:xfrm>
            <a:custGeom>
              <a:avLst/>
              <a:ahLst/>
              <a:rect l="l" t="t" r="r" b="b"/>
              <a:pathLst>
                <a:path w="1913" h="4463" fill="none" extrusionOk="0">
                  <a:moveTo>
                    <a:pt x="1658" y="128"/>
                  </a:moveTo>
                  <a:lnTo>
                    <a:pt x="1658" y="128"/>
                  </a:lnTo>
                  <a:lnTo>
                    <a:pt x="1275" y="1"/>
                  </a:lnTo>
                  <a:lnTo>
                    <a:pt x="1020" y="1"/>
                  </a:lnTo>
                  <a:lnTo>
                    <a:pt x="638" y="1"/>
                  </a:lnTo>
                  <a:lnTo>
                    <a:pt x="256" y="128"/>
                  </a:lnTo>
                  <a:lnTo>
                    <a:pt x="256" y="128"/>
                  </a:lnTo>
                  <a:lnTo>
                    <a:pt x="1" y="256"/>
                  </a:lnTo>
                  <a:lnTo>
                    <a:pt x="1" y="511"/>
                  </a:lnTo>
                  <a:lnTo>
                    <a:pt x="128" y="4462"/>
                  </a:lnTo>
                  <a:lnTo>
                    <a:pt x="128" y="4462"/>
                  </a:lnTo>
                  <a:lnTo>
                    <a:pt x="1020" y="3825"/>
                  </a:lnTo>
                  <a:lnTo>
                    <a:pt x="1785" y="3188"/>
                  </a:lnTo>
                  <a:lnTo>
                    <a:pt x="1913" y="511"/>
                  </a:lnTo>
                  <a:lnTo>
                    <a:pt x="1913" y="511"/>
                  </a:lnTo>
                  <a:lnTo>
                    <a:pt x="1913" y="256"/>
                  </a:lnTo>
                  <a:lnTo>
                    <a:pt x="1658" y="128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16" name="Google Shape;839;p20"/>
            <p:cNvSpPr/>
            <p:nvPr/>
          </p:nvSpPr>
          <p:spPr>
            <a:xfrm>
              <a:off x="4810575" y="3536225"/>
              <a:ext cx="51000" cy="168925"/>
            </a:xfrm>
            <a:custGeom>
              <a:avLst/>
              <a:ahLst/>
              <a:rect l="l" t="t" r="r" b="b"/>
              <a:pathLst>
                <a:path w="2040" h="6757" extrusionOk="0">
                  <a:moveTo>
                    <a:pt x="1020" y="1"/>
                  </a:moveTo>
                  <a:lnTo>
                    <a:pt x="638" y="128"/>
                  </a:lnTo>
                  <a:lnTo>
                    <a:pt x="383" y="256"/>
                  </a:lnTo>
                  <a:lnTo>
                    <a:pt x="128" y="383"/>
                  </a:lnTo>
                  <a:lnTo>
                    <a:pt x="0" y="638"/>
                  </a:lnTo>
                  <a:lnTo>
                    <a:pt x="383" y="6374"/>
                  </a:lnTo>
                  <a:lnTo>
                    <a:pt x="383" y="6501"/>
                  </a:lnTo>
                  <a:lnTo>
                    <a:pt x="510" y="6629"/>
                  </a:lnTo>
                  <a:lnTo>
                    <a:pt x="1020" y="6756"/>
                  </a:lnTo>
                  <a:lnTo>
                    <a:pt x="1530" y="6629"/>
                  </a:lnTo>
                  <a:lnTo>
                    <a:pt x="1657" y="6501"/>
                  </a:lnTo>
                  <a:lnTo>
                    <a:pt x="1785" y="6374"/>
                  </a:lnTo>
                  <a:lnTo>
                    <a:pt x="2040" y="638"/>
                  </a:lnTo>
                  <a:lnTo>
                    <a:pt x="1912" y="383"/>
                  </a:lnTo>
                  <a:lnTo>
                    <a:pt x="1785" y="256"/>
                  </a:lnTo>
                  <a:lnTo>
                    <a:pt x="1403" y="128"/>
                  </a:lnTo>
                  <a:lnTo>
                    <a:pt x="1020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17" name="Google Shape;840;p20"/>
            <p:cNvSpPr/>
            <p:nvPr/>
          </p:nvSpPr>
          <p:spPr>
            <a:xfrm>
              <a:off x="4810575" y="3536225"/>
              <a:ext cx="51000" cy="168925"/>
            </a:xfrm>
            <a:custGeom>
              <a:avLst/>
              <a:ahLst/>
              <a:rect l="l" t="t" r="r" b="b"/>
              <a:pathLst>
                <a:path w="2040" h="6757" fill="none" extrusionOk="0">
                  <a:moveTo>
                    <a:pt x="2040" y="638"/>
                  </a:moveTo>
                  <a:lnTo>
                    <a:pt x="2040" y="638"/>
                  </a:lnTo>
                  <a:lnTo>
                    <a:pt x="1912" y="383"/>
                  </a:lnTo>
                  <a:lnTo>
                    <a:pt x="1785" y="256"/>
                  </a:lnTo>
                  <a:lnTo>
                    <a:pt x="1785" y="256"/>
                  </a:lnTo>
                  <a:lnTo>
                    <a:pt x="1403" y="128"/>
                  </a:lnTo>
                  <a:lnTo>
                    <a:pt x="1020" y="1"/>
                  </a:lnTo>
                  <a:lnTo>
                    <a:pt x="638" y="128"/>
                  </a:lnTo>
                  <a:lnTo>
                    <a:pt x="383" y="256"/>
                  </a:lnTo>
                  <a:lnTo>
                    <a:pt x="383" y="256"/>
                  </a:lnTo>
                  <a:lnTo>
                    <a:pt x="128" y="383"/>
                  </a:lnTo>
                  <a:lnTo>
                    <a:pt x="0" y="638"/>
                  </a:lnTo>
                  <a:lnTo>
                    <a:pt x="383" y="6374"/>
                  </a:lnTo>
                  <a:lnTo>
                    <a:pt x="383" y="6374"/>
                  </a:lnTo>
                  <a:lnTo>
                    <a:pt x="383" y="6374"/>
                  </a:lnTo>
                  <a:lnTo>
                    <a:pt x="383" y="6501"/>
                  </a:lnTo>
                  <a:lnTo>
                    <a:pt x="510" y="6629"/>
                  </a:lnTo>
                  <a:lnTo>
                    <a:pt x="510" y="6629"/>
                  </a:lnTo>
                  <a:lnTo>
                    <a:pt x="1020" y="6756"/>
                  </a:lnTo>
                  <a:lnTo>
                    <a:pt x="1530" y="6629"/>
                  </a:lnTo>
                  <a:lnTo>
                    <a:pt x="1530" y="6629"/>
                  </a:lnTo>
                  <a:lnTo>
                    <a:pt x="1657" y="6501"/>
                  </a:lnTo>
                  <a:lnTo>
                    <a:pt x="1785" y="6374"/>
                  </a:lnTo>
                  <a:lnTo>
                    <a:pt x="1785" y="6374"/>
                  </a:lnTo>
                  <a:lnTo>
                    <a:pt x="2040" y="638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18" name="Google Shape;841;p20"/>
            <p:cNvSpPr/>
            <p:nvPr/>
          </p:nvSpPr>
          <p:spPr>
            <a:xfrm>
              <a:off x="4810575" y="3536225"/>
              <a:ext cx="51000" cy="73325"/>
            </a:xfrm>
            <a:custGeom>
              <a:avLst/>
              <a:ahLst/>
              <a:rect l="l" t="t" r="r" b="b"/>
              <a:pathLst>
                <a:path w="2040" h="2933" extrusionOk="0">
                  <a:moveTo>
                    <a:pt x="1020" y="1"/>
                  </a:moveTo>
                  <a:lnTo>
                    <a:pt x="638" y="128"/>
                  </a:lnTo>
                  <a:lnTo>
                    <a:pt x="383" y="256"/>
                  </a:lnTo>
                  <a:lnTo>
                    <a:pt x="128" y="383"/>
                  </a:lnTo>
                  <a:lnTo>
                    <a:pt x="0" y="638"/>
                  </a:lnTo>
                  <a:lnTo>
                    <a:pt x="128" y="2932"/>
                  </a:lnTo>
                  <a:lnTo>
                    <a:pt x="1912" y="2932"/>
                  </a:lnTo>
                  <a:lnTo>
                    <a:pt x="2040" y="638"/>
                  </a:lnTo>
                  <a:lnTo>
                    <a:pt x="1912" y="383"/>
                  </a:lnTo>
                  <a:lnTo>
                    <a:pt x="1785" y="256"/>
                  </a:lnTo>
                  <a:lnTo>
                    <a:pt x="1403" y="128"/>
                  </a:lnTo>
                  <a:lnTo>
                    <a:pt x="1020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19" name="Google Shape;842;p20"/>
            <p:cNvSpPr/>
            <p:nvPr/>
          </p:nvSpPr>
          <p:spPr>
            <a:xfrm>
              <a:off x="4810575" y="3536225"/>
              <a:ext cx="51000" cy="73325"/>
            </a:xfrm>
            <a:custGeom>
              <a:avLst/>
              <a:ahLst/>
              <a:rect l="l" t="t" r="r" b="b"/>
              <a:pathLst>
                <a:path w="2040" h="2933" fill="none" extrusionOk="0">
                  <a:moveTo>
                    <a:pt x="1912" y="2932"/>
                  </a:moveTo>
                  <a:lnTo>
                    <a:pt x="2040" y="638"/>
                  </a:lnTo>
                  <a:lnTo>
                    <a:pt x="2040" y="638"/>
                  </a:lnTo>
                  <a:lnTo>
                    <a:pt x="1912" y="383"/>
                  </a:lnTo>
                  <a:lnTo>
                    <a:pt x="1785" y="256"/>
                  </a:lnTo>
                  <a:lnTo>
                    <a:pt x="1785" y="256"/>
                  </a:lnTo>
                  <a:lnTo>
                    <a:pt x="1403" y="128"/>
                  </a:lnTo>
                  <a:lnTo>
                    <a:pt x="1020" y="1"/>
                  </a:lnTo>
                  <a:lnTo>
                    <a:pt x="638" y="128"/>
                  </a:lnTo>
                  <a:lnTo>
                    <a:pt x="383" y="256"/>
                  </a:lnTo>
                  <a:lnTo>
                    <a:pt x="383" y="256"/>
                  </a:lnTo>
                  <a:lnTo>
                    <a:pt x="128" y="383"/>
                  </a:lnTo>
                  <a:lnTo>
                    <a:pt x="0" y="638"/>
                  </a:lnTo>
                  <a:lnTo>
                    <a:pt x="128" y="2932"/>
                  </a:lnTo>
                  <a:lnTo>
                    <a:pt x="128" y="2932"/>
                  </a:lnTo>
                  <a:lnTo>
                    <a:pt x="1912" y="2932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20" name="Google Shape;843;p20"/>
            <p:cNvSpPr/>
            <p:nvPr/>
          </p:nvSpPr>
          <p:spPr>
            <a:xfrm>
              <a:off x="4479175" y="3144275"/>
              <a:ext cx="713825" cy="439775"/>
            </a:xfrm>
            <a:custGeom>
              <a:avLst/>
              <a:ahLst/>
              <a:rect l="l" t="t" r="r" b="b"/>
              <a:pathLst>
                <a:path w="28553" h="17591" extrusionOk="0">
                  <a:moveTo>
                    <a:pt x="14276" y="1"/>
                  </a:moveTo>
                  <a:lnTo>
                    <a:pt x="11599" y="128"/>
                  </a:lnTo>
                  <a:lnTo>
                    <a:pt x="10197" y="383"/>
                  </a:lnTo>
                  <a:lnTo>
                    <a:pt x="8923" y="638"/>
                  </a:lnTo>
                  <a:lnTo>
                    <a:pt x="7648" y="893"/>
                  </a:lnTo>
                  <a:lnTo>
                    <a:pt x="6373" y="1403"/>
                  </a:lnTo>
                  <a:lnTo>
                    <a:pt x="5226" y="1913"/>
                  </a:lnTo>
                  <a:lnTo>
                    <a:pt x="4207" y="2423"/>
                  </a:lnTo>
                  <a:lnTo>
                    <a:pt x="3187" y="3060"/>
                  </a:lnTo>
                  <a:lnTo>
                    <a:pt x="2295" y="3697"/>
                  </a:lnTo>
                  <a:lnTo>
                    <a:pt x="1657" y="4462"/>
                  </a:lnTo>
                  <a:lnTo>
                    <a:pt x="1020" y="5099"/>
                  </a:lnTo>
                  <a:lnTo>
                    <a:pt x="638" y="5864"/>
                  </a:lnTo>
                  <a:lnTo>
                    <a:pt x="255" y="6629"/>
                  </a:lnTo>
                  <a:lnTo>
                    <a:pt x="0" y="7521"/>
                  </a:lnTo>
                  <a:lnTo>
                    <a:pt x="0" y="8286"/>
                  </a:lnTo>
                  <a:lnTo>
                    <a:pt x="0" y="9433"/>
                  </a:lnTo>
                  <a:lnTo>
                    <a:pt x="0" y="10198"/>
                  </a:lnTo>
                  <a:lnTo>
                    <a:pt x="255" y="10963"/>
                  </a:lnTo>
                  <a:lnTo>
                    <a:pt x="638" y="11727"/>
                  </a:lnTo>
                  <a:lnTo>
                    <a:pt x="1020" y="12492"/>
                  </a:lnTo>
                  <a:lnTo>
                    <a:pt x="1657" y="13129"/>
                  </a:lnTo>
                  <a:lnTo>
                    <a:pt x="2422" y="13894"/>
                  </a:lnTo>
                  <a:lnTo>
                    <a:pt x="3187" y="14532"/>
                  </a:lnTo>
                  <a:lnTo>
                    <a:pt x="4207" y="15169"/>
                  </a:lnTo>
                  <a:lnTo>
                    <a:pt x="5226" y="15679"/>
                  </a:lnTo>
                  <a:lnTo>
                    <a:pt x="6373" y="16189"/>
                  </a:lnTo>
                  <a:lnTo>
                    <a:pt x="7648" y="16571"/>
                  </a:lnTo>
                  <a:lnTo>
                    <a:pt x="8923" y="16953"/>
                  </a:lnTo>
                  <a:lnTo>
                    <a:pt x="10197" y="17208"/>
                  </a:lnTo>
                  <a:lnTo>
                    <a:pt x="11599" y="17463"/>
                  </a:lnTo>
                  <a:lnTo>
                    <a:pt x="14276" y="17591"/>
                  </a:lnTo>
                  <a:lnTo>
                    <a:pt x="17080" y="17463"/>
                  </a:lnTo>
                  <a:lnTo>
                    <a:pt x="18355" y="17208"/>
                  </a:lnTo>
                  <a:lnTo>
                    <a:pt x="19630" y="16953"/>
                  </a:lnTo>
                  <a:lnTo>
                    <a:pt x="20904" y="16571"/>
                  </a:lnTo>
                  <a:lnTo>
                    <a:pt x="22179" y="16189"/>
                  </a:lnTo>
                  <a:lnTo>
                    <a:pt x="23326" y="15679"/>
                  </a:lnTo>
                  <a:lnTo>
                    <a:pt x="24346" y="15169"/>
                  </a:lnTo>
                  <a:lnTo>
                    <a:pt x="25365" y="14532"/>
                  </a:lnTo>
                  <a:lnTo>
                    <a:pt x="26258" y="13894"/>
                  </a:lnTo>
                  <a:lnTo>
                    <a:pt x="26895" y="13129"/>
                  </a:lnTo>
                  <a:lnTo>
                    <a:pt x="27532" y="12492"/>
                  </a:lnTo>
                  <a:lnTo>
                    <a:pt x="27915" y="11727"/>
                  </a:lnTo>
                  <a:lnTo>
                    <a:pt x="28297" y="10963"/>
                  </a:lnTo>
                  <a:lnTo>
                    <a:pt x="28552" y="10198"/>
                  </a:lnTo>
                  <a:lnTo>
                    <a:pt x="28552" y="9433"/>
                  </a:lnTo>
                  <a:lnTo>
                    <a:pt x="28552" y="8286"/>
                  </a:lnTo>
                  <a:lnTo>
                    <a:pt x="28552" y="7521"/>
                  </a:lnTo>
                  <a:lnTo>
                    <a:pt x="28297" y="6629"/>
                  </a:lnTo>
                  <a:lnTo>
                    <a:pt x="28042" y="5864"/>
                  </a:lnTo>
                  <a:lnTo>
                    <a:pt x="27532" y="5099"/>
                  </a:lnTo>
                  <a:lnTo>
                    <a:pt x="26895" y="4462"/>
                  </a:lnTo>
                  <a:lnTo>
                    <a:pt x="26258" y="3697"/>
                  </a:lnTo>
                  <a:lnTo>
                    <a:pt x="25365" y="3060"/>
                  </a:lnTo>
                  <a:lnTo>
                    <a:pt x="24346" y="2423"/>
                  </a:lnTo>
                  <a:lnTo>
                    <a:pt x="23326" y="1913"/>
                  </a:lnTo>
                  <a:lnTo>
                    <a:pt x="22179" y="1403"/>
                  </a:lnTo>
                  <a:lnTo>
                    <a:pt x="20904" y="893"/>
                  </a:lnTo>
                  <a:lnTo>
                    <a:pt x="19630" y="638"/>
                  </a:lnTo>
                  <a:lnTo>
                    <a:pt x="18355" y="383"/>
                  </a:lnTo>
                  <a:lnTo>
                    <a:pt x="17080" y="128"/>
                  </a:lnTo>
                  <a:lnTo>
                    <a:pt x="14276" y="1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21" name="Google Shape;844;p20"/>
            <p:cNvSpPr/>
            <p:nvPr/>
          </p:nvSpPr>
          <p:spPr>
            <a:xfrm>
              <a:off x="4479175" y="3144275"/>
              <a:ext cx="713825" cy="439775"/>
            </a:xfrm>
            <a:custGeom>
              <a:avLst/>
              <a:ahLst/>
              <a:rect l="l" t="t" r="r" b="b"/>
              <a:pathLst>
                <a:path w="28553" h="17591" fill="none" extrusionOk="0">
                  <a:moveTo>
                    <a:pt x="28552" y="8286"/>
                  </a:moveTo>
                  <a:lnTo>
                    <a:pt x="28552" y="8286"/>
                  </a:lnTo>
                  <a:lnTo>
                    <a:pt x="28552" y="8286"/>
                  </a:lnTo>
                  <a:lnTo>
                    <a:pt x="28552" y="7521"/>
                  </a:lnTo>
                  <a:lnTo>
                    <a:pt x="28297" y="6629"/>
                  </a:lnTo>
                  <a:lnTo>
                    <a:pt x="28042" y="5864"/>
                  </a:lnTo>
                  <a:lnTo>
                    <a:pt x="27532" y="5099"/>
                  </a:lnTo>
                  <a:lnTo>
                    <a:pt x="26895" y="4462"/>
                  </a:lnTo>
                  <a:lnTo>
                    <a:pt x="26258" y="3697"/>
                  </a:lnTo>
                  <a:lnTo>
                    <a:pt x="25365" y="3060"/>
                  </a:lnTo>
                  <a:lnTo>
                    <a:pt x="24346" y="2423"/>
                  </a:lnTo>
                  <a:lnTo>
                    <a:pt x="24346" y="2423"/>
                  </a:lnTo>
                  <a:lnTo>
                    <a:pt x="23326" y="1913"/>
                  </a:lnTo>
                  <a:lnTo>
                    <a:pt x="22179" y="1403"/>
                  </a:lnTo>
                  <a:lnTo>
                    <a:pt x="20904" y="893"/>
                  </a:lnTo>
                  <a:lnTo>
                    <a:pt x="19630" y="638"/>
                  </a:lnTo>
                  <a:lnTo>
                    <a:pt x="18355" y="383"/>
                  </a:lnTo>
                  <a:lnTo>
                    <a:pt x="17080" y="128"/>
                  </a:lnTo>
                  <a:lnTo>
                    <a:pt x="14276" y="1"/>
                  </a:lnTo>
                  <a:lnTo>
                    <a:pt x="11599" y="128"/>
                  </a:lnTo>
                  <a:lnTo>
                    <a:pt x="10197" y="383"/>
                  </a:lnTo>
                  <a:lnTo>
                    <a:pt x="8923" y="638"/>
                  </a:lnTo>
                  <a:lnTo>
                    <a:pt x="7648" y="893"/>
                  </a:lnTo>
                  <a:lnTo>
                    <a:pt x="6373" y="1403"/>
                  </a:lnTo>
                  <a:lnTo>
                    <a:pt x="5226" y="1913"/>
                  </a:lnTo>
                  <a:lnTo>
                    <a:pt x="4207" y="2423"/>
                  </a:lnTo>
                  <a:lnTo>
                    <a:pt x="4207" y="2423"/>
                  </a:lnTo>
                  <a:lnTo>
                    <a:pt x="3187" y="3060"/>
                  </a:lnTo>
                  <a:lnTo>
                    <a:pt x="2295" y="3697"/>
                  </a:lnTo>
                  <a:lnTo>
                    <a:pt x="1657" y="4462"/>
                  </a:lnTo>
                  <a:lnTo>
                    <a:pt x="1020" y="5099"/>
                  </a:lnTo>
                  <a:lnTo>
                    <a:pt x="638" y="5864"/>
                  </a:lnTo>
                  <a:lnTo>
                    <a:pt x="255" y="6629"/>
                  </a:lnTo>
                  <a:lnTo>
                    <a:pt x="0" y="7521"/>
                  </a:lnTo>
                  <a:lnTo>
                    <a:pt x="0" y="8286"/>
                  </a:lnTo>
                  <a:lnTo>
                    <a:pt x="0" y="8286"/>
                  </a:lnTo>
                  <a:lnTo>
                    <a:pt x="0" y="9433"/>
                  </a:lnTo>
                  <a:lnTo>
                    <a:pt x="0" y="9433"/>
                  </a:lnTo>
                  <a:lnTo>
                    <a:pt x="0" y="10198"/>
                  </a:lnTo>
                  <a:lnTo>
                    <a:pt x="255" y="10963"/>
                  </a:lnTo>
                  <a:lnTo>
                    <a:pt x="638" y="11727"/>
                  </a:lnTo>
                  <a:lnTo>
                    <a:pt x="1020" y="12492"/>
                  </a:lnTo>
                  <a:lnTo>
                    <a:pt x="1657" y="13129"/>
                  </a:lnTo>
                  <a:lnTo>
                    <a:pt x="2422" y="13894"/>
                  </a:lnTo>
                  <a:lnTo>
                    <a:pt x="3187" y="14532"/>
                  </a:lnTo>
                  <a:lnTo>
                    <a:pt x="4207" y="15169"/>
                  </a:lnTo>
                  <a:lnTo>
                    <a:pt x="4207" y="15169"/>
                  </a:lnTo>
                  <a:lnTo>
                    <a:pt x="5226" y="15679"/>
                  </a:lnTo>
                  <a:lnTo>
                    <a:pt x="6373" y="16189"/>
                  </a:lnTo>
                  <a:lnTo>
                    <a:pt x="7648" y="16571"/>
                  </a:lnTo>
                  <a:lnTo>
                    <a:pt x="8923" y="16953"/>
                  </a:lnTo>
                  <a:lnTo>
                    <a:pt x="10197" y="17208"/>
                  </a:lnTo>
                  <a:lnTo>
                    <a:pt x="11599" y="17463"/>
                  </a:lnTo>
                  <a:lnTo>
                    <a:pt x="14276" y="17591"/>
                  </a:lnTo>
                  <a:lnTo>
                    <a:pt x="17080" y="17463"/>
                  </a:lnTo>
                  <a:lnTo>
                    <a:pt x="18355" y="17208"/>
                  </a:lnTo>
                  <a:lnTo>
                    <a:pt x="19630" y="16953"/>
                  </a:lnTo>
                  <a:lnTo>
                    <a:pt x="20904" y="16571"/>
                  </a:lnTo>
                  <a:lnTo>
                    <a:pt x="22179" y="16189"/>
                  </a:lnTo>
                  <a:lnTo>
                    <a:pt x="23326" y="15679"/>
                  </a:lnTo>
                  <a:lnTo>
                    <a:pt x="24346" y="15169"/>
                  </a:lnTo>
                  <a:lnTo>
                    <a:pt x="24346" y="15169"/>
                  </a:lnTo>
                  <a:lnTo>
                    <a:pt x="25365" y="14532"/>
                  </a:lnTo>
                  <a:lnTo>
                    <a:pt x="26258" y="13894"/>
                  </a:lnTo>
                  <a:lnTo>
                    <a:pt x="26895" y="13129"/>
                  </a:lnTo>
                  <a:lnTo>
                    <a:pt x="27532" y="12492"/>
                  </a:lnTo>
                  <a:lnTo>
                    <a:pt x="27915" y="11727"/>
                  </a:lnTo>
                  <a:lnTo>
                    <a:pt x="28297" y="10963"/>
                  </a:lnTo>
                  <a:lnTo>
                    <a:pt x="28552" y="10198"/>
                  </a:lnTo>
                  <a:lnTo>
                    <a:pt x="28552" y="9433"/>
                  </a:lnTo>
                  <a:lnTo>
                    <a:pt x="28552" y="8286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22" name="Google Shape;845;p20"/>
            <p:cNvSpPr/>
            <p:nvPr/>
          </p:nvSpPr>
          <p:spPr>
            <a:xfrm>
              <a:off x="4479175" y="3144275"/>
              <a:ext cx="713825" cy="414275"/>
            </a:xfrm>
            <a:custGeom>
              <a:avLst/>
              <a:ahLst/>
              <a:rect l="l" t="t" r="r" b="b"/>
              <a:pathLst>
                <a:path w="28553" h="16571" extrusionOk="0">
                  <a:moveTo>
                    <a:pt x="14276" y="1"/>
                  </a:moveTo>
                  <a:lnTo>
                    <a:pt x="11599" y="128"/>
                  </a:lnTo>
                  <a:lnTo>
                    <a:pt x="10197" y="383"/>
                  </a:lnTo>
                  <a:lnTo>
                    <a:pt x="8923" y="638"/>
                  </a:lnTo>
                  <a:lnTo>
                    <a:pt x="7648" y="893"/>
                  </a:lnTo>
                  <a:lnTo>
                    <a:pt x="6373" y="1403"/>
                  </a:lnTo>
                  <a:lnTo>
                    <a:pt x="5226" y="1913"/>
                  </a:lnTo>
                  <a:lnTo>
                    <a:pt x="4207" y="2423"/>
                  </a:lnTo>
                  <a:lnTo>
                    <a:pt x="3187" y="3060"/>
                  </a:lnTo>
                  <a:lnTo>
                    <a:pt x="2295" y="3697"/>
                  </a:lnTo>
                  <a:lnTo>
                    <a:pt x="1657" y="4462"/>
                  </a:lnTo>
                  <a:lnTo>
                    <a:pt x="1020" y="5099"/>
                  </a:lnTo>
                  <a:lnTo>
                    <a:pt x="638" y="5864"/>
                  </a:lnTo>
                  <a:lnTo>
                    <a:pt x="255" y="6629"/>
                  </a:lnTo>
                  <a:lnTo>
                    <a:pt x="0" y="7521"/>
                  </a:lnTo>
                  <a:lnTo>
                    <a:pt x="0" y="8286"/>
                  </a:lnTo>
                  <a:lnTo>
                    <a:pt x="0" y="9051"/>
                  </a:lnTo>
                  <a:lnTo>
                    <a:pt x="255" y="9815"/>
                  </a:lnTo>
                  <a:lnTo>
                    <a:pt x="638" y="10580"/>
                  </a:lnTo>
                  <a:lnTo>
                    <a:pt x="1020" y="11345"/>
                  </a:lnTo>
                  <a:lnTo>
                    <a:pt x="1657" y="12110"/>
                  </a:lnTo>
                  <a:lnTo>
                    <a:pt x="2295" y="12747"/>
                  </a:lnTo>
                  <a:lnTo>
                    <a:pt x="3187" y="13512"/>
                  </a:lnTo>
                  <a:lnTo>
                    <a:pt x="4207" y="14149"/>
                  </a:lnTo>
                  <a:lnTo>
                    <a:pt x="5226" y="14659"/>
                  </a:lnTo>
                  <a:lnTo>
                    <a:pt x="6373" y="15169"/>
                  </a:lnTo>
                  <a:lnTo>
                    <a:pt x="7648" y="15551"/>
                  </a:lnTo>
                  <a:lnTo>
                    <a:pt x="8923" y="15934"/>
                  </a:lnTo>
                  <a:lnTo>
                    <a:pt x="10197" y="16189"/>
                  </a:lnTo>
                  <a:lnTo>
                    <a:pt x="11599" y="16316"/>
                  </a:lnTo>
                  <a:lnTo>
                    <a:pt x="14276" y="16571"/>
                  </a:lnTo>
                  <a:lnTo>
                    <a:pt x="17080" y="16316"/>
                  </a:lnTo>
                  <a:lnTo>
                    <a:pt x="18355" y="16189"/>
                  </a:lnTo>
                  <a:lnTo>
                    <a:pt x="19630" y="15934"/>
                  </a:lnTo>
                  <a:lnTo>
                    <a:pt x="20904" y="15551"/>
                  </a:lnTo>
                  <a:lnTo>
                    <a:pt x="22179" y="15169"/>
                  </a:lnTo>
                  <a:lnTo>
                    <a:pt x="23326" y="14659"/>
                  </a:lnTo>
                  <a:lnTo>
                    <a:pt x="24346" y="14149"/>
                  </a:lnTo>
                  <a:lnTo>
                    <a:pt x="25365" y="13512"/>
                  </a:lnTo>
                  <a:lnTo>
                    <a:pt x="26258" y="12747"/>
                  </a:lnTo>
                  <a:lnTo>
                    <a:pt x="26895" y="12110"/>
                  </a:lnTo>
                  <a:lnTo>
                    <a:pt x="27532" y="11345"/>
                  </a:lnTo>
                  <a:lnTo>
                    <a:pt x="28042" y="10580"/>
                  </a:lnTo>
                  <a:lnTo>
                    <a:pt x="28297" y="9815"/>
                  </a:lnTo>
                  <a:lnTo>
                    <a:pt x="28552" y="9051"/>
                  </a:lnTo>
                  <a:lnTo>
                    <a:pt x="28552" y="8286"/>
                  </a:lnTo>
                  <a:lnTo>
                    <a:pt x="28552" y="7521"/>
                  </a:lnTo>
                  <a:lnTo>
                    <a:pt x="28297" y="6629"/>
                  </a:lnTo>
                  <a:lnTo>
                    <a:pt x="28042" y="5864"/>
                  </a:lnTo>
                  <a:lnTo>
                    <a:pt x="27532" y="5099"/>
                  </a:lnTo>
                  <a:lnTo>
                    <a:pt x="26895" y="4462"/>
                  </a:lnTo>
                  <a:lnTo>
                    <a:pt x="26258" y="3697"/>
                  </a:lnTo>
                  <a:lnTo>
                    <a:pt x="25365" y="3060"/>
                  </a:lnTo>
                  <a:lnTo>
                    <a:pt x="24346" y="2423"/>
                  </a:lnTo>
                  <a:lnTo>
                    <a:pt x="23326" y="1913"/>
                  </a:lnTo>
                  <a:lnTo>
                    <a:pt x="22179" y="1403"/>
                  </a:lnTo>
                  <a:lnTo>
                    <a:pt x="20904" y="893"/>
                  </a:lnTo>
                  <a:lnTo>
                    <a:pt x="19630" y="638"/>
                  </a:lnTo>
                  <a:lnTo>
                    <a:pt x="18355" y="383"/>
                  </a:lnTo>
                  <a:lnTo>
                    <a:pt x="17080" y="128"/>
                  </a:lnTo>
                  <a:lnTo>
                    <a:pt x="14276" y="1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23" name="Google Shape;846;p20"/>
            <p:cNvSpPr/>
            <p:nvPr/>
          </p:nvSpPr>
          <p:spPr>
            <a:xfrm>
              <a:off x="4479175" y="3144275"/>
              <a:ext cx="713825" cy="414275"/>
            </a:xfrm>
            <a:custGeom>
              <a:avLst/>
              <a:ahLst/>
              <a:rect l="l" t="t" r="r" b="b"/>
              <a:pathLst>
                <a:path w="28553" h="16571" fill="none" extrusionOk="0">
                  <a:moveTo>
                    <a:pt x="4207" y="2423"/>
                  </a:moveTo>
                  <a:lnTo>
                    <a:pt x="4207" y="2423"/>
                  </a:lnTo>
                  <a:lnTo>
                    <a:pt x="3187" y="3060"/>
                  </a:lnTo>
                  <a:lnTo>
                    <a:pt x="2295" y="3697"/>
                  </a:lnTo>
                  <a:lnTo>
                    <a:pt x="1657" y="4462"/>
                  </a:lnTo>
                  <a:lnTo>
                    <a:pt x="1020" y="5099"/>
                  </a:lnTo>
                  <a:lnTo>
                    <a:pt x="638" y="5864"/>
                  </a:lnTo>
                  <a:lnTo>
                    <a:pt x="255" y="6629"/>
                  </a:lnTo>
                  <a:lnTo>
                    <a:pt x="0" y="7521"/>
                  </a:lnTo>
                  <a:lnTo>
                    <a:pt x="0" y="8286"/>
                  </a:lnTo>
                  <a:lnTo>
                    <a:pt x="0" y="9051"/>
                  </a:lnTo>
                  <a:lnTo>
                    <a:pt x="255" y="9815"/>
                  </a:lnTo>
                  <a:lnTo>
                    <a:pt x="638" y="10580"/>
                  </a:lnTo>
                  <a:lnTo>
                    <a:pt x="1020" y="11345"/>
                  </a:lnTo>
                  <a:lnTo>
                    <a:pt x="1657" y="12110"/>
                  </a:lnTo>
                  <a:lnTo>
                    <a:pt x="2295" y="12747"/>
                  </a:lnTo>
                  <a:lnTo>
                    <a:pt x="3187" y="13512"/>
                  </a:lnTo>
                  <a:lnTo>
                    <a:pt x="4207" y="14149"/>
                  </a:lnTo>
                  <a:lnTo>
                    <a:pt x="4207" y="14149"/>
                  </a:lnTo>
                  <a:lnTo>
                    <a:pt x="5226" y="14659"/>
                  </a:lnTo>
                  <a:lnTo>
                    <a:pt x="6373" y="15169"/>
                  </a:lnTo>
                  <a:lnTo>
                    <a:pt x="7648" y="15551"/>
                  </a:lnTo>
                  <a:lnTo>
                    <a:pt x="8923" y="15934"/>
                  </a:lnTo>
                  <a:lnTo>
                    <a:pt x="10197" y="16189"/>
                  </a:lnTo>
                  <a:lnTo>
                    <a:pt x="11599" y="16316"/>
                  </a:lnTo>
                  <a:lnTo>
                    <a:pt x="14276" y="16571"/>
                  </a:lnTo>
                  <a:lnTo>
                    <a:pt x="17080" y="16316"/>
                  </a:lnTo>
                  <a:lnTo>
                    <a:pt x="18355" y="16189"/>
                  </a:lnTo>
                  <a:lnTo>
                    <a:pt x="19630" y="15934"/>
                  </a:lnTo>
                  <a:lnTo>
                    <a:pt x="20904" y="15551"/>
                  </a:lnTo>
                  <a:lnTo>
                    <a:pt x="22179" y="15169"/>
                  </a:lnTo>
                  <a:lnTo>
                    <a:pt x="23326" y="14659"/>
                  </a:lnTo>
                  <a:lnTo>
                    <a:pt x="24346" y="14149"/>
                  </a:lnTo>
                  <a:lnTo>
                    <a:pt x="24346" y="14149"/>
                  </a:lnTo>
                  <a:lnTo>
                    <a:pt x="25365" y="13512"/>
                  </a:lnTo>
                  <a:lnTo>
                    <a:pt x="26258" y="12747"/>
                  </a:lnTo>
                  <a:lnTo>
                    <a:pt x="26895" y="12110"/>
                  </a:lnTo>
                  <a:lnTo>
                    <a:pt x="27532" y="11345"/>
                  </a:lnTo>
                  <a:lnTo>
                    <a:pt x="28042" y="10580"/>
                  </a:lnTo>
                  <a:lnTo>
                    <a:pt x="28297" y="9815"/>
                  </a:lnTo>
                  <a:lnTo>
                    <a:pt x="28552" y="9051"/>
                  </a:lnTo>
                  <a:lnTo>
                    <a:pt x="28552" y="8286"/>
                  </a:lnTo>
                  <a:lnTo>
                    <a:pt x="28552" y="7521"/>
                  </a:lnTo>
                  <a:lnTo>
                    <a:pt x="28297" y="6629"/>
                  </a:lnTo>
                  <a:lnTo>
                    <a:pt x="28042" y="5864"/>
                  </a:lnTo>
                  <a:lnTo>
                    <a:pt x="27532" y="5099"/>
                  </a:lnTo>
                  <a:lnTo>
                    <a:pt x="26895" y="4462"/>
                  </a:lnTo>
                  <a:lnTo>
                    <a:pt x="26258" y="3697"/>
                  </a:lnTo>
                  <a:lnTo>
                    <a:pt x="25365" y="3060"/>
                  </a:lnTo>
                  <a:lnTo>
                    <a:pt x="24346" y="2423"/>
                  </a:lnTo>
                  <a:lnTo>
                    <a:pt x="24346" y="2423"/>
                  </a:lnTo>
                  <a:lnTo>
                    <a:pt x="23326" y="1913"/>
                  </a:lnTo>
                  <a:lnTo>
                    <a:pt x="22179" y="1403"/>
                  </a:lnTo>
                  <a:lnTo>
                    <a:pt x="20904" y="893"/>
                  </a:lnTo>
                  <a:lnTo>
                    <a:pt x="19630" y="638"/>
                  </a:lnTo>
                  <a:lnTo>
                    <a:pt x="18355" y="383"/>
                  </a:lnTo>
                  <a:lnTo>
                    <a:pt x="17080" y="128"/>
                  </a:lnTo>
                  <a:lnTo>
                    <a:pt x="14276" y="1"/>
                  </a:lnTo>
                  <a:lnTo>
                    <a:pt x="11599" y="128"/>
                  </a:lnTo>
                  <a:lnTo>
                    <a:pt x="10197" y="383"/>
                  </a:lnTo>
                  <a:lnTo>
                    <a:pt x="8923" y="638"/>
                  </a:lnTo>
                  <a:lnTo>
                    <a:pt x="7648" y="893"/>
                  </a:lnTo>
                  <a:lnTo>
                    <a:pt x="6373" y="1403"/>
                  </a:lnTo>
                  <a:lnTo>
                    <a:pt x="5226" y="1913"/>
                  </a:lnTo>
                  <a:lnTo>
                    <a:pt x="4207" y="2423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24" name="Google Shape;847;p20"/>
            <p:cNvSpPr/>
            <p:nvPr/>
          </p:nvSpPr>
          <p:spPr>
            <a:xfrm>
              <a:off x="4479175" y="3144275"/>
              <a:ext cx="713825" cy="414275"/>
            </a:xfrm>
            <a:custGeom>
              <a:avLst/>
              <a:ahLst/>
              <a:rect l="l" t="t" r="r" b="b"/>
              <a:pathLst>
                <a:path w="28553" h="16571" extrusionOk="0">
                  <a:moveTo>
                    <a:pt x="14276" y="1"/>
                  </a:moveTo>
                  <a:lnTo>
                    <a:pt x="11599" y="128"/>
                  </a:lnTo>
                  <a:lnTo>
                    <a:pt x="10197" y="383"/>
                  </a:lnTo>
                  <a:lnTo>
                    <a:pt x="8923" y="638"/>
                  </a:lnTo>
                  <a:lnTo>
                    <a:pt x="7648" y="893"/>
                  </a:lnTo>
                  <a:lnTo>
                    <a:pt x="6373" y="1403"/>
                  </a:lnTo>
                  <a:lnTo>
                    <a:pt x="5226" y="1913"/>
                  </a:lnTo>
                  <a:lnTo>
                    <a:pt x="4207" y="2423"/>
                  </a:lnTo>
                  <a:lnTo>
                    <a:pt x="3187" y="3060"/>
                  </a:lnTo>
                  <a:lnTo>
                    <a:pt x="2295" y="3697"/>
                  </a:lnTo>
                  <a:lnTo>
                    <a:pt x="1657" y="4462"/>
                  </a:lnTo>
                  <a:lnTo>
                    <a:pt x="1020" y="5099"/>
                  </a:lnTo>
                  <a:lnTo>
                    <a:pt x="638" y="5864"/>
                  </a:lnTo>
                  <a:lnTo>
                    <a:pt x="255" y="6629"/>
                  </a:lnTo>
                  <a:lnTo>
                    <a:pt x="0" y="7521"/>
                  </a:lnTo>
                  <a:lnTo>
                    <a:pt x="0" y="8286"/>
                  </a:lnTo>
                  <a:lnTo>
                    <a:pt x="0" y="9051"/>
                  </a:lnTo>
                  <a:lnTo>
                    <a:pt x="255" y="9815"/>
                  </a:lnTo>
                  <a:lnTo>
                    <a:pt x="638" y="10580"/>
                  </a:lnTo>
                  <a:lnTo>
                    <a:pt x="1020" y="11345"/>
                  </a:lnTo>
                  <a:lnTo>
                    <a:pt x="1657" y="12110"/>
                  </a:lnTo>
                  <a:lnTo>
                    <a:pt x="2295" y="12747"/>
                  </a:lnTo>
                  <a:lnTo>
                    <a:pt x="3187" y="13512"/>
                  </a:lnTo>
                  <a:lnTo>
                    <a:pt x="4207" y="14149"/>
                  </a:lnTo>
                  <a:lnTo>
                    <a:pt x="5226" y="14659"/>
                  </a:lnTo>
                  <a:lnTo>
                    <a:pt x="6373" y="15169"/>
                  </a:lnTo>
                  <a:lnTo>
                    <a:pt x="7648" y="15551"/>
                  </a:lnTo>
                  <a:lnTo>
                    <a:pt x="8923" y="15934"/>
                  </a:lnTo>
                  <a:lnTo>
                    <a:pt x="10197" y="16189"/>
                  </a:lnTo>
                  <a:lnTo>
                    <a:pt x="11599" y="16316"/>
                  </a:lnTo>
                  <a:lnTo>
                    <a:pt x="14276" y="16571"/>
                  </a:lnTo>
                  <a:lnTo>
                    <a:pt x="17080" y="16316"/>
                  </a:lnTo>
                  <a:lnTo>
                    <a:pt x="18355" y="16189"/>
                  </a:lnTo>
                  <a:lnTo>
                    <a:pt x="19630" y="15934"/>
                  </a:lnTo>
                  <a:lnTo>
                    <a:pt x="20904" y="15551"/>
                  </a:lnTo>
                  <a:lnTo>
                    <a:pt x="22179" y="15169"/>
                  </a:lnTo>
                  <a:lnTo>
                    <a:pt x="23326" y="14659"/>
                  </a:lnTo>
                  <a:lnTo>
                    <a:pt x="24346" y="14149"/>
                  </a:lnTo>
                  <a:lnTo>
                    <a:pt x="25365" y="13512"/>
                  </a:lnTo>
                  <a:lnTo>
                    <a:pt x="26258" y="12747"/>
                  </a:lnTo>
                  <a:lnTo>
                    <a:pt x="26895" y="12110"/>
                  </a:lnTo>
                  <a:lnTo>
                    <a:pt x="27532" y="11345"/>
                  </a:lnTo>
                  <a:lnTo>
                    <a:pt x="28042" y="10580"/>
                  </a:lnTo>
                  <a:lnTo>
                    <a:pt x="28297" y="9815"/>
                  </a:lnTo>
                  <a:lnTo>
                    <a:pt x="28552" y="9051"/>
                  </a:lnTo>
                  <a:lnTo>
                    <a:pt x="28552" y="8286"/>
                  </a:lnTo>
                  <a:lnTo>
                    <a:pt x="28552" y="7521"/>
                  </a:lnTo>
                  <a:lnTo>
                    <a:pt x="28297" y="6629"/>
                  </a:lnTo>
                  <a:lnTo>
                    <a:pt x="28042" y="5864"/>
                  </a:lnTo>
                  <a:lnTo>
                    <a:pt x="27532" y="5099"/>
                  </a:lnTo>
                  <a:lnTo>
                    <a:pt x="26895" y="4462"/>
                  </a:lnTo>
                  <a:lnTo>
                    <a:pt x="26258" y="3697"/>
                  </a:lnTo>
                  <a:lnTo>
                    <a:pt x="25365" y="3060"/>
                  </a:lnTo>
                  <a:lnTo>
                    <a:pt x="24346" y="2423"/>
                  </a:lnTo>
                  <a:lnTo>
                    <a:pt x="22944" y="1658"/>
                  </a:lnTo>
                  <a:lnTo>
                    <a:pt x="21414" y="1148"/>
                  </a:lnTo>
                  <a:lnTo>
                    <a:pt x="21542" y="1530"/>
                  </a:lnTo>
                  <a:lnTo>
                    <a:pt x="21669" y="2168"/>
                  </a:lnTo>
                  <a:lnTo>
                    <a:pt x="21669" y="2932"/>
                  </a:lnTo>
                  <a:lnTo>
                    <a:pt x="21542" y="3825"/>
                  </a:lnTo>
                  <a:lnTo>
                    <a:pt x="21287" y="4589"/>
                  </a:lnTo>
                  <a:lnTo>
                    <a:pt x="21414" y="4844"/>
                  </a:lnTo>
                  <a:lnTo>
                    <a:pt x="21542" y="5099"/>
                  </a:lnTo>
                  <a:lnTo>
                    <a:pt x="21669" y="5482"/>
                  </a:lnTo>
                  <a:lnTo>
                    <a:pt x="21669" y="5737"/>
                  </a:lnTo>
                  <a:lnTo>
                    <a:pt x="21542" y="5992"/>
                  </a:lnTo>
                  <a:lnTo>
                    <a:pt x="21287" y="6246"/>
                  </a:lnTo>
                  <a:lnTo>
                    <a:pt x="20649" y="6756"/>
                  </a:lnTo>
                  <a:lnTo>
                    <a:pt x="20267" y="7011"/>
                  </a:lnTo>
                  <a:lnTo>
                    <a:pt x="19630" y="7266"/>
                  </a:lnTo>
                  <a:lnTo>
                    <a:pt x="18482" y="7394"/>
                  </a:lnTo>
                  <a:lnTo>
                    <a:pt x="17208" y="7266"/>
                  </a:lnTo>
                  <a:lnTo>
                    <a:pt x="16698" y="7011"/>
                  </a:lnTo>
                  <a:lnTo>
                    <a:pt x="16188" y="6756"/>
                  </a:lnTo>
                  <a:lnTo>
                    <a:pt x="15551" y="6246"/>
                  </a:lnTo>
                  <a:lnTo>
                    <a:pt x="15296" y="5992"/>
                  </a:lnTo>
                  <a:lnTo>
                    <a:pt x="15296" y="5737"/>
                  </a:lnTo>
                  <a:lnTo>
                    <a:pt x="15296" y="5354"/>
                  </a:lnTo>
                  <a:lnTo>
                    <a:pt x="15296" y="5099"/>
                  </a:lnTo>
                  <a:lnTo>
                    <a:pt x="15423" y="4844"/>
                  </a:lnTo>
                  <a:lnTo>
                    <a:pt x="15678" y="4462"/>
                  </a:lnTo>
                  <a:lnTo>
                    <a:pt x="15423" y="3697"/>
                  </a:lnTo>
                  <a:lnTo>
                    <a:pt x="15296" y="2932"/>
                  </a:lnTo>
                  <a:lnTo>
                    <a:pt x="15296" y="2168"/>
                  </a:lnTo>
                  <a:lnTo>
                    <a:pt x="15423" y="1530"/>
                  </a:lnTo>
                  <a:lnTo>
                    <a:pt x="15551" y="1148"/>
                  </a:lnTo>
                  <a:lnTo>
                    <a:pt x="15678" y="1020"/>
                  </a:lnTo>
                  <a:lnTo>
                    <a:pt x="16061" y="638"/>
                  </a:lnTo>
                  <a:lnTo>
                    <a:pt x="15806" y="1"/>
                  </a:lnTo>
                  <a:close/>
                </a:path>
              </a:pathLst>
            </a:custGeom>
            <a:solidFill>
              <a:srgbClr val="B2D5CE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25" name="Google Shape;848;p20"/>
            <p:cNvSpPr/>
            <p:nvPr/>
          </p:nvSpPr>
          <p:spPr>
            <a:xfrm>
              <a:off x="4479175" y="3144275"/>
              <a:ext cx="713825" cy="414275"/>
            </a:xfrm>
            <a:custGeom>
              <a:avLst/>
              <a:ahLst/>
              <a:rect l="l" t="t" r="r" b="b"/>
              <a:pathLst>
                <a:path w="28553" h="16571" fill="none" extrusionOk="0">
                  <a:moveTo>
                    <a:pt x="14276" y="1"/>
                  </a:moveTo>
                  <a:lnTo>
                    <a:pt x="14276" y="1"/>
                  </a:lnTo>
                  <a:lnTo>
                    <a:pt x="11599" y="128"/>
                  </a:lnTo>
                  <a:lnTo>
                    <a:pt x="10197" y="383"/>
                  </a:lnTo>
                  <a:lnTo>
                    <a:pt x="8923" y="638"/>
                  </a:lnTo>
                  <a:lnTo>
                    <a:pt x="7648" y="893"/>
                  </a:lnTo>
                  <a:lnTo>
                    <a:pt x="6373" y="1403"/>
                  </a:lnTo>
                  <a:lnTo>
                    <a:pt x="5226" y="1913"/>
                  </a:lnTo>
                  <a:lnTo>
                    <a:pt x="4207" y="2423"/>
                  </a:lnTo>
                  <a:lnTo>
                    <a:pt x="4207" y="2423"/>
                  </a:lnTo>
                  <a:lnTo>
                    <a:pt x="3187" y="3060"/>
                  </a:lnTo>
                  <a:lnTo>
                    <a:pt x="2295" y="3697"/>
                  </a:lnTo>
                  <a:lnTo>
                    <a:pt x="1657" y="4462"/>
                  </a:lnTo>
                  <a:lnTo>
                    <a:pt x="1020" y="5099"/>
                  </a:lnTo>
                  <a:lnTo>
                    <a:pt x="638" y="5864"/>
                  </a:lnTo>
                  <a:lnTo>
                    <a:pt x="255" y="6629"/>
                  </a:lnTo>
                  <a:lnTo>
                    <a:pt x="0" y="7521"/>
                  </a:lnTo>
                  <a:lnTo>
                    <a:pt x="0" y="8286"/>
                  </a:lnTo>
                  <a:lnTo>
                    <a:pt x="0" y="8286"/>
                  </a:lnTo>
                  <a:lnTo>
                    <a:pt x="0" y="9051"/>
                  </a:lnTo>
                  <a:lnTo>
                    <a:pt x="255" y="9815"/>
                  </a:lnTo>
                  <a:lnTo>
                    <a:pt x="638" y="10580"/>
                  </a:lnTo>
                  <a:lnTo>
                    <a:pt x="1020" y="11345"/>
                  </a:lnTo>
                  <a:lnTo>
                    <a:pt x="1657" y="12110"/>
                  </a:lnTo>
                  <a:lnTo>
                    <a:pt x="2295" y="12747"/>
                  </a:lnTo>
                  <a:lnTo>
                    <a:pt x="3187" y="13512"/>
                  </a:lnTo>
                  <a:lnTo>
                    <a:pt x="4207" y="14149"/>
                  </a:lnTo>
                  <a:lnTo>
                    <a:pt x="4207" y="14149"/>
                  </a:lnTo>
                  <a:lnTo>
                    <a:pt x="5226" y="14659"/>
                  </a:lnTo>
                  <a:lnTo>
                    <a:pt x="6373" y="15169"/>
                  </a:lnTo>
                  <a:lnTo>
                    <a:pt x="7648" y="15551"/>
                  </a:lnTo>
                  <a:lnTo>
                    <a:pt x="8923" y="15934"/>
                  </a:lnTo>
                  <a:lnTo>
                    <a:pt x="10197" y="16189"/>
                  </a:lnTo>
                  <a:lnTo>
                    <a:pt x="11599" y="16316"/>
                  </a:lnTo>
                  <a:lnTo>
                    <a:pt x="14276" y="16571"/>
                  </a:lnTo>
                  <a:lnTo>
                    <a:pt x="14276" y="16571"/>
                  </a:lnTo>
                  <a:lnTo>
                    <a:pt x="17080" y="16316"/>
                  </a:lnTo>
                  <a:lnTo>
                    <a:pt x="18355" y="16189"/>
                  </a:lnTo>
                  <a:lnTo>
                    <a:pt x="19630" y="15934"/>
                  </a:lnTo>
                  <a:lnTo>
                    <a:pt x="20904" y="15551"/>
                  </a:lnTo>
                  <a:lnTo>
                    <a:pt x="22179" y="15169"/>
                  </a:lnTo>
                  <a:lnTo>
                    <a:pt x="23326" y="14659"/>
                  </a:lnTo>
                  <a:lnTo>
                    <a:pt x="24346" y="14149"/>
                  </a:lnTo>
                  <a:lnTo>
                    <a:pt x="24346" y="14149"/>
                  </a:lnTo>
                  <a:lnTo>
                    <a:pt x="25365" y="13512"/>
                  </a:lnTo>
                  <a:lnTo>
                    <a:pt x="26258" y="12747"/>
                  </a:lnTo>
                  <a:lnTo>
                    <a:pt x="26895" y="12110"/>
                  </a:lnTo>
                  <a:lnTo>
                    <a:pt x="27532" y="11345"/>
                  </a:lnTo>
                  <a:lnTo>
                    <a:pt x="28042" y="10580"/>
                  </a:lnTo>
                  <a:lnTo>
                    <a:pt x="28297" y="9815"/>
                  </a:lnTo>
                  <a:lnTo>
                    <a:pt x="28552" y="9051"/>
                  </a:lnTo>
                  <a:lnTo>
                    <a:pt x="28552" y="8286"/>
                  </a:lnTo>
                  <a:lnTo>
                    <a:pt x="28552" y="8286"/>
                  </a:lnTo>
                  <a:lnTo>
                    <a:pt x="28552" y="8286"/>
                  </a:lnTo>
                  <a:lnTo>
                    <a:pt x="28552" y="7521"/>
                  </a:lnTo>
                  <a:lnTo>
                    <a:pt x="28297" y="6629"/>
                  </a:lnTo>
                  <a:lnTo>
                    <a:pt x="28042" y="5864"/>
                  </a:lnTo>
                  <a:lnTo>
                    <a:pt x="27532" y="5099"/>
                  </a:lnTo>
                  <a:lnTo>
                    <a:pt x="26895" y="4462"/>
                  </a:lnTo>
                  <a:lnTo>
                    <a:pt x="26258" y="3697"/>
                  </a:lnTo>
                  <a:lnTo>
                    <a:pt x="25365" y="3060"/>
                  </a:lnTo>
                  <a:lnTo>
                    <a:pt x="24346" y="2423"/>
                  </a:lnTo>
                  <a:lnTo>
                    <a:pt x="24346" y="2423"/>
                  </a:lnTo>
                  <a:lnTo>
                    <a:pt x="22944" y="1658"/>
                  </a:lnTo>
                  <a:lnTo>
                    <a:pt x="21414" y="1148"/>
                  </a:lnTo>
                  <a:lnTo>
                    <a:pt x="21414" y="1148"/>
                  </a:lnTo>
                  <a:lnTo>
                    <a:pt x="21414" y="1148"/>
                  </a:lnTo>
                  <a:lnTo>
                    <a:pt x="21414" y="1148"/>
                  </a:lnTo>
                  <a:lnTo>
                    <a:pt x="21542" y="1530"/>
                  </a:lnTo>
                  <a:lnTo>
                    <a:pt x="21542" y="1530"/>
                  </a:lnTo>
                  <a:lnTo>
                    <a:pt x="21669" y="2168"/>
                  </a:lnTo>
                  <a:lnTo>
                    <a:pt x="21669" y="2932"/>
                  </a:lnTo>
                  <a:lnTo>
                    <a:pt x="21542" y="3825"/>
                  </a:lnTo>
                  <a:lnTo>
                    <a:pt x="21287" y="4589"/>
                  </a:lnTo>
                  <a:lnTo>
                    <a:pt x="21287" y="4589"/>
                  </a:lnTo>
                  <a:lnTo>
                    <a:pt x="21414" y="4844"/>
                  </a:lnTo>
                  <a:lnTo>
                    <a:pt x="21542" y="5099"/>
                  </a:lnTo>
                  <a:lnTo>
                    <a:pt x="21669" y="5482"/>
                  </a:lnTo>
                  <a:lnTo>
                    <a:pt x="21669" y="5737"/>
                  </a:lnTo>
                  <a:lnTo>
                    <a:pt x="21542" y="5992"/>
                  </a:lnTo>
                  <a:lnTo>
                    <a:pt x="21287" y="6246"/>
                  </a:lnTo>
                  <a:lnTo>
                    <a:pt x="20649" y="6756"/>
                  </a:lnTo>
                  <a:lnTo>
                    <a:pt x="20649" y="6756"/>
                  </a:lnTo>
                  <a:lnTo>
                    <a:pt x="20267" y="7011"/>
                  </a:lnTo>
                  <a:lnTo>
                    <a:pt x="19630" y="7266"/>
                  </a:lnTo>
                  <a:lnTo>
                    <a:pt x="18482" y="7394"/>
                  </a:lnTo>
                  <a:lnTo>
                    <a:pt x="18482" y="7394"/>
                  </a:lnTo>
                  <a:lnTo>
                    <a:pt x="17208" y="7266"/>
                  </a:lnTo>
                  <a:lnTo>
                    <a:pt x="16698" y="7011"/>
                  </a:lnTo>
                  <a:lnTo>
                    <a:pt x="16188" y="6756"/>
                  </a:lnTo>
                  <a:lnTo>
                    <a:pt x="16188" y="6756"/>
                  </a:lnTo>
                  <a:lnTo>
                    <a:pt x="15551" y="6246"/>
                  </a:lnTo>
                  <a:lnTo>
                    <a:pt x="15296" y="5992"/>
                  </a:lnTo>
                  <a:lnTo>
                    <a:pt x="15296" y="5737"/>
                  </a:lnTo>
                  <a:lnTo>
                    <a:pt x="15296" y="5354"/>
                  </a:lnTo>
                  <a:lnTo>
                    <a:pt x="15296" y="5099"/>
                  </a:lnTo>
                  <a:lnTo>
                    <a:pt x="15423" y="4844"/>
                  </a:lnTo>
                  <a:lnTo>
                    <a:pt x="15678" y="4462"/>
                  </a:lnTo>
                  <a:lnTo>
                    <a:pt x="15678" y="4462"/>
                  </a:lnTo>
                  <a:lnTo>
                    <a:pt x="15423" y="3697"/>
                  </a:lnTo>
                  <a:lnTo>
                    <a:pt x="15296" y="2932"/>
                  </a:lnTo>
                  <a:lnTo>
                    <a:pt x="15296" y="2168"/>
                  </a:lnTo>
                  <a:lnTo>
                    <a:pt x="15423" y="1530"/>
                  </a:lnTo>
                  <a:lnTo>
                    <a:pt x="15423" y="1530"/>
                  </a:lnTo>
                  <a:lnTo>
                    <a:pt x="15551" y="1148"/>
                  </a:lnTo>
                  <a:lnTo>
                    <a:pt x="15551" y="1148"/>
                  </a:lnTo>
                  <a:lnTo>
                    <a:pt x="15678" y="1020"/>
                  </a:lnTo>
                  <a:lnTo>
                    <a:pt x="15678" y="1020"/>
                  </a:lnTo>
                  <a:lnTo>
                    <a:pt x="16061" y="638"/>
                  </a:lnTo>
                  <a:lnTo>
                    <a:pt x="16061" y="638"/>
                  </a:lnTo>
                  <a:lnTo>
                    <a:pt x="16061" y="638"/>
                  </a:lnTo>
                  <a:lnTo>
                    <a:pt x="16061" y="638"/>
                  </a:lnTo>
                  <a:lnTo>
                    <a:pt x="15806" y="1"/>
                  </a:lnTo>
                  <a:lnTo>
                    <a:pt x="15806" y="1"/>
                  </a:lnTo>
                  <a:lnTo>
                    <a:pt x="14276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26" name="Google Shape;849;p20"/>
            <p:cNvSpPr/>
            <p:nvPr/>
          </p:nvSpPr>
          <p:spPr>
            <a:xfrm>
              <a:off x="4558825" y="3306800"/>
              <a:ext cx="315500" cy="181650"/>
            </a:xfrm>
            <a:custGeom>
              <a:avLst/>
              <a:ahLst/>
              <a:rect l="l" t="t" r="r" b="b"/>
              <a:pathLst>
                <a:path w="12620" h="7266" extrusionOk="0">
                  <a:moveTo>
                    <a:pt x="5354" y="0"/>
                  </a:moveTo>
                  <a:lnTo>
                    <a:pt x="1" y="3059"/>
                  </a:lnTo>
                  <a:lnTo>
                    <a:pt x="7394" y="7266"/>
                  </a:lnTo>
                  <a:lnTo>
                    <a:pt x="12620" y="4207"/>
                  </a:lnTo>
                  <a:lnTo>
                    <a:pt x="5354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27" name="Google Shape;850;p20"/>
            <p:cNvSpPr/>
            <p:nvPr/>
          </p:nvSpPr>
          <p:spPr>
            <a:xfrm>
              <a:off x="4740475" y="3383275"/>
              <a:ext cx="127475" cy="98800"/>
            </a:xfrm>
            <a:custGeom>
              <a:avLst/>
              <a:ahLst/>
              <a:rect l="l" t="t" r="r" b="b"/>
              <a:pathLst>
                <a:path w="5099" h="3952" extrusionOk="0">
                  <a:moveTo>
                    <a:pt x="5099" y="0"/>
                  </a:moveTo>
                  <a:lnTo>
                    <a:pt x="128" y="2932"/>
                  </a:lnTo>
                  <a:lnTo>
                    <a:pt x="0" y="3060"/>
                  </a:lnTo>
                  <a:lnTo>
                    <a:pt x="0" y="3952"/>
                  </a:lnTo>
                  <a:lnTo>
                    <a:pt x="5099" y="1020"/>
                  </a:lnTo>
                  <a:lnTo>
                    <a:pt x="5099" y="510"/>
                  </a:lnTo>
                  <a:lnTo>
                    <a:pt x="5099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28" name="Google Shape;851;p20"/>
            <p:cNvSpPr/>
            <p:nvPr/>
          </p:nvSpPr>
          <p:spPr>
            <a:xfrm>
              <a:off x="4737275" y="3373725"/>
              <a:ext cx="137050" cy="117925"/>
            </a:xfrm>
            <a:custGeom>
              <a:avLst/>
              <a:ahLst/>
              <a:rect l="l" t="t" r="r" b="b"/>
              <a:pathLst>
                <a:path w="5482" h="4717" extrusionOk="0">
                  <a:moveTo>
                    <a:pt x="5482" y="0"/>
                  </a:moveTo>
                  <a:lnTo>
                    <a:pt x="383" y="2932"/>
                  </a:lnTo>
                  <a:lnTo>
                    <a:pt x="128" y="3187"/>
                  </a:lnTo>
                  <a:lnTo>
                    <a:pt x="1" y="3569"/>
                  </a:lnTo>
                  <a:lnTo>
                    <a:pt x="1" y="4461"/>
                  </a:lnTo>
                  <a:lnTo>
                    <a:pt x="1" y="4589"/>
                  </a:lnTo>
                  <a:lnTo>
                    <a:pt x="128" y="4716"/>
                  </a:lnTo>
                  <a:lnTo>
                    <a:pt x="383" y="4716"/>
                  </a:lnTo>
                  <a:lnTo>
                    <a:pt x="5482" y="1785"/>
                  </a:lnTo>
                  <a:lnTo>
                    <a:pt x="5482" y="1530"/>
                  </a:lnTo>
                  <a:lnTo>
                    <a:pt x="511" y="4461"/>
                  </a:lnTo>
                  <a:lnTo>
                    <a:pt x="256" y="4461"/>
                  </a:lnTo>
                  <a:lnTo>
                    <a:pt x="256" y="4334"/>
                  </a:lnTo>
                  <a:lnTo>
                    <a:pt x="256" y="3569"/>
                  </a:lnTo>
                  <a:lnTo>
                    <a:pt x="256" y="3314"/>
                  </a:lnTo>
                  <a:lnTo>
                    <a:pt x="511" y="3059"/>
                  </a:lnTo>
                  <a:lnTo>
                    <a:pt x="5482" y="255"/>
                  </a:lnTo>
                  <a:lnTo>
                    <a:pt x="5482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29" name="Google Shape;852;p20"/>
            <p:cNvSpPr/>
            <p:nvPr/>
          </p:nvSpPr>
          <p:spPr>
            <a:xfrm>
              <a:off x="4555650" y="3268550"/>
              <a:ext cx="318675" cy="223100"/>
            </a:xfrm>
            <a:custGeom>
              <a:avLst/>
              <a:ahLst/>
              <a:rect l="l" t="t" r="r" b="b"/>
              <a:pathLst>
                <a:path w="12747" h="8924" extrusionOk="0">
                  <a:moveTo>
                    <a:pt x="5481" y="1"/>
                  </a:moveTo>
                  <a:lnTo>
                    <a:pt x="383" y="2932"/>
                  </a:lnTo>
                  <a:lnTo>
                    <a:pt x="128" y="3187"/>
                  </a:lnTo>
                  <a:lnTo>
                    <a:pt x="0" y="3570"/>
                  </a:lnTo>
                  <a:lnTo>
                    <a:pt x="0" y="4462"/>
                  </a:lnTo>
                  <a:lnTo>
                    <a:pt x="0" y="4589"/>
                  </a:lnTo>
                  <a:lnTo>
                    <a:pt x="128" y="4717"/>
                  </a:lnTo>
                  <a:lnTo>
                    <a:pt x="7393" y="8923"/>
                  </a:lnTo>
                  <a:lnTo>
                    <a:pt x="7393" y="8923"/>
                  </a:lnTo>
                  <a:lnTo>
                    <a:pt x="7266" y="8796"/>
                  </a:lnTo>
                  <a:lnTo>
                    <a:pt x="7266" y="8668"/>
                  </a:lnTo>
                  <a:lnTo>
                    <a:pt x="7266" y="7776"/>
                  </a:lnTo>
                  <a:lnTo>
                    <a:pt x="7393" y="7394"/>
                  </a:lnTo>
                  <a:lnTo>
                    <a:pt x="7648" y="7139"/>
                  </a:lnTo>
                  <a:lnTo>
                    <a:pt x="12747" y="4207"/>
                  </a:lnTo>
                  <a:lnTo>
                    <a:pt x="5481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30" name="Google Shape;853;p20"/>
            <p:cNvSpPr/>
            <p:nvPr/>
          </p:nvSpPr>
          <p:spPr>
            <a:xfrm>
              <a:off x="4555650" y="3348225"/>
              <a:ext cx="184850" cy="143425"/>
            </a:xfrm>
            <a:custGeom>
              <a:avLst/>
              <a:ahLst/>
              <a:rect l="l" t="t" r="r" b="b"/>
              <a:pathLst>
                <a:path w="7394" h="5737" extrusionOk="0">
                  <a:moveTo>
                    <a:pt x="128" y="0"/>
                  </a:moveTo>
                  <a:lnTo>
                    <a:pt x="0" y="383"/>
                  </a:lnTo>
                  <a:lnTo>
                    <a:pt x="0" y="1275"/>
                  </a:lnTo>
                  <a:lnTo>
                    <a:pt x="0" y="1402"/>
                  </a:lnTo>
                  <a:lnTo>
                    <a:pt x="128" y="1530"/>
                  </a:lnTo>
                  <a:lnTo>
                    <a:pt x="7393" y="5736"/>
                  </a:lnTo>
                  <a:lnTo>
                    <a:pt x="7393" y="5736"/>
                  </a:lnTo>
                  <a:lnTo>
                    <a:pt x="7266" y="5609"/>
                  </a:lnTo>
                  <a:lnTo>
                    <a:pt x="7266" y="5481"/>
                  </a:lnTo>
                  <a:lnTo>
                    <a:pt x="7266" y="4589"/>
                  </a:lnTo>
                  <a:lnTo>
                    <a:pt x="7393" y="4207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31" name="Google Shape;854;p20"/>
            <p:cNvSpPr/>
            <p:nvPr/>
          </p:nvSpPr>
          <p:spPr>
            <a:xfrm>
              <a:off x="4861550" y="3255800"/>
              <a:ext cx="159375" cy="73325"/>
            </a:xfrm>
            <a:custGeom>
              <a:avLst/>
              <a:ahLst/>
              <a:rect l="l" t="t" r="r" b="b"/>
              <a:pathLst>
                <a:path w="6375" h="2933" extrusionOk="0">
                  <a:moveTo>
                    <a:pt x="383" y="1"/>
                  </a:moveTo>
                  <a:lnTo>
                    <a:pt x="128" y="383"/>
                  </a:lnTo>
                  <a:lnTo>
                    <a:pt x="1" y="638"/>
                  </a:lnTo>
                  <a:lnTo>
                    <a:pt x="1" y="893"/>
                  </a:lnTo>
                  <a:lnTo>
                    <a:pt x="1" y="1276"/>
                  </a:lnTo>
                  <a:lnTo>
                    <a:pt x="1" y="1531"/>
                  </a:lnTo>
                  <a:lnTo>
                    <a:pt x="256" y="1785"/>
                  </a:lnTo>
                  <a:lnTo>
                    <a:pt x="893" y="2295"/>
                  </a:lnTo>
                  <a:lnTo>
                    <a:pt x="1403" y="2550"/>
                  </a:lnTo>
                  <a:lnTo>
                    <a:pt x="1913" y="2805"/>
                  </a:lnTo>
                  <a:lnTo>
                    <a:pt x="3187" y="2933"/>
                  </a:lnTo>
                  <a:lnTo>
                    <a:pt x="4335" y="2805"/>
                  </a:lnTo>
                  <a:lnTo>
                    <a:pt x="4972" y="2550"/>
                  </a:lnTo>
                  <a:lnTo>
                    <a:pt x="5354" y="2295"/>
                  </a:lnTo>
                  <a:lnTo>
                    <a:pt x="5992" y="1785"/>
                  </a:lnTo>
                  <a:lnTo>
                    <a:pt x="6247" y="1531"/>
                  </a:lnTo>
                  <a:lnTo>
                    <a:pt x="6374" y="1276"/>
                  </a:lnTo>
                  <a:lnTo>
                    <a:pt x="6374" y="1021"/>
                  </a:lnTo>
                  <a:lnTo>
                    <a:pt x="6247" y="638"/>
                  </a:lnTo>
                  <a:lnTo>
                    <a:pt x="6119" y="383"/>
                  </a:lnTo>
                  <a:lnTo>
                    <a:pt x="5992" y="128"/>
                  </a:lnTo>
                  <a:lnTo>
                    <a:pt x="5609" y="766"/>
                  </a:lnTo>
                  <a:lnTo>
                    <a:pt x="5227" y="1148"/>
                  </a:lnTo>
                  <a:lnTo>
                    <a:pt x="5227" y="1276"/>
                  </a:lnTo>
                  <a:lnTo>
                    <a:pt x="5099" y="1276"/>
                  </a:lnTo>
                  <a:lnTo>
                    <a:pt x="5099" y="1403"/>
                  </a:lnTo>
                  <a:lnTo>
                    <a:pt x="4972" y="1403"/>
                  </a:lnTo>
                  <a:lnTo>
                    <a:pt x="4844" y="1531"/>
                  </a:lnTo>
                  <a:lnTo>
                    <a:pt x="4080" y="1785"/>
                  </a:lnTo>
                  <a:lnTo>
                    <a:pt x="3187" y="1913"/>
                  </a:lnTo>
                  <a:lnTo>
                    <a:pt x="2295" y="1785"/>
                  </a:lnTo>
                  <a:lnTo>
                    <a:pt x="1530" y="1531"/>
                  </a:lnTo>
                  <a:lnTo>
                    <a:pt x="1403" y="1403"/>
                  </a:lnTo>
                  <a:lnTo>
                    <a:pt x="1275" y="1403"/>
                  </a:lnTo>
                  <a:lnTo>
                    <a:pt x="1275" y="1276"/>
                  </a:lnTo>
                  <a:lnTo>
                    <a:pt x="1148" y="1276"/>
                  </a:lnTo>
                  <a:lnTo>
                    <a:pt x="1148" y="1148"/>
                  </a:lnTo>
                  <a:lnTo>
                    <a:pt x="766" y="638"/>
                  </a:lnTo>
                  <a:lnTo>
                    <a:pt x="383" y="1"/>
                  </a:lnTo>
                  <a:close/>
                </a:path>
              </a:pathLst>
            </a:custGeom>
            <a:solidFill>
              <a:srgbClr val="A9CAC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32" name="Google Shape;855;p20"/>
            <p:cNvSpPr/>
            <p:nvPr/>
          </p:nvSpPr>
          <p:spPr>
            <a:xfrm>
              <a:off x="4861550" y="3255800"/>
              <a:ext cx="159375" cy="73325"/>
            </a:xfrm>
            <a:custGeom>
              <a:avLst/>
              <a:ahLst/>
              <a:rect l="l" t="t" r="r" b="b"/>
              <a:pathLst>
                <a:path w="6375" h="2933" fill="none" extrusionOk="0">
                  <a:moveTo>
                    <a:pt x="383" y="1"/>
                  </a:moveTo>
                  <a:lnTo>
                    <a:pt x="383" y="1"/>
                  </a:lnTo>
                  <a:lnTo>
                    <a:pt x="128" y="383"/>
                  </a:lnTo>
                  <a:lnTo>
                    <a:pt x="1" y="638"/>
                  </a:lnTo>
                  <a:lnTo>
                    <a:pt x="1" y="893"/>
                  </a:lnTo>
                  <a:lnTo>
                    <a:pt x="1" y="1276"/>
                  </a:lnTo>
                  <a:lnTo>
                    <a:pt x="1" y="1531"/>
                  </a:lnTo>
                  <a:lnTo>
                    <a:pt x="256" y="1785"/>
                  </a:lnTo>
                  <a:lnTo>
                    <a:pt x="893" y="2295"/>
                  </a:lnTo>
                  <a:lnTo>
                    <a:pt x="893" y="2295"/>
                  </a:lnTo>
                  <a:lnTo>
                    <a:pt x="1403" y="2550"/>
                  </a:lnTo>
                  <a:lnTo>
                    <a:pt x="1913" y="2805"/>
                  </a:lnTo>
                  <a:lnTo>
                    <a:pt x="3187" y="2933"/>
                  </a:lnTo>
                  <a:lnTo>
                    <a:pt x="3187" y="2933"/>
                  </a:lnTo>
                  <a:lnTo>
                    <a:pt x="4335" y="2805"/>
                  </a:lnTo>
                  <a:lnTo>
                    <a:pt x="4972" y="2550"/>
                  </a:lnTo>
                  <a:lnTo>
                    <a:pt x="5354" y="2295"/>
                  </a:lnTo>
                  <a:lnTo>
                    <a:pt x="5354" y="2295"/>
                  </a:lnTo>
                  <a:lnTo>
                    <a:pt x="5992" y="1785"/>
                  </a:lnTo>
                  <a:lnTo>
                    <a:pt x="6247" y="1531"/>
                  </a:lnTo>
                  <a:lnTo>
                    <a:pt x="6374" y="1276"/>
                  </a:lnTo>
                  <a:lnTo>
                    <a:pt x="6374" y="1021"/>
                  </a:lnTo>
                  <a:lnTo>
                    <a:pt x="6247" y="638"/>
                  </a:lnTo>
                  <a:lnTo>
                    <a:pt x="6119" y="383"/>
                  </a:lnTo>
                  <a:lnTo>
                    <a:pt x="5992" y="128"/>
                  </a:lnTo>
                  <a:lnTo>
                    <a:pt x="5992" y="128"/>
                  </a:lnTo>
                  <a:lnTo>
                    <a:pt x="5609" y="766"/>
                  </a:lnTo>
                  <a:lnTo>
                    <a:pt x="5227" y="1148"/>
                  </a:lnTo>
                  <a:lnTo>
                    <a:pt x="5227" y="1276"/>
                  </a:lnTo>
                  <a:lnTo>
                    <a:pt x="5099" y="1276"/>
                  </a:lnTo>
                  <a:lnTo>
                    <a:pt x="5099" y="1403"/>
                  </a:lnTo>
                  <a:lnTo>
                    <a:pt x="5099" y="1403"/>
                  </a:lnTo>
                  <a:lnTo>
                    <a:pt x="4972" y="1403"/>
                  </a:lnTo>
                  <a:lnTo>
                    <a:pt x="4972" y="1403"/>
                  </a:lnTo>
                  <a:lnTo>
                    <a:pt x="4844" y="1531"/>
                  </a:lnTo>
                  <a:lnTo>
                    <a:pt x="4844" y="1531"/>
                  </a:lnTo>
                  <a:lnTo>
                    <a:pt x="4080" y="1785"/>
                  </a:lnTo>
                  <a:lnTo>
                    <a:pt x="3187" y="1913"/>
                  </a:lnTo>
                  <a:lnTo>
                    <a:pt x="3187" y="1913"/>
                  </a:lnTo>
                  <a:lnTo>
                    <a:pt x="2295" y="1785"/>
                  </a:lnTo>
                  <a:lnTo>
                    <a:pt x="1530" y="1531"/>
                  </a:lnTo>
                  <a:lnTo>
                    <a:pt x="1530" y="1531"/>
                  </a:lnTo>
                  <a:lnTo>
                    <a:pt x="1403" y="1403"/>
                  </a:lnTo>
                  <a:lnTo>
                    <a:pt x="1403" y="1403"/>
                  </a:lnTo>
                  <a:lnTo>
                    <a:pt x="1275" y="1403"/>
                  </a:lnTo>
                  <a:lnTo>
                    <a:pt x="1275" y="1276"/>
                  </a:lnTo>
                  <a:lnTo>
                    <a:pt x="1148" y="1276"/>
                  </a:lnTo>
                  <a:lnTo>
                    <a:pt x="1148" y="1148"/>
                  </a:lnTo>
                  <a:lnTo>
                    <a:pt x="1148" y="1148"/>
                  </a:lnTo>
                  <a:lnTo>
                    <a:pt x="766" y="638"/>
                  </a:lnTo>
                  <a:lnTo>
                    <a:pt x="383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33" name="Google Shape;856;p20"/>
            <p:cNvSpPr/>
            <p:nvPr/>
          </p:nvSpPr>
          <p:spPr>
            <a:xfrm>
              <a:off x="4861550" y="3166575"/>
              <a:ext cx="162550" cy="137050"/>
            </a:xfrm>
            <a:custGeom>
              <a:avLst/>
              <a:ahLst/>
              <a:rect l="l" t="t" r="r" b="b"/>
              <a:pathLst>
                <a:path w="6502" h="5482" extrusionOk="0">
                  <a:moveTo>
                    <a:pt x="511" y="1"/>
                  </a:moveTo>
                  <a:lnTo>
                    <a:pt x="128" y="383"/>
                  </a:lnTo>
                  <a:lnTo>
                    <a:pt x="1" y="893"/>
                  </a:lnTo>
                  <a:lnTo>
                    <a:pt x="1" y="1531"/>
                  </a:lnTo>
                  <a:lnTo>
                    <a:pt x="1" y="2295"/>
                  </a:lnTo>
                  <a:lnTo>
                    <a:pt x="128" y="2933"/>
                  </a:lnTo>
                  <a:lnTo>
                    <a:pt x="383" y="3697"/>
                  </a:lnTo>
                  <a:lnTo>
                    <a:pt x="766" y="4207"/>
                  </a:lnTo>
                  <a:lnTo>
                    <a:pt x="1148" y="4717"/>
                  </a:lnTo>
                  <a:lnTo>
                    <a:pt x="1148" y="4845"/>
                  </a:lnTo>
                  <a:lnTo>
                    <a:pt x="1275" y="4845"/>
                  </a:lnTo>
                  <a:lnTo>
                    <a:pt x="1275" y="4972"/>
                  </a:lnTo>
                  <a:lnTo>
                    <a:pt x="1403" y="4972"/>
                  </a:lnTo>
                  <a:lnTo>
                    <a:pt x="1530" y="5100"/>
                  </a:lnTo>
                  <a:lnTo>
                    <a:pt x="2295" y="5354"/>
                  </a:lnTo>
                  <a:lnTo>
                    <a:pt x="3187" y="5482"/>
                  </a:lnTo>
                  <a:lnTo>
                    <a:pt x="4080" y="5354"/>
                  </a:lnTo>
                  <a:lnTo>
                    <a:pt x="4844" y="5100"/>
                  </a:lnTo>
                  <a:lnTo>
                    <a:pt x="4972" y="4972"/>
                  </a:lnTo>
                  <a:lnTo>
                    <a:pt x="5099" y="4972"/>
                  </a:lnTo>
                  <a:lnTo>
                    <a:pt x="5099" y="4845"/>
                  </a:lnTo>
                  <a:lnTo>
                    <a:pt x="5227" y="4845"/>
                  </a:lnTo>
                  <a:lnTo>
                    <a:pt x="5227" y="4717"/>
                  </a:lnTo>
                  <a:lnTo>
                    <a:pt x="5609" y="4207"/>
                  </a:lnTo>
                  <a:lnTo>
                    <a:pt x="5992" y="3697"/>
                  </a:lnTo>
                  <a:lnTo>
                    <a:pt x="6247" y="2933"/>
                  </a:lnTo>
                  <a:lnTo>
                    <a:pt x="6374" y="2295"/>
                  </a:lnTo>
                  <a:lnTo>
                    <a:pt x="6501" y="1531"/>
                  </a:lnTo>
                  <a:lnTo>
                    <a:pt x="6374" y="893"/>
                  </a:lnTo>
                  <a:lnTo>
                    <a:pt x="6247" y="383"/>
                  </a:lnTo>
                  <a:lnTo>
                    <a:pt x="5864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34" name="Google Shape;857;p20"/>
            <p:cNvSpPr/>
            <p:nvPr/>
          </p:nvSpPr>
          <p:spPr>
            <a:xfrm>
              <a:off x="4861550" y="3166575"/>
              <a:ext cx="162550" cy="137050"/>
            </a:xfrm>
            <a:custGeom>
              <a:avLst/>
              <a:ahLst/>
              <a:rect l="l" t="t" r="r" b="b"/>
              <a:pathLst>
                <a:path w="6502" h="5482" fill="none" extrusionOk="0">
                  <a:moveTo>
                    <a:pt x="1148" y="4717"/>
                  </a:moveTo>
                  <a:lnTo>
                    <a:pt x="1148" y="4717"/>
                  </a:lnTo>
                  <a:lnTo>
                    <a:pt x="766" y="4207"/>
                  </a:lnTo>
                  <a:lnTo>
                    <a:pt x="383" y="3697"/>
                  </a:lnTo>
                  <a:lnTo>
                    <a:pt x="128" y="2933"/>
                  </a:lnTo>
                  <a:lnTo>
                    <a:pt x="1" y="2295"/>
                  </a:lnTo>
                  <a:lnTo>
                    <a:pt x="1" y="1531"/>
                  </a:lnTo>
                  <a:lnTo>
                    <a:pt x="1" y="893"/>
                  </a:lnTo>
                  <a:lnTo>
                    <a:pt x="128" y="383"/>
                  </a:lnTo>
                  <a:lnTo>
                    <a:pt x="511" y="1"/>
                  </a:lnTo>
                  <a:lnTo>
                    <a:pt x="5864" y="1"/>
                  </a:lnTo>
                  <a:lnTo>
                    <a:pt x="5864" y="1"/>
                  </a:lnTo>
                  <a:lnTo>
                    <a:pt x="6247" y="383"/>
                  </a:lnTo>
                  <a:lnTo>
                    <a:pt x="6374" y="893"/>
                  </a:lnTo>
                  <a:lnTo>
                    <a:pt x="6501" y="1531"/>
                  </a:lnTo>
                  <a:lnTo>
                    <a:pt x="6374" y="2295"/>
                  </a:lnTo>
                  <a:lnTo>
                    <a:pt x="6247" y="2933"/>
                  </a:lnTo>
                  <a:lnTo>
                    <a:pt x="5992" y="3697"/>
                  </a:lnTo>
                  <a:lnTo>
                    <a:pt x="5609" y="4207"/>
                  </a:lnTo>
                  <a:lnTo>
                    <a:pt x="5227" y="4717"/>
                  </a:lnTo>
                  <a:lnTo>
                    <a:pt x="5227" y="4845"/>
                  </a:lnTo>
                  <a:lnTo>
                    <a:pt x="5099" y="4845"/>
                  </a:lnTo>
                  <a:lnTo>
                    <a:pt x="5099" y="4972"/>
                  </a:lnTo>
                  <a:lnTo>
                    <a:pt x="5099" y="4972"/>
                  </a:lnTo>
                  <a:lnTo>
                    <a:pt x="4972" y="4972"/>
                  </a:lnTo>
                  <a:lnTo>
                    <a:pt x="4972" y="4972"/>
                  </a:lnTo>
                  <a:lnTo>
                    <a:pt x="4844" y="5100"/>
                  </a:lnTo>
                  <a:lnTo>
                    <a:pt x="4844" y="5100"/>
                  </a:lnTo>
                  <a:lnTo>
                    <a:pt x="4080" y="5354"/>
                  </a:lnTo>
                  <a:lnTo>
                    <a:pt x="3187" y="5482"/>
                  </a:lnTo>
                  <a:lnTo>
                    <a:pt x="2295" y="5354"/>
                  </a:lnTo>
                  <a:lnTo>
                    <a:pt x="1530" y="5100"/>
                  </a:lnTo>
                  <a:lnTo>
                    <a:pt x="1530" y="5100"/>
                  </a:lnTo>
                  <a:lnTo>
                    <a:pt x="1403" y="4972"/>
                  </a:lnTo>
                  <a:lnTo>
                    <a:pt x="1403" y="4972"/>
                  </a:lnTo>
                  <a:lnTo>
                    <a:pt x="1275" y="4972"/>
                  </a:lnTo>
                  <a:lnTo>
                    <a:pt x="1275" y="4845"/>
                  </a:lnTo>
                  <a:lnTo>
                    <a:pt x="1148" y="4845"/>
                  </a:lnTo>
                  <a:lnTo>
                    <a:pt x="1148" y="4717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35" name="Google Shape;858;p20"/>
            <p:cNvSpPr/>
            <p:nvPr/>
          </p:nvSpPr>
          <p:spPr>
            <a:xfrm>
              <a:off x="4861550" y="3144275"/>
              <a:ext cx="159375" cy="92450"/>
            </a:xfrm>
            <a:custGeom>
              <a:avLst/>
              <a:ahLst/>
              <a:rect l="l" t="t" r="r" b="b"/>
              <a:pathLst>
                <a:path w="6375" h="3698" extrusionOk="0">
                  <a:moveTo>
                    <a:pt x="3187" y="1"/>
                  </a:moveTo>
                  <a:lnTo>
                    <a:pt x="2040" y="128"/>
                  </a:lnTo>
                  <a:lnTo>
                    <a:pt x="1403" y="256"/>
                  </a:lnTo>
                  <a:lnTo>
                    <a:pt x="893" y="511"/>
                  </a:lnTo>
                  <a:lnTo>
                    <a:pt x="511" y="766"/>
                  </a:lnTo>
                  <a:lnTo>
                    <a:pt x="256" y="1148"/>
                  </a:lnTo>
                  <a:lnTo>
                    <a:pt x="128" y="1403"/>
                  </a:lnTo>
                  <a:lnTo>
                    <a:pt x="1" y="1785"/>
                  </a:lnTo>
                  <a:lnTo>
                    <a:pt x="128" y="2168"/>
                  </a:lnTo>
                  <a:lnTo>
                    <a:pt x="256" y="2550"/>
                  </a:lnTo>
                  <a:lnTo>
                    <a:pt x="511" y="2805"/>
                  </a:lnTo>
                  <a:lnTo>
                    <a:pt x="893" y="3060"/>
                  </a:lnTo>
                  <a:lnTo>
                    <a:pt x="1403" y="3315"/>
                  </a:lnTo>
                  <a:lnTo>
                    <a:pt x="2040" y="3442"/>
                  </a:lnTo>
                  <a:lnTo>
                    <a:pt x="3187" y="3697"/>
                  </a:lnTo>
                  <a:lnTo>
                    <a:pt x="4335" y="3442"/>
                  </a:lnTo>
                  <a:lnTo>
                    <a:pt x="4972" y="3315"/>
                  </a:lnTo>
                  <a:lnTo>
                    <a:pt x="5482" y="3060"/>
                  </a:lnTo>
                  <a:lnTo>
                    <a:pt x="5864" y="2805"/>
                  </a:lnTo>
                  <a:lnTo>
                    <a:pt x="6119" y="2550"/>
                  </a:lnTo>
                  <a:lnTo>
                    <a:pt x="6247" y="2168"/>
                  </a:lnTo>
                  <a:lnTo>
                    <a:pt x="6374" y="1785"/>
                  </a:lnTo>
                  <a:lnTo>
                    <a:pt x="6247" y="1403"/>
                  </a:lnTo>
                  <a:lnTo>
                    <a:pt x="6119" y="1148"/>
                  </a:lnTo>
                  <a:lnTo>
                    <a:pt x="5864" y="766"/>
                  </a:lnTo>
                  <a:lnTo>
                    <a:pt x="5482" y="511"/>
                  </a:lnTo>
                  <a:lnTo>
                    <a:pt x="4972" y="256"/>
                  </a:lnTo>
                  <a:lnTo>
                    <a:pt x="4335" y="128"/>
                  </a:lnTo>
                  <a:lnTo>
                    <a:pt x="3187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36" name="Google Shape;859;p20"/>
            <p:cNvSpPr/>
            <p:nvPr/>
          </p:nvSpPr>
          <p:spPr>
            <a:xfrm>
              <a:off x="4861550" y="3144275"/>
              <a:ext cx="159375" cy="92450"/>
            </a:xfrm>
            <a:custGeom>
              <a:avLst/>
              <a:ahLst/>
              <a:rect l="l" t="t" r="r" b="b"/>
              <a:pathLst>
                <a:path w="6375" h="3698" fill="none" extrusionOk="0">
                  <a:moveTo>
                    <a:pt x="5482" y="511"/>
                  </a:moveTo>
                  <a:lnTo>
                    <a:pt x="5482" y="511"/>
                  </a:lnTo>
                  <a:lnTo>
                    <a:pt x="5864" y="766"/>
                  </a:lnTo>
                  <a:lnTo>
                    <a:pt x="6119" y="1148"/>
                  </a:lnTo>
                  <a:lnTo>
                    <a:pt x="6247" y="1403"/>
                  </a:lnTo>
                  <a:lnTo>
                    <a:pt x="6374" y="1785"/>
                  </a:lnTo>
                  <a:lnTo>
                    <a:pt x="6247" y="2168"/>
                  </a:lnTo>
                  <a:lnTo>
                    <a:pt x="6119" y="2550"/>
                  </a:lnTo>
                  <a:lnTo>
                    <a:pt x="5864" y="2805"/>
                  </a:lnTo>
                  <a:lnTo>
                    <a:pt x="5482" y="3060"/>
                  </a:lnTo>
                  <a:lnTo>
                    <a:pt x="5482" y="3060"/>
                  </a:lnTo>
                  <a:lnTo>
                    <a:pt x="4972" y="3315"/>
                  </a:lnTo>
                  <a:lnTo>
                    <a:pt x="4335" y="3442"/>
                  </a:lnTo>
                  <a:lnTo>
                    <a:pt x="3187" y="3697"/>
                  </a:lnTo>
                  <a:lnTo>
                    <a:pt x="2040" y="3442"/>
                  </a:lnTo>
                  <a:lnTo>
                    <a:pt x="1403" y="3315"/>
                  </a:lnTo>
                  <a:lnTo>
                    <a:pt x="893" y="3060"/>
                  </a:lnTo>
                  <a:lnTo>
                    <a:pt x="893" y="3060"/>
                  </a:lnTo>
                  <a:lnTo>
                    <a:pt x="511" y="2805"/>
                  </a:lnTo>
                  <a:lnTo>
                    <a:pt x="256" y="2550"/>
                  </a:lnTo>
                  <a:lnTo>
                    <a:pt x="128" y="2168"/>
                  </a:lnTo>
                  <a:lnTo>
                    <a:pt x="1" y="1785"/>
                  </a:lnTo>
                  <a:lnTo>
                    <a:pt x="128" y="1403"/>
                  </a:lnTo>
                  <a:lnTo>
                    <a:pt x="256" y="1148"/>
                  </a:lnTo>
                  <a:lnTo>
                    <a:pt x="511" y="766"/>
                  </a:lnTo>
                  <a:lnTo>
                    <a:pt x="893" y="511"/>
                  </a:lnTo>
                  <a:lnTo>
                    <a:pt x="893" y="511"/>
                  </a:lnTo>
                  <a:lnTo>
                    <a:pt x="1403" y="256"/>
                  </a:lnTo>
                  <a:lnTo>
                    <a:pt x="2040" y="128"/>
                  </a:lnTo>
                  <a:lnTo>
                    <a:pt x="3187" y="1"/>
                  </a:lnTo>
                  <a:lnTo>
                    <a:pt x="4335" y="128"/>
                  </a:lnTo>
                  <a:lnTo>
                    <a:pt x="4972" y="256"/>
                  </a:lnTo>
                  <a:lnTo>
                    <a:pt x="5482" y="51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37" name="Google Shape;860;p20"/>
            <p:cNvSpPr/>
            <p:nvPr/>
          </p:nvSpPr>
          <p:spPr>
            <a:xfrm>
              <a:off x="4893425" y="3160225"/>
              <a:ext cx="95625" cy="57375"/>
            </a:xfrm>
            <a:custGeom>
              <a:avLst/>
              <a:ahLst/>
              <a:rect l="l" t="t" r="r" b="b"/>
              <a:pathLst>
                <a:path w="3825" h="2295" extrusionOk="0">
                  <a:moveTo>
                    <a:pt x="1912" y="0"/>
                  </a:moveTo>
                  <a:lnTo>
                    <a:pt x="1148" y="128"/>
                  </a:lnTo>
                  <a:lnTo>
                    <a:pt x="510" y="382"/>
                  </a:lnTo>
                  <a:lnTo>
                    <a:pt x="128" y="765"/>
                  </a:lnTo>
                  <a:lnTo>
                    <a:pt x="0" y="1147"/>
                  </a:lnTo>
                  <a:lnTo>
                    <a:pt x="128" y="1530"/>
                  </a:lnTo>
                  <a:lnTo>
                    <a:pt x="510" y="1912"/>
                  </a:lnTo>
                  <a:lnTo>
                    <a:pt x="1148" y="2167"/>
                  </a:lnTo>
                  <a:lnTo>
                    <a:pt x="1912" y="2294"/>
                  </a:lnTo>
                  <a:lnTo>
                    <a:pt x="2677" y="2167"/>
                  </a:lnTo>
                  <a:lnTo>
                    <a:pt x="3315" y="1912"/>
                  </a:lnTo>
                  <a:lnTo>
                    <a:pt x="3697" y="1530"/>
                  </a:lnTo>
                  <a:lnTo>
                    <a:pt x="3824" y="1147"/>
                  </a:lnTo>
                  <a:lnTo>
                    <a:pt x="3697" y="765"/>
                  </a:lnTo>
                  <a:lnTo>
                    <a:pt x="3315" y="382"/>
                  </a:lnTo>
                  <a:lnTo>
                    <a:pt x="2677" y="128"/>
                  </a:lnTo>
                  <a:lnTo>
                    <a:pt x="1912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38" name="Google Shape;861;p20"/>
            <p:cNvSpPr/>
            <p:nvPr/>
          </p:nvSpPr>
          <p:spPr>
            <a:xfrm>
              <a:off x="4893425" y="3160225"/>
              <a:ext cx="95625" cy="57375"/>
            </a:xfrm>
            <a:custGeom>
              <a:avLst/>
              <a:ahLst/>
              <a:rect l="l" t="t" r="r" b="b"/>
              <a:pathLst>
                <a:path w="3825" h="2295" fill="none" extrusionOk="0">
                  <a:moveTo>
                    <a:pt x="3315" y="382"/>
                  </a:moveTo>
                  <a:lnTo>
                    <a:pt x="3315" y="382"/>
                  </a:lnTo>
                  <a:lnTo>
                    <a:pt x="3697" y="765"/>
                  </a:lnTo>
                  <a:lnTo>
                    <a:pt x="3824" y="1147"/>
                  </a:lnTo>
                  <a:lnTo>
                    <a:pt x="3697" y="1530"/>
                  </a:lnTo>
                  <a:lnTo>
                    <a:pt x="3315" y="1912"/>
                  </a:lnTo>
                  <a:lnTo>
                    <a:pt x="3315" y="1912"/>
                  </a:lnTo>
                  <a:lnTo>
                    <a:pt x="2677" y="2167"/>
                  </a:lnTo>
                  <a:lnTo>
                    <a:pt x="1912" y="2294"/>
                  </a:lnTo>
                  <a:lnTo>
                    <a:pt x="1148" y="2167"/>
                  </a:lnTo>
                  <a:lnTo>
                    <a:pt x="510" y="1912"/>
                  </a:lnTo>
                  <a:lnTo>
                    <a:pt x="510" y="1912"/>
                  </a:lnTo>
                  <a:lnTo>
                    <a:pt x="128" y="1530"/>
                  </a:lnTo>
                  <a:lnTo>
                    <a:pt x="0" y="1147"/>
                  </a:lnTo>
                  <a:lnTo>
                    <a:pt x="128" y="765"/>
                  </a:lnTo>
                  <a:lnTo>
                    <a:pt x="510" y="382"/>
                  </a:lnTo>
                  <a:lnTo>
                    <a:pt x="510" y="382"/>
                  </a:lnTo>
                  <a:lnTo>
                    <a:pt x="1148" y="128"/>
                  </a:lnTo>
                  <a:lnTo>
                    <a:pt x="1912" y="0"/>
                  </a:lnTo>
                  <a:lnTo>
                    <a:pt x="2677" y="128"/>
                  </a:lnTo>
                  <a:lnTo>
                    <a:pt x="3315" y="382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39" name="Google Shape;862;p20"/>
            <p:cNvSpPr/>
            <p:nvPr/>
          </p:nvSpPr>
          <p:spPr>
            <a:xfrm>
              <a:off x="4896600" y="3179325"/>
              <a:ext cx="89250" cy="38275"/>
            </a:xfrm>
            <a:custGeom>
              <a:avLst/>
              <a:ahLst/>
              <a:rect l="l" t="t" r="r" b="b"/>
              <a:pathLst>
                <a:path w="3570" h="1531" extrusionOk="0">
                  <a:moveTo>
                    <a:pt x="1785" y="1"/>
                  </a:moveTo>
                  <a:lnTo>
                    <a:pt x="1021" y="128"/>
                  </a:lnTo>
                  <a:lnTo>
                    <a:pt x="383" y="383"/>
                  </a:lnTo>
                  <a:lnTo>
                    <a:pt x="128" y="511"/>
                  </a:lnTo>
                  <a:lnTo>
                    <a:pt x="1" y="766"/>
                  </a:lnTo>
                  <a:lnTo>
                    <a:pt x="128" y="1021"/>
                  </a:lnTo>
                  <a:lnTo>
                    <a:pt x="383" y="1148"/>
                  </a:lnTo>
                  <a:lnTo>
                    <a:pt x="1021" y="1403"/>
                  </a:lnTo>
                  <a:lnTo>
                    <a:pt x="1785" y="1530"/>
                  </a:lnTo>
                  <a:lnTo>
                    <a:pt x="2550" y="1403"/>
                  </a:lnTo>
                  <a:lnTo>
                    <a:pt x="3188" y="1148"/>
                  </a:lnTo>
                  <a:lnTo>
                    <a:pt x="3442" y="1021"/>
                  </a:lnTo>
                  <a:lnTo>
                    <a:pt x="3570" y="766"/>
                  </a:lnTo>
                  <a:lnTo>
                    <a:pt x="3442" y="511"/>
                  </a:lnTo>
                  <a:lnTo>
                    <a:pt x="3188" y="383"/>
                  </a:lnTo>
                  <a:lnTo>
                    <a:pt x="2550" y="128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40" name="Google Shape;863;p20"/>
            <p:cNvSpPr/>
            <p:nvPr/>
          </p:nvSpPr>
          <p:spPr>
            <a:xfrm>
              <a:off x="4896600" y="3179325"/>
              <a:ext cx="89250" cy="38275"/>
            </a:xfrm>
            <a:custGeom>
              <a:avLst/>
              <a:ahLst/>
              <a:rect l="l" t="t" r="r" b="b"/>
              <a:pathLst>
                <a:path w="3570" h="1531" fill="none" extrusionOk="0">
                  <a:moveTo>
                    <a:pt x="383" y="383"/>
                  </a:moveTo>
                  <a:lnTo>
                    <a:pt x="383" y="383"/>
                  </a:lnTo>
                  <a:lnTo>
                    <a:pt x="1021" y="128"/>
                  </a:lnTo>
                  <a:lnTo>
                    <a:pt x="1785" y="1"/>
                  </a:lnTo>
                  <a:lnTo>
                    <a:pt x="2550" y="128"/>
                  </a:lnTo>
                  <a:lnTo>
                    <a:pt x="3188" y="383"/>
                  </a:lnTo>
                  <a:lnTo>
                    <a:pt x="3188" y="383"/>
                  </a:lnTo>
                  <a:lnTo>
                    <a:pt x="3442" y="511"/>
                  </a:lnTo>
                  <a:lnTo>
                    <a:pt x="3570" y="766"/>
                  </a:lnTo>
                  <a:lnTo>
                    <a:pt x="3570" y="766"/>
                  </a:lnTo>
                  <a:lnTo>
                    <a:pt x="3442" y="1021"/>
                  </a:lnTo>
                  <a:lnTo>
                    <a:pt x="3188" y="1148"/>
                  </a:lnTo>
                  <a:lnTo>
                    <a:pt x="3188" y="1148"/>
                  </a:lnTo>
                  <a:lnTo>
                    <a:pt x="2550" y="1403"/>
                  </a:lnTo>
                  <a:lnTo>
                    <a:pt x="1785" y="1530"/>
                  </a:lnTo>
                  <a:lnTo>
                    <a:pt x="1021" y="1403"/>
                  </a:lnTo>
                  <a:lnTo>
                    <a:pt x="383" y="1148"/>
                  </a:lnTo>
                  <a:lnTo>
                    <a:pt x="383" y="1148"/>
                  </a:lnTo>
                  <a:lnTo>
                    <a:pt x="128" y="1021"/>
                  </a:lnTo>
                  <a:lnTo>
                    <a:pt x="1" y="766"/>
                  </a:lnTo>
                  <a:lnTo>
                    <a:pt x="1" y="766"/>
                  </a:lnTo>
                  <a:lnTo>
                    <a:pt x="128" y="511"/>
                  </a:lnTo>
                  <a:lnTo>
                    <a:pt x="383" y="383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41" name="Google Shape;864;p20"/>
            <p:cNvSpPr/>
            <p:nvPr/>
          </p:nvSpPr>
          <p:spPr>
            <a:xfrm>
              <a:off x="4867925" y="3067800"/>
              <a:ext cx="137050" cy="137050"/>
            </a:xfrm>
            <a:custGeom>
              <a:avLst/>
              <a:ahLst/>
              <a:rect l="l" t="t" r="r" b="b"/>
              <a:pathLst>
                <a:path w="5482" h="5482" extrusionOk="0">
                  <a:moveTo>
                    <a:pt x="3952" y="1"/>
                  </a:moveTo>
                  <a:lnTo>
                    <a:pt x="3697" y="128"/>
                  </a:lnTo>
                  <a:lnTo>
                    <a:pt x="3442" y="383"/>
                  </a:lnTo>
                  <a:lnTo>
                    <a:pt x="3060" y="1403"/>
                  </a:lnTo>
                  <a:lnTo>
                    <a:pt x="2678" y="2550"/>
                  </a:lnTo>
                  <a:lnTo>
                    <a:pt x="2678" y="2040"/>
                  </a:lnTo>
                  <a:lnTo>
                    <a:pt x="2423" y="1148"/>
                  </a:lnTo>
                  <a:lnTo>
                    <a:pt x="2040" y="383"/>
                  </a:lnTo>
                  <a:lnTo>
                    <a:pt x="1658" y="383"/>
                  </a:lnTo>
                  <a:lnTo>
                    <a:pt x="1530" y="638"/>
                  </a:lnTo>
                  <a:lnTo>
                    <a:pt x="1403" y="1658"/>
                  </a:lnTo>
                  <a:lnTo>
                    <a:pt x="1403" y="2550"/>
                  </a:lnTo>
                  <a:lnTo>
                    <a:pt x="1530" y="2932"/>
                  </a:lnTo>
                  <a:lnTo>
                    <a:pt x="766" y="2167"/>
                  </a:lnTo>
                  <a:lnTo>
                    <a:pt x="256" y="1785"/>
                  </a:lnTo>
                  <a:lnTo>
                    <a:pt x="1" y="1785"/>
                  </a:lnTo>
                  <a:lnTo>
                    <a:pt x="1" y="1913"/>
                  </a:lnTo>
                  <a:lnTo>
                    <a:pt x="1" y="2295"/>
                  </a:lnTo>
                  <a:lnTo>
                    <a:pt x="128" y="2932"/>
                  </a:lnTo>
                  <a:lnTo>
                    <a:pt x="511" y="3697"/>
                  </a:lnTo>
                  <a:lnTo>
                    <a:pt x="1020" y="4334"/>
                  </a:lnTo>
                  <a:lnTo>
                    <a:pt x="1403" y="4844"/>
                  </a:lnTo>
                  <a:lnTo>
                    <a:pt x="1785" y="5227"/>
                  </a:lnTo>
                  <a:lnTo>
                    <a:pt x="1913" y="5354"/>
                  </a:lnTo>
                  <a:lnTo>
                    <a:pt x="2423" y="5482"/>
                  </a:lnTo>
                  <a:lnTo>
                    <a:pt x="3060" y="5482"/>
                  </a:lnTo>
                  <a:lnTo>
                    <a:pt x="3570" y="5354"/>
                  </a:lnTo>
                  <a:lnTo>
                    <a:pt x="4080" y="5227"/>
                  </a:lnTo>
                  <a:lnTo>
                    <a:pt x="4462" y="4844"/>
                  </a:lnTo>
                  <a:lnTo>
                    <a:pt x="5099" y="3952"/>
                  </a:lnTo>
                  <a:lnTo>
                    <a:pt x="5354" y="3315"/>
                  </a:lnTo>
                  <a:lnTo>
                    <a:pt x="5482" y="2677"/>
                  </a:lnTo>
                  <a:lnTo>
                    <a:pt x="5482" y="2167"/>
                  </a:lnTo>
                  <a:lnTo>
                    <a:pt x="5354" y="1913"/>
                  </a:lnTo>
                  <a:lnTo>
                    <a:pt x="5099" y="2040"/>
                  </a:lnTo>
                  <a:lnTo>
                    <a:pt x="4717" y="2295"/>
                  </a:lnTo>
                  <a:lnTo>
                    <a:pt x="4207" y="2805"/>
                  </a:lnTo>
                  <a:lnTo>
                    <a:pt x="4335" y="2422"/>
                  </a:lnTo>
                  <a:lnTo>
                    <a:pt x="4335" y="1530"/>
                  </a:lnTo>
                  <a:lnTo>
                    <a:pt x="4207" y="510"/>
                  </a:lnTo>
                  <a:lnTo>
                    <a:pt x="4080" y="128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42" name="Google Shape;865;p20"/>
            <p:cNvSpPr/>
            <p:nvPr/>
          </p:nvSpPr>
          <p:spPr>
            <a:xfrm>
              <a:off x="4867925" y="3067800"/>
              <a:ext cx="137050" cy="137050"/>
            </a:xfrm>
            <a:custGeom>
              <a:avLst/>
              <a:ahLst/>
              <a:rect l="l" t="t" r="r" b="b"/>
              <a:pathLst>
                <a:path w="5482" h="5482" fill="none" extrusionOk="0">
                  <a:moveTo>
                    <a:pt x="4080" y="5227"/>
                  </a:moveTo>
                  <a:lnTo>
                    <a:pt x="4080" y="5227"/>
                  </a:lnTo>
                  <a:lnTo>
                    <a:pt x="4462" y="4844"/>
                  </a:lnTo>
                  <a:lnTo>
                    <a:pt x="5099" y="3952"/>
                  </a:lnTo>
                  <a:lnTo>
                    <a:pt x="5099" y="3952"/>
                  </a:lnTo>
                  <a:lnTo>
                    <a:pt x="5354" y="3315"/>
                  </a:lnTo>
                  <a:lnTo>
                    <a:pt x="5482" y="2677"/>
                  </a:lnTo>
                  <a:lnTo>
                    <a:pt x="5482" y="2167"/>
                  </a:lnTo>
                  <a:lnTo>
                    <a:pt x="5354" y="1913"/>
                  </a:lnTo>
                  <a:lnTo>
                    <a:pt x="5354" y="1913"/>
                  </a:lnTo>
                  <a:lnTo>
                    <a:pt x="5099" y="2040"/>
                  </a:lnTo>
                  <a:lnTo>
                    <a:pt x="4717" y="2295"/>
                  </a:lnTo>
                  <a:lnTo>
                    <a:pt x="4207" y="2805"/>
                  </a:lnTo>
                  <a:lnTo>
                    <a:pt x="4207" y="2805"/>
                  </a:lnTo>
                  <a:lnTo>
                    <a:pt x="4335" y="2422"/>
                  </a:lnTo>
                  <a:lnTo>
                    <a:pt x="4335" y="1530"/>
                  </a:lnTo>
                  <a:lnTo>
                    <a:pt x="4335" y="1530"/>
                  </a:lnTo>
                  <a:lnTo>
                    <a:pt x="4207" y="510"/>
                  </a:lnTo>
                  <a:lnTo>
                    <a:pt x="4080" y="128"/>
                  </a:lnTo>
                  <a:lnTo>
                    <a:pt x="3952" y="1"/>
                  </a:lnTo>
                  <a:lnTo>
                    <a:pt x="3952" y="1"/>
                  </a:lnTo>
                  <a:lnTo>
                    <a:pt x="3697" y="128"/>
                  </a:lnTo>
                  <a:lnTo>
                    <a:pt x="3442" y="383"/>
                  </a:lnTo>
                  <a:lnTo>
                    <a:pt x="3060" y="1403"/>
                  </a:lnTo>
                  <a:lnTo>
                    <a:pt x="3060" y="1403"/>
                  </a:lnTo>
                  <a:lnTo>
                    <a:pt x="2678" y="2550"/>
                  </a:lnTo>
                  <a:lnTo>
                    <a:pt x="2678" y="2550"/>
                  </a:lnTo>
                  <a:lnTo>
                    <a:pt x="2678" y="2040"/>
                  </a:lnTo>
                  <a:lnTo>
                    <a:pt x="2423" y="1148"/>
                  </a:lnTo>
                  <a:lnTo>
                    <a:pt x="2423" y="1148"/>
                  </a:lnTo>
                  <a:lnTo>
                    <a:pt x="2040" y="383"/>
                  </a:lnTo>
                  <a:lnTo>
                    <a:pt x="1913" y="383"/>
                  </a:lnTo>
                  <a:lnTo>
                    <a:pt x="1785" y="383"/>
                  </a:lnTo>
                  <a:lnTo>
                    <a:pt x="1785" y="383"/>
                  </a:lnTo>
                  <a:lnTo>
                    <a:pt x="1658" y="383"/>
                  </a:lnTo>
                  <a:lnTo>
                    <a:pt x="1530" y="638"/>
                  </a:lnTo>
                  <a:lnTo>
                    <a:pt x="1403" y="1658"/>
                  </a:lnTo>
                  <a:lnTo>
                    <a:pt x="1403" y="1658"/>
                  </a:lnTo>
                  <a:lnTo>
                    <a:pt x="1403" y="2550"/>
                  </a:lnTo>
                  <a:lnTo>
                    <a:pt x="1530" y="2932"/>
                  </a:lnTo>
                  <a:lnTo>
                    <a:pt x="1530" y="2932"/>
                  </a:lnTo>
                  <a:lnTo>
                    <a:pt x="766" y="2167"/>
                  </a:lnTo>
                  <a:lnTo>
                    <a:pt x="766" y="2167"/>
                  </a:lnTo>
                  <a:lnTo>
                    <a:pt x="256" y="1785"/>
                  </a:lnTo>
                  <a:lnTo>
                    <a:pt x="1" y="1785"/>
                  </a:lnTo>
                  <a:lnTo>
                    <a:pt x="1" y="1785"/>
                  </a:lnTo>
                  <a:lnTo>
                    <a:pt x="1" y="1913"/>
                  </a:lnTo>
                  <a:lnTo>
                    <a:pt x="1" y="2295"/>
                  </a:lnTo>
                  <a:lnTo>
                    <a:pt x="128" y="2932"/>
                  </a:lnTo>
                  <a:lnTo>
                    <a:pt x="511" y="3697"/>
                  </a:lnTo>
                  <a:lnTo>
                    <a:pt x="511" y="3697"/>
                  </a:lnTo>
                  <a:lnTo>
                    <a:pt x="1020" y="4334"/>
                  </a:lnTo>
                  <a:lnTo>
                    <a:pt x="1403" y="4844"/>
                  </a:lnTo>
                  <a:lnTo>
                    <a:pt x="1785" y="5227"/>
                  </a:lnTo>
                  <a:lnTo>
                    <a:pt x="1785" y="5227"/>
                  </a:lnTo>
                  <a:lnTo>
                    <a:pt x="1913" y="5354"/>
                  </a:lnTo>
                  <a:lnTo>
                    <a:pt x="2423" y="5482"/>
                  </a:lnTo>
                  <a:lnTo>
                    <a:pt x="3060" y="5482"/>
                  </a:lnTo>
                  <a:lnTo>
                    <a:pt x="3570" y="5354"/>
                  </a:lnTo>
                  <a:lnTo>
                    <a:pt x="4080" y="5227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43" name="Google Shape;866;p20"/>
            <p:cNvSpPr/>
            <p:nvPr/>
          </p:nvSpPr>
          <p:spPr>
            <a:xfrm>
              <a:off x="4867925" y="3067800"/>
              <a:ext cx="137050" cy="137050"/>
            </a:xfrm>
            <a:custGeom>
              <a:avLst/>
              <a:ahLst/>
              <a:rect l="l" t="t" r="r" b="b"/>
              <a:pathLst>
                <a:path w="5482" h="5482" extrusionOk="0">
                  <a:moveTo>
                    <a:pt x="3825" y="1"/>
                  </a:moveTo>
                  <a:lnTo>
                    <a:pt x="3697" y="128"/>
                  </a:lnTo>
                  <a:lnTo>
                    <a:pt x="3442" y="510"/>
                  </a:lnTo>
                  <a:lnTo>
                    <a:pt x="3060" y="1403"/>
                  </a:lnTo>
                  <a:lnTo>
                    <a:pt x="2932" y="1913"/>
                  </a:lnTo>
                  <a:lnTo>
                    <a:pt x="2678" y="2550"/>
                  </a:lnTo>
                  <a:lnTo>
                    <a:pt x="2550" y="1785"/>
                  </a:lnTo>
                  <a:lnTo>
                    <a:pt x="2423" y="1148"/>
                  </a:lnTo>
                  <a:lnTo>
                    <a:pt x="2040" y="510"/>
                  </a:lnTo>
                  <a:lnTo>
                    <a:pt x="1785" y="383"/>
                  </a:lnTo>
                  <a:lnTo>
                    <a:pt x="1530" y="510"/>
                  </a:lnTo>
                  <a:lnTo>
                    <a:pt x="1403" y="1148"/>
                  </a:lnTo>
                  <a:lnTo>
                    <a:pt x="1403" y="1658"/>
                  </a:lnTo>
                  <a:lnTo>
                    <a:pt x="1403" y="1913"/>
                  </a:lnTo>
                  <a:lnTo>
                    <a:pt x="1530" y="2932"/>
                  </a:lnTo>
                  <a:lnTo>
                    <a:pt x="766" y="2167"/>
                  </a:lnTo>
                  <a:lnTo>
                    <a:pt x="383" y="1913"/>
                  </a:lnTo>
                  <a:lnTo>
                    <a:pt x="128" y="1785"/>
                  </a:lnTo>
                  <a:lnTo>
                    <a:pt x="1" y="1785"/>
                  </a:lnTo>
                  <a:lnTo>
                    <a:pt x="1" y="2040"/>
                  </a:lnTo>
                  <a:lnTo>
                    <a:pt x="128" y="2677"/>
                  </a:lnTo>
                  <a:lnTo>
                    <a:pt x="511" y="3697"/>
                  </a:lnTo>
                  <a:lnTo>
                    <a:pt x="1020" y="4334"/>
                  </a:lnTo>
                  <a:lnTo>
                    <a:pt x="1403" y="4844"/>
                  </a:lnTo>
                  <a:lnTo>
                    <a:pt x="1785" y="5227"/>
                  </a:lnTo>
                  <a:lnTo>
                    <a:pt x="2040" y="5354"/>
                  </a:lnTo>
                  <a:lnTo>
                    <a:pt x="2423" y="5482"/>
                  </a:lnTo>
                  <a:lnTo>
                    <a:pt x="3442" y="5482"/>
                  </a:lnTo>
                  <a:lnTo>
                    <a:pt x="4080" y="5227"/>
                  </a:lnTo>
                  <a:lnTo>
                    <a:pt x="4462" y="4844"/>
                  </a:lnTo>
                  <a:lnTo>
                    <a:pt x="5099" y="3952"/>
                  </a:lnTo>
                  <a:lnTo>
                    <a:pt x="5482" y="3060"/>
                  </a:lnTo>
                  <a:lnTo>
                    <a:pt x="5482" y="2422"/>
                  </a:lnTo>
                  <a:lnTo>
                    <a:pt x="5482" y="2040"/>
                  </a:lnTo>
                  <a:lnTo>
                    <a:pt x="5354" y="1913"/>
                  </a:lnTo>
                  <a:lnTo>
                    <a:pt x="5099" y="2040"/>
                  </a:lnTo>
                  <a:lnTo>
                    <a:pt x="4717" y="2422"/>
                  </a:lnTo>
                  <a:lnTo>
                    <a:pt x="4207" y="2805"/>
                  </a:lnTo>
                  <a:lnTo>
                    <a:pt x="4335" y="2550"/>
                  </a:lnTo>
                  <a:lnTo>
                    <a:pt x="4335" y="1785"/>
                  </a:lnTo>
                  <a:lnTo>
                    <a:pt x="4335" y="1530"/>
                  </a:lnTo>
                  <a:lnTo>
                    <a:pt x="4207" y="510"/>
                  </a:lnTo>
                  <a:lnTo>
                    <a:pt x="4080" y="128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507D7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44" name="Google Shape;867;p20"/>
            <p:cNvSpPr/>
            <p:nvPr/>
          </p:nvSpPr>
          <p:spPr>
            <a:xfrm>
              <a:off x="4867925" y="3067800"/>
              <a:ext cx="137050" cy="137050"/>
            </a:xfrm>
            <a:custGeom>
              <a:avLst/>
              <a:ahLst/>
              <a:rect l="l" t="t" r="r" b="b"/>
              <a:pathLst>
                <a:path w="5482" h="5482" fill="none" extrusionOk="0">
                  <a:moveTo>
                    <a:pt x="3825" y="1"/>
                  </a:moveTo>
                  <a:lnTo>
                    <a:pt x="3825" y="1"/>
                  </a:lnTo>
                  <a:lnTo>
                    <a:pt x="3697" y="128"/>
                  </a:lnTo>
                  <a:lnTo>
                    <a:pt x="3442" y="510"/>
                  </a:lnTo>
                  <a:lnTo>
                    <a:pt x="3060" y="1403"/>
                  </a:lnTo>
                  <a:lnTo>
                    <a:pt x="3060" y="1403"/>
                  </a:lnTo>
                  <a:lnTo>
                    <a:pt x="2932" y="1913"/>
                  </a:lnTo>
                  <a:lnTo>
                    <a:pt x="2932" y="1913"/>
                  </a:lnTo>
                  <a:lnTo>
                    <a:pt x="2678" y="2550"/>
                  </a:lnTo>
                  <a:lnTo>
                    <a:pt x="2678" y="2550"/>
                  </a:lnTo>
                  <a:lnTo>
                    <a:pt x="2550" y="1785"/>
                  </a:lnTo>
                  <a:lnTo>
                    <a:pt x="2550" y="1785"/>
                  </a:lnTo>
                  <a:lnTo>
                    <a:pt x="2423" y="1148"/>
                  </a:lnTo>
                  <a:lnTo>
                    <a:pt x="2423" y="1148"/>
                  </a:lnTo>
                  <a:lnTo>
                    <a:pt x="2040" y="510"/>
                  </a:lnTo>
                  <a:lnTo>
                    <a:pt x="1785" y="383"/>
                  </a:lnTo>
                  <a:lnTo>
                    <a:pt x="1785" y="383"/>
                  </a:lnTo>
                  <a:lnTo>
                    <a:pt x="1785" y="383"/>
                  </a:lnTo>
                  <a:lnTo>
                    <a:pt x="1785" y="383"/>
                  </a:lnTo>
                  <a:lnTo>
                    <a:pt x="1530" y="510"/>
                  </a:lnTo>
                  <a:lnTo>
                    <a:pt x="1403" y="1148"/>
                  </a:lnTo>
                  <a:lnTo>
                    <a:pt x="1403" y="1148"/>
                  </a:lnTo>
                  <a:lnTo>
                    <a:pt x="1403" y="1658"/>
                  </a:lnTo>
                  <a:lnTo>
                    <a:pt x="1403" y="1658"/>
                  </a:lnTo>
                  <a:lnTo>
                    <a:pt x="1403" y="1913"/>
                  </a:lnTo>
                  <a:lnTo>
                    <a:pt x="1403" y="1913"/>
                  </a:lnTo>
                  <a:lnTo>
                    <a:pt x="1530" y="2932"/>
                  </a:lnTo>
                  <a:lnTo>
                    <a:pt x="1530" y="2932"/>
                  </a:lnTo>
                  <a:lnTo>
                    <a:pt x="1530" y="2932"/>
                  </a:lnTo>
                  <a:lnTo>
                    <a:pt x="1530" y="2932"/>
                  </a:lnTo>
                  <a:lnTo>
                    <a:pt x="766" y="2167"/>
                  </a:lnTo>
                  <a:lnTo>
                    <a:pt x="766" y="2167"/>
                  </a:lnTo>
                  <a:lnTo>
                    <a:pt x="383" y="1913"/>
                  </a:lnTo>
                  <a:lnTo>
                    <a:pt x="128" y="1785"/>
                  </a:lnTo>
                  <a:lnTo>
                    <a:pt x="128" y="1785"/>
                  </a:lnTo>
                  <a:lnTo>
                    <a:pt x="1" y="1785"/>
                  </a:lnTo>
                  <a:lnTo>
                    <a:pt x="1" y="1785"/>
                  </a:lnTo>
                  <a:lnTo>
                    <a:pt x="1" y="2040"/>
                  </a:lnTo>
                  <a:lnTo>
                    <a:pt x="1" y="2040"/>
                  </a:lnTo>
                  <a:lnTo>
                    <a:pt x="128" y="2677"/>
                  </a:lnTo>
                  <a:lnTo>
                    <a:pt x="511" y="3697"/>
                  </a:lnTo>
                  <a:lnTo>
                    <a:pt x="511" y="3697"/>
                  </a:lnTo>
                  <a:lnTo>
                    <a:pt x="1020" y="4334"/>
                  </a:lnTo>
                  <a:lnTo>
                    <a:pt x="1403" y="4844"/>
                  </a:lnTo>
                  <a:lnTo>
                    <a:pt x="1785" y="5227"/>
                  </a:lnTo>
                  <a:lnTo>
                    <a:pt x="1785" y="5227"/>
                  </a:lnTo>
                  <a:lnTo>
                    <a:pt x="2040" y="5354"/>
                  </a:lnTo>
                  <a:lnTo>
                    <a:pt x="2423" y="5482"/>
                  </a:lnTo>
                  <a:lnTo>
                    <a:pt x="2805" y="5482"/>
                  </a:lnTo>
                  <a:lnTo>
                    <a:pt x="2805" y="5482"/>
                  </a:lnTo>
                  <a:lnTo>
                    <a:pt x="3442" y="5482"/>
                  </a:lnTo>
                  <a:lnTo>
                    <a:pt x="4080" y="5227"/>
                  </a:lnTo>
                  <a:lnTo>
                    <a:pt x="4080" y="5227"/>
                  </a:lnTo>
                  <a:lnTo>
                    <a:pt x="4462" y="4844"/>
                  </a:lnTo>
                  <a:lnTo>
                    <a:pt x="5099" y="3952"/>
                  </a:lnTo>
                  <a:lnTo>
                    <a:pt x="5099" y="3952"/>
                  </a:lnTo>
                  <a:lnTo>
                    <a:pt x="5482" y="3060"/>
                  </a:lnTo>
                  <a:lnTo>
                    <a:pt x="5482" y="2422"/>
                  </a:lnTo>
                  <a:lnTo>
                    <a:pt x="5482" y="2422"/>
                  </a:lnTo>
                  <a:lnTo>
                    <a:pt x="5482" y="2040"/>
                  </a:lnTo>
                  <a:lnTo>
                    <a:pt x="5354" y="1913"/>
                  </a:lnTo>
                  <a:lnTo>
                    <a:pt x="5354" y="1913"/>
                  </a:lnTo>
                  <a:lnTo>
                    <a:pt x="5354" y="1913"/>
                  </a:lnTo>
                  <a:lnTo>
                    <a:pt x="5354" y="1913"/>
                  </a:lnTo>
                  <a:lnTo>
                    <a:pt x="5099" y="2040"/>
                  </a:lnTo>
                  <a:lnTo>
                    <a:pt x="4717" y="2422"/>
                  </a:lnTo>
                  <a:lnTo>
                    <a:pt x="4207" y="2805"/>
                  </a:lnTo>
                  <a:lnTo>
                    <a:pt x="4207" y="2805"/>
                  </a:lnTo>
                  <a:lnTo>
                    <a:pt x="4207" y="2805"/>
                  </a:lnTo>
                  <a:lnTo>
                    <a:pt x="4207" y="2805"/>
                  </a:lnTo>
                  <a:lnTo>
                    <a:pt x="4335" y="2550"/>
                  </a:lnTo>
                  <a:lnTo>
                    <a:pt x="4335" y="1785"/>
                  </a:lnTo>
                  <a:lnTo>
                    <a:pt x="4335" y="1785"/>
                  </a:lnTo>
                  <a:lnTo>
                    <a:pt x="4335" y="1530"/>
                  </a:lnTo>
                  <a:lnTo>
                    <a:pt x="4335" y="1530"/>
                  </a:lnTo>
                  <a:lnTo>
                    <a:pt x="4207" y="510"/>
                  </a:lnTo>
                  <a:lnTo>
                    <a:pt x="4080" y="128"/>
                  </a:lnTo>
                  <a:lnTo>
                    <a:pt x="3952" y="1"/>
                  </a:lnTo>
                  <a:lnTo>
                    <a:pt x="3952" y="1"/>
                  </a:lnTo>
                  <a:lnTo>
                    <a:pt x="3825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45" name="Google Shape;868;p20"/>
            <p:cNvSpPr/>
            <p:nvPr/>
          </p:nvSpPr>
          <p:spPr>
            <a:xfrm>
              <a:off x="2070125" y="3259000"/>
              <a:ext cx="1794050" cy="729750"/>
            </a:xfrm>
            <a:custGeom>
              <a:avLst/>
              <a:ahLst/>
              <a:rect l="l" t="t" r="r" b="b"/>
              <a:pathLst>
                <a:path w="71762" h="29190" extrusionOk="0">
                  <a:moveTo>
                    <a:pt x="66536" y="0"/>
                  </a:moveTo>
                  <a:lnTo>
                    <a:pt x="66026" y="893"/>
                  </a:lnTo>
                  <a:lnTo>
                    <a:pt x="65644" y="1275"/>
                  </a:lnTo>
                  <a:lnTo>
                    <a:pt x="65261" y="1530"/>
                  </a:lnTo>
                  <a:lnTo>
                    <a:pt x="64114" y="2167"/>
                  </a:lnTo>
                  <a:lnTo>
                    <a:pt x="64114" y="2295"/>
                  </a:lnTo>
                  <a:lnTo>
                    <a:pt x="63859" y="3314"/>
                  </a:lnTo>
                  <a:lnTo>
                    <a:pt x="63732" y="3442"/>
                  </a:lnTo>
                  <a:lnTo>
                    <a:pt x="63604" y="3697"/>
                  </a:lnTo>
                  <a:lnTo>
                    <a:pt x="63477" y="3697"/>
                  </a:lnTo>
                  <a:lnTo>
                    <a:pt x="63604" y="4844"/>
                  </a:lnTo>
                  <a:lnTo>
                    <a:pt x="67811" y="2422"/>
                  </a:lnTo>
                  <a:lnTo>
                    <a:pt x="68320" y="2040"/>
                  </a:lnTo>
                  <a:lnTo>
                    <a:pt x="68448" y="1657"/>
                  </a:lnTo>
                  <a:lnTo>
                    <a:pt x="68320" y="1148"/>
                  </a:lnTo>
                  <a:lnTo>
                    <a:pt x="67811" y="765"/>
                  </a:lnTo>
                  <a:lnTo>
                    <a:pt x="66536" y="0"/>
                  </a:lnTo>
                  <a:close/>
                  <a:moveTo>
                    <a:pt x="64114" y="7138"/>
                  </a:moveTo>
                  <a:lnTo>
                    <a:pt x="64369" y="8286"/>
                  </a:lnTo>
                  <a:lnTo>
                    <a:pt x="64751" y="9178"/>
                  </a:lnTo>
                  <a:lnTo>
                    <a:pt x="65644" y="10707"/>
                  </a:lnTo>
                  <a:lnTo>
                    <a:pt x="66791" y="12237"/>
                  </a:lnTo>
                  <a:lnTo>
                    <a:pt x="67428" y="12874"/>
                  </a:lnTo>
                  <a:lnTo>
                    <a:pt x="69468" y="11727"/>
                  </a:lnTo>
                  <a:lnTo>
                    <a:pt x="69595" y="11727"/>
                  </a:lnTo>
                  <a:lnTo>
                    <a:pt x="71762" y="10325"/>
                  </a:lnTo>
                  <a:lnTo>
                    <a:pt x="70997" y="9560"/>
                  </a:lnTo>
                  <a:lnTo>
                    <a:pt x="69850" y="8795"/>
                  </a:lnTo>
                  <a:lnTo>
                    <a:pt x="68575" y="8158"/>
                  </a:lnTo>
                  <a:lnTo>
                    <a:pt x="67173" y="7648"/>
                  </a:lnTo>
                  <a:lnTo>
                    <a:pt x="65644" y="7266"/>
                  </a:lnTo>
                  <a:lnTo>
                    <a:pt x="64114" y="7138"/>
                  </a:lnTo>
                  <a:close/>
                  <a:moveTo>
                    <a:pt x="59780" y="4589"/>
                  </a:moveTo>
                  <a:lnTo>
                    <a:pt x="57231" y="5991"/>
                  </a:lnTo>
                  <a:lnTo>
                    <a:pt x="57613" y="9433"/>
                  </a:lnTo>
                  <a:lnTo>
                    <a:pt x="57486" y="9560"/>
                  </a:lnTo>
                  <a:lnTo>
                    <a:pt x="57996" y="11217"/>
                  </a:lnTo>
                  <a:lnTo>
                    <a:pt x="58251" y="11982"/>
                  </a:lnTo>
                  <a:lnTo>
                    <a:pt x="58506" y="12619"/>
                  </a:lnTo>
                  <a:lnTo>
                    <a:pt x="59525" y="14149"/>
                  </a:lnTo>
                  <a:lnTo>
                    <a:pt x="60673" y="15678"/>
                  </a:lnTo>
                  <a:lnTo>
                    <a:pt x="61437" y="16443"/>
                  </a:lnTo>
                  <a:lnTo>
                    <a:pt x="64879" y="14404"/>
                  </a:lnTo>
                  <a:lnTo>
                    <a:pt x="65771" y="13894"/>
                  </a:lnTo>
                  <a:lnTo>
                    <a:pt x="65006" y="13766"/>
                  </a:lnTo>
                  <a:lnTo>
                    <a:pt x="64496" y="13384"/>
                  </a:lnTo>
                  <a:lnTo>
                    <a:pt x="63732" y="12874"/>
                  </a:lnTo>
                  <a:lnTo>
                    <a:pt x="63222" y="12109"/>
                  </a:lnTo>
                  <a:lnTo>
                    <a:pt x="62202" y="10962"/>
                  </a:lnTo>
                  <a:lnTo>
                    <a:pt x="61437" y="10197"/>
                  </a:lnTo>
                  <a:lnTo>
                    <a:pt x="61182" y="9815"/>
                  </a:lnTo>
                  <a:lnTo>
                    <a:pt x="61182" y="9433"/>
                  </a:lnTo>
                  <a:lnTo>
                    <a:pt x="61310" y="9178"/>
                  </a:lnTo>
                  <a:lnTo>
                    <a:pt x="61310" y="8668"/>
                  </a:lnTo>
                  <a:lnTo>
                    <a:pt x="61182" y="8158"/>
                  </a:lnTo>
                  <a:lnTo>
                    <a:pt x="60928" y="7011"/>
                  </a:lnTo>
                  <a:lnTo>
                    <a:pt x="59653" y="7138"/>
                  </a:lnTo>
                  <a:lnTo>
                    <a:pt x="59653" y="7138"/>
                  </a:lnTo>
                  <a:lnTo>
                    <a:pt x="60673" y="6501"/>
                  </a:lnTo>
                  <a:lnTo>
                    <a:pt x="59780" y="4589"/>
                  </a:lnTo>
                  <a:close/>
                  <a:moveTo>
                    <a:pt x="53662" y="8031"/>
                  </a:moveTo>
                  <a:lnTo>
                    <a:pt x="49583" y="10452"/>
                  </a:lnTo>
                  <a:lnTo>
                    <a:pt x="50221" y="10835"/>
                  </a:lnTo>
                  <a:lnTo>
                    <a:pt x="50858" y="11217"/>
                  </a:lnTo>
                  <a:lnTo>
                    <a:pt x="51113" y="11472"/>
                  </a:lnTo>
                  <a:lnTo>
                    <a:pt x="51240" y="11727"/>
                  </a:lnTo>
                  <a:lnTo>
                    <a:pt x="51240" y="11982"/>
                  </a:lnTo>
                  <a:lnTo>
                    <a:pt x="51240" y="12237"/>
                  </a:lnTo>
                  <a:lnTo>
                    <a:pt x="51240" y="12364"/>
                  </a:lnTo>
                  <a:lnTo>
                    <a:pt x="50985" y="12619"/>
                  </a:lnTo>
                  <a:lnTo>
                    <a:pt x="50730" y="12747"/>
                  </a:lnTo>
                  <a:lnTo>
                    <a:pt x="50221" y="13002"/>
                  </a:lnTo>
                  <a:lnTo>
                    <a:pt x="48691" y="13002"/>
                  </a:lnTo>
                  <a:lnTo>
                    <a:pt x="48054" y="12747"/>
                  </a:lnTo>
                  <a:lnTo>
                    <a:pt x="47671" y="12492"/>
                  </a:lnTo>
                  <a:lnTo>
                    <a:pt x="47416" y="12364"/>
                  </a:lnTo>
                  <a:lnTo>
                    <a:pt x="47034" y="11855"/>
                  </a:lnTo>
                  <a:lnTo>
                    <a:pt x="46014" y="12492"/>
                  </a:lnTo>
                  <a:lnTo>
                    <a:pt x="46524" y="12874"/>
                  </a:lnTo>
                  <a:lnTo>
                    <a:pt x="47161" y="13257"/>
                  </a:lnTo>
                  <a:lnTo>
                    <a:pt x="47416" y="13512"/>
                  </a:lnTo>
                  <a:lnTo>
                    <a:pt x="47544" y="13766"/>
                  </a:lnTo>
                  <a:lnTo>
                    <a:pt x="47544" y="13894"/>
                  </a:lnTo>
                  <a:lnTo>
                    <a:pt x="47544" y="14149"/>
                  </a:lnTo>
                  <a:lnTo>
                    <a:pt x="47544" y="14404"/>
                  </a:lnTo>
                  <a:lnTo>
                    <a:pt x="47416" y="14531"/>
                  </a:lnTo>
                  <a:lnTo>
                    <a:pt x="47034" y="14786"/>
                  </a:lnTo>
                  <a:lnTo>
                    <a:pt x="46524" y="14914"/>
                  </a:lnTo>
                  <a:lnTo>
                    <a:pt x="45759" y="15041"/>
                  </a:lnTo>
                  <a:lnTo>
                    <a:pt x="44995" y="15041"/>
                  </a:lnTo>
                  <a:lnTo>
                    <a:pt x="44357" y="14786"/>
                  </a:lnTo>
                  <a:lnTo>
                    <a:pt x="43975" y="14531"/>
                  </a:lnTo>
                  <a:lnTo>
                    <a:pt x="43720" y="14276"/>
                  </a:lnTo>
                  <a:lnTo>
                    <a:pt x="43465" y="14021"/>
                  </a:lnTo>
                  <a:lnTo>
                    <a:pt x="28934" y="22307"/>
                  </a:lnTo>
                  <a:lnTo>
                    <a:pt x="28679" y="22434"/>
                  </a:lnTo>
                  <a:lnTo>
                    <a:pt x="27915" y="22434"/>
                  </a:lnTo>
                  <a:lnTo>
                    <a:pt x="27532" y="22307"/>
                  </a:lnTo>
                  <a:lnTo>
                    <a:pt x="27277" y="22179"/>
                  </a:lnTo>
                  <a:lnTo>
                    <a:pt x="27022" y="22816"/>
                  </a:lnTo>
                  <a:lnTo>
                    <a:pt x="26767" y="23326"/>
                  </a:lnTo>
                  <a:lnTo>
                    <a:pt x="26385" y="23964"/>
                  </a:lnTo>
                  <a:lnTo>
                    <a:pt x="25875" y="24346"/>
                  </a:lnTo>
                  <a:lnTo>
                    <a:pt x="24728" y="24983"/>
                  </a:lnTo>
                  <a:lnTo>
                    <a:pt x="24600" y="24983"/>
                  </a:lnTo>
                  <a:lnTo>
                    <a:pt x="24473" y="25111"/>
                  </a:lnTo>
                  <a:lnTo>
                    <a:pt x="23963" y="25238"/>
                  </a:lnTo>
                  <a:lnTo>
                    <a:pt x="23326" y="25366"/>
                  </a:lnTo>
                  <a:lnTo>
                    <a:pt x="22816" y="25238"/>
                  </a:lnTo>
                  <a:lnTo>
                    <a:pt x="22306" y="25111"/>
                  </a:lnTo>
                  <a:lnTo>
                    <a:pt x="22051" y="25111"/>
                  </a:lnTo>
                  <a:lnTo>
                    <a:pt x="21924" y="24983"/>
                  </a:lnTo>
                  <a:lnTo>
                    <a:pt x="3442" y="14404"/>
                  </a:lnTo>
                  <a:lnTo>
                    <a:pt x="2932" y="13894"/>
                  </a:lnTo>
                  <a:lnTo>
                    <a:pt x="2422" y="13257"/>
                  </a:lnTo>
                  <a:lnTo>
                    <a:pt x="510" y="14276"/>
                  </a:lnTo>
                  <a:lnTo>
                    <a:pt x="128" y="14659"/>
                  </a:lnTo>
                  <a:lnTo>
                    <a:pt x="0" y="15169"/>
                  </a:lnTo>
                  <a:lnTo>
                    <a:pt x="128" y="15551"/>
                  </a:lnTo>
                  <a:lnTo>
                    <a:pt x="510" y="15933"/>
                  </a:lnTo>
                  <a:lnTo>
                    <a:pt x="21159" y="27787"/>
                  </a:lnTo>
                  <a:lnTo>
                    <a:pt x="21796" y="28042"/>
                  </a:lnTo>
                  <a:lnTo>
                    <a:pt x="22561" y="28170"/>
                  </a:lnTo>
                  <a:lnTo>
                    <a:pt x="23198" y="28042"/>
                  </a:lnTo>
                  <a:lnTo>
                    <a:pt x="23963" y="27787"/>
                  </a:lnTo>
                  <a:lnTo>
                    <a:pt x="34033" y="21924"/>
                  </a:lnTo>
                  <a:lnTo>
                    <a:pt x="33523" y="22689"/>
                  </a:lnTo>
                  <a:lnTo>
                    <a:pt x="33395" y="23581"/>
                  </a:lnTo>
                  <a:lnTo>
                    <a:pt x="33268" y="24346"/>
                  </a:lnTo>
                  <a:lnTo>
                    <a:pt x="33395" y="25111"/>
                  </a:lnTo>
                  <a:lnTo>
                    <a:pt x="33778" y="25876"/>
                  </a:lnTo>
                  <a:lnTo>
                    <a:pt x="34415" y="26640"/>
                  </a:lnTo>
                  <a:lnTo>
                    <a:pt x="35180" y="27278"/>
                  </a:lnTo>
                  <a:lnTo>
                    <a:pt x="36072" y="28042"/>
                  </a:lnTo>
                  <a:lnTo>
                    <a:pt x="37602" y="28680"/>
                  </a:lnTo>
                  <a:lnTo>
                    <a:pt x="39259" y="29190"/>
                  </a:lnTo>
                  <a:lnTo>
                    <a:pt x="41426" y="27915"/>
                  </a:lnTo>
                  <a:lnTo>
                    <a:pt x="50730" y="22561"/>
                  </a:lnTo>
                  <a:lnTo>
                    <a:pt x="50858" y="22561"/>
                  </a:lnTo>
                  <a:lnTo>
                    <a:pt x="51623" y="22052"/>
                  </a:lnTo>
                  <a:lnTo>
                    <a:pt x="51240" y="21542"/>
                  </a:lnTo>
                  <a:lnTo>
                    <a:pt x="50730" y="21032"/>
                  </a:lnTo>
                  <a:lnTo>
                    <a:pt x="49583" y="20140"/>
                  </a:lnTo>
                  <a:lnTo>
                    <a:pt x="48054" y="19502"/>
                  </a:lnTo>
                  <a:lnTo>
                    <a:pt x="46397" y="18992"/>
                  </a:lnTo>
                  <a:lnTo>
                    <a:pt x="44612" y="18738"/>
                  </a:lnTo>
                  <a:lnTo>
                    <a:pt x="42828" y="18610"/>
                  </a:lnTo>
                  <a:lnTo>
                    <a:pt x="40916" y="18738"/>
                  </a:lnTo>
                  <a:lnTo>
                    <a:pt x="39131" y="18992"/>
                  </a:lnTo>
                  <a:lnTo>
                    <a:pt x="42063" y="17335"/>
                  </a:lnTo>
                  <a:lnTo>
                    <a:pt x="43083" y="17718"/>
                  </a:lnTo>
                  <a:lnTo>
                    <a:pt x="44102" y="17973"/>
                  </a:lnTo>
                  <a:lnTo>
                    <a:pt x="45122" y="18100"/>
                  </a:lnTo>
                  <a:lnTo>
                    <a:pt x="47544" y="18100"/>
                  </a:lnTo>
                  <a:lnTo>
                    <a:pt x="48819" y="17845"/>
                  </a:lnTo>
                  <a:lnTo>
                    <a:pt x="49966" y="17463"/>
                  </a:lnTo>
                  <a:lnTo>
                    <a:pt x="51113" y="16953"/>
                  </a:lnTo>
                  <a:lnTo>
                    <a:pt x="51878" y="16316"/>
                  </a:lnTo>
                  <a:lnTo>
                    <a:pt x="52515" y="15678"/>
                  </a:lnTo>
                  <a:lnTo>
                    <a:pt x="53407" y="16698"/>
                  </a:lnTo>
                  <a:lnTo>
                    <a:pt x="54682" y="17590"/>
                  </a:lnTo>
                  <a:lnTo>
                    <a:pt x="56084" y="18228"/>
                  </a:lnTo>
                  <a:lnTo>
                    <a:pt x="57486" y="18738"/>
                  </a:lnTo>
                  <a:lnTo>
                    <a:pt x="59653" y="17335"/>
                  </a:lnTo>
                  <a:lnTo>
                    <a:pt x="59016" y="17208"/>
                  </a:lnTo>
                  <a:lnTo>
                    <a:pt x="58378" y="16953"/>
                  </a:lnTo>
                  <a:lnTo>
                    <a:pt x="57741" y="16316"/>
                  </a:lnTo>
                  <a:lnTo>
                    <a:pt x="57104" y="15678"/>
                  </a:lnTo>
                  <a:lnTo>
                    <a:pt x="55956" y="14531"/>
                  </a:lnTo>
                  <a:lnTo>
                    <a:pt x="55192" y="13766"/>
                  </a:lnTo>
                  <a:lnTo>
                    <a:pt x="55064" y="13512"/>
                  </a:lnTo>
                  <a:lnTo>
                    <a:pt x="54937" y="13129"/>
                  </a:lnTo>
                  <a:lnTo>
                    <a:pt x="55064" y="12874"/>
                  </a:lnTo>
                  <a:lnTo>
                    <a:pt x="55064" y="12237"/>
                  </a:lnTo>
                  <a:lnTo>
                    <a:pt x="55064" y="11600"/>
                  </a:lnTo>
                  <a:lnTo>
                    <a:pt x="54682" y="10197"/>
                  </a:lnTo>
                  <a:lnTo>
                    <a:pt x="54554" y="10070"/>
                  </a:lnTo>
                  <a:lnTo>
                    <a:pt x="53662" y="8031"/>
                  </a:lnTo>
                  <a:close/>
                </a:path>
              </a:pathLst>
            </a:custGeom>
            <a:solidFill>
              <a:srgbClr val="53817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46" name="Google Shape;869;p20"/>
            <p:cNvSpPr/>
            <p:nvPr/>
          </p:nvSpPr>
          <p:spPr>
            <a:xfrm>
              <a:off x="2070125" y="3459750"/>
              <a:ext cx="1491325" cy="529000"/>
            </a:xfrm>
            <a:custGeom>
              <a:avLst/>
              <a:ahLst/>
              <a:rect l="l" t="t" r="r" b="b"/>
              <a:pathLst>
                <a:path w="59653" h="21160" fill="none" extrusionOk="0">
                  <a:moveTo>
                    <a:pt x="53662" y="1"/>
                  </a:moveTo>
                  <a:lnTo>
                    <a:pt x="49583" y="2422"/>
                  </a:lnTo>
                  <a:lnTo>
                    <a:pt x="49583" y="2422"/>
                  </a:lnTo>
                  <a:lnTo>
                    <a:pt x="50221" y="2805"/>
                  </a:lnTo>
                  <a:lnTo>
                    <a:pt x="50221" y="2805"/>
                  </a:lnTo>
                  <a:lnTo>
                    <a:pt x="50858" y="3187"/>
                  </a:lnTo>
                  <a:lnTo>
                    <a:pt x="51113" y="3442"/>
                  </a:lnTo>
                  <a:lnTo>
                    <a:pt x="51240" y="3697"/>
                  </a:lnTo>
                  <a:lnTo>
                    <a:pt x="51240" y="3697"/>
                  </a:lnTo>
                  <a:lnTo>
                    <a:pt x="51240" y="3697"/>
                  </a:lnTo>
                  <a:lnTo>
                    <a:pt x="51240" y="3697"/>
                  </a:lnTo>
                  <a:lnTo>
                    <a:pt x="51240" y="3952"/>
                  </a:lnTo>
                  <a:lnTo>
                    <a:pt x="51240" y="3952"/>
                  </a:lnTo>
                  <a:lnTo>
                    <a:pt x="51240" y="3952"/>
                  </a:lnTo>
                  <a:lnTo>
                    <a:pt x="51240" y="3952"/>
                  </a:lnTo>
                  <a:lnTo>
                    <a:pt x="51240" y="4207"/>
                  </a:lnTo>
                  <a:lnTo>
                    <a:pt x="51240" y="4334"/>
                  </a:lnTo>
                  <a:lnTo>
                    <a:pt x="51240" y="4334"/>
                  </a:lnTo>
                  <a:lnTo>
                    <a:pt x="50985" y="4589"/>
                  </a:lnTo>
                  <a:lnTo>
                    <a:pt x="50730" y="4717"/>
                  </a:lnTo>
                  <a:lnTo>
                    <a:pt x="50221" y="4972"/>
                  </a:lnTo>
                  <a:lnTo>
                    <a:pt x="49456" y="4972"/>
                  </a:lnTo>
                  <a:lnTo>
                    <a:pt x="49456" y="4972"/>
                  </a:lnTo>
                  <a:lnTo>
                    <a:pt x="49328" y="4972"/>
                  </a:lnTo>
                  <a:lnTo>
                    <a:pt x="49328" y="4972"/>
                  </a:lnTo>
                  <a:lnTo>
                    <a:pt x="48691" y="4972"/>
                  </a:lnTo>
                  <a:lnTo>
                    <a:pt x="48054" y="4717"/>
                  </a:lnTo>
                  <a:lnTo>
                    <a:pt x="47671" y="4462"/>
                  </a:lnTo>
                  <a:lnTo>
                    <a:pt x="47416" y="4334"/>
                  </a:lnTo>
                  <a:lnTo>
                    <a:pt x="47416" y="4334"/>
                  </a:lnTo>
                  <a:lnTo>
                    <a:pt x="47034" y="3825"/>
                  </a:lnTo>
                  <a:lnTo>
                    <a:pt x="47034" y="3825"/>
                  </a:lnTo>
                  <a:lnTo>
                    <a:pt x="46014" y="4462"/>
                  </a:lnTo>
                  <a:lnTo>
                    <a:pt x="46014" y="4462"/>
                  </a:lnTo>
                  <a:lnTo>
                    <a:pt x="46524" y="4844"/>
                  </a:lnTo>
                  <a:lnTo>
                    <a:pt x="46524" y="4844"/>
                  </a:lnTo>
                  <a:lnTo>
                    <a:pt x="47161" y="5227"/>
                  </a:lnTo>
                  <a:lnTo>
                    <a:pt x="47416" y="5482"/>
                  </a:lnTo>
                  <a:lnTo>
                    <a:pt x="47544" y="5736"/>
                  </a:lnTo>
                  <a:lnTo>
                    <a:pt x="47544" y="5736"/>
                  </a:lnTo>
                  <a:lnTo>
                    <a:pt x="47544" y="5736"/>
                  </a:lnTo>
                  <a:lnTo>
                    <a:pt x="47544" y="5736"/>
                  </a:lnTo>
                  <a:lnTo>
                    <a:pt x="47544" y="5864"/>
                  </a:lnTo>
                  <a:lnTo>
                    <a:pt x="47544" y="5864"/>
                  </a:lnTo>
                  <a:lnTo>
                    <a:pt x="47544" y="5864"/>
                  </a:lnTo>
                  <a:lnTo>
                    <a:pt x="47544" y="5864"/>
                  </a:lnTo>
                  <a:lnTo>
                    <a:pt x="47544" y="6119"/>
                  </a:lnTo>
                  <a:lnTo>
                    <a:pt x="47544" y="6374"/>
                  </a:lnTo>
                  <a:lnTo>
                    <a:pt x="47544" y="6374"/>
                  </a:lnTo>
                  <a:lnTo>
                    <a:pt x="47416" y="6501"/>
                  </a:lnTo>
                  <a:lnTo>
                    <a:pt x="47034" y="6756"/>
                  </a:lnTo>
                  <a:lnTo>
                    <a:pt x="46524" y="6884"/>
                  </a:lnTo>
                  <a:lnTo>
                    <a:pt x="45759" y="7011"/>
                  </a:lnTo>
                  <a:lnTo>
                    <a:pt x="45759" y="7011"/>
                  </a:lnTo>
                  <a:lnTo>
                    <a:pt x="45632" y="7011"/>
                  </a:lnTo>
                  <a:lnTo>
                    <a:pt x="45632" y="7011"/>
                  </a:lnTo>
                  <a:lnTo>
                    <a:pt x="44995" y="7011"/>
                  </a:lnTo>
                  <a:lnTo>
                    <a:pt x="44357" y="6756"/>
                  </a:lnTo>
                  <a:lnTo>
                    <a:pt x="43975" y="6501"/>
                  </a:lnTo>
                  <a:lnTo>
                    <a:pt x="43720" y="6246"/>
                  </a:lnTo>
                  <a:lnTo>
                    <a:pt x="43720" y="6246"/>
                  </a:lnTo>
                  <a:lnTo>
                    <a:pt x="43465" y="5991"/>
                  </a:lnTo>
                  <a:lnTo>
                    <a:pt x="43465" y="5991"/>
                  </a:lnTo>
                  <a:lnTo>
                    <a:pt x="28934" y="14277"/>
                  </a:lnTo>
                  <a:lnTo>
                    <a:pt x="28934" y="14277"/>
                  </a:lnTo>
                  <a:lnTo>
                    <a:pt x="28679" y="14404"/>
                  </a:lnTo>
                  <a:lnTo>
                    <a:pt x="28297" y="14404"/>
                  </a:lnTo>
                  <a:lnTo>
                    <a:pt x="28297" y="14404"/>
                  </a:lnTo>
                  <a:lnTo>
                    <a:pt x="27915" y="14404"/>
                  </a:lnTo>
                  <a:lnTo>
                    <a:pt x="27532" y="14277"/>
                  </a:lnTo>
                  <a:lnTo>
                    <a:pt x="27277" y="14149"/>
                  </a:lnTo>
                  <a:lnTo>
                    <a:pt x="27277" y="14149"/>
                  </a:lnTo>
                  <a:lnTo>
                    <a:pt x="27022" y="14786"/>
                  </a:lnTo>
                  <a:lnTo>
                    <a:pt x="26767" y="15296"/>
                  </a:lnTo>
                  <a:lnTo>
                    <a:pt x="26385" y="15934"/>
                  </a:lnTo>
                  <a:lnTo>
                    <a:pt x="25875" y="16316"/>
                  </a:lnTo>
                  <a:lnTo>
                    <a:pt x="25875" y="16316"/>
                  </a:lnTo>
                  <a:lnTo>
                    <a:pt x="24728" y="16953"/>
                  </a:lnTo>
                  <a:lnTo>
                    <a:pt x="24600" y="16953"/>
                  </a:lnTo>
                  <a:lnTo>
                    <a:pt x="24473" y="17081"/>
                  </a:lnTo>
                  <a:lnTo>
                    <a:pt x="24473" y="17081"/>
                  </a:lnTo>
                  <a:lnTo>
                    <a:pt x="24473" y="17081"/>
                  </a:lnTo>
                  <a:lnTo>
                    <a:pt x="23963" y="17208"/>
                  </a:lnTo>
                  <a:lnTo>
                    <a:pt x="23326" y="17336"/>
                  </a:lnTo>
                  <a:lnTo>
                    <a:pt x="23326" y="17336"/>
                  </a:lnTo>
                  <a:lnTo>
                    <a:pt x="22816" y="17208"/>
                  </a:lnTo>
                  <a:lnTo>
                    <a:pt x="22306" y="17081"/>
                  </a:lnTo>
                  <a:lnTo>
                    <a:pt x="22306" y="17081"/>
                  </a:lnTo>
                  <a:lnTo>
                    <a:pt x="22051" y="17081"/>
                  </a:lnTo>
                  <a:lnTo>
                    <a:pt x="22051" y="17081"/>
                  </a:lnTo>
                  <a:lnTo>
                    <a:pt x="22051" y="17081"/>
                  </a:lnTo>
                  <a:lnTo>
                    <a:pt x="21924" y="16953"/>
                  </a:lnTo>
                  <a:lnTo>
                    <a:pt x="3442" y="6374"/>
                  </a:lnTo>
                  <a:lnTo>
                    <a:pt x="3442" y="6374"/>
                  </a:lnTo>
                  <a:lnTo>
                    <a:pt x="2932" y="5864"/>
                  </a:lnTo>
                  <a:lnTo>
                    <a:pt x="2422" y="5227"/>
                  </a:lnTo>
                  <a:lnTo>
                    <a:pt x="510" y="6246"/>
                  </a:lnTo>
                  <a:lnTo>
                    <a:pt x="510" y="6246"/>
                  </a:lnTo>
                  <a:lnTo>
                    <a:pt x="128" y="6629"/>
                  </a:lnTo>
                  <a:lnTo>
                    <a:pt x="0" y="7139"/>
                  </a:lnTo>
                  <a:lnTo>
                    <a:pt x="128" y="7521"/>
                  </a:lnTo>
                  <a:lnTo>
                    <a:pt x="510" y="7903"/>
                  </a:lnTo>
                  <a:lnTo>
                    <a:pt x="21159" y="19757"/>
                  </a:lnTo>
                  <a:lnTo>
                    <a:pt x="21159" y="19757"/>
                  </a:lnTo>
                  <a:lnTo>
                    <a:pt x="21796" y="20012"/>
                  </a:lnTo>
                  <a:lnTo>
                    <a:pt x="22561" y="20140"/>
                  </a:lnTo>
                  <a:lnTo>
                    <a:pt x="22561" y="20140"/>
                  </a:lnTo>
                  <a:lnTo>
                    <a:pt x="23198" y="20012"/>
                  </a:lnTo>
                  <a:lnTo>
                    <a:pt x="23963" y="19757"/>
                  </a:lnTo>
                  <a:lnTo>
                    <a:pt x="34033" y="13894"/>
                  </a:lnTo>
                  <a:lnTo>
                    <a:pt x="34033" y="13894"/>
                  </a:lnTo>
                  <a:lnTo>
                    <a:pt x="33523" y="14659"/>
                  </a:lnTo>
                  <a:lnTo>
                    <a:pt x="33395" y="15551"/>
                  </a:lnTo>
                  <a:lnTo>
                    <a:pt x="33268" y="16316"/>
                  </a:lnTo>
                  <a:lnTo>
                    <a:pt x="33395" y="17081"/>
                  </a:lnTo>
                  <a:lnTo>
                    <a:pt x="33778" y="17846"/>
                  </a:lnTo>
                  <a:lnTo>
                    <a:pt x="34415" y="18610"/>
                  </a:lnTo>
                  <a:lnTo>
                    <a:pt x="35180" y="19248"/>
                  </a:lnTo>
                  <a:lnTo>
                    <a:pt x="36072" y="20012"/>
                  </a:lnTo>
                  <a:lnTo>
                    <a:pt x="36072" y="20012"/>
                  </a:lnTo>
                  <a:lnTo>
                    <a:pt x="37602" y="20650"/>
                  </a:lnTo>
                  <a:lnTo>
                    <a:pt x="39259" y="21160"/>
                  </a:lnTo>
                  <a:lnTo>
                    <a:pt x="41426" y="19885"/>
                  </a:lnTo>
                  <a:lnTo>
                    <a:pt x="41426" y="19885"/>
                  </a:lnTo>
                  <a:lnTo>
                    <a:pt x="41426" y="19885"/>
                  </a:lnTo>
                  <a:lnTo>
                    <a:pt x="50730" y="14531"/>
                  </a:lnTo>
                  <a:lnTo>
                    <a:pt x="50730" y="14531"/>
                  </a:lnTo>
                  <a:lnTo>
                    <a:pt x="50858" y="14531"/>
                  </a:lnTo>
                  <a:lnTo>
                    <a:pt x="51623" y="14022"/>
                  </a:lnTo>
                  <a:lnTo>
                    <a:pt x="51623" y="14022"/>
                  </a:lnTo>
                  <a:lnTo>
                    <a:pt x="51240" y="13512"/>
                  </a:lnTo>
                  <a:lnTo>
                    <a:pt x="50730" y="13002"/>
                  </a:lnTo>
                  <a:lnTo>
                    <a:pt x="49583" y="12110"/>
                  </a:lnTo>
                  <a:lnTo>
                    <a:pt x="49583" y="12110"/>
                  </a:lnTo>
                  <a:lnTo>
                    <a:pt x="48054" y="11472"/>
                  </a:lnTo>
                  <a:lnTo>
                    <a:pt x="46397" y="10962"/>
                  </a:lnTo>
                  <a:lnTo>
                    <a:pt x="44612" y="10708"/>
                  </a:lnTo>
                  <a:lnTo>
                    <a:pt x="42828" y="10580"/>
                  </a:lnTo>
                  <a:lnTo>
                    <a:pt x="42828" y="10580"/>
                  </a:lnTo>
                  <a:lnTo>
                    <a:pt x="40916" y="10708"/>
                  </a:lnTo>
                  <a:lnTo>
                    <a:pt x="39131" y="10962"/>
                  </a:lnTo>
                  <a:lnTo>
                    <a:pt x="42063" y="9305"/>
                  </a:lnTo>
                  <a:lnTo>
                    <a:pt x="42063" y="9305"/>
                  </a:lnTo>
                  <a:lnTo>
                    <a:pt x="43083" y="9688"/>
                  </a:lnTo>
                  <a:lnTo>
                    <a:pt x="44102" y="9943"/>
                  </a:lnTo>
                  <a:lnTo>
                    <a:pt x="45122" y="10070"/>
                  </a:lnTo>
                  <a:lnTo>
                    <a:pt x="46269" y="10070"/>
                  </a:lnTo>
                  <a:lnTo>
                    <a:pt x="46269" y="10070"/>
                  </a:lnTo>
                  <a:lnTo>
                    <a:pt x="47544" y="10070"/>
                  </a:lnTo>
                  <a:lnTo>
                    <a:pt x="48819" y="9815"/>
                  </a:lnTo>
                  <a:lnTo>
                    <a:pt x="49966" y="9433"/>
                  </a:lnTo>
                  <a:lnTo>
                    <a:pt x="51113" y="8923"/>
                  </a:lnTo>
                  <a:lnTo>
                    <a:pt x="51113" y="8923"/>
                  </a:lnTo>
                  <a:lnTo>
                    <a:pt x="51878" y="8286"/>
                  </a:lnTo>
                  <a:lnTo>
                    <a:pt x="52515" y="7648"/>
                  </a:lnTo>
                  <a:lnTo>
                    <a:pt x="52515" y="7648"/>
                  </a:lnTo>
                  <a:lnTo>
                    <a:pt x="53407" y="8668"/>
                  </a:lnTo>
                  <a:lnTo>
                    <a:pt x="54682" y="9560"/>
                  </a:lnTo>
                  <a:lnTo>
                    <a:pt x="54682" y="9560"/>
                  </a:lnTo>
                  <a:lnTo>
                    <a:pt x="56084" y="10198"/>
                  </a:lnTo>
                  <a:lnTo>
                    <a:pt x="57486" y="10708"/>
                  </a:lnTo>
                  <a:lnTo>
                    <a:pt x="59653" y="9305"/>
                  </a:lnTo>
                  <a:lnTo>
                    <a:pt x="59653" y="9305"/>
                  </a:lnTo>
                  <a:lnTo>
                    <a:pt x="59016" y="9178"/>
                  </a:lnTo>
                  <a:lnTo>
                    <a:pt x="58378" y="8923"/>
                  </a:lnTo>
                  <a:lnTo>
                    <a:pt x="58378" y="8923"/>
                  </a:lnTo>
                  <a:lnTo>
                    <a:pt x="57741" y="8286"/>
                  </a:lnTo>
                  <a:lnTo>
                    <a:pt x="57104" y="7648"/>
                  </a:lnTo>
                  <a:lnTo>
                    <a:pt x="55956" y="6501"/>
                  </a:lnTo>
                  <a:lnTo>
                    <a:pt x="55956" y="6501"/>
                  </a:lnTo>
                  <a:lnTo>
                    <a:pt x="55192" y="5736"/>
                  </a:lnTo>
                  <a:lnTo>
                    <a:pt x="55192" y="5736"/>
                  </a:lnTo>
                  <a:lnTo>
                    <a:pt x="55064" y="5482"/>
                  </a:lnTo>
                  <a:lnTo>
                    <a:pt x="54937" y="5099"/>
                  </a:lnTo>
                  <a:lnTo>
                    <a:pt x="54937" y="5099"/>
                  </a:lnTo>
                  <a:lnTo>
                    <a:pt x="55064" y="4844"/>
                  </a:lnTo>
                  <a:lnTo>
                    <a:pt x="55064" y="4844"/>
                  </a:lnTo>
                  <a:lnTo>
                    <a:pt x="55064" y="4207"/>
                  </a:lnTo>
                  <a:lnTo>
                    <a:pt x="55064" y="3570"/>
                  </a:lnTo>
                  <a:lnTo>
                    <a:pt x="54682" y="2167"/>
                  </a:lnTo>
                  <a:lnTo>
                    <a:pt x="54682" y="2167"/>
                  </a:lnTo>
                  <a:lnTo>
                    <a:pt x="54554" y="2040"/>
                  </a:lnTo>
                  <a:lnTo>
                    <a:pt x="54554" y="2040"/>
                  </a:lnTo>
                  <a:lnTo>
                    <a:pt x="53662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47" name="Google Shape;870;p20"/>
            <p:cNvSpPr/>
            <p:nvPr/>
          </p:nvSpPr>
          <p:spPr>
            <a:xfrm>
              <a:off x="3672975" y="3437450"/>
              <a:ext cx="191200" cy="143425"/>
            </a:xfrm>
            <a:custGeom>
              <a:avLst/>
              <a:ahLst/>
              <a:rect l="l" t="t" r="r" b="b"/>
              <a:pathLst>
                <a:path w="7648" h="5737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55" y="1148"/>
                  </a:lnTo>
                  <a:lnTo>
                    <a:pt x="637" y="2040"/>
                  </a:lnTo>
                  <a:lnTo>
                    <a:pt x="637" y="2040"/>
                  </a:lnTo>
                  <a:lnTo>
                    <a:pt x="1530" y="3569"/>
                  </a:lnTo>
                  <a:lnTo>
                    <a:pt x="2677" y="5099"/>
                  </a:lnTo>
                  <a:lnTo>
                    <a:pt x="2677" y="5099"/>
                  </a:lnTo>
                  <a:lnTo>
                    <a:pt x="3314" y="5736"/>
                  </a:lnTo>
                  <a:lnTo>
                    <a:pt x="5354" y="4589"/>
                  </a:lnTo>
                  <a:lnTo>
                    <a:pt x="5354" y="4589"/>
                  </a:lnTo>
                  <a:lnTo>
                    <a:pt x="5481" y="4589"/>
                  </a:lnTo>
                  <a:lnTo>
                    <a:pt x="7648" y="3187"/>
                  </a:lnTo>
                  <a:lnTo>
                    <a:pt x="7648" y="3187"/>
                  </a:lnTo>
                  <a:lnTo>
                    <a:pt x="6883" y="2422"/>
                  </a:lnTo>
                  <a:lnTo>
                    <a:pt x="5736" y="1657"/>
                  </a:lnTo>
                  <a:lnTo>
                    <a:pt x="5736" y="1657"/>
                  </a:lnTo>
                  <a:lnTo>
                    <a:pt x="4461" y="1020"/>
                  </a:lnTo>
                  <a:lnTo>
                    <a:pt x="3059" y="510"/>
                  </a:lnTo>
                  <a:lnTo>
                    <a:pt x="1530" y="12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48" name="Google Shape;871;p20"/>
            <p:cNvSpPr/>
            <p:nvPr/>
          </p:nvSpPr>
          <p:spPr>
            <a:xfrm>
              <a:off x="3500900" y="3373725"/>
              <a:ext cx="213525" cy="296375"/>
            </a:xfrm>
            <a:custGeom>
              <a:avLst/>
              <a:ahLst/>
              <a:rect l="l" t="t" r="r" b="b"/>
              <a:pathLst>
                <a:path w="8541" h="11855" fill="none" extrusionOk="0">
                  <a:moveTo>
                    <a:pt x="2549" y="0"/>
                  </a:moveTo>
                  <a:lnTo>
                    <a:pt x="0" y="1402"/>
                  </a:lnTo>
                  <a:lnTo>
                    <a:pt x="0" y="1402"/>
                  </a:lnTo>
                  <a:lnTo>
                    <a:pt x="382" y="4844"/>
                  </a:lnTo>
                  <a:lnTo>
                    <a:pt x="382" y="4844"/>
                  </a:lnTo>
                  <a:lnTo>
                    <a:pt x="382" y="4844"/>
                  </a:lnTo>
                  <a:lnTo>
                    <a:pt x="382" y="4844"/>
                  </a:lnTo>
                  <a:lnTo>
                    <a:pt x="255" y="4971"/>
                  </a:lnTo>
                  <a:lnTo>
                    <a:pt x="255" y="4971"/>
                  </a:lnTo>
                  <a:lnTo>
                    <a:pt x="765" y="6628"/>
                  </a:lnTo>
                  <a:lnTo>
                    <a:pt x="1020" y="7393"/>
                  </a:lnTo>
                  <a:lnTo>
                    <a:pt x="1275" y="8030"/>
                  </a:lnTo>
                  <a:lnTo>
                    <a:pt x="1275" y="8030"/>
                  </a:lnTo>
                  <a:lnTo>
                    <a:pt x="2294" y="9560"/>
                  </a:lnTo>
                  <a:lnTo>
                    <a:pt x="3442" y="11089"/>
                  </a:lnTo>
                  <a:lnTo>
                    <a:pt x="3442" y="11089"/>
                  </a:lnTo>
                  <a:lnTo>
                    <a:pt x="4206" y="11854"/>
                  </a:lnTo>
                  <a:lnTo>
                    <a:pt x="7648" y="9815"/>
                  </a:lnTo>
                  <a:lnTo>
                    <a:pt x="7648" y="9815"/>
                  </a:lnTo>
                  <a:lnTo>
                    <a:pt x="7648" y="9815"/>
                  </a:lnTo>
                  <a:lnTo>
                    <a:pt x="8540" y="9305"/>
                  </a:lnTo>
                  <a:lnTo>
                    <a:pt x="8540" y="9305"/>
                  </a:lnTo>
                  <a:lnTo>
                    <a:pt x="7775" y="9177"/>
                  </a:lnTo>
                  <a:lnTo>
                    <a:pt x="7265" y="8795"/>
                  </a:lnTo>
                  <a:lnTo>
                    <a:pt x="7265" y="8795"/>
                  </a:lnTo>
                  <a:lnTo>
                    <a:pt x="6501" y="8285"/>
                  </a:lnTo>
                  <a:lnTo>
                    <a:pt x="5991" y="7520"/>
                  </a:lnTo>
                  <a:lnTo>
                    <a:pt x="4971" y="6373"/>
                  </a:lnTo>
                  <a:lnTo>
                    <a:pt x="4971" y="6373"/>
                  </a:lnTo>
                  <a:lnTo>
                    <a:pt x="4206" y="5608"/>
                  </a:lnTo>
                  <a:lnTo>
                    <a:pt x="4206" y="5608"/>
                  </a:lnTo>
                  <a:lnTo>
                    <a:pt x="3951" y="5226"/>
                  </a:lnTo>
                  <a:lnTo>
                    <a:pt x="3951" y="4844"/>
                  </a:lnTo>
                  <a:lnTo>
                    <a:pt x="3951" y="4844"/>
                  </a:lnTo>
                  <a:lnTo>
                    <a:pt x="4079" y="4589"/>
                  </a:lnTo>
                  <a:lnTo>
                    <a:pt x="4079" y="4589"/>
                  </a:lnTo>
                  <a:lnTo>
                    <a:pt x="4079" y="4079"/>
                  </a:lnTo>
                  <a:lnTo>
                    <a:pt x="3951" y="3569"/>
                  </a:lnTo>
                  <a:lnTo>
                    <a:pt x="3697" y="2422"/>
                  </a:lnTo>
                  <a:lnTo>
                    <a:pt x="3697" y="2422"/>
                  </a:lnTo>
                  <a:lnTo>
                    <a:pt x="2422" y="2549"/>
                  </a:lnTo>
                  <a:lnTo>
                    <a:pt x="3442" y="1912"/>
                  </a:lnTo>
                  <a:lnTo>
                    <a:pt x="3442" y="1912"/>
                  </a:lnTo>
                  <a:lnTo>
                    <a:pt x="3442" y="1912"/>
                  </a:lnTo>
                  <a:lnTo>
                    <a:pt x="3442" y="1912"/>
                  </a:lnTo>
                  <a:lnTo>
                    <a:pt x="2549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49" name="Google Shape;872;p20"/>
            <p:cNvSpPr/>
            <p:nvPr/>
          </p:nvSpPr>
          <p:spPr>
            <a:xfrm>
              <a:off x="3657025" y="3259000"/>
              <a:ext cx="124300" cy="121125"/>
            </a:xfrm>
            <a:custGeom>
              <a:avLst/>
              <a:ahLst/>
              <a:rect l="l" t="t" r="r" b="b"/>
              <a:pathLst>
                <a:path w="4972" h="4845" fill="none" extrusionOk="0">
                  <a:moveTo>
                    <a:pt x="3060" y="0"/>
                  </a:moveTo>
                  <a:lnTo>
                    <a:pt x="3060" y="0"/>
                  </a:lnTo>
                  <a:lnTo>
                    <a:pt x="2550" y="893"/>
                  </a:lnTo>
                  <a:lnTo>
                    <a:pt x="2168" y="1275"/>
                  </a:lnTo>
                  <a:lnTo>
                    <a:pt x="1785" y="1530"/>
                  </a:lnTo>
                  <a:lnTo>
                    <a:pt x="638" y="2167"/>
                  </a:lnTo>
                  <a:lnTo>
                    <a:pt x="638" y="2167"/>
                  </a:lnTo>
                  <a:lnTo>
                    <a:pt x="638" y="2167"/>
                  </a:lnTo>
                  <a:lnTo>
                    <a:pt x="638" y="2167"/>
                  </a:lnTo>
                  <a:lnTo>
                    <a:pt x="638" y="2167"/>
                  </a:lnTo>
                  <a:lnTo>
                    <a:pt x="638" y="2295"/>
                  </a:lnTo>
                  <a:lnTo>
                    <a:pt x="383" y="3314"/>
                  </a:lnTo>
                  <a:lnTo>
                    <a:pt x="383" y="3314"/>
                  </a:lnTo>
                  <a:lnTo>
                    <a:pt x="383" y="3314"/>
                  </a:lnTo>
                  <a:lnTo>
                    <a:pt x="256" y="3442"/>
                  </a:lnTo>
                  <a:lnTo>
                    <a:pt x="128" y="3697"/>
                  </a:lnTo>
                  <a:lnTo>
                    <a:pt x="128" y="3697"/>
                  </a:lnTo>
                  <a:lnTo>
                    <a:pt x="1" y="3697"/>
                  </a:lnTo>
                  <a:lnTo>
                    <a:pt x="1" y="3697"/>
                  </a:lnTo>
                  <a:lnTo>
                    <a:pt x="128" y="4844"/>
                  </a:lnTo>
                  <a:lnTo>
                    <a:pt x="4335" y="2422"/>
                  </a:lnTo>
                  <a:lnTo>
                    <a:pt x="4335" y="2422"/>
                  </a:lnTo>
                  <a:lnTo>
                    <a:pt x="4844" y="2040"/>
                  </a:lnTo>
                  <a:lnTo>
                    <a:pt x="4972" y="1657"/>
                  </a:lnTo>
                  <a:lnTo>
                    <a:pt x="4844" y="1148"/>
                  </a:lnTo>
                  <a:lnTo>
                    <a:pt x="4335" y="765"/>
                  </a:lnTo>
                  <a:lnTo>
                    <a:pt x="3060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50" name="Google Shape;873;p20"/>
            <p:cNvSpPr/>
            <p:nvPr/>
          </p:nvSpPr>
          <p:spPr>
            <a:xfrm>
              <a:off x="3061150" y="3523475"/>
              <a:ext cx="831725" cy="474825"/>
            </a:xfrm>
            <a:custGeom>
              <a:avLst/>
              <a:ahLst/>
              <a:rect l="l" t="t" r="r" b="b"/>
              <a:pathLst>
                <a:path w="33269" h="18993" extrusionOk="0">
                  <a:moveTo>
                    <a:pt x="32376" y="1"/>
                  </a:moveTo>
                  <a:lnTo>
                    <a:pt x="30209" y="1276"/>
                  </a:lnTo>
                  <a:lnTo>
                    <a:pt x="33268" y="3060"/>
                  </a:lnTo>
                  <a:lnTo>
                    <a:pt x="33268" y="2295"/>
                  </a:lnTo>
                  <a:lnTo>
                    <a:pt x="33141" y="1530"/>
                  </a:lnTo>
                  <a:lnTo>
                    <a:pt x="32886" y="766"/>
                  </a:lnTo>
                  <a:lnTo>
                    <a:pt x="32376" y="1"/>
                  </a:lnTo>
                  <a:close/>
                  <a:moveTo>
                    <a:pt x="29827" y="1530"/>
                  </a:moveTo>
                  <a:lnTo>
                    <a:pt x="27915" y="2550"/>
                  </a:lnTo>
                  <a:lnTo>
                    <a:pt x="28042" y="2805"/>
                  </a:lnTo>
                  <a:lnTo>
                    <a:pt x="27915" y="3060"/>
                  </a:lnTo>
                  <a:lnTo>
                    <a:pt x="27405" y="3315"/>
                  </a:lnTo>
                  <a:lnTo>
                    <a:pt x="26767" y="3442"/>
                  </a:lnTo>
                  <a:lnTo>
                    <a:pt x="26513" y="3442"/>
                  </a:lnTo>
                  <a:lnTo>
                    <a:pt x="25493" y="3952"/>
                  </a:lnTo>
                  <a:lnTo>
                    <a:pt x="29827" y="6374"/>
                  </a:lnTo>
                  <a:lnTo>
                    <a:pt x="29827" y="1530"/>
                  </a:lnTo>
                  <a:close/>
                  <a:moveTo>
                    <a:pt x="30081" y="1530"/>
                  </a:moveTo>
                  <a:lnTo>
                    <a:pt x="30081" y="6502"/>
                  </a:lnTo>
                  <a:lnTo>
                    <a:pt x="31229" y="6247"/>
                  </a:lnTo>
                  <a:lnTo>
                    <a:pt x="31993" y="5609"/>
                  </a:lnTo>
                  <a:lnTo>
                    <a:pt x="32631" y="4844"/>
                  </a:lnTo>
                  <a:lnTo>
                    <a:pt x="33013" y="4080"/>
                  </a:lnTo>
                  <a:lnTo>
                    <a:pt x="33268" y="3315"/>
                  </a:lnTo>
                  <a:lnTo>
                    <a:pt x="30081" y="1530"/>
                  </a:lnTo>
                  <a:close/>
                  <a:moveTo>
                    <a:pt x="30591" y="6629"/>
                  </a:moveTo>
                  <a:lnTo>
                    <a:pt x="30336" y="6756"/>
                  </a:lnTo>
                  <a:lnTo>
                    <a:pt x="30464" y="6756"/>
                  </a:lnTo>
                  <a:lnTo>
                    <a:pt x="30591" y="6629"/>
                  </a:lnTo>
                  <a:close/>
                  <a:moveTo>
                    <a:pt x="20394" y="6884"/>
                  </a:moveTo>
                  <a:lnTo>
                    <a:pt x="18227" y="8159"/>
                  </a:lnTo>
                  <a:lnTo>
                    <a:pt x="19247" y="8413"/>
                  </a:lnTo>
                  <a:lnTo>
                    <a:pt x="20394" y="8668"/>
                  </a:lnTo>
                  <a:lnTo>
                    <a:pt x="20394" y="6884"/>
                  </a:lnTo>
                  <a:close/>
                  <a:moveTo>
                    <a:pt x="25238" y="4080"/>
                  </a:moveTo>
                  <a:lnTo>
                    <a:pt x="21924" y="5992"/>
                  </a:lnTo>
                  <a:lnTo>
                    <a:pt x="22051" y="6247"/>
                  </a:lnTo>
                  <a:lnTo>
                    <a:pt x="21924" y="6502"/>
                  </a:lnTo>
                  <a:lnTo>
                    <a:pt x="21541" y="6629"/>
                  </a:lnTo>
                  <a:lnTo>
                    <a:pt x="21032" y="6756"/>
                  </a:lnTo>
                  <a:lnTo>
                    <a:pt x="24346" y="8668"/>
                  </a:lnTo>
                  <a:lnTo>
                    <a:pt x="26003" y="8413"/>
                  </a:lnTo>
                  <a:lnTo>
                    <a:pt x="27405" y="8159"/>
                  </a:lnTo>
                  <a:lnTo>
                    <a:pt x="28934" y="7649"/>
                  </a:lnTo>
                  <a:lnTo>
                    <a:pt x="30209" y="7011"/>
                  </a:lnTo>
                  <a:lnTo>
                    <a:pt x="25238" y="4080"/>
                  </a:lnTo>
                  <a:close/>
                  <a:moveTo>
                    <a:pt x="20777" y="6884"/>
                  </a:moveTo>
                  <a:lnTo>
                    <a:pt x="20777" y="8668"/>
                  </a:lnTo>
                  <a:lnTo>
                    <a:pt x="22689" y="8796"/>
                  </a:lnTo>
                  <a:lnTo>
                    <a:pt x="23836" y="8668"/>
                  </a:lnTo>
                  <a:lnTo>
                    <a:pt x="20777" y="6884"/>
                  </a:lnTo>
                  <a:close/>
                  <a:moveTo>
                    <a:pt x="12237" y="11728"/>
                  </a:moveTo>
                  <a:lnTo>
                    <a:pt x="11472" y="12110"/>
                  </a:lnTo>
                  <a:lnTo>
                    <a:pt x="12619" y="12747"/>
                  </a:lnTo>
                  <a:lnTo>
                    <a:pt x="12492" y="12237"/>
                  </a:lnTo>
                  <a:lnTo>
                    <a:pt x="12237" y="11728"/>
                  </a:lnTo>
                  <a:close/>
                  <a:moveTo>
                    <a:pt x="11344" y="12365"/>
                  </a:moveTo>
                  <a:lnTo>
                    <a:pt x="11344" y="16316"/>
                  </a:lnTo>
                  <a:lnTo>
                    <a:pt x="11982" y="15551"/>
                  </a:lnTo>
                  <a:lnTo>
                    <a:pt x="12492" y="14787"/>
                  </a:lnTo>
                  <a:lnTo>
                    <a:pt x="12746" y="13894"/>
                  </a:lnTo>
                  <a:lnTo>
                    <a:pt x="12619" y="13002"/>
                  </a:lnTo>
                  <a:lnTo>
                    <a:pt x="11344" y="12365"/>
                  </a:lnTo>
                  <a:close/>
                  <a:moveTo>
                    <a:pt x="11089" y="12365"/>
                  </a:moveTo>
                  <a:lnTo>
                    <a:pt x="6883" y="14787"/>
                  </a:lnTo>
                  <a:lnTo>
                    <a:pt x="10580" y="16954"/>
                  </a:lnTo>
                  <a:lnTo>
                    <a:pt x="11089" y="16571"/>
                  </a:lnTo>
                  <a:lnTo>
                    <a:pt x="11089" y="12365"/>
                  </a:lnTo>
                  <a:close/>
                  <a:moveTo>
                    <a:pt x="1785" y="17718"/>
                  </a:moveTo>
                  <a:lnTo>
                    <a:pt x="0" y="18738"/>
                  </a:lnTo>
                  <a:lnTo>
                    <a:pt x="1785" y="18993"/>
                  </a:lnTo>
                  <a:lnTo>
                    <a:pt x="1785" y="17718"/>
                  </a:lnTo>
                  <a:close/>
                  <a:moveTo>
                    <a:pt x="2040" y="17718"/>
                  </a:moveTo>
                  <a:lnTo>
                    <a:pt x="2040" y="18993"/>
                  </a:lnTo>
                  <a:lnTo>
                    <a:pt x="4206" y="18993"/>
                  </a:lnTo>
                  <a:lnTo>
                    <a:pt x="2040" y="17718"/>
                  </a:lnTo>
                  <a:close/>
                  <a:moveTo>
                    <a:pt x="6501" y="14914"/>
                  </a:moveTo>
                  <a:lnTo>
                    <a:pt x="2167" y="17463"/>
                  </a:lnTo>
                  <a:lnTo>
                    <a:pt x="4716" y="18993"/>
                  </a:lnTo>
                  <a:lnTo>
                    <a:pt x="6118" y="18738"/>
                  </a:lnTo>
                  <a:lnTo>
                    <a:pt x="7520" y="18483"/>
                  </a:lnTo>
                  <a:lnTo>
                    <a:pt x="8795" y="17973"/>
                  </a:lnTo>
                  <a:lnTo>
                    <a:pt x="9942" y="17463"/>
                  </a:lnTo>
                  <a:lnTo>
                    <a:pt x="10325" y="17081"/>
                  </a:lnTo>
                  <a:lnTo>
                    <a:pt x="6501" y="14914"/>
                  </a:lnTo>
                  <a:close/>
                </a:path>
              </a:pathLst>
            </a:custGeom>
            <a:solidFill>
              <a:srgbClr val="97B5A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51" name="Google Shape;874;p20"/>
            <p:cNvSpPr/>
            <p:nvPr/>
          </p:nvSpPr>
          <p:spPr>
            <a:xfrm>
              <a:off x="3061150" y="3966425"/>
              <a:ext cx="44625" cy="31875"/>
            </a:xfrm>
            <a:custGeom>
              <a:avLst/>
              <a:ahLst/>
              <a:rect l="l" t="t" r="r" b="b"/>
              <a:pathLst>
                <a:path w="1785" h="1275" fill="none" extrusionOk="0">
                  <a:moveTo>
                    <a:pt x="1785" y="0"/>
                  </a:moveTo>
                  <a:lnTo>
                    <a:pt x="0" y="1020"/>
                  </a:lnTo>
                  <a:lnTo>
                    <a:pt x="0" y="1020"/>
                  </a:lnTo>
                  <a:lnTo>
                    <a:pt x="1785" y="1275"/>
                  </a:lnTo>
                  <a:lnTo>
                    <a:pt x="1785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52" name="Google Shape;875;p20"/>
            <p:cNvSpPr/>
            <p:nvPr/>
          </p:nvSpPr>
          <p:spPr>
            <a:xfrm>
              <a:off x="3112125" y="3966425"/>
              <a:ext cx="54200" cy="31875"/>
            </a:xfrm>
            <a:custGeom>
              <a:avLst/>
              <a:ahLst/>
              <a:rect l="l" t="t" r="r" b="b"/>
              <a:pathLst>
                <a:path w="2168" h="1275" fill="none" extrusionOk="0">
                  <a:moveTo>
                    <a:pt x="1" y="0"/>
                  </a:moveTo>
                  <a:lnTo>
                    <a:pt x="1" y="1275"/>
                  </a:lnTo>
                  <a:lnTo>
                    <a:pt x="1" y="1275"/>
                  </a:lnTo>
                  <a:lnTo>
                    <a:pt x="1148" y="1275"/>
                  </a:lnTo>
                  <a:lnTo>
                    <a:pt x="1148" y="1275"/>
                  </a:lnTo>
                  <a:lnTo>
                    <a:pt x="2167" y="1275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53" name="Google Shape;876;p20"/>
            <p:cNvSpPr/>
            <p:nvPr/>
          </p:nvSpPr>
          <p:spPr>
            <a:xfrm>
              <a:off x="3115325" y="3896325"/>
              <a:ext cx="203950" cy="101975"/>
            </a:xfrm>
            <a:custGeom>
              <a:avLst/>
              <a:ahLst/>
              <a:rect l="l" t="t" r="r" b="b"/>
              <a:pathLst>
                <a:path w="8158" h="4079" fill="none" extrusionOk="0">
                  <a:moveTo>
                    <a:pt x="4334" y="0"/>
                  </a:moveTo>
                  <a:lnTo>
                    <a:pt x="0" y="2549"/>
                  </a:lnTo>
                  <a:lnTo>
                    <a:pt x="2549" y="4079"/>
                  </a:lnTo>
                  <a:lnTo>
                    <a:pt x="2549" y="4079"/>
                  </a:lnTo>
                  <a:lnTo>
                    <a:pt x="3951" y="3824"/>
                  </a:lnTo>
                  <a:lnTo>
                    <a:pt x="5353" y="3569"/>
                  </a:lnTo>
                  <a:lnTo>
                    <a:pt x="6628" y="3059"/>
                  </a:lnTo>
                  <a:lnTo>
                    <a:pt x="7775" y="2549"/>
                  </a:lnTo>
                  <a:lnTo>
                    <a:pt x="7775" y="2549"/>
                  </a:lnTo>
                  <a:lnTo>
                    <a:pt x="8158" y="2167"/>
                  </a:lnTo>
                  <a:lnTo>
                    <a:pt x="4334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54" name="Google Shape;877;p20"/>
            <p:cNvSpPr/>
            <p:nvPr/>
          </p:nvSpPr>
          <p:spPr>
            <a:xfrm>
              <a:off x="3233225" y="3832575"/>
              <a:ext cx="105175" cy="114750"/>
            </a:xfrm>
            <a:custGeom>
              <a:avLst/>
              <a:ahLst/>
              <a:rect l="l" t="t" r="r" b="b"/>
              <a:pathLst>
                <a:path w="4207" h="4590" fill="none" extrusionOk="0">
                  <a:moveTo>
                    <a:pt x="4206" y="1"/>
                  </a:moveTo>
                  <a:lnTo>
                    <a:pt x="0" y="2423"/>
                  </a:lnTo>
                  <a:lnTo>
                    <a:pt x="3697" y="4590"/>
                  </a:lnTo>
                  <a:lnTo>
                    <a:pt x="3697" y="4590"/>
                  </a:lnTo>
                  <a:lnTo>
                    <a:pt x="4206" y="4207"/>
                  </a:lnTo>
                  <a:lnTo>
                    <a:pt x="4206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55" name="Google Shape;878;p20"/>
            <p:cNvSpPr/>
            <p:nvPr/>
          </p:nvSpPr>
          <p:spPr>
            <a:xfrm>
              <a:off x="3344750" y="3832575"/>
              <a:ext cx="35075" cy="98825"/>
            </a:xfrm>
            <a:custGeom>
              <a:avLst/>
              <a:ahLst/>
              <a:rect l="l" t="t" r="r" b="b"/>
              <a:pathLst>
                <a:path w="1403" h="3953" fill="none" extrusionOk="0">
                  <a:moveTo>
                    <a:pt x="0" y="1"/>
                  </a:moveTo>
                  <a:lnTo>
                    <a:pt x="0" y="3952"/>
                  </a:lnTo>
                  <a:lnTo>
                    <a:pt x="0" y="3952"/>
                  </a:lnTo>
                  <a:lnTo>
                    <a:pt x="638" y="3187"/>
                  </a:lnTo>
                  <a:lnTo>
                    <a:pt x="1148" y="2423"/>
                  </a:lnTo>
                  <a:lnTo>
                    <a:pt x="1402" y="1530"/>
                  </a:lnTo>
                  <a:lnTo>
                    <a:pt x="1275" y="63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56" name="Google Shape;879;p20"/>
            <p:cNvSpPr/>
            <p:nvPr/>
          </p:nvSpPr>
          <p:spPr>
            <a:xfrm>
              <a:off x="3347925" y="3816650"/>
              <a:ext cx="28700" cy="25525"/>
            </a:xfrm>
            <a:custGeom>
              <a:avLst/>
              <a:ahLst/>
              <a:rect l="l" t="t" r="r" b="b"/>
              <a:pathLst>
                <a:path w="1148" h="1021" fill="none" extrusionOk="0">
                  <a:moveTo>
                    <a:pt x="766" y="1"/>
                  </a:moveTo>
                  <a:lnTo>
                    <a:pt x="1" y="383"/>
                  </a:lnTo>
                  <a:lnTo>
                    <a:pt x="1148" y="1020"/>
                  </a:lnTo>
                  <a:lnTo>
                    <a:pt x="1148" y="1020"/>
                  </a:lnTo>
                  <a:lnTo>
                    <a:pt x="1021" y="510"/>
                  </a:lnTo>
                  <a:lnTo>
                    <a:pt x="766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57" name="Google Shape;880;p20"/>
            <p:cNvSpPr/>
            <p:nvPr/>
          </p:nvSpPr>
          <p:spPr>
            <a:xfrm>
              <a:off x="3580550" y="3695550"/>
              <a:ext cx="76500" cy="47825"/>
            </a:xfrm>
            <a:custGeom>
              <a:avLst/>
              <a:ahLst/>
              <a:rect l="l" t="t" r="r" b="b"/>
              <a:pathLst>
                <a:path w="3060" h="1913" fill="none" extrusionOk="0">
                  <a:moveTo>
                    <a:pt x="1" y="1"/>
                  </a:moveTo>
                  <a:lnTo>
                    <a:pt x="1" y="1785"/>
                  </a:lnTo>
                  <a:lnTo>
                    <a:pt x="1" y="1785"/>
                  </a:lnTo>
                  <a:lnTo>
                    <a:pt x="1913" y="1913"/>
                  </a:lnTo>
                  <a:lnTo>
                    <a:pt x="1913" y="1913"/>
                  </a:lnTo>
                  <a:lnTo>
                    <a:pt x="3060" y="1785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58" name="Google Shape;881;p20"/>
            <p:cNvSpPr/>
            <p:nvPr/>
          </p:nvSpPr>
          <p:spPr>
            <a:xfrm>
              <a:off x="3516825" y="3695550"/>
              <a:ext cx="54200" cy="44650"/>
            </a:xfrm>
            <a:custGeom>
              <a:avLst/>
              <a:ahLst/>
              <a:rect l="l" t="t" r="r" b="b"/>
              <a:pathLst>
                <a:path w="2168" h="1786" fill="none" extrusionOk="0">
                  <a:moveTo>
                    <a:pt x="2167" y="1"/>
                  </a:moveTo>
                  <a:lnTo>
                    <a:pt x="0" y="1276"/>
                  </a:lnTo>
                  <a:lnTo>
                    <a:pt x="0" y="1276"/>
                  </a:lnTo>
                  <a:lnTo>
                    <a:pt x="1020" y="1530"/>
                  </a:lnTo>
                  <a:lnTo>
                    <a:pt x="2167" y="1785"/>
                  </a:lnTo>
                  <a:lnTo>
                    <a:pt x="2167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59" name="Google Shape;882;p20"/>
            <p:cNvSpPr/>
            <p:nvPr/>
          </p:nvSpPr>
          <p:spPr>
            <a:xfrm>
              <a:off x="3819550" y="3689175"/>
              <a:ext cx="6400" cy="3225"/>
            </a:xfrm>
            <a:custGeom>
              <a:avLst/>
              <a:ahLst/>
              <a:rect l="l" t="t" r="r" b="b"/>
              <a:pathLst>
                <a:path w="256" h="129" fill="none" extrusionOk="0">
                  <a:moveTo>
                    <a:pt x="255" y="1"/>
                  </a:moveTo>
                  <a:lnTo>
                    <a:pt x="0" y="128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255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60" name="Google Shape;883;p20"/>
            <p:cNvSpPr/>
            <p:nvPr/>
          </p:nvSpPr>
          <p:spPr>
            <a:xfrm>
              <a:off x="3586925" y="3625450"/>
              <a:ext cx="229450" cy="114750"/>
            </a:xfrm>
            <a:custGeom>
              <a:avLst/>
              <a:ahLst/>
              <a:rect l="l" t="t" r="r" b="b"/>
              <a:pathLst>
                <a:path w="9178" h="4590" fill="none" extrusionOk="0">
                  <a:moveTo>
                    <a:pt x="4207" y="1"/>
                  </a:moveTo>
                  <a:lnTo>
                    <a:pt x="893" y="1913"/>
                  </a:lnTo>
                  <a:lnTo>
                    <a:pt x="893" y="1913"/>
                  </a:lnTo>
                  <a:lnTo>
                    <a:pt x="1020" y="2168"/>
                  </a:lnTo>
                  <a:lnTo>
                    <a:pt x="893" y="2423"/>
                  </a:lnTo>
                  <a:lnTo>
                    <a:pt x="893" y="2423"/>
                  </a:lnTo>
                  <a:lnTo>
                    <a:pt x="510" y="2550"/>
                  </a:lnTo>
                  <a:lnTo>
                    <a:pt x="1" y="2677"/>
                  </a:lnTo>
                  <a:lnTo>
                    <a:pt x="3315" y="4589"/>
                  </a:lnTo>
                  <a:lnTo>
                    <a:pt x="3315" y="4589"/>
                  </a:lnTo>
                  <a:lnTo>
                    <a:pt x="4972" y="4334"/>
                  </a:lnTo>
                  <a:lnTo>
                    <a:pt x="6374" y="4080"/>
                  </a:lnTo>
                  <a:lnTo>
                    <a:pt x="7903" y="3570"/>
                  </a:lnTo>
                  <a:lnTo>
                    <a:pt x="9178" y="2932"/>
                  </a:lnTo>
                  <a:lnTo>
                    <a:pt x="4207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61" name="Google Shape;884;p20"/>
            <p:cNvSpPr/>
            <p:nvPr/>
          </p:nvSpPr>
          <p:spPr>
            <a:xfrm>
              <a:off x="3813175" y="3561725"/>
              <a:ext cx="79700" cy="124300"/>
            </a:xfrm>
            <a:custGeom>
              <a:avLst/>
              <a:ahLst/>
              <a:rect l="l" t="t" r="r" b="b"/>
              <a:pathLst>
                <a:path w="3188" h="4972" fill="none" extrusionOk="0">
                  <a:moveTo>
                    <a:pt x="0" y="0"/>
                  </a:moveTo>
                  <a:lnTo>
                    <a:pt x="0" y="4972"/>
                  </a:lnTo>
                  <a:lnTo>
                    <a:pt x="1148" y="4717"/>
                  </a:lnTo>
                  <a:lnTo>
                    <a:pt x="1148" y="4717"/>
                  </a:lnTo>
                  <a:lnTo>
                    <a:pt x="1912" y="4079"/>
                  </a:lnTo>
                  <a:lnTo>
                    <a:pt x="2550" y="3314"/>
                  </a:lnTo>
                  <a:lnTo>
                    <a:pt x="2932" y="2550"/>
                  </a:lnTo>
                  <a:lnTo>
                    <a:pt x="3187" y="178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62" name="Google Shape;885;p20"/>
            <p:cNvSpPr/>
            <p:nvPr/>
          </p:nvSpPr>
          <p:spPr>
            <a:xfrm>
              <a:off x="3698450" y="3561725"/>
              <a:ext cx="108375" cy="121125"/>
            </a:xfrm>
            <a:custGeom>
              <a:avLst/>
              <a:ahLst/>
              <a:rect l="l" t="t" r="r" b="b"/>
              <a:pathLst>
                <a:path w="4335" h="4845" fill="none" extrusionOk="0">
                  <a:moveTo>
                    <a:pt x="4335" y="0"/>
                  </a:moveTo>
                  <a:lnTo>
                    <a:pt x="2423" y="1020"/>
                  </a:lnTo>
                  <a:lnTo>
                    <a:pt x="2423" y="1020"/>
                  </a:lnTo>
                  <a:lnTo>
                    <a:pt x="2550" y="1275"/>
                  </a:lnTo>
                  <a:lnTo>
                    <a:pt x="2423" y="1530"/>
                  </a:lnTo>
                  <a:lnTo>
                    <a:pt x="2423" y="1530"/>
                  </a:lnTo>
                  <a:lnTo>
                    <a:pt x="1913" y="1785"/>
                  </a:lnTo>
                  <a:lnTo>
                    <a:pt x="1275" y="1912"/>
                  </a:lnTo>
                  <a:lnTo>
                    <a:pt x="1275" y="1912"/>
                  </a:lnTo>
                  <a:lnTo>
                    <a:pt x="1021" y="1912"/>
                  </a:lnTo>
                  <a:lnTo>
                    <a:pt x="1" y="2422"/>
                  </a:lnTo>
                  <a:lnTo>
                    <a:pt x="4335" y="4844"/>
                  </a:lnTo>
                  <a:lnTo>
                    <a:pt x="4335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63" name="Google Shape;886;p20"/>
            <p:cNvSpPr/>
            <p:nvPr/>
          </p:nvSpPr>
          <p:spPr>
            <a:xfrm>
              <a:off x="3816350" y="3523475"/>
              <a:ext cx="76525" cy="76500"/>
            </a:xfrm>
            <a:custGeom>
              <a:avLst/>
              <a:ahLst/>
              <a:rect l="l" t="t" r="r" b="b"/>
              <a:pathLst>
                <a:path w="3061" h="3060" fill="none" extrusionOk="0">
                  <a:moveTo>
                    <a:pt x="2168" y="1"/>
                  </a:moveTo>
                  <a:lnTo>
                    <a:pt x="1" y="1276"/>
                  </a:lnTo>
                  <a:lnTo>
                    <a:pt x="3060" y="3060"/>
                  </a:lnTo>
                  <a:lnTo>
                    <a:pt x="3060" y="3060"/>
                  </a:lnTo>
                  <a:lnTo>
                    <a:pt x="3060" y="2295"/>
                  </a:lnTo>
                  <a:lnTo>
                    <a:pt x="2933" y="1530"/>
                  </a:lnTo>
                  <a:lnTo>
                    <a:pt x="2678" y="766"/>
                  </a:lnTo>
                  <a:lnTo>
                    <a:pt x="2168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64" name="Google Shape;887;p20"/>
            <p:cNvSpPr/>
            <p:nvPr/>
          </p:nvSpPr>
          <p:spPr>
            <a:xfrm>
              <a:off x="3051575" y="3517100"/>
              <a:ext cx="818975" cy="474825"/>
            </a:xfrm>
            <a:custGeom>
              <a:avLst/>
              <a:ahLst/>
              <a:rect l="l" t="t" r="r" b="b"/>
              <a:pathLst>
                <a:path w="32759" h="18993" extrusionOk="0">
                  <a:moveTo>
                    <a:pt x="32504" y="1"/>
                  </a:moveTo>
                  <a:lnTo>
                    <a:pt x="30337" y="1403"/>
                  </a:lnTo>
                  <a:lnTo>
                    <a:pt x="30464" y="1403"/>
                  </a:lnTo>
                  <a:lnTo>
                    <a:pt x="30592" y="1531"/>
                  </a:lnTo>
                  <a:lnTo>
                    <a:pt x="32759" y="256"/>
                  </a:lnTo>
                  <a:lnTo>
                    <a:pt x="32504" y="1"/>
                  </a:lnTo>
                  <a:close/>
                  <a:moveTo>
                    <a:pt x="30210" y="1403"/>
                  </a:moveTo>
                  <a:lnTo>
                    <a:pt x="28170" y="2550"/>
                  </a:lnTo>
                  <a:lnTo>
                    <a:pt x="28298" y="2805"/>
                  </a:lnTo>
                  <a:lnTo>
                    <a:pt x="30210" y="1785"/>
                  </a:lnTo>
                  <a:lnTo>
                    <a:pt x="30210" y="1531"/>
                  </a:lnTo>
                  <a:lnTo>
                    <a:pt x="30210" y="1403"/>
                  </a:lnTo>
                  <a:close/>
                  <a:moveTo>
                    <a:pt x="25493" y="4080"/>
                  </a:moveTo>
                  <a:lnTo>
                    <a:pt x="25493" y="4155"/>
                  </a:lnTo>
                  <a:lnTo>
                    <a:pt x="25621" y="4080"/>
                  </a:lnTo>
                  <a:close/>
                  <a:moveTo>
                    <a:pt x="26513" y="3570"/>
                  </a:moveTo>
                  <a:lnTo>
                    <a:pt x="25621" y="4080"/>
                  </a:lnTo>
                  <a:lnTo>
                    <a:pt x="25748" y="4080"/>
                  </a:lnTo>
                  <a:lnTo>
                    <a:pt x="25876" y="4207"/>
                  </a:lnTo>
                  <a:lnTo>
                    <a:pt x="26896" y="3697"/>
                  </a:lnTo>
                  <a:lnTo>
                    <a:pt x="26513" y="3570"/>
                  </a:lnTo>
                  <a:close/>
                  <a:moveTo>
                    <a:pt x="25493" y="4155"/>
                  </a:moveTo>
                  <a:lnTo>
                    <a:pt x="22179" y="6119"/>
                  </a:lnTo>
                  <a:lnTo>
                    <a:pt x="22307" y="6119"/>
                  </a:lnTo>
                  <a:lnTo>
                    <a:pt x="22307" y="6247"/>
                  </a:lnTo>
                  <a:lnTo>
                    <a:pt x="25621" y="4335"/>
                  </a:lnTo>
                  <a:lnTo>
                    <a:pt x="25493" y="4207"/>
                  </a:lnTo>
                  <a:lnTo>
                    <a:pt x="25493" y="4155"/>
                  </a:lnTo>
                  <a:close/>
                  <a:moveTo>
                    <a:pt x="20395" y="7011"/>
                  </a:moveTo>
                  <a:lnTo>
                    <a:pt x="18228" y="8414"/>
                  </a:lnTo>
                  <a:lnTo>
                    <a:pt x="18610" y="8414"/>
                  </a:lnTo>
                  <a:lnTo>
                    <a:pt x="20777" y="7139"/>
                  </a:lnTo>
                  <a:lnTo>
                    <a:pt x="20777" y="7011"/>
                  </a:lnTo>
                  <a:close/>
                  <a:moveTo>
                    <a:pt x="11600" y="12110"/>
                  </a:moveTo>
                  <a:lnTo>
                    <a:pt x="11600" y="12237"/>
                  </a:lnTo>
                  <a:lnTo>
                    <a:pt x="11676" y="12186"/>
                  </a:lnTo>
                  <a:lnTo>
                    <a:pt x="11676" y="12186"/>
                  </a:lnTo>
                  <a:lnTo>
                    <a:pt x="11600" y="12110"/>
                  </a:lnTo>
                  <a:close/>
                  <a:moveTo>
                    <a:pt x="12365" y="11728"/>
                  </a:moveTo>
                  <a:lnTo>
                    <a:pt x="11676" y="12186"/>
                  </a:lnTo>
                  <a:lnTo>
                    <a:pt x="11676" y="12186"/>
                  </a:lnTo>
                  <a:lnTo>
                    <a:pt x="11727" y="12237"/>
                  </a:lnTo>
                  <a:lnTo>
                    <a:pt x="11855" y="12365"/>
                  </a:lnTo>
                  <a:lnTo>
                    <a:pt x="12620" y="11983"/>
                  </a:lnTo>
                  <a:lnTo>
                    <a:pt x="12365" y="11728"/>
                  </a:lnTo>
                  <a:close/>
                  <a:moveTo>
                    <a:pt x="6756" y="14914"/>
                  </a:moveTo>
                  <a:lnTo>
                    <a:pt x="6756" y="14951"/>
                  </a:lnTo>
                  <a:lnTo>
                    <a:pt x="6756" y="14951"/>
                  </a:lnTo>
                  <a:lnTo>
                    <a:pt x="6820" y="14914"/>
                  </a:lnTo>
                  <a:close/>
                  <a:moveTo>
                    <a:pt x="11472" y="12237"/>
                  </a:moveTo>
                  <a:lnTo>
                    <a:pt x="6820" y="14914"/>
                  </a:lnTo>
                  <a:lnTo>
                    <a:pt x="7011" y="14914"/>
                  </a:lnTo>
                  <a:lnTo>
                    <a:pt x="7266" y="15042"/>
                  </a:lnTo>
                  <a:lnTo>
                    <a:pt x="11472" y="12620"/>
                  </a:lnTo>
                  <a:lnTo>
                    <a:pt x="11472" y="12365"/>
                  </a:lnTo>
                  <a:lnTo>
                    <a:pt x="11472" y="12237"/>
                  </a:lnTo>
                  <a:close/>
                  <a:moveTo>
                    <a:pt x="6756" y="14951"/>
                  </a:moveTo>
                  <a:lnTo>
                    <a:pt x="2168" y="17591"/>
                  </a:lnTo>
                  <a:lnTo>
                    <a:pt x="2295" y="17591"/>
                  </a:lnTo>
                  <a:lnTo>
                    <a:pt x="2550" y="17718"/>
                  </a:lnTo>
                  <a:lnTo>
                    <a:pt x="6884" y="15169"/>
                  </a:lnTo>
                  <a:lnTo>
                    <a:pt x="6756" y="15042"/>
                  </a:lnTo>
                  <a:lnTo>
                    <a:pt x="6756" y="14951"/>
                  </a:lnTo>
                  <a:close/>
                  <a:moveTo>
                    <a:pt x="2168" y="17591"/>
                  </a:moveTo>
                  <a:lnTo>
                    <a:pt x="1" y="18866"/>
                  </a:lnTo>
                  <a:lnTo>
                    <a:pt x="383" y="18993"/>
                  </a:lnTo>
                  <a:lnTo>
                    <a:pt x="2168" y="17973"/>
                  </a:lnTo>
                  <a:lnTo>
                    <a:pt x="2168" y="17718"/>
                  </a:lnTo>
                  <a:lnTo>
                    <a:pt x="2168" y="17591"/>
                  </a:ln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65" name="Google Shape;888;p20"/>
            <p:cNvSpPr/>
            <p:nvPr/>
          </p:nvSpPr>
          <p:spPr>
            <a:xfrm>
              <a:off x="3051575" y="3956850"/>
              <a:ext cx="54200" cy="35075"/>
            </a:xfrm>
            <a:custGeom>
              <a:avLst/>
              <a:ahLst/>
              <a:rect l="l" t="t" r="r" b="b"/>
              <a:pathLst>
                <a:path w="2168" h="1403" fill="none" extrusionOk="0">
                  <a:moveTo>
                    <a:pt x="2168" y="1"/>
                  </a:moveTo>
                  <a:lnTo>
                    <a:pt x="1" y="1276"/>
                  </a:lnTo>
                  <a:lnTo>
                    <a:pt x="1" y="1276"/>
                  </a:lnTo>
                  <a:lnTo>
                    <a:pt x="383" y="1403"/>
                  </a:lnTo>
                  <a:lnTo>
                    <a:pt x="2168" y="383"/>
                  </a:lnTo>
                  <a:lnTo>
                    <a:pt x="2168" y="128"/>
                  </a:lnTo>
                  <a:lnTo>
                    <a:pt x="2168" y="128"/>
                  </a:lnTo>
                  <a:lnTo>
                    <a:pt x="2168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66" name="Google Shape;889;p20"/>
            <p:cNvSpPr/>
            <p:nvPr/>
          </p:nvSpPr>
          <p:spPr>
            <a:xfrm>
              <a:off x="3105750" y="3823025"/>
              <a:ext cx="232650" cy="137050"/>
            </a:xfrm>
            <a:custGeom>
              <a:avLst/>
              <a:ahLst/>
              <a:rect l="l" t="t" r="r" b="b"/>
              <a:pathLst>
                <a:path w="9306" h="5482" fill="none" extrusionOk="0">
                  <a:moveTo>
                    <a:pt x="9305" y="0"/>
                  </a:moveTo>
                  <a:lnTo>
                    <a:pt x="1" y="5354"/>
                  </a:lnTo>
                  <a:lnTo>
                    <a:pt x="1" y="5354"/>
                  </a:lnTo>
                  <a:lnTo>
                    <a:pt x="128" y="5354"/>
                  </a:lnTo>
                  <a:lnTo>
                    <a:pt x="128" y="5354"/>
                  </a:lnTo>
                  <a:lnTo>
                    <a:pt x="128" y="5354"/>
                  </a:lnTo>
                  <a:lnTo>
                    <a:pt x="128" y="5354"/>
                  </a:lnTo>
                  <a:lnTo>
                    <a:pt x="128" y="5354"/>
                  </a:lnTo>
                  <a:lnTo>
                    <a:pt x="383" y="5481"/>
                  </a:lnTo>
                  <a:lnTo>
                    <a:pt x="4717" y="2932"/>
                  </a:lnTo>
                  <a:lnTo>
                    <a:pt x="4717" y="2932"/>
                  </a:lnTo>
                  <a:lnTo>
                    <a:pt x="4717" y="2932"/>
                  </a:lnTo>
                  <a:lnTo>
                    <a:pt x="4589" y="2805"/>
                  </a:lnTo>
                  <a:lnTo>
                    <a:pt x="4589" y="2677"/>
                  </a:lnTo>
                  <a:lnTo>
                    <a:pt x="4589" y="2677"/>
                  </a:lnTo>
                  <a:lnTo>
                    <a:pt x="4717" y="2677"/>
                  </a:lnTo>
                  <a:lnTo>
                    <a:pt x="4717" y="2677"/>
                  </a:lnTo>
                  <a:lnTo>
                    <a:pt x="4844" y="2677"/>
                  </a:lnTo>
                  <a:lnTo>
                    <a:pt x="5099" y="2805"/>
                  </a:lnTo>
                  <a:lnTo>
                    <a:pt x="9305" y="383"/>
                  </a:lnTo>
                  <a:lnTo>
                    <a:pt x="9305" y="128"/>
                  </a:lnTo>
                  <a:lnTo>
                    <a:pt x="9305" y="128"/>
                  </a:lnTo>
                  <a:lnTo>
                    <a:pt x="9305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67" name="Google Shape;890;p20"/>
            <p:cNvSpPr/>
            <p:nvPr/>
          </p:nvSpPr>
          <p:spPr>
            <a:xfrm>
              <a:off x="3341550" y="3810275"/>
              <a:ext cx="25525" cy="15950"/>
            </a:xfrm>
            <a:custGeom>
              <a:avLst/>
              <a:ahLst/>
              <a:rect l="l" t="t" r="r" b="b"/>
              <a:pathLst>
                <a:path w="1021" h="638" fill="none" extrusionOk="0">
                  <a:moveTo>
                    <a:pt x="766" y="1"/>
                  </a:moveTo>
                  <a:lnTo>
                    <a:pt x="1" y="510"/>
                  </a:lnTo>
                  <a:lnTo>
                    <a:pt x="1" y="510"/>
                  </a:lnTo>
                  <a:lnTo>
                    <a:pt x="1" y="383"/>
                  </a:lnTo>
                  <a:lnTo>
                    <a:pt x="1" y="383"/>
                  </a:lnTo>
                  <a:lnTo>
                    <a:pt x="128" y="510"/>
                  </a:lnTo>
                  <a:lnTo>
                    <a:pt x="256" y="638"/>
                  </a:lnTo>
                  <a:lnTo>
                    <a:pt x="1021" y="256"/>
                  </a:lnTo>
                  <a:lnTo>
                    <a:pt x="1021" y="256"/>
                  </a:lnTo>
                  <a:lnTo>
                    <a:pt x="766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68" name="Google Shape;891;p20"/>
            <p:cNvSpPr/>
            <p:nvPr/>
          </p:nvSpPr>
          <p:spPr>
            <a:xfrm>
              <a:off x="3507275" y="3692375"/>
              <a:ext cx="63750" cy="35075"/>
            </a:xfrm>
            <a:custGeom>
              <a:avLst/>
              <a:ahLst/>
              <a:rect l="l" t="t" r="r" b="b"/>
              <a:pathLst>
                <a:path w="2550" h="1403" fill="none" extrusionOk="0">
                  <a:moveTo>
                    <a:pt x="2167" y="0"/>
                  </a:moveTo>
                  <a:lnTo>
                    <a:pt x="0" y="1403"/>
                  </a:lnTo>
                  <a:lnTo>
                    <a:pt x="0" y="1403"/>
                  </a:lnTo>
                  <a:lnTo>
                    <a:pt x="382" y="1403"/>
                  </a:lnTo>
                  <a:lnTo>
                    <a:pt x="2549" y="128"/>
                  </a:lnTo>
                  <a:lnTo>
                    <a:pt x="2549" y="0"/>
                  </a:lnTo>
                  <a:lnTo>
                    <a:pt x="2549" y="0"/>
                  </a:lnTo>
                  <a:lnTo>
                    <a:pt x="2167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69" name="Google Shape;892;p20"/>
            <p:cNvSpPr/>
            <p:nvPr/>
          </p:nvSpPr>
          <p:spPr>
            <a:xfrm>
              <a:off x="3606050" y="3619075"/>
              <a:ext cx="86050" cy="54200"/>
            </a:xfrm>
            <a:custGeom>
              <a:avLst/>
              <a:ahLst/>
              <a:rect l="l" t="t" r="r" b="b"/>
              <a:pathLst>
                <a:path w="3442" h="2168" fill="none" extrusionOk="0">
                  <a:moveTo>
                    <a:pt x="3442" y="1"/>
                  </a:moveTo>
                  <a:lnTo>
                    <a:pt x="0" y="2040"/>
                  </a:lnTo>
                  <a:lnTo>
                    <a:pt x="0" y="2040"/>
                  </a:lnTo>
                  <a:lnTo>
                    <a:pt x="128" y="2040"/>
                  </a:lnTo>
                  <a:lnTo>
                    <a:pt x="128" y="2040"/>
                  </a:lnTo>
                  <a:lnTo>
                    <a:pt x="128" y="2168"/>
                  </a:lnTo>
                  <a:lnTo>
                    <a:pt x="3442" y="256"/>
                  </a:lnTo>
                  <a:lnTo>
                    <a:pt x="3442" y="256"/>
                  </a:lnTo>
                  <a:lnTo>
                    <a:pt x="3442" y="256"/>
                  </a:lnTo>
                  <a:lnTo>
                    <a:pt x="3314" y="128"/>
                  </a:lnTo>
                  <a:lnTo>
                    <a:pt x="3314" y="1"/>
                  </a:lnTo>
                  <a:lnTo>
                    <a:pt x="3314" y="1"/>
                  </a:lnTo>
                  <a:lnTo>
                    <a:pt x="3442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70" name="Google Shape;893;p20"/>
            <p:cNvSpPr/>
            <p:nvPr/>
          </p:nvSpPr>
          <p:spPr>
            <a:xfrm>
              <a:off x="3692075" y="3606325"/>
              <a:ext cx="31900" cy="15975"/>
            </a:xfrm>
            <a:custGeom>
              <a:avLst/>
              <a:ahLst/>
              <a:rect l="l" t="t" r="r" b="b"/>
              <a:pathLst>
                <a:path w="1276" h="639" fill="none" extrusionOk="0">
                  <a:moveTo>
                    <a:pt x="893" y="1"/>
                  </a:moveTo>
                  <a:lnTo>
                    <a:pt x="1" y="511"/>
                  </a:lnTo>
                  <a:lnTo>
                    <a:pt x="1" y="511"/>
                  </a:lnTo>
                  <a:lnTo>
                    <a:pt x="1" y="511"/>
                  </a:lnTo>
                  <a:lnTo>
                    <a:pt x="1" y="511"/>
                  </a:lnTo>
                  <a:lnTo>
                    <a:pt x="128" y="511"/>
                  </a:lnTo>
                  <a:lnTo>
                    <a:pt x="256" y="638"/>
                  </a:lnTo>
                  <a:lnTo>
                    <a:pt x="1276" y="128"/>
                  </a:lnTo>
                  <a:lnTo>
                    <a:pt x="1276" y="128"/>
                  </a:lnTo>
                  <a:lnTo>
                    <a:pt x="893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71" name="Google Shape;894;p20"/>
            <p:cNvSpPr/>
            <p:nvPr/>
          </p:nvSpPr>
          <p:spPr>
            <a:xfrm>
              <a:off x="3755825" y="3552175"/>
              <a:ext cx="51000" cy="35075"/>
            </a:xfrm>
            <a:custGeom>
              <a:avLst/>
              <a:ahLst/>
              <a:rect l="l" t="t" r="r" b="b"/>
              <a:pathLst>
                <a:path w="2040" h="1403" fill="none" extrusionOk="0">
                  <a:moveTo>
                    <a:pt x="2040" y="0"/>
                  </a:moveTo>
                  <a:lnTo>
                    <a:pt x="0" y="1147"/>
                  </a:lnTo>
                  <a:lnTo>
                    <a:pt x="0" y="1147"/>
                  </a:lnTo>
                  <a:lnTo>
                    <a:pt x="128" y="1402"/>
                  </a:lnTo>
                  <a:lnTo>
                    <a:pt x="128" y="1402"/>
                  </a:lnTo>
                  <a:lnTo>
                    <a:pt x="128" y="1402"/>
                  </a:lnTo>
                  <a:lnTo>
                    <a:pt x="2040" y="382"/>
                  </a:lnTo>
                  <a:lnTo>
                    <a:pt x="2040" y="128"/>
                  </a:lnTo>
                  <a:lnTo>
                    <a:pt x="2040" y="128"/>
                  </a:lnTo>
                  <a:lnTo>
                    <a:pt x="2040" y="0"/>
                  </a:lnTo>
                  <a:lnTo>
                    <a:pt x="2040" y="0"/>
                  </a:lnTo>
                  <a:lnTo>
                    <a:pt x="2040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72" name="Google Shape;895;p20"/>
            <p:cNvSpPr/>
            <p:nvPr/>
          </p:nvSpPr>
          <p:spPr>
            <a:xfrm>
              <a:off x="3810000" y="3517100"/>
              <a:ext cx="60550" cy="38275"/>
            </a:xfrm>
            <a:custGeom>
              <a:avLst/>
              <a:ahLst/>
              <a:rect l="l" t="t" r="r" b="b"/>
              <a:pathLst>
                <a:path w="2422" h="1531" fill="none" extrusionOk="0">
                  <a:moveTo>
                    <a:pt x="2167" y="1"/>
                  </a:moveTo>
                  <a:lnTo>
                    <a:pt x="0" y="1403"/>
                  </a:lnTo>
                  <a:lnTo>
                    <a:pt x="0" y="1403"/>
                  </a:lnTo>
                  <a:lnTo>
                    <a:pt x="0" y="1403"/>
                  </a:lnTo>
                  <a:lnTo>
                    <a:pt x="0" y="1403"/>
                  </a:lnTo>
                  <a:lnTo>
                    <a:pt x="0" y="1403"/>
                  </a:lnTo>
                  <a:lnTo>
                    <a:pt x="0" y="1403"/>
                  </a:lnTo>
                  <a:lnTo>
                    <a:pt x="127" y="1403"/>
                  </a:lnTo>
                  <a:lnTo>
                    <a:pt x="255" y="1531"/>
                  </a:lnTo>
                  <a:lnTo>
                    <a:pt x="2422" y="256"/>
                  </a:lnTo>
                  <a:lnTo>
                    <a:pt x="2422" y="256"/>
                  </a:lnTo>
                  <a:lnTo>
                    <a:pt x="2167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73" name="Google Shape;896;p20"/>
            <p:cNvSpPr/>
            <p:nvPr/>
          </p:nvSpPr>
          <p:spPr>
            <a:xfrm>
              <a:off x="3108950" y="3956850"/>
              <a:ext cx="70125" cy="41450"/>
            </a:xfrm>
            <a:custGeom>
              <a:avLst/>
              <a:ahLst/>
              <a:rect l="l" t="t" r="r" b="b"/>
              <a:pathLst>
                <a:path w="2805" h="1658" extrusionOk="0">
                  <a:moveTo>
                    <a:pt x="0" y="1"/>
                  </a:moveTo>
                  <a:lnTo>
                    <a:pt x="128" y="128"/>
                  </a:lnTo>
                  <a:lnTo>
                    <a:pt x="128" y="383"/>
                  </a:lnTo>
                  <a:lnTo>
                    <a:pt x="2294" y="1658"/>
                  </a:lnTo>
                  <a:lnTo>
                    <a:pt x="2804" y="1658"/>
                  </a:lnTo>
                  <a:lnTo>
                    <a:pt x="255" y="12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74" name="Google Shape;897;p20"/>
            <p:cNvSpPr/>
            <p:nvPr/>
          </p:nvSpPr>
          <p:spPr>
            <a:xfrm>
              <a:off x="3108950" y="3956850"/>
              <a:ext cx="70125" cy="41450"/>
            </a:xfrm>
            <a:custGeom>
              <a:avLst/>
              <a:ahLst/>
              <a:rect l="l" t="t" r="r" b="b"/>
              <a:pathLst>
                <a:path w="2805" h="165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28" y="128"/>
                  </a:lnTo>
                  <a:lnTo>
                    <a:pt x="128" y="383"/>
                  </a:lnTo>
                  <a:lnTo>
                    <a:pt x="2294" y="1658"/>
                  </a:lnTo>
                  <a:lnTo>
                    <a:pt x="2294" y="1658"/>
                  </a:lnTo>
                  <a:lnTo>
                    <a:pt x="2804" y="1658"/>
                  </a:lnTo>
                  <a:lnTo>
                    <a:pt x="255" y="128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75" name="Google Shape;898;p20"/>
            <p:cNvSpPr/>
            <p:nvPr/>
          </p:nvSpPr>
          <p:spPr>
            <a:xfrm>
              <a:off x="3220475" y="3889950"/>
              <a:ext cx="105175" cy="60550"/>
            </a:xfrm>
            <a:custGeom>
              <a:avLst/>
              <a:ahLst/>
              <a:rect l="l" t="t" r="r" b="b"/>
              <a:pathLst>
                <a:path w="4207" h="2422" extrusionOk="0">
                  <a:moveTo>
                    <a:pt x="0" y="0"/>
                  </a:moveTo>
                  <a:lnTo>
                    <a:pt x="0" y="128"/>
                  </a:lnTo>
                  <a:lnTo>
                    <a:pt x="128" y="255"/>
                  </a:lnTo>
                  <a:lnTo>
                    <a:pt x="3952" y="2422"/>
                  </a:lnTo>
                  <a:lnTo>
                    <a:pt x="4207" y="2295"/>
                  </a:lnTo>
                  <a:lnTo>
                    <a:pt x="510" y="128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76" name="Google Shape;899;p20"/>
            <p:cNvSpPr/>
            <p:nvPr/>
          </p:nvSpPr>
          <p:spPr>
            <a:xfrm>
              <a:off x="3220475" y="3889950"/>
              <a:ext cx="105175" cy="60550"/>
            </a:xfrm>
            <a:custGeom>
              <a:avLst/>
              <a:ahLst/>
              <a:rect l="l" t="t" r="r" b="b"/>
              <a:pathLst>
                <a:path w="4207" h="2422" fill="none" extrusionOk="0">
                  <a:moveTo>
                    <a:pt x="128" y="0"/>
                  </a:moveTo>
                  <a:lnTo>
                    <a:pt x="12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28"/>
                  </a:lnTo>
                  <a:lnTo>
                    <a:pt x="128" y="255"/>
                  </a:lnTo>
                  <a:lnTo>
                    <a:pt x="128" y="255"/>
                  </a:lnTo>
                  <a:lnTo>
                    <a:pt x="3952" y="2422"/>
                  </a:lnTo>
                  <a:lnTo>
                    <a:pt x="3952" y="2422"/>
                  </a:lnTo>
                  <a:lnTo>
                    <a:pt x="4207" y="2295"/>
                  </a:lnTo>
                  <a:lnTo>
                    <a:pt x="510" y="128"/>
                  </a:lnTo>
                  <a:lnTo>
                    <a:pt x="255" y="0"/>
                  </a:lnTo>
                  <a:lnTo>
                    <a:pt x="255" y="0"/>
                  </a:lnTo>
                  <a:lnTo>
                    <a:pt x="128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77" name="Google Shape;900;p20"/>
            <p:cNvSpPr/>
            <p:nvPr/>
          </p:nvSpPr>
          <p:spPr>
            <a:xfrm>
              <a:off x="3344750" y="3823025"/>
              <a:ext cx="31875" cy="25525"/>
            </a:xfrm>
            <a:custGeom>
              <a:avLst/>
              <a:ahLst/>
              <a:rect l="l" t="t" r="r" b="b"/>
              <a:pathLst>
                <a:path w="1275" h="1021" extrusionOk="0">
                  <a:moveTo>
                    <a:pt x="0" y="0"/>
                  </a:moveTo>
                  <a:lnTo>
                    <a:pt x="0" y="128"/>
                  </a:lnTo>
                  <a:lnTo>
                    <a:pt x="0" y="383"/>
                  </a:lnTo>
                  <a:lnTo>
                    <a:pt x="1275" y="1020"/>
                  </a:lnTo>
                  <a:lnTo>
                    <a:pt x="1275" y="765"/>
                  </a:lnTo>
                  <a:lnTo>
                    <a:pt x="128" y="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78" name="Google Shape;901;p20"/>
            <p:cNvSpPr/>
            <p:nvPr/>
          </p:nvSpPr>
          <p:spPr>
            <a:xfrm>
              <a:off x="3344750" y="3823025"/>
              <a:ext cx="31875" cy="25525"/>
            </a:xfrm>
            <a:custGeom>
              <a:avLst/>
              <a:ahLst/>
              <a:rect l="l" t="t" r="r" b="b"/>
              <a:pathLst>
                <a:path w="1275" h="102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128"/>
                  </a:lnTo>
                  <a:lnTo>
                    <a:pt x="0" y="383"/>
                  </a:lnTo>
                  <a:lnTo>
                    <a:pt x="1275" y="1020"/>
                  </a:lnTo>
                  <a:lnTo>
                    <a:pt x="1275" y="1020"/>
                  </a:lnTo>
                  <a:lnTo>
                    <a:pt x="1275" y="765"/>
                  </a:lnTo>
                  <a:lnTo>
                    <a:pt x="128" y="12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79" name="Google Shape;902;p20"/>
            <p:cNvSpPr/>
            <p:nvPr/>
          </p:nvSpPr>
          <p:spPr>
            <a:xfrm>
              <a:off x="3580550" y="3692375"/>
              <a:ext cx="89250" cy="47825"/>
            </a:xfrm>
            <a:custGeom>
              <a:avLst/>
              <a:ahLst/>
              <a:rect l="l" t="t" r="r" b="b"/>
              <a:pathLst>
                <a:path w="3570" h="1913" extrusionOk="0">
                  <a:moveTo>
                    <a:pt x="1" y="0"/>
                  </a:moveTo>
                  <a:lnTo>
                    <a:pt x="1" y="128"/>
                  </a:lnTo>
                  <a:lnTo>
                    <a:pt x="3060" y="1912"/>
                  </a:lnTo>
                  <a:lnTo>
                    <a:pt x="3570" y="1912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80" name="Google Shape;903;p20"/>
            <p:cNvSpPr/>
            <p:nvPr/>
          </p:nvSpPr>
          <p:spPr>
            <a:xfrm>
              <a:off x="3580550" y="3692375"/>
              <a:ext cx="89250" cy="47825"/>
            </a:xfrm>
            <a:custGeom>
              <a:avLst/>
              <a:ahLst/>
              <a:rect l="l" t="t" r="r" b="b"/>
              <a:pathLst>
                <a:path w="3570" h="1913" fill="none" extrusionOk="0">
                  <a:moveTo>
                    <a:pt x="256" y="0"/>
                  </a:moveTo>
                  <a:lnTo>
                    <a:pt x="256" y="0"/>
                  </a:lnTo>
                  <a:lnTo>
                    <a:pt x="1" y="0"/>
                  </a:lnTo>
                  <a:lnTo>
                    <a:pt x="1" y="128"/>
                  </a:lnTo>
                  <a:lnTo>
                    <a:pt x="3060" y="1912"/>
                  </a:lnTo>
                  <a:lnTo>
                    <a:pt x="3060" y="1912"/>
                  </a:lnTo>
                  <a:lnTo>
                    <a:pt x="3570" y="1912"/>
                  </a:lnTo>
                  <a:lnTo>
                    <a:pt x="256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81" name="Google Shape;904;p20"/>
            <p:cNvSpPr/>
            <p:nvPr/>
          </p:nvSpPr>
          <p:spPr>
            <a:xfrm>
              <a:off x="3688900" y="3619075"/>
              <a:ext cx="133850" cy="79700"/>
            </a:xfrm>
            <a:custGeom>
              <a:avLst/>
              <a:ahLst/>
              <a:rect l="l" t="t" r="r" b="b"/>
              <a:pathLst>
                <a:path w="5354" h="3188" extrusionOk="0">
                  <a:moveTo>
                    <a:pt x="0" y="1"/>
                  </a:moveTo>
                  <a:lnTo>
                    <a:pt x="0" y="128"/>
                  </a:lnTo>
                  <a:lnTo>
                    <a:pt x="128" y="256"/>
                  </a:lnTo>
                  <a:lnTo>
                    <a:pt x="5099" y="3187"/>
                  </a:lnTo>
                  <a:lnTo>
                    <a:pt x="5354" y="2932"/>
                  </a:lnTo>
                  <a:lnTo>
                    <a:pt x="4717" y="2932"/>
                  </a:lnTo>
                  <a:lnTo>
                    <a:pt x="4717" y="2805"/>
                  </a:lnTo>
                  <a:lnTo>
                    <a:pt x="4717" y="2550"/>
                  </a:lnTo>
                  <a:lnTo>
                    <a:pt x="383" y="128"/>
                  </a:lnTo>
                  <a:lnTo>
                    <a:pt x="255" y="1"/>
                  </a:ln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82" name="Google Shape;905;p20"/>
            <p:cNvSpPr/>
            <p:nvPr/>
          </p:nvSpPr>
          <p:spPr>
            <a:xfrm>
              <a:off x="3688900" y="3619075"/>
              <a:ext cx="133850" cy="79700"/>
            </a:xfrm>
            <a:custGeom>
              <a:avLst/>
              <a:ahLst/>
              <a:rect l="l" t="t" r="r" b="b"/>
              <a:pathLst>
                <a:path w="5354" h="3188" fill="none" extrusionOk="0">
                  <a:moveTo>
                    <a:pt x="128" y="1"/>
                  </a:moveTo>
                  <a:lnTo>
                    <a:pt x="128" y="1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28"/>
                  </a:lnTo>
                  <a:lnTo>
                    <a:pt x="128" y="256"/>
                  </a:lnTo>
                  <a:lnTo>
                    <a:pt x="128" y="256"/>
                  </a:lnTo>
                  <a:lnTo>
                    <a:pt x="5099" y="3187"/>
                  </a:lnTo>
                  <a:lnTo>
                    <a:pt x="5099" y="3187"/>
                  </a:lnTo>
                  <a:lnTo>
                    <a:pt x="5099" y="3187"/>
                  </a:lnTo>
                  <a:lnTo>
                    <a:pt x="5099" y="3187"/>
                  </a:lnTo>
                  <a:lnTo>
                    <a:pt x="5354" y="2932"/>
                  </a:lnTo>
                  <a:lnTo>
                    <a:pt x="5226" y="2932"/>
                  </a:lnTo>
                  <a:lnTo>
                    <a:pt x="4844" y="2932"/>
                  </a:lnTo>
                  <a:lnTo>
                    <a:pt x="4717" y="2932"/>
                  </a:lnTo>
                  <a:lnTo>
                    <a:pt x="4717" y="2805"/>
                  </a:lnTo>
                  <a:lnTo>
                    <a:pt x="4717" y="2550"/>
                  </a:lnTo>
                  <a:lnTo>
                    <a:pt x="383" y="128"/>
                  </a:lnTo>
                  <a:lnTo>
                    <a:pt x="255" y="1"/>
                  </a:lnTo>
                  <a:lnTo>
                    <a:pt x="255" y="1"/>
                  </a:lnTo>
                  <a:lnTo>
                    <a:pt x="128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83" name="Google Shape;906;p20"/>
            <p:cNvSpPr/>
            <p:nvPr/>
          </p:nvSpPr>
          <p:spPr>
            <a:xfrm>
              <a:off x="3813175" y="3552175"/>
              <a:ext cx="79700" cy="54175"/>
            </a:xfrm>
            <a:custGeom>
              <a:avLst/>
              <a:ahLst/>
              <a:rect l="l" t="t" r="r" b="b"/>
              <a:pathLst>
                <a:path w="3188" h="2167" extrusionOk="0">
                  <a:moveTo>
                    <a:pt x="0" y="0"/>
                  </a:moveTo>
                  <a:lnTo>
                    <a:pt x="0" y="128"/>
                  </a:lnTo>
                  <a:lnTo>
                    <a:pt x="0" y="382"/>
                  </a:lnTo>
                  <a:lnTo>
                    <a:pt x="3187" y="2167"/>
                  </a:lnTo>
                  <a:lnTo>
                    <a:pt x="3187" y="1912"/>
                  </a:lnTo>
                  <a:lnTo>
                    <a:pt x="128" y="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84" name="Google Shape;907;p20"/>
            <p:cNvSpPr/>
            <p:nvPr/>
          </p:nvSpPr>
          <p:spPr>
            <a:xfrm>
              <a:off x="3813175" y="3552175"/>
              <a:ext cx="79700" cy="54175"/>
            </a:xfrm>
            <a:custGeom>
              <a:avLst/>
              <a:ahLst/>
              <a:rect l="l" t="t" r="r" b="b"/>
              <a:pathLst>
                <a:path w="3188" h="2167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128"/>
                  </a:lnTo>
                  <a:lnTo>
                    <a:pt x="0" y="382"/>
                  </a:lnTo>
                  <a:lnTo>
                    <a:pt x="3187" y="2167"/>
                  </a:lnTo>
                  <a:lnTo>
                    <a:pt x="3187" y="2167"/>
                  </a:lnTo>
                  <a:lnTo>
                    <a:pt x="3187" y="1912"/>
                  </a:lnTo>
                  <a:lnTo>
                    <a:pt x="128" y="12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85" name="Google Shape;908;p20"/>
            <p:cNvSpPr/>
            <p:nvPr/>
          </p:nvSpPr>
          <p:spPr>
            <a:xfrm>
              <a:off x="3806800" y="3552175"/>
              <a:ext cx="3200" cy="3200"/>
            </a:xfrm>
            <a:custGeom>
              <a:avLst/>
              <a:ahLst/>
              <a:rect l="l" t="t" r="r" b="b"/>
              <a:pathLst>
                <a:path w="128" h="128" fill="none" extrusionOk="0">
                  <a:moveTo>
                    <a:pt x="128" y="0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28"/>
                  </a:lnTo>
                  <a:lnTo>
                    <a:pt x="1" y="128"/>
                  </a:lnTo>
                  <a:lnTo>
                    <a:pt x="1" y="128"/>
                  </a:lnTo>
                  <a:lnTo>
                    <a:pt x="1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28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86" name="Google Shape;909;p20"/>
            <p:cNvSpPr/>
            <p:nvPr/>
          </p:nvSpPr>
          <p:spPr>
            <a:xfrm>
              <a:off x="3105750" y="3956850"/>
              <a:ext cx="6400" cy="41450"/>
            </a:xfrm>
            <a:custGeom>
              <a:avLst/>
              <a:ahLst/>
              <a:rect l="l" t="t" r="r" b="b"/>
              <a:pathLst>
                <a:path w="256" h="1658" extrusionOk="0">
                  <a:moveTo>
                    <a:pt x="1" y="1"/>
                  </a:moveTo>
                  <a:lnTo>
                    <a:pt x="1" y="128"/>
                  </a:lnTo>
                  <a:lnTo>
                    <a:pt x="1" y="383"/>
                  </a:lnTo>
                  <a:lnTo>
                    <a:pt x="1" y="1658"/>
                  </a:lnTo>
                  <a:lnTo>
                    <a:pt x="256" y="1658"/>
                  </a:lnTo>
                  <a:lnTo>
                    <a:pt x="256" y="383"/>
                  </a:lnTo>
                  <a:lnTo>
                    <a:pt x="256" y="128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87" name="Google Shape;910;p20"/>
            <p:cNvSpPr/>
            <p:nvPr/>
          </p:nvSpPr>
          <p:spPr>
            <a:xfrm>
              <a:off x="3105750" y="3956850"/>
              <a:ext cx="6400" cy="41450"/>
            </a:xfrm>
            <a:custGeom>
              <a:avLst/>
              <a:ahLst/>
              <a:rect l="l" t="t" r="r" b="b"/>
              <a:pathLst>
                <a:path w="256" h="1658" fill="none" extrusionOk="0">
                  <a:moveTo>
                    <a:pt x="128" y="1"/>
                  </a:moveTo>
                  <a:lnTo>
                    <a:pt x="128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28"/>
                  </a:lnTo>
                  <a:lnTo>
                    <a:pt x="1" y="383"/>
                  </a:lnTo>
                  <a:lnTo>
                    <a:pt x="1" y="1658"/>
                  </a:lnTo>
                  <a:lnTo>
                    <a:pt x="1" y="1658"/>
                  </a:lnTo>
                  <a:lnTo>
                    <a:pt x="256" y="1658"/>
                  </a:lnTo>
                  <a:lnTo>
                    <a:pt x="256" y="383"/>
                  </a:lnTo>
                  <a:lnTo>
                    <a:pt x="256" y="128"/>
                  </a:lnTo>
                  <a:lnTo>
                    <a:pt x="256" y="128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28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88" name="Google Shape;911;p20"/>
            <p:cNvSpPr/>
            <p:nvPr/>
          </p:nvSpPr>
          <p:spPr>
            <a:xfrm>
              <a:off x="3338375" y="3819825"/>
              <a:ext cx="6400" cy="117950"/>
            </a:xfrm>
            <a:custGeom>
              <a:avLst/>
              <a:ahLst/>
              <a:rect l="l" t="t" r="r" b="b"/>
              <a:pathLst>
                <a:path w="256" h="4718" extrusionOk="0">
                  <a:moveTo>
                    <a:pt x="128" y="1"/>
                  </a:moveTo>
                  <a:lnTo>
                    <a:pt x="128" y="128"/>
                  </a:lnTo>
                  <a:lnTo>
                    <a:pt x="0" y="128"/>
                  </a:lnTo>
                  <a:lnTo>
                    <a:pt x="0" y="256"/>
                  </a:lnTo>
                  <a:lnTo>
                    <a:pt x="0" y="511"/>
                  </a:lnTo>
                  <a:lnTo>
                    <a:pt x="0" y="4717"/>
                  </a:lnTo>
                  <a:lnTo>
                    <a:pt x="255" y="4462"/>
                  </a:lnTo>
                  <a:lnTo>
                    <a:pt x="255" y="511"/>
                  </a:lnTo>
                  <a:lnTo>
                    <a:pt x="255" y="256"/>
                  </a:lnTo>
                  <a:lnTo>
                    <a:pt x="255" y="128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89" name="Google Shape;912;p20"/>
            <p:cNvSpPr/>
            <p:nvPr/>
          </p:nvSpPr>
          <p:spPr>
            <a:xfrm>
              <a:off x="3338375" y="3819825"/>
              <a:ext cx="6400" cy="117950"/>
            </a:xfrm>
            <a:custGeom>
              <a:avLst/>
              <a:ahLst/>
              <a:rect l="l" t="t" r="r" b="b"/>
              <a:pathLst>
                <a:path w="256" h="4718" fill="none" extrusionOk="0">
                  <a:moveTo>
                    <a:pt x="128" y="1"/>
                  </a:moveTo>
                  <a:lnTo>
                    <a:pt x="128" y="1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0" y="256"/>
                  </a:lnTo>
                  <a:lnTo>
                    <a:pt x="0" y="511"/>
                  </a:lnTo>
                  <a:lnTo>
                    <a:pt x="0" y="4717"/>
                  </a:lnTo>
                  <a:lnTo>
                    <a:pt x="0" y="4717"/>
                  </a:lnTo>
                  <a:lnTo>
                    <a:pt x="255" y="4462"/>
                  </a:lnTo>
                  <a:lnTo>
                    <a:pt x="255" y="511"/>
                  </a:lnTo>
                  <a:lnTo>
                    <a:pt x="255" y="256"/>
                  </a:lnTo>
                  <a:lnTo>
                    <a:pt x="255" y="256"/>
                  </a:lnTo>
                  <a:lnTo>
                    <a:pt x="255" y="128"/>
                  </a:lnTo>
                  <a:lnTo>
                    <a:pt x="255" y="128"/>
                  </a:lnTo>
                  <a:lnTo>
                    <a:pt x="128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90" name="Google Shape;913;p20"/>
            <p:cNvSpPr/>
            <p:nvPr/>
          </p:nvSpPr>
          <p:spPr>
            <a:xfrm>
              <a:off x="3571000" y="3692375"/>
              <a:ext cx="9575" cy="47825"/>
            </a:xfrm>
            <a:custGeom>
              <a:avLst/>
              <a:ahLst/>
              <a:rect l="l" t="t" r="r" b="b"/>
              <a:pathLst>
                <a:path w="383" h="1913" extrusionOk="0">
                  <a:moveTo>
                    <a:pt x="0" y="0"/>
                  </a:moveTo>
                  <a:lnTo>
                    <a:pt x="0" y="128"/>
                  </a:lnTo>
                  <a:lnTo>
                    <a:pt x="0" y="1912"/>
                  </a:lnTo>
                  <a:lnTo>
                    <a:pt x="383" y="1912"/>
                  </a:lnTo>
                  <a:lnTo>
                    <a:pt x="383" y="128"/>
                  </a:lnTo>
                  <a:lnTo>
                    <a:pt x="383" y="0"/>
                  </a:ln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91" name="Google Shape;914;p20"/>
            <p:cNvSpPr/>
            <p:nvPr/>
          </p:nvSpPr>
          <p:spPr>
            <a:xfrm>
              <a:off x="3571000" y="3692375"/>
              <a:ext cx="9575" cy="47825"/>
            </a:xfrm>
            <a:custGeom>
              <a:avLst/>
              <a:ahLst/>
              <a:rect l="l" t="t" r="r" b="b"/>
              <a:pathLst>
                <a:path w="383" h="1913" fill="none" extrusionOk="0">
                  <a:moveTo>
                    <a:pt x="383" y="0"/>
                  </a:moveTo>
                  <a:lnTo>
                    <a:pt x="383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0" y="0"/>
                  </a:lnTo>
                  <a:lnTo>
                    <a:pt x="0" y="128"/>
                  </a:lnTo>
                  <a:lnTo>
                    <a:pt x="0" y="1912"/>
                  </a:lnTo>
                  <a:lnTo>
                    <a:pt x="0" y="1912"/>
                  </a:lnTo>
                  <a:lnTo>
                    <a:pt x="383" y="1912"/>
                  </a:lnTo>
                  <a:lnTo>
                    <a:pt x="383" y="128"/>
                  </a:lnTo>
                  <a:lnTo>
                    <a:pt x="383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92" name="Google Shape;915;p20"/>
            <p:cNvSpPr/>
            <p:nvPr/>
          </p:nvSpPr>
          <p:spPr>
            <a:xfrm>
              <a:off x="3806800" y="3552175"/>
              <a:ext cx="35075" cy="140225"/>
            </a:xfrm>
            <a:custGeom>
              <a:avLst/>
              <a:ahLst/>
              <a:rect l="l" t="t" r="r" b="b"/>
              <a:pathLst>
                <a:path w="1403" h="5609" extrusionOk="0">
                  <a:moveTo>
                    <a:pt x="1" y="0"/>
                  </a:moveTo>
                  <a:lnTo>
                    <a:pt x="1" y="128"/>
                  </a:lnTo>
                  <a:lnTo>
                    <a:pt x="1" y="382"/>
                  </a:lnTo>
                  <a:lnTo>
                    <a:pt x="1" y="5226"/>
                  </a:lnTo>
                  <a:lnTo>
                    <a:pt x="1" y="5481"/>
                  </a:lnTo>
                  <a:lnTo>
                    <a:pt x="1" y="5608"/>
                  </a:lnTo>
                  <a:lnTo>
                    <a:pt x="510" y="5608"/>
                  </a:lnTo>
                  <a:lnTo>
                    <a:pt x="765" y="5481"/>
                  </a:lnTo>
                  <a:lnTo>
                    <a:pt x="1403" y="5099"/>
                  </a:lnTo>
                  <a:lnTo>
                    <a:pt x="1403" y="5099"/>
                  </a:lnTo>
                  <a:lnTo>
                    <a:pt x="255" y="5354"/>
                  </a:lnTo>
                  <a:lnTo>
                    <a:pt x="255" y="382"/>
                  </a:lnTo>
                  <a:lnTo>
                    <a:pt x="255" y="128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93" name="Google Shape;916;p20"/>
            <p:cNvSpPr/>
            <p:nvPr/>
          </p:nvSpPr>
          <p:spPr>
            <a:xfrm>
              <a:off x="3806800" y="3552175"/>
              <a:ext cx="35075" cy="140225"/>
            </a:xfrm>
            <a:custGeom>
              <a:avLst/>
              <a:ahLst/>
              <a:rect l="l" t="t" r="r" b="b"/>
              <a:pathLst>
                <a:path w="1403" h="5609" fill="none" extrusionOk="0">
                  <a:moveTo>
                    <a:pt x="128" y="0"/>
                  </a:moveTo>
                  <a:lnTo>
                    <a:pt x="128" y="0"/>
                  </a:lnTo>
                  <a:lnTo>
                    <a:pt x="1" y="0"/>
                  </a:lnTo>
                  <a:lnTo>
                    <a:pt x="1" y="128"/>
                  </a:lnTo>
                  <a:lnTo>
                    <a:pt x="1" y="128"/>
                  </a:lnTo>
                  <a:lnTo>
                    <a:pt x="1" y="382"/>
                  </a:lnTo>
                  <a:lnTo>
                    <a:pt x="1" y="5226"/>
                  </a:lnTo>
                  <a:lnTo>
                    <a:pt x="1" y="5481"/>
                  </a:lnTo>
                  <a:lnTo>
                    <a:pt x="1" y="5608"/>
                  </a:lnTo>
                  <a:lnTo>
                    <a:pt x="128" y="5608"/>
                  </a:lnTo>
                  <a:lnTo>
                    <a:pt x="510" y="5608"/>
                  </a:lnTo>
                  <a:lnTo>
                    <a:pt x="765" y="5481"/>
                  </a:lnTo>
                  <a:lnTo>
                    <a:pt x="765" y="5481"/>
                  </a:lnTo>
                  <a:lnTo>
                    <a:pt x="1403" y="5099"/>
                  </a:lnTo>
                  <a:lnTo>
                    <a:pt x="255" y="5354"/>
                  </a:lnTo>
                  <a:lnTo>
                    <a:pt x="255" y="382"/>
                  </a:lnTo>
                  <a:lnTo>
                    <a:pt x="255" y="128"/>
                  </a:lnTo>
                  <a:lnTo>
                    <a:pt x="255" y="128"/>
                  </a:lnTo>
                  <a:lnTo>
                    <a:pt x="255" y="0"/>
                  </a:lnTo>
                  <a:lnTo>
                    <a:pt x="255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28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94" name="Google Shape;917;p20"/>
            <p:cNvSpPr/>
            <p:nvPr/>
          </p:nvSpPr>
          <p:spPr>
            <a:xfrm>
              <a:off x="2548100" y="3823025"/>
              <a:ext cx="73325" cy="82875"/>
            </a:xfrm>
            <a:custGeom>
              <a:avLst/>
              <a:ahLst/>
              <a:rect l="l" t="t" r="r" b="b"/>
              <a:pathLst>
                <a:path w="2933" h="3315" extrusionOk="0">
                  <a:moveTo>
                    <a:pt x="1" y="0"/>
                  </a:moveTo>
                  <a:lnTo>
                    <a:pt x="510" y="2805"/>
                  </a:lnTo>
                  <a:lnTo>
                    <a:pt x="638" y="3060"/>
                  </a:lnTo>
                  <a:lnTo>
                    <a:pt x="765" y="3187"/>
                  </a:lnTo>
                  <a:lnTo>
                    <a:pt x="1148" y="3315"/>
                  </a:lnTo>
                  <a:lnTo>
                    <a:pt x="1913" y="3315"/>
                  </a:lnTo>
                  <a:lnTo>
                    <a:pt x="2167" y="3187"/>
                  </a:lnTo>
                  <a:lnTo>
                    <a:pt x="2422" y="3060"/>
                  </a:lnTo>
                  <a:lnTo>
                    <a:pt x="2550" y="2805"/>
                  </a:lnTo>
                  <a:lnTo>
                    <a:pt x="2932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95" name="Google Shape;918;p20"/>
            <p:cNvSpPr/>
            <p:nvPr/>
          </p:nvSpPr>
          <p:spPr>
            <a:xfrm>
              <a:off x="2178450" y="3606325"/>
              <a:ext cx="73325" cy="86075"/>
            </a:xfrm>
            <a:custGeom>
              <a:avLst/>
              <a:ahLst/>
              <a:rect l="l" t="t" r="r" b="b"/>
              <a:pathLst>
                <a:path w="2933" h="3443" extrusionOk="0">
                  <a:moveTo>
                    <a:pt x="1" y="1"/>
                  </a:moveTo>
                  <a:lnTo>
                    <a:pt x="511" y="2933"/>
                  </a:lnTo>
                  <a:lnTo>
                    <a:pt x="511" y="3060"/>
                  </a:lnTo>
                  <a:lnTo>
                    <a:pt x="766" y="3188"/>
                  </a:lnTo>
                  <a:lnTo>
                    <a:pt x="1148" y="3315"/>
                  </a:lnTo>
                  <a:lnTo>
                    <a:pt x="1403" y="3442"/>
                  </a:lnTo>
                  <a:lnTo>
                    <a:pt x="1785" y="3315"/>
                  </a:lnTo>
                  <a:lnTo>
                    <a:pt x="2168" y="3188"/>
                  </a:lnTo>
                  <a:lnTo>
                    <a:pt x="2423" y="3060"/>
                  </a:lnTo>
                  <a:lnTo>
                    <a:pt x="2423" y="2933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96" name="Google Shape;919;p20"/>
            <p:cNvSpPr/>
            <p:nvPr/>
          </p:nvSpPr>
          <p:spPr>
            <a:xfrm>
              <a:off x="3606050" y="3271750"/>
              <a:ext cx="73325" cy="82875"/>
            </a:xfrm>
            <a:custGeom>
              <a:avLst/>
              <a:ahLst/>
              <a:rect l="l" t="t" r="r" b="b"/>
              <a:pathLst>
                <a:path w="2933" h="3315" extrusionOk="0">
                  <a:moveTo>
                    <a:pt x="0" y="0"/>
                  </a:moveTo>
                  <a:lnTo>
                    <a:pt x="510" y="2804"/>
                  </a:lnTo>
                  <a:lnTo>
                    <a:pt x="510" y="2932"/>
                  </a:lnTo>
                  <a:lnTo>
                    <a:pt x="765" y="3187"/>
                  </a:lnTo>
                  <a:lnTo>
                    <a:pt x="1020" y="3314"/>
                  </a:lnTo>
                  <a:lnTo>
                    <a:pt x="1785" y="3314"/>
                  </a:lnTo>
                  <a:lnTo>
                    <a:pt x="2167" y="3187"/>
                  </a:lnTo>
                  <a:lnTo>
                    <a:pt x="2295" y="2932"/>
                  </a:lnTo>
                  <a:lnTo>
                    <a:pt x="2422" y="2804"/>
                  </a:lnTo>
                  <a:lnTo>
                    <a:pt x="2932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97" name="Google Shape;920;p20"/>
            <p:cNvSpPr/>
            <p:nvPr/>
          </p:nvSpPr>
          <p:spPr>
            <a:xfrm>
              <a:off x="3606050" y="3271750"/>
              <a:ext cx="73325" cy="82875"/>
            </a:xfrm>
            <a:custGeom>
              <a:avLst/>
              <a:ahLst/>
              <a:rect l="l" t="t" r="r" b="b"/>
              <a:pathLst>
                <a:path w="2933" h="3315" fill="none" extrusionOk="0">
                  <a:moveTo>
                    <a:pt x="2932" y="0"/>
                  </a:moveTo>
                  <a:lnTo>
                    <a:pt x="0" y="0"/>
                  </a:lnTo>
                  <a:lnTo>
                    <a:pt x="510" y="2804"/>
                  </a:lnTo>
                  <a:lnTo>
                    <a:pt x="510" y="2804"/>
                  </a:lnTo>
                  <a:lnTo>
                    <a:pt x="510" y="2804"/>
                  </a:lnTo>
                  <a:lnTo>
                    <a:pt x="510" y="2932"/>
                  </a:lnTo>
                  <a:lnTo>
                    <a:pt x="765" y="3187"/>
                  </a:lnTo>
                  <a:lnTo>
                    <a:pt x="765" y="3187"/>
                  </a:lnTo>
                  <a:lnTo>
                    <a:pt x="1020" y="3314"/>
                  </a:lnTo>
                  <a:lnTo>
                    <a:pt x="1402" y="3314"/>
                  </a:lnTo>
                  <a:lnTo>
                    <a:pt x="1785" y="3314"/>
                  </a:lnTo>
                  <a:lnTo>
                    <a:pt x="2167" y="3187"/>
                  </a:lnTo>
                  <a:lnTo>
                    <a:pt x="2167" y="3187"/>
                  </a:lnTo>
                  <a:lnTo>
                    <a:pt x="2295" y="2932"/>
                  </a:lnTo>
                  <a:lnTo>
                    <a:pt x="2422" y="2804"/>
                  </a:lnTo>
                  <a:lnTo>
                    <a:pt x="2422" y="2804"/>
                  </a:lnTo>
                  <a:lnTo>
                    <a:pt x="2932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98" name="Google Shape;921;p20"/>
            <p:cNvSpPr/>
            <p:nvPr/>
          </p:nvSpPr>
          <p:spPr>
            <a:xfrm>
              <a:off x="3236400" y="3055050"/>
              <a:ext cx="70125" cy="82875"/>
            </a:xfrm>
            <a:custGeom>
              <a:avLst/>
              <a:ahLst/>
              <a:rect l="l" t="t" r="r" b="b"/>
              <a:pathLst>
                <a:path w="2805" h="3315" extrusionOk="0">
                  <a:moveTo>
                    <a:pt x="1" y="1"/>
                  </a:moveTo>
                  <a:lnTo>
                    <a:pt x="383" y="2805"/>
                  </a:lnTo>
                  <a:lnTo>
                    <a:pt x="510" y="3060"/>
                  </a:lnTo>
                  <a:lnTo>
                    <a:pt x="765" y="3187"/>
                  </a:lnTo>
                  <a:lnTo>
                    <a:pt x="1020" y="3315"/>
                  </a:lnTo>
                  <a:lnTo>
                    <a:pt x="1785" y="3315"/>
                  </a:lnTo>
                  <a:lnTo>
                    <a:pt x="2168" y="3187"/>
                  </a:lnTo>
                  <a:lnTo>
                    <a:pt x="2295" y="3060"/>
                  </a:lnTo>
                  <a:lnTo>
                    <a:pt x="2422" y="2805"/>
                  </a:lnTo>
                  <a:lnTo>
                    <a:pt x="2805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99" name="Google Shape;922;p20"/>
            <p:cNvSpPr/>
            <p:nvPr/>
          </p:nvSpPr>
          <p:spPr>
            <a:xfrm>
              <a:off x="3236400" y="3055050"/>
              <a:ext cx="70125" cy="82875"/>
            </a:xfrm>
            <a:custGeom>
              <a:avLst/>
              <a:ahLst/>
              <a:rect l="l" t="t" r="r" b="b"/>
              <a:pathLst>
                <a:path w="2805" h="3315" fill="none" extrusionOk="0">
                  <a:moveTo>
                    <a:pt x="2805" y="1"/>
                  </a:moveTo>
                  <a:lnTo>
                    <a:pt x="1" y="1"/>
                  </a:lnTo>
                  <a:lnTo>
                    <a:pt x="383" y="2805"/>
                  </a:lnTo>
                  <a:lnTo>
                    <a:pt x="383" y="2805"/>
                  </a:lnTo>
                  <a:lnTo>
                    <a:pt x="383" y="2805"/>
                  </a:lnTo>
                  <a:lnTo>
                    <a:pt x="510" y="3060"/>
                  </a:lnTo>
                  <a:lnTo>
                    <a:pt x="765" y="3187"/>
                  </a:lnTo>
                  <a:lnTo>
                    <a:pt x="765" y="3187"/>
                  </a:lnTo>
                  <a:lnTo>
                    <a:pt x="1020" y="3315"/>
                  </a:lnTo>
                  <a:lnTo>
                    <a:pt x="1403" y="3315"/>
                  </a:lnTo>
                  <a:lnTo>
                    <a:pt x="1785" y="3315"/>
                  </a:lnTo>
                  <a:lnTo>
                    <a:pt x="2168" y="3187"/>
                  </a:lnTo>
                  <a:lnTo>
                    <a:pt x="2168" y="3187"/>
                  </a:lnTo>
                  <a:lnTo>
                    <a:pt x="2295" y="3060"/>
                  </a:lnTo>
                  <a:lnTo>
                    <a:pt x="2422" y="2805"/>
                  </a:lnTo>
                  <a:lnTo>
                    <a:pt x="2422" y="2805"/>
                  </a:lnTo>
                  <a:lnTo>
                    <a:pt x="2805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00" name="Google Shape;923;p20"/>
            <p:cNvSpPr/>
            <p:nvPr/>
          </p:nvSpPr>
          <p:spPr>
            <a:xfrm>
              <a:off x="2121100" y="2331700"/>
              <a:ext cx="1615625" cy="1561450"/>
            </a:xfrm>
            <a:custGeom>
              <a:avLst/>
              <a:ahLst/>
              <a:rect l="l" t="t" r="r" b="b"/>
              <a:pathLst>
                <a:path w="64625" h="62458" extrusionOk="0">
                  <a:moveTo>
                    <a:pt x="43465" y="1"/>
                  </a:moveTo>
                  <a:lnTo>
                    <a:pt x="42701" y="128"/>
                  </a:lnTo>
                  <a:lnTo>
                    <a:pt x="42063" y="383"/>
                  </a:lnTo>
                  <a:lnTo>
                    <a:pt x="1403" y="23836"/>
                  </a:lnTo>
                  <a:lnTo>
                    <a:pt x="893" y="24219"/>
                  </a:lnTo>
                  <a:lnTo>
                    <a:pt x="510" y="24856"/>
                  </a:lnTo>
                  <a:lnTo>
                    <a:pt x="128" y="25493"/>
                  </a:lnTo>
                  <a:lnTo>
                    <a:pt x="1" y="26258"/>
                  </a:lnTo>
                  <a:lnTo>
                    <a:pt x="1" y="48947"/>
                  </a:lnTo>
                  <a:lnTo>
                    <a:pt x="128" y="49711"/>
                  </a:lnTo>
                  <a:lnTo>
                    <a:pt x="510" y="50349"/>
                  </a:lnTo>
                  <a:lnTo>
                    <a:pt x="893" y="50986"/>
                  </a:lnTo>
                  <a:lnTo>
                    <a:pt x="1403" y="51496"/>
                  </a:lnTo>
                  <a:lnTo>
                    <a:pt x="19885" y="62075"/>
                  </a:lnTo>
                  <a:lnTo>
                    <a:pt x="20012" y="62203"/>
                  </a:lnTo>
                  <a:lnTo>
                    <a:pt x="20267" y="62203"/>
                  </a:lnTo>
                  <a:lnTo>
                    <a:pt x="20777" y="62330"/>
                  </a:lnTo>
                  <a:lnTo>
                    <a:pt x="21414" y="62458"/>
                  </a:lnTo>
                  <a:lnTo>
                    <a:pt x="21924" y="62330"/>
                  </a:lnTo>
                  <a:lnTo>
                    <a:pt x="22434" y="62203"/>
                  </a:lnTo>
                  <a:lnTo>
                    <a:pt x="22561" y="62075"/>
                  </a:lnTo>
                  <a:lnTo>
                    <a:pt x="22689" y="62075"/>
                  </a:lnTo>
                  <a:lnTo>
                    <a:pt x="23836" y="61438"/>
                  </a:lnTo>
                  <a:lnTo>
                    <a:pt x="24346" y="60928"/>
                  </a:lnTo>
                  <a:lnTo>
                    <a:pt x="24728" y="60418"/>
                  </a:lnTo>
                  <a:lnTo>
                    <a:pt x="25111" y="59781"/>
                  </a:lnTo>
                  <a:lnTo>
                    <a:pt x="25238" y="59016"/>
                  </a:lnTo>
                  <a:lnTo>
                    <a:pt x="60291" y="39642"/>
                  </a:lnTo>
                  <a:lnTo>
                    <a:pt x="61183" y="39642"/>
                  </a:lnTo>
                  <a:lnTo>
                    <a:pt x="62075" y="39259"/>
                  </a:lnTo>
                  <a:lnTo>
                    <a:pt x="63222" y="38622"/>
                  </a:lnTo>
                  <a:lnTo>
                    <a:pt x="63732" y="38240"/>
                  </a:lnTo>
                  <a:lnTo>
                    <a:pt x="64242" y="37602"/>
                  </a:lnTo>
                  <a:lnTo>
                    <a:pt x="64497" y="36837"/>
                  </a:lnTo>
                  <a:lnTo>
                    <a:pt x="64624" y="36200"/>
                  </a:lnTo>
                  <a:lnTo>
                    <a:pt x="64624" y="22562"/>
                  </a:lnTo>
                  <a:lnTo>
                    <a:pt x="64497" y="21924"/>
                  </a:lnTo>
                  <a:lnTo>
                    <a:pt x="64242" y="21287"/>
                  </a:lnTo>
                  <a:lnTo>
                    <a:pt x="63732" y="20650"/>
                  </a:lnTo>
                  <a:lnTo>
                    <a:pt x="63222" y="20140"/>
                  </a:lnTo>
                  <a:lnTo>
                    <a:pt x="48691" y="11855"/>
                  </a:lnTo>
                  <a:lnTo>
                    <a:pt x="47672" y="3442"/>
                  </a:lnTo>
                  <a:lnTo>
                    <a:pt x="47417" y="2805"/>
                  </a:lnTo>
                  <a:lnTo>
                    <a:pt x="47034" y="2040"/>
                  </a:lnTo>
                  <a:lnTo>
                    <a:pt x="46525" y="1530"/>
                  </a:lnTo>
                  <a:lnTo>
                    <a:pt x="46015" y="1020"/>
                  </a:lnTo>
                  <a:lnTo>
                    <a:pt x="44868" y="383"/>
                  </a:lnTo>
                  <a:lnTo>
                    <a:pt x="44230" y="128"/>
                  </a:lnTo>
                  <a:lnTo>
                    <a:pt x="43465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01" name="Google Shape;924;p20"/>
            <p:cNvSpPr/>
            <p:nvPr/>
          </p:nvSpPr>
          <p:spPr>
            <a:xfrm>
              <a:off x="2121100" y="2331700"/>
              <a:ext cx="1615625" cy="1561450"/>
            </a:xfrm>
            <a:custGeom>
              <a:avLst/>
              <a:ahLst/>
              <a:rect l="l" t="t" r="r" b="b"/>
              <a:pathLst>
                <a:path w="64625" h="62458" fill="none" extrusionOk="0">
                  <a:moveTo>
                    <a:pt x="64624" y="22562"/>
                  </a:moveTo>
                  <a:lnTo>
                    <a:pt x="64624" y="36200"/>
                  </a:lnTo>
                  <a:lnTo>
                    <a:pt x="64624" y="36200"/>
                  </a:lnTo>
                  <a:lnTo>
                    <a:pt x="64497" y="36837"/>
                  </a:lnTo>
                  <a:lnTo>
                    <a:pt x="64242" y="37602"/>
                  </a:lnTo>
                  <a:lnTo>
                    <a:pt x="63732" y="38240"/>
                  </a:lnTo>
                  <a:lnTo>
                    <a:pt x="63222" y="38622"/>
                  </a:lnTo>
                  <a:lnTo>
                    <a:pt x="62075" y="39259"/>
                  </a:lnTo>
                  <a:lnTo>
                    <a:pt x="62075" y="39259"/>
                  </a:lnTo>
                  <a:lnTo>
                    <a:pt x="62075" y="39259"/>
                  </a:lnTo>
                  <a:lnTo>
                    <a:pt x="61183" y="39642"/>
                  </a:lnTo>
                  <a:lnTo>
                    <a:pt x="60291" y="39642"/>
                  </a:lnTo>
                  <a:lnTo>
                    <a:pt x="25238" y="59016"/>
                  </a:lnTo>
                  <a:lnTo>
                    <a:pt x="25238" y="59016"/>
                  </a:lnTo>
                  <a:lnTo>
                    <a:pt x="25111" y="59781"/>
                  </a:lnTo>
                  <a:lnTo>
                    <a:pt x="24728" y="60418"/>
                  </a:lnTo>
                  <a:lnTo>
                    <a:pt x="24346" y="60928"/>
                  </a:lnTo>
                  <a:lnTo>
                    <a:pt x="23836" y="61438"/>
                  </a:lnTo>
                  <a:lnTo>
                    <a:pt x="23836" y="61438"/>
                  </a:lnTo>
                  <a:lnTo>
                    <a:pt x="22689" y="62075"/>
                  </a:lnTo>
                  <a:lnTo>
                    <a:pt x="22561" y="62075"/>
                  </a:lnTo>
                  <a:lnTo>
                    <a:pt x="22434" y="62203"/>
                  </a:lnTo>
                  <a:lnTo>
                    <a:pt x="22434" y="62203"/>
                  </a:lnTo>
                  <a:lnTo>
                    <a:pt x="22434" y="62203"/>
                  </a:lnTo>
                  <a:lnTo>
                    <a:pt x="21924" y="62330"/>
                  </a:lnTo>
                  <a:lnTo>
                    <a:pt x="21414" y="62458"/>
                  </a:lnTo>
                  <a:lnTo>
                    <a:pt x="20777" y="62330"/>
                  </a:lnTo>
                  <a:lnTo>
                    <a:pt x="20267" y="62203"/>
                  </a:lnTo>
                  <a:lnTo>
                    <a:pt x="20267" y="62203"/>
                  </a:lnTo>
                  <a:lnTo>
                    <a:pt x="20012" y="62203"/>
                  </a:lnTo>
                  <a:lnTo>
                    <a:pt x="20012" y="62203"/>
                  </a:lnTo>
                  <a:lnTo>
                    <a:pt x="20012" y="62203"/>
                  </a:lnTo>
                  <a:lnTo>
                    <a:pt x="19885" y="62075"/>
                  </a:lnTo>
                  <a:lnTo>
                    <a:pt x="1403" y="51496"/>
                  </a:lnTo>
                  <a:lnTo>
                    <a:pt x="1403" y="51496"/>
                  </a:lnTo>
                  <a:lnTo>
                    <a:pt x="893" y="50986"/>
                  </a:lnTo>
                  <a:lnTo>
                    <a:pt x="510" y="50349"/>
                  </a:lnTo>
                  <a:lnTo>
                    <a:pt x="128" y="49711"/>
                  </a:lnTo>
                  <a:lnTo>
                    <a:pt x="1" y="48947"/>
                  </a:lnTo>
                  <a:lnTo>
                    <a:pt x="1" y="26258"/>
                  </a:lnTo>
                  <a:lnTo>
                    <a:pt x="1" y="26258"/>
                  </a:lnTo>
                  <a:lnTo>
                    <a:pt x="128" y="25493"/>
                  </a:lnTo>
                  <a:lnTo>
                    <a:pt x="510" y="24856"/>
                  </a:lnTo>
                  <a:lnTo>
                    <a:pt x="893" y="24219"/>
                  </a:lnTo>
                  <a:lnTo>
                    <a:pt x="1403" y="23836"/>
                  </a:lnTo>
                  <a:lnTo>
                    <a:pt x="42063" y="383"/>
                  </a:lnTo>
                  <a:lnTo>
                    <a:pt x="42063" y="383"/>
                  </a:lnTo>
                  <a:lnTo>
                    <a:pt x="42701" y="128"/>
                  </a:lnTo>
                  <a:lnTo>
                    <a:pt x="43465" y="1"/>
                  </a:lnTo>
                  <a:lnTo>
                    <a:pt x="44230" y="128"/>
                  </a:lnTo>
                  <a:lnTo>
                    <a:pt x="44868" y="383"/>
                  </a:lnTo>
                  <a:lnTo>
                    <a:pt x="46015" y="1020"/>
                  </a:lnTo>
                  <a:lnTo>
                    <a:pt x="46015" y="1020"/>
                  </a:lnTo>
                  <a:lnTo>
                    <a:pt x="46525" y="1530"/>
                  </a:lnTo>
                  <a:lnTo>
                    <a:pt x="47034" y="2040"/>
                  </a:lnTo>
                  <a:lnTo>
                    <a:pt x="47417" y="2805"/>
                  </a:lnTo>
                  <a:lnTo>
                    <a:pt x="47672" y="3442"/>
                  </a:lnTo>
                  <a:lnTo>
                    <a:pt x="48691" y="11855"/>
                  </a:lnTo>
                  <a:lnTo>
                    <a:pt x="63222" y="20140"/>
                  </a:lnTo>
                  <a:lnTo>
                    <a:pt x="63222" y="20140"/>
                  </a:lnTo>
                  <a:lnTo>
                    <a:pt x="63732" y="20650"/>
                  </a:lnTo>
                  <a:lnTo>
                    <a:pt x="64242" y="21287"/>
                  </a:lnTo>
                  <a:lnTo>
                    <a:pt x="64497" y="21924"/>
                  </a:lnTo>
                  <a:lnTo>
                    <a:pt x="64624" y="22562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02" name="Google Shape;925;p20"/>
            <p:cNvSpPr/>
            <p:nvPr/>
          </p:nvSpPr>
          <p:spPr>
            <a:xfrm>
              <a:off x="2121100" y="2331700"/>
              <a:ext cx="1163125" cy="659650"/>
            </a:xfrm>
            <a:custGeom>
              <a:avLst/>
              <a:ahLst/>
              <a:rect l="l" t="t" r="r" b="b"/>
              <a:pathLst>
                <a:path w="46525" h="26386" extrusionOk="0">
                  <a:moveTo>
                    <a:pt x="43465" y="1"/>
                  </a:moveTo>
                  <a:lnTo>
                    <a:pt x="42701" y="128"/>
                  </a:lnTo>
                  <a:lnTo>
                    <a:pt x="42063" y="383"/>
                  </a:lnTo>
                  <a:lnTo>
                    <a:pt x="1403" y="23836"/>
                  </a:lnTo>
                  <a:lnTo>
                    <a:pt x="1275" y="23836"/>
                  </a:lnTo>
                  <a:lnTo>
                    <a:pt x="893" y="24346"/>
                  </a:lnTo>
                  <a:lnTo>
                    <a:pt x="510" y="24856"/>
                  </a:lnTo>
                  <a:lnTo>
                    <a:pt x="128" y="25366"/>
                  </a:lnTo>
                  <a:lnTo>
                    <a:pt x="1" y="26003"/>
                  </a:lnTo>
                  <a:lnTo>
                    <a:pt x="1" y="26003"/>
                  </a:lnTo>
                  <a:lnTo>
                    <a:pt x="255" y="25493"/>
                  </a:lnTo>
                  <a:lnTo>
                    <a:pt x="510" y="25238"/>
                  </a:lnTo>
                  <a:lnTo>
                    <a:pt x="893" y="25238"/>
                  </a:lnTo>
                  <a:lnTo>
                    <a:pt x="1403" y="25366"/>
                  </a:lnTo>
                  <a:lnTo>
                    <a:pt x="2550" y="26131"/>
                  </a:lnTo>
                  <a:lnTo>
                    <a:pt x="3315" y="26385"/>
                  </a:lnTo>
                  <a:lnTo>
                    <a:pt x="4717" y="26385"/>
                  </a:lnTo>
                  <a:lnTo>
                    <a:pt x="5481" y="26131"/>
                  </a:lnTo>
                  <a:lnTo>
                    <a:pt x="46015" y="2677"/>
                  </a:lnTo>
                  <a:lnTo>
                    <a:pt x="46397" y="2295"/>
                  </a:lnTo>
                  <a:lnTo>
                    <a:pt x="46525" y="1912"/>
                  </a:lnTo>
                  <a:lnTo>
                    <a:pt x="46397" y="1403"/>
                  </a:lnTo>
                  <a:lnTo>
                    <a:pt x="46015" y="1020"/>
                  </a:lnTo>
                  <a:lnTo>
                    <a:pt x="44868" y="383"/>
                  </a:lnTo>
                  <a:lnTo>
                    <a:pt x="44230" y="128"/>
                  </a:lnTo>
                  <a:lnTo>
                    <a:pt x="43465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03" name="Google Shape;926;p20"/>
            <p:cNvSpPr/>
            <p:nvPr/>
          </p:nvSpPr>
          <p:spPr>
            <a:xfrm>
              <a:off x="2121100" y="2331700"/>
              <a:ext cx="1163125" cy="659650"/>
            </a:xfrm>
            <a:custGeom>
              <a:avLst/>
              <a:ahLst/>
              <a:rect l="l" t="t" r="r" b="b"/>
              <a:pathLst>
                <a:path w="46525" h="26386" fill="none" extrusionOk="0">
                  <a:moveTo>
                    <a:pt x="46015" y="1020"/>
                  </a:moveTo>
                  <a:lnTo>
                    <a:pt x="44868" y="383"/>
                  </a:lnTo>
                  <a:lnTo>
                    <a:pt x="44868" y="383"/>
                  </a:lnTo>
                  <a:lnTo>
                    <a:pt x="44230" y="128"/>
                  </a:lnTo>
                  <a:lnTo>
                    <a:pt x="43465" y="1"/>
                  </a:lnTo>
                  <a:lnTo>
                    <a:pt x="42701" y="128"/>
                  </a:lnTo>
                  <a:lnTo>
                    <a:pt x="42063" y="383"/>
                  </a:lnTo>
                  <a:lnTo>
                    <a:pt x="1403" y="23836"/>
                  </a:lnTo>
                  <a:lnTo>
                    <a:pt x="1403" y="23836"/>
                  </a:lnTo>
                  <a:lnTo>
                    <a:pt x="1275" y="23836"/>
                  </a:lnTo>
                  <a:lnTo>
                    <a:pt x="1275" y="23836"/>
                  </a:lnTo>
                  <a:lnTo>
                    <a:pt x="893" y="24346"/>
                  </a:lnTo>
                  <a:lnTo>
                    <a:pt x="510" y="24856"/>
                  </a:lnTo>
                  <a:lnTo>
                    <a:pt x="128" y="25366"/>
                  </a:lnTo>
                  <a:lnTo>
                    <a:pt x="1" y="26003"/>
                  </a:lnTo>
                  <a:lnTo>
                    <a:pt x="1" y="26003"/>
                  </a:lnTo>
                  <a:lnTo>
                    <a:pt x="255" y="25493"/>
                  </a:lnTo>
                  <a:lnTo>
                    <a:pt x="510" y="25238"/>
                  </a:lnTo>
                  <a:lnTo>
                    <a:pt x="893" y="25238"/>
                  </a:lnTo>
                  <a:lnTo>
                    <a:pt x="1403" y="25366"/>
                  </a:lnTo>
                  <a:lnTo>
                    <a:pt x="1403" y="25366"/>
                  </a:lnTo>
                  <a:lnTo>
                    <a:pt x="2550" y="26131"/>
                  </a:lnTo>
                  <a:lnTo>
                    <a:pt x="2550" y="26131"/>
                  </a:lnTo>
                  <a:lnTo>
                    <a:pt x="3315" y="26385"/>
                  </a:lnTo>
                  <a:lnTo>
                    <a:pt x="3952" y="26385"/>
                  </a:lnTo>
                  <a:lnTo>
                    <a:pt x="4717" y="26385"/>
                  </a:lnTo>
                  <a:lnTo>
                    <a:pt x="5481" y="26131"/>
                  </a:lnTo>
                  <a:lnTo>
                    <a:pt x="46015" y="2677"/>
                  </a:lnTo>
                  <a:lnTo>
                    <a:pt x="46015" y="2677"/>
                  </a:lnTo>
                  <a:lnTo>
                    <a:pt x="46397" y="2295"/>
                  </a:lnTo>
                  <a:lnTo>
                    <a:pt x="46525" y="1912"/>
                  </a:lnTo>
                  <a:lnTo>
                    <a:pt x="46397" y="1403"/>
                  </a:lnTo>
                  <a:lnTo>
                    <a:pt x="46015" y="102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04" name="Google Shape;927;p20"/>
            <p:cNvSpPr/>
            <p:nvPr/>
          </p:nvSpPr>
          <p:spPr>
            <a:xfrm>
              <a:off x="3239600" y="2628050"/>
              <a:ext cx="497125" cy="694700"/>
            </a:xfrm>
            <a:custGeom>
              <a:avLst/>
              <a:ahLst/>
              <a:rect l="l" t="t" r="r" b="b"/>
              <a:pathLst>
                <a:path w="19885" h="27788" extrusionOk="0">
                  <a:moveTo>
                    <a:pt x="3951" y="1"/>
                  </a:moveTo>
                  <a:lnTo>
                    <a:pt x="1402" y="1403"/>
                  </a:lnTo>
                  <a:lnTo>
                    <a:pt x="892" y="1913"/>
                  </a:lnTo>
                  <a:lnTo>
                    <a:pt x="382" y="2422"/>
                  </a:lnTo>
                  <a:lnTo>
                    <a:pt x="128" y="3187"/>
                  </a:lnTo>
                  <a:lnTo>
                    <a:pt x="0" y="3825"/>
                  </a:lnTo>
                  <a:lnTo>
                    <a:pt x="0" y="17463"/>
                  </a:lnTo>
                  <a:lnTo>
                    <a:pt x="128" y="18100"/>
                  </a:lnTo>
                  <a:lnTo>
                    <a:pt x="382" y="18865"/>
                  </a:lnTo>
                  <a:lnTo>
                    <a:pt x="892" y="19503"/>
                  </a:lnTo>
                  <a:lnTo>
                    <a:pt x="1402" y="19885"/>
                  </a:lnTo>
                  <a:lnTo>
                    <a:pt x="14531" y="27405"/>
                  </a:lnTo>
                  <a:lnTo>
                    <a:pt x="15041" y="27660"/>
                  </a:lnTo>
                  <a:lnTo>
                    <a:pt x="15678" y="27788"/>
                  </a:lnTo>
                  <a:lnTo>
                    <a:pt x="16570" y="27788"/>
                  </a:lnTo>
                  <a:lnTo>
                    <a:pt x="17335" y="27405"/>
                  </a:lnTo>
                  <a:lnTo>
                    <a:pt x="18482" y="26768"/>
                  </a:lnTo>
                  <a:lnTo>
                    <a:pt x="18992" y="26386"/>
                  </a:lnTo>
                  <a:lnTo>
                    <a:pt x="19502" y="25748"/>
                  </a:lnTo>
                  <a:lnTo>
                    <a:pt x="19757" y="24983"/>
                  </a:lnTo>
                  <a:lnTo>
                    <a:pt x="19884" y="24346"/>
                  </a:lnTo>
                  <a:lnTo>
                    <a:pt x="19884" y="10708"/>
                  </a:lnTo>
                  <a:lnTo>
                    <a:pt x="19757" y="10070"/>
                  </a:lnTo>
                  <a:lnTo>
                    <a:pt x="19502" y="9433"/>
                  </a:lnTo>
                  <a:lnTo>
                    <a:pt x="18992" y="8796"/>
                  </a:lnTo>
                  <a:lnTo>
                    <a:pt x="18482" y="8286"/>
                  </a:lnTo>
                  <a:lnTo>
                    <a:pt x="3951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05" name="Google Shape;928;p20"/>
            <p:cNvSpPr/>
            <p:nvPr/>
          </p:nvSpPr>
          <p:spPr>
            <a:xfrm>
              <a:off x="3239600" y="2628050"/>
              <a:ext cx="497125" cy="694700"/>
            </a:xfrm>
            <a:custGeom>
              <a:avLst/>
              <a:ahLst/>
              <a:rect l="l" t="t" r="r" b="b"/>
              <a:pathLst>
                <a:path w="19885" h="27788" fill="none" extrusionOk="0">
                  <a:moveTo>
                    <a:pt x="19884" y="10708"/>
                  </a:moveTo>
                  <a:lnTo>
                    <a:pt x="19884" y="24346"/>
                  </a:lnTo>
                  <a:lnTo>
                    <a:pt x="19884" y="24346"/>
                  </a:lnTo>
                  <a:lnTo>
                    <a:pt x="19757" y="24983"/>
                  </a:lnTo>
                  <a:lnTo>
                    <a:pt x="19502" y="25748"/>
                  </a:lnTo>
                  <a:lnTo>
                    <a:pt x="18992" y="26386"/>
                  </a:lnTo>
                  <a:lnTo>
                    <a:pt x="18482" y="26768"/>
                  </a:lnTo>
                  <a:lnTo>
                    <a:pt x="17335" y="27405"/>
                  </a:lnTo>
                  <a:lnTo>
                    <a:pt x="17335" y="27405"/>
                  </a:lnTo>
                  <a:lnTo>
                    <a:pt x="17335" y="27405"/>
                  </a:lnTo>
                  <a:lnTo>
                    <a:pt x="16570" y="27788"/>
                  </a:lnTo>
                  <a:lnTo>
                    <a:pt x="15678" y="27788"/>
                  </a:lnTo>
                  <a:lnTo>
                    <a:pt x="15678" y="27788"/>
                  </a:lnTo>
                  <a:lnTo>
                    <a:pt x="15041" y="27660"/>
                  </a:lnTo>
                  <a:lnTo>
                    <a:pt x="14531" y="27405"/>
                  </a:lnTo>
                  <a:lnTo>
                    <a:pt x="1402" y="19885"/>
                  </a:lnTo>
                  <a:lnTo>
                    <a:pt x="1402" y="19885"/>
                  </a:lnTo>
                  <a:lnTo>
                    <a:pt x="892" y="19503"/>
                  </a:lnTo>
                  <a:lnTo>
                    <a:pt x="382" y="18865"/>
                  </a:lnTo>
                  <a:lnTo>
                    <a:pt x="128" y="18100"/>
                  </a:lnTo>
                  <a:lnTo>
                    <a:pt x="0" y="17463"/>
                  </a:lnTo>
                  <a:lnTo>
                    <a:pt x="0" y="3825"/>
                  </a:lnTo>
                  <a:lnTo>
                    <a:pt x="0" y="3825"/>
                  </a:lnTo>
                  <a:lnTo>
                    <a:pt x="128" y="3187"/>
                  </a:lnTo>
                  <a:lnTo>
                    <a:pt x="382" y="2422"/>
                  </a:lnTo>
                  <a:lnTo>
                    <a:pt x="892" y="1913"/>
                  </a:lnTo>
                  <a:lnTo>
                    <a:pt x="1402" y="1403"/>
                  </a:lnTo>
                  <a:lnTo>
                    <a:pt x="3951" y="1"/>
                  </a:lnTo>
                  <a:lnTo>
                    <a:pt x="18482" y="8286"/>
                  </a:lnTo>
                  <a:lnTo>
                    <a:pt x="18482" y="8286"/>
                  </a:lnTo>
                  <a:lnTo>
                    <a:pt x="18992" y="8796"/>
                  </a:lnTo>
                  <a:lnTo>
                    <a:pt x="19502" y="9433"/>
                  </a:lnTo>
                  <a:lnTo>
                    <a:pt x="19757" y="10070"/>
                  </a:lnTo>
                  <a:lnTo>
                    <a:pt x="19884" y="10708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06" name="Google Shape;929;p20"/>
            <p:cNvSpPr/>
            <p:nvPr/>
          </p:nvSpPr>
          <p:spPr>
            <a:xfrm>
              <a:off x="3261900" y="2628050"/>
              <a:ext cx="474825" cy="691525"/>
            </a:xfrm>
            <a:custGeom>
              <a:avLst/>
              <a:ahLst/>
              <a:rect l="l" t="t" r="r" b="b"/>
              <a:pathLst>
                <a:path w="18993" h="27661" extrusionOk="0">
                  <a:moveTo>
                    <a:pt x="3059" y="1"/>
                  </a:moveTo>
                  <a:lnTo>
                    <a:pt x="510" y="1403"/>
                  </a:lnTo>
                  <a:lnTo>
                    <a:pt x="128" y="1785"/>
                  </a:lnTo>
                  <a:lnTo>
                    <a:pt x="0" y="2295"/>
                  </a:lnTo>
                  <a:lnTo>
                    <a:pt x="128" y="2677"/>
                  </a:lnTo>
                  <a:lnTo>
                    <a:pt x="510" y="3060"/>
                  </a:lnTo>
                  <a:lnTo>
                    <a:pt x="13639" y="10580"/>
                  </a:lnTo>
                  <a:lnTo>
                    <a:pt x="14149" y="11090"/>
                  </a:lnTo>
                  <a:lnTo>
                    <a:pt x="14659" y="11727"/>
                  </a:lnTo>
                  <a:lnTo>
                    <a:pt x="14914" y="12365"/>
                  </a:lnTo>
                  <a:lnTo>
                    <a:pt x="15041" y="13002"/>
                  </a:lnTo>
                  <a:lnTo>
                    <a:pt x="15041" y="26641"/>
                  </a:lnTo>
                  <a:lnTo>
                    <a:pt x="15168" y="27150"/>
                  </a:lnTo>
                  <a:lnTo>
                    <a:pt x="15423" y="27533"/>
                  </a:lnTo>
                  <a:lnTo>
                    <a:pt x="15933" y="27660"/>
                  </a:lnTo>
                  <a:lnTo>
                    <a:pt x="16443" y="27405"/>
                  </a:lnTo>
                  <a:lnTo>
                    <a:pt x="17590" y="26768"/>
                  </a:lnTo>
                  <a:lnTo>
                    <a:pt x="18100" y="26386"/>
                  </a:lnTo>
                  <a:lnTo>
                    <a:pt x="18610" y="25748"/>
                  </a:lnTo>
                  <a:lnTo>
                    <a:pt x="18865" y="24983"/>
                  </a:lnTo>
                  <a:lnTo>
                    <a:pt x="18992" y="24346"/>
                  </a:lnTo>
                  <a:lnTo>
                    <a:pt x="18992" y="10708"/>
                  </a:lnTo>
                  <a:lnTo>
                    <a:pt x="18865" y="10070"/>
                  </a:lnTo>
                  <a:lnTo>
                    <a:pt x="18610" y="9433"/>
                  </a:lnTo>
                  <a:lnTo>
                    <a:pt x="18100" y="8796"/>
                  </a:lnTo>
                  <a:lnTo>
                    <a:pt x="17590" y="8286"/>
                  </a:lnTo>
                  <a:lnTo>
                    <a:pt x="3059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07" name="Google Shape;930;p20"/>
            <p:cNvSpPr/>
            <p:nvPr/>
          </p:nvSpPr>
          <p:spPr>
            <a:xfrm>
              <a:off x="3261900" y="2628050"/>
              <a:ext cx="474825" cy="691525"/>
            </a:xfrm>
            <a:custGeom>
              <a:avLst/>
              <a:ahLst/>
              <a:rect l="l" t="t" r="r" b="b"/>
              <a:pathLst>
                <a:path w="18993" h="27661" fill="none" extrusionOk="0">
                  <a:moveTo>
                    <a:pt x="3059" y="1"/>
                  </a:moveTo>
                  <a:lnTo>
                    <a:pt x="510" y="1403"/>
                  </a:lnTo>
                  <a:lnTo>
                    <a:pt x="510" y="1403"/>
                  </a:lnTo>
                  <a:lnTo>
                    <a:pt x="128" y="1785"/>
                  </a:lnTo>
                  <a:lnTo>
                    <a:pt x="0" y="2295"/>
                  </a:lnTo>
                  <a:lnTo>
                    <a:pt x="128" y="2677"/>
                  </a:lnTo>
                  <a:lnTo>
                    <a:pt x="510" y="3060"/>
                  </a:lnTo>
                  <a:lnTo>
                    <a:pt x="13639" y="10580"/>
                  </a:lnTo>
                  <a:lnTo>
                    <a:pt x="13639" y="10580"/>
                  </a:lnTo>
                  <a:lnTo>
                    <a:pt x="14149" y="11090"/>
                  </a:lnTo>
                  <a:lnTo>
                    <a:pt x="14659" y="11727"/>
                  </a:lnTo>
                  <a:lnTo>
                    <a:pt x="14914" y="12365"/>
                  </a:lnTo>
                  <a:lnTo>
                    <a:pt x="15041" y="13002"/>
                  </a:lnTo>
                  <a:lnTo>
                    <a:pt x="15041" y="26641"/>
                  </a:lnTo>
                  <a:lnTo>
                    <a:pt x="15041" y="26641"/>
                  </a:lnTo>
                  <a:lnTo>
                    <a:pt x="15168" y="27150"/>
                  </a:lnTo>
                  <a:lnTo>
                    <a:pt x="15423" y="27533"/>
                  </a:lnTo>
                  <a:lnTo>
                    <a:pt x="15933" y="27660"/>
                  </a:lnTo>
                  <a:lnTo>
                    <a:pt x="16443" y="27405"/>
                  </a:lnTo>
                  <a:lnTo>
                    <a:pt x="17590" y="26768"/>
                  </a:lnTo>
                  <a:lnTo>
                    <a:pt x="17590" y="26768"/>
                  </a:lnTo>
                  <a:lnTo>
                    <a:pt x="18100" y="26386"/>
                  </a:lnTo>
                  <a:lnTo>
                    <a:pt x="18610" y="25748"/>
                  </a:lnTo>
                  <a:lnTo>
                    <a:pt x="18865" y="24983"/>
                  </a:lnTo>
                  <a:lnTo>
                    <a:pt x="18992" y="24346"/>
                  </a:lnTo>
                  <a:lnTo>
                    <a:pt x="18992" y="10708"/>
                  </a:lnTo>
                  <a:lnTo>
                    <a:pt x="18992" y="10708"/>
                  </a:lnTo>
                  <a:lnTo>
                    <a:pt x="18865" y="10070"/>
                  </a:lnTo>
                  <a:lnTo>
                    <a:pt x="18610" y="9433"/>
                  </a:lnTo>
                  <a:lnTo>
                    <a:pt x="18100" y="8796"/>
                  </a:lnTo>
                  <a:lnTo>
                    <a:pt x="17590" y="8286"/>
                  </a:lnTo>
                  <a:lnTo>
                    <a:pt x="3059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08" name="Google Shape;931;p20"/>
            <p:cNvSpPr/>
            <p:nvPr/>
          </p:nvSpPr>
          <p:spPr>
            <a:xfrm>
              <a:off x="3628350" y="2863850"/>
              <a:ext cx="108375" cy="455725"/>
            </a:xfrm>
            <a:custGeom>
              <a:avLst/>
              <a:ahLst/>
              <a:rect l="l" t="t" r="r" b="b"/>
              <a:pathLst>
                <a:path w="4335" h="18229" extrusionOk="0">
                  <a:moveTo>
                    <a:pt x="3952" y="1"/>
                  </a:moveTo>
                  <a:lnTo>
                    <a:pt x="1" y="2295"/>
                  </a:lnTo>
                  <a:lnTo>
                    <a:pt x="256" y="2933"/>
                  </a:lnTo>
                  <a:lnTo>
                    <a:pt x="383" y="3570"/>
                  </a:lnTo>
                  <a:lnTo>
                    <a:pt x="383" y="17209"/>
                  </a:lnTo>
                  <a:lnTo>
                    <a:pt x="510" y="17718"/>
                  </a:lnTo>
                  <a:lnTo>
                    <a:pt x="765" y="18101"/>
                  </a:lnTo>
                  <a:lnTo>
                    <a:pt x="1275" y="18228"/>
                  </a:lnTo>
                  <a:lnTo>
                    <a:pt x="1785" y="17973"/>
                  </a:lnTo>
                  <a:lnTo>
                    <a:pt x="2932" y="17336"/>
                  </a:lnTo>
                  <a:lnTo>
                    <a:pt x="3442" y="16954"/>
                  </a:lnTo>
                  <a:lnTo>
                    <a:pt x="3952" y="16316"/>
                  </a:lnTo>
                  <a:lnTo>
                    <a:pt x="4207" y="15551"/>
                  </a:lnTo>
                  <a:lnTo>
                    <a:pt x="4334" y="14914"/>
                  </a:lnTo>
                  <a:lnTo>
                    <a:pt x="4334" y="1276"/>
                  </a:lnTo>
                  <a:lnTo>
                    <a:pt x="4207" y="638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09" name="Google Shape;932;p20"/>
            <p:cNvSpPr/>
            <p:nvPr/>
          </p:nvSpPr>
          <p:spPr>
            <a:xfrm>
              <a:off x="3628350" y="2863850"/>
              <a:ext cx="108375" cy="455725"/>
            </a:xfrm>
            <a:custGeom>
              <a:avLst/>
              <a:ahLst/>
              <a:rect l="l" t="t" r="r" b="b"/>
              <a:pathLst>
                <a:path w="4335" h="18229" fill="none" extrusionOk="0">
                  <a:moveTo>
                    <a:pt x="383" y="3570"/>
                  </a:moveTo>
                  <a:lnTo>
                    <a:pt x="383" y="17209"/>
                  </a:lnTo>
                  <a:lnTo>
                    <a:pt x="383" y="17209"/>
                  </a:lnTo>
                  <a:lnTo>
                    <a:pt x="510" y="17718"/>
                  </a:lnTo>
                  <a:lnTo>
                    <a:pt x="765" y="18101"/>
                  </a:lnTo>
                  <a:lnTo>
                    <a:pt x="1275" y="18228"/>
                  </a:lnTo>
                  <a:lnTo>
                    <a:pt x="1785" y="17973"/>
                  </a:lnTo>
                  <a:lnTo>
                    <a:pt x="2932" y="17336"/>
                  </a:lnTo>
                  <a:lnTo>
                    <a:pt x="2932" y="17336"/>
                  </a:lnTo>
                  <a:lnTo>
                    <a:pt x="3442" y="16954"/>
                  </a:lnTo>
                  <a:lnTo>
                    <a:pt x="3952" y="16316"/>
                  </a:lnTo>
                  <a:lnTo>
                    <a:pt x="4207" y="15551"/>
                  </a:lnTo>
                  <a:lnTo>
                    <a:pt x="4334" y="14914"/>
                  </a:lnTo>
                  <a:lnTo>
                    <a:pt x="4334" y="1276"/>
                  </a:lnTo>
                  <a:lnTo>
                    <a:pt x="4334" y="1276"/>
                  </a:lnTo>
                  <a:lnTo>
                    <a:pt x="4207" y="638"/>
                  </a:lnTo>
                  <a:lnTo>
                    <a:pt x="3952" y="1"/>
                  </a:lnTo>
                  <a:lnTo>
                    <a:pt x="1" y="2295"/>
                  </a:lnTo>
                  <a:lnTo>
                    <a:pt x="1" y="2295"/>
                  </a:lnTo>
                  <a:lnTo>
                    <a:pt x="256" y="2933"/>
                  </a:lnTo>
                  <a:lnTo>
                    <a:pt x="383" y="357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10" name="Google Shape;933;p20"/>
            <p:cNvSpPr/>
            <p:nvPr/>
          </p:nvSpPr>
          <p:spPr>
            <a:xfrm>
              <a:off x="2379225" y="3039125"/>
              <a:ext cx="1249150" cy="780725"/>
            </a:xfrm>
            <a:custGeom>
              <a:avLst/>
              <a:ahLst/>
              <a:rect l="l" t="t" r="r" b="b"/>
              <a:pathLst>
                <a:path w="49966" h="31229" extrusionOk="0">
                  <a:moveTo>
                    <a:pt x="34033" y="0"/>
                  </a:moveTo>
                  <a:lnTo>
                    <a:pt x="33395" y="128"/>
                  </a:lnTo>
                  <a:lnTo>
                    <a:pt x="32631" y="383"/>
                  </a:lnTo>
                  <a:lnTo>
                    <a:pt x="10579" y="13129"/>
                  </a:lnTo>
                  <a:lnTo>
                    <a:pt x="6628" y="15424"/>
                  </a:lnTo>
                  <a:lnTo>
                    <a:pt x="1402" y="18483"/>
                  </a:lnTo>
                  <a:lnTo>
                    <a:pt x="892" y="18865"/>
                  </a:lnTo>
                  <a:lnTo>
                    <a:pt x="382" y="19502"/>
                  </a:lnTo>
                  <a:lnTo>
                    <a:pt x="127" y="20140"/>
                  </a:lnTo>
                  <a:lnTo>
                    <a:pt x="0" y="20777"/>
                  </a:lnTo>
                  <a:lnTo>
                    <a:pt x="127" y="21414"/>
                  </a:lnTo>
                  <a:lnTo>
                    <a:pt x="382" y="22179"/>
                  </a:lnTo>
                  <a:lnTo>
                    <a:pt x="892" y="22689"/>
                  </a:lnTo>
                  <a:lnTo>
                    <a:pt x="1402" y="23199"/>
                  </a:lnTo>
                  <a:lnTo>
                    <a:pt x="10579" y="28425"/>
                  </a:lnTo>
                  <a:lnTo>
                    <a:pt x="15168" y="31102"/>
                  </a:lnTo>
                  <a:lnTo>
                    <a:pt x="15551" y="31229"/>
                  </a:lnTo>
                  <a:lnTo>
                    <a:pt x="16315" y="31229"/>
                  </a:lnTo>
                  <a:lnTo>
                    <a:pt x="16570" y="31102"/>
                  </a:lnTo>
                  <a:lnTo>
                    <a:pt x="47926" y="13002"/>
                  </a:lnTo>
                  <a:lnTo>
                    <a:pt x="48564" y="12619"/>
                  </a:lnTo>
                  <a:lnTo>
                    <a:pt x="49201" y="12109"/>
                  </a:lnTo>
                  <a:lnTo>
                    <a:pt x="49711" y="11345"/>
                  </a:lnTo>
                  <a:lnTo>
                    <a:pt x="49966" y="10835"/>
                  </a:lnTo>
                  <a:lnTo>
                    <a:pt x="49966" y="10325"/>
                  </a:lnTo>
                  <a:lnTo>
                    <a:pt x="49838" y="9688"/>
                  </a:lnTo>
                  <a:lnTo>
                    <a:pt x="49583" y="8923"/>
                  </a:lnTo>
                  <a:lnTo>
                    <a:pt x="49201" y="8413"/>
                  </a:lnTo>
                  <a:lnTo>
                    <a:pt x="48564" y="7903"/>
                  </a:lnTo>
                  <a:lnTo>
                    <a:pt x="35562" y="383"/>
                  </a:lnTo>
                  <a:lnTo>
                    <a:pt x="34797" y="128"/>
                  </a:lnTo>
                  <a:lnTo>
                    <a:pt x="34033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11" name="Google Shape;934;p20"/>
            <p:cNvSpPr/>
            <p:nvPr/>
          </p:nvSpPr>
          <p:spPr>
            <a:xfrm>
              <a:off x="2379225" y="3039125"/>
              <a:ext cx="1249150" cy="780725"/>
            </a:xfrm>
            <a:custGeom>
              <a:avLst/>
              <a:ahLst/>
              <a:rect l="l" t="t" r="r" b="b"/>
              <a:pathLst>
                <a:path w="49966" h="31229" fill="none" extrusionOk="0">
                  <a:moveTo>
                    <a:pt x="49711" y="11345"/>
                  </a:moveTo>
                  <a:lnTo>
                    <a:pt x="49711" y="11345"/>
                  </a:lnTo>
                  <a:lnTo>
                    <a:pt x="49201" y="12109"/>
                  </a:lnTo>
                  <a:lnTo>
                    <a:pt x="49201" y="12109"/>
                  </a:lnTo>
                  <a:lnTo>
                    <a:pt x="48564" y="12619"/>
                  </a:lnTo>
                  <a:lnTo>
                    <a:pt x="47926" y="13002"/>
                  </a:lnTo>
                  <a:lnTo>
                    <a:pt x="47926" y="13002"/>
                  </a:lnTo>
                  <a:lnTo>
                    <a:pt x="16570" y="31102"/>
                  </a:lnTo>
                  <a:lnTo>
                    <a:pt x="16570" y="31102"/>
                  </a:lnTo>
                  <a:lnTo>
                    <a:pt x="16315" y="31229"/>
                  </a:lnTo>
                  <a:lnTo>
                    <a:pt x="15933" y="31229"/>
                  </a:lnTo>
                  <a:lnTo>
                    <a:pt x="15551" y="31229"/>
                  </a:lnTo>
                  <a:lnTo>
                    <a:pt x="15168" y="31102"/>
                  </a:lnTo>
                  <a:lnTo>
                    <a:pt x="10579" y="28425"/>
                  </a:lnTo>
                  <a:lnTo>
                    <a:pt x="1402" y="23199"/>
                  </a:lnTo>
                  <a:lnTo>
                    <a:pt x="1402" y="23199"/>
                  </a:lnTo>
                  <a:lnTo>
                    <a:pt x="892" y="22689"/>
                  </a:lnTo>
                  <a:lnTo>
                    <a:pt x="382" y="22179"/>
                  </a:lnTo>
                  <a:lnTo>
                    <a:pt x="127" y="21414"/>
                  </a:lnTo>
                  <a:lnTo>
                    <a:pt x="0" y="20777"/>
                  </a:lnTo>
                  <a:lnTo>
                    <a:pt x="0" y="20777"/>
                  </a:lnTo>
                  <a:lnTo>
                    <a:pt x="127" y="20140"/>
                  </a:lnTo>
                  <a:lnTo>
                    <a:pt x="382" y="19502"/>
                  </a:lnTo>
                  <a:lnTo>
                    <a:pt x="892" y="18865"/>
                  </a:lnTo>
                  <a:lnTo>
                    <a:pt x="1402" y="18483"/>
                  </a:lnTo>
                  <a:lnTo>
                    <a:pt x="6628" y="15424"/>
                  </a:lnTo>
                  <a:lnTo>
                    <a:pt x="10579" y="13129"/>
                  </a:lnTo>
                  <a:lnTo>
                    <a:pt x="32631" y="383"/>
                  </a:lnTo>
                  <a:lnTo>
                    <a:pt x="32631" y="383"/>
                  </a:lnTo>
                  <a:lnTo>
                    <a:pt x="33395" y="128"/>
                  </a:lnTo>
                  <a:lnTo>
                    <a:pt x="34033" y="0"/>
                  </a:lnTo>
                  <a:lnTo>
                    <a:pt x="34033" y="0"/>
                  </a:lnTo>
                  <a:lnTo>
                    <a:pt x="34797" y="128"/>
                  </a:lnTo>
                  <a:lnTo>
                    <a:pt x="35562" y="383"/>
                  </a:lnTo>
                  <a:lnTo>
                    <a:pt x="48564" y="7903"/>
                  </a:lnTo>
                  <a:lnTo>
                    <a:pt x="48564" y="7903"/>
                  </a:lnTo>
                  <a:lnTo>
                    <a:pt x="49201" y="8413"/>
                  </a:lnTo>
                  <a:lnTo>
                    <a:pt x="49583" y="8923"/>
                  </a:lnTo>
                  <a:lnTo>
                    <a:pt x="49838" y="9688"/>
                  </a:lnTo>
                  <a:lnTo>
                    <a:pt x="49966" y="10325"/>
                  </a:lnTo>
                  <a:lnTo>
                    <a:pt x="49966" y="10325"/>
                  </a:lnTo>
                  <a:lnTo>
                    <a:pt x="49966" y="10835"/>
                  </a:lnTo>
                  <a:lnTo>
                    <a:pt x="49711" y="11345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12" name="Google Shape;935;p20"/>
            <p:cNvSpPr/>
            <p:nvPr/>
          </p:nvSpPr>
          <p:spPr>
            <a:xfrm>
              <a:off x="2777525" y="3265375"/>
              <a:ext cx="850850" cy="554475"/>
            </a:xfrm>
            <a:custGeom>
              <a:avLst/>
              <a:ahLst/>
              <a:rect l="l" t="t" r="r" b="b"/>
              <a:pathLst>
                <a:path w="34034" h="22179" extrusionOk="0">
                  <a:moveTo>
                    <a:pt x="33651" y="0"/>
                  </a:moveTo>
                  <a:lnTo>
                    <a:pt x="33396" y="128"/>
                  </a:lnTo>
                  <a:lnTo>
                    <a:pt x="638" y="18992"/>
                  </a:lnTo>
                  <a:lnTo>
                    <a:pt x="383" y="19247"/>
                  </a:lnTo>
                  <a:lnTo>
                    <a:pt x="128" y="19502"/>
                  </a:lnTo>
                  <a:lnTo>
                    <a:pt x="1" y="19885"/>
                  </a:lnTo>
                  <a:lnTo>
                    <a:pt x="1" y="20267"/>
                  </a:lnTo>
                  <a:lnTo>
                    <a:pt x="1" y="21669"/>
                  </a:lnTo>
                  <a:lnTo>
                    <a:pt x="1" y="21924"/>
                  </a:lnTo>
                  <a:lnTo>
                    <a:pt x="128" y="22179"/>
                  </a:lnTo>
                  <a:lnTo>
                    <a:pt x="383" y="22179"/>
                  </a:lnTo>
                  <a:lnTo>
                    <a:pt x="638" y="22052"/>
                  </a:lnTo>
                  <a:lnTo>
                    <a:pt x="33396" y="3187"/>
                  </a:lnTo>
                  <a:lnTo>
                    <a:pt x="33651" y="2932"/>
                  </a:lnTo>
                  <a:lnTo>
                    <a:pt x="33906" y="2677"/>
                  </a:lnTo>
                  <a:lnTo>
                    <a:pt x="34034" y="2295"/>
                  </a:lnTo>
                  <a:lnTo>
                    <a:pt x="34034" y="1912"/>
                  </a:lnTo>
                  <a:lnTo>
                    <a:pt x="34034" y="510"/>
                  </a:lnTo>
                  <a:lnTo>
                    <a:pt x="34034" y="255"/>
                  </a:lnTo>
                  <a:lnTo>
                    <a:pt x="33906" y="128"/>
                  </a:lnTo>
                  <a:lnTo>
                    <a:pt x="33651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13" name="Google Shape;936;p20"/>
            <p:cNvSpPr/>
            <p:nvPr/>
          </p:nvSpPr>
          <p:spPr>
            <a:xfrm>
              <a:off x="2777525" y="3265375"/>
              <a:ext cx="850850" cy="554475"/>
            </a:xfrm>
            <a:custGeom>
              <a:avLst/>
              <a:ahLst/>
              <a:rect l="l" t="t" r="r" b="b"/>
              <a:pathLst>
                <a:path w="34034" h="22179" fill="none" extrusionOk="0">
                  <a:moveTo>
                    <a:pt x="638" y="18992"/>
                  </a:moveTo>
                  <a:lnTo>
                    <a:pt x="33396" y="128"/>
                  </a:lnTo>
                  <a:lnTo>
                    <a:pt x="33396" y="128"/>
                  </a:lnTo>
                  <a:lnTo>
                    <a:pt x="33651" y="0"/>
                  </a:lnTo>
                  <a:lnTo>
                    <a:pt x="33906" y="128"/>
                  </a:lnTo>
                  <a:lnTo>
                    <a:pt x="34034" y="255"/>
                  </a:lnTo>
                  <a:lnTo>
                    <a:pt x="34034" y="510"/>
                  </a:lnTo>
                  <a:lnTo>
                    <a:pt x="34034" y="1912"/>
                  </a:lnTo>
                  <a:lnTo>
                    <a:pt x="34034" y="1912"/>
                  </a:lnTo>
                  <a:lnTo>
                    <a:pt x="34034" y="2295"/>
                  </a:lnTo>
                  <a:lnTo>
                    <a:pt x="33906" y="2677"/>
                  </a:lnTo>
                  <a:lnTo>
                    <a:pt x="33651" y="2932"/>
                  </a:lnTo>
                  <a:lnTo>
                    <a:pt x="33396" y="3187"/>
                  </a:lnTo>
                  <a:lnTo>
                    <a:pt x="638" y="22052"/>
                  </a:lnTo>
                  <a:lnTo>
                    <a:pt x="638" y="22052"/>
                  </a:lnTo>
                  <a:lnTo>
                    <a:pt x="383" y="22179"/>
                  </a:lnTo>
                  <a:lnTo>
                    <a:pt x="128" y="22179"/>
                  </a:lnTo>
                  <a:lnTo>
                    <a:pt x="1" y="21924"/>
                  </a:lnTo>
                  <a:lnTo>
                    <a:pt x="1" y="21669"/>
                  </a:lnTo>
                  <a:lnTo>
                    <a:pt x="1" y="20267"/>
                  </a:lnTo>
                  <a:lnTo>
                    <a:pt x="1" y="20267"/>
                  </a:lnTo>
                  <a:lnTo>
                    <a:pt x="1" y="19885"/>
                  </a:lnTo>
                  <a:lnTo>
                    <a:pt x="128" y="19502"/>
                  </a:lnTo>
                  <a:lnTo>
                    <a:pt x="383" y="19247"/>
                  </a:lnTo>
                  <a:lnTo>
                    <a:pt x="638" y="18992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14" name="Google Shape;937;p20"/>
            <p:cNvSpPr/>
            <p:nvPr/>
          </p:nvSpPr>
          <p:spPr>
            <a:xfrm>
              <a:off x="2379225" y="2867050"/>
              <a:ext cx="1249150" cy="850850"/>
            </a:xfrm>
            <a:custGeom>
              <a:avLst/>
              <a:ahLst/>
              <a:rect l="l" t="t" r="r" b="b"/>
              <a:pathLst>
                <a:path w="49966" h="34034" extrusionOk="0">
                  <a:moveTo>
                    <a:pt x="33395" y="0"/>
                  </a:moveTo>
                  <a:lnTo>
                    <a:pt x="32631" y="255"/>
                  </a:lnTo>
                  <a:lnTo>
                    <a:pt x="1402" y="18355"/>
                  </a:lnTo>
                  <a:lnTo>
                    <a:pt x="892" y="18738"/>
                  </a:lnTo>
                  <a:lnTo>
                    <a:pt x="382" y="19375"/>
                  </a:lnTo>
                  <a:lnTo>
                    <a:pt x="127" y="20140"/>
                  </a:lnTo>
                  <a:lnTo>
                    <a:pt x="0" y="20777"/>
                  </a:lnTo>
                  <a:lnTo>
                    <a:pt x="0" y="23709"/>
                  </a:lnTo>
                  <a:lnTo>
                    <a:pt x="127" y="24346"/>
                  </a:lnTo>
                  <a:lnTo>
                    <a:pt x="382" y="25111"/>
                  </a:lnTo>
                  <a:lnTo>
                    <a:pt x="892" y="25621"/>
                  </a:lnTo>
                  <a:lnTo>
                    <a:pt x="1402" y="26130"/>
                  </a:lnTo>
                  <a:lnTo>
                    <a:pt x="14531" y="33651"/>
                  </a:lnTo>
                  <a:lnTo>
                    <a:pt x="15168" y="33906"/>
                  </a:lnTo>
                  <a:lnTo>
                    <a:pt x="15933" y="34033"/>
                  </a:lnTo>
                  <a:lnTo>
                    <a:pt x="16698" y="33906"/>
                  </a:lnTo>
                  <a:lnTo>
                    <a:pt x="17335" y="33651"/>
                  </a:lnTo>
                  <a:lnTo>
                    <a:pt x="48564" y="15551"/>
                  </a:lnTo>
                  <a:lnTo>
                    <a:pt x="49201" y="15169"/>
                  </a:lnTo>
                  <a:lnTo>
                    <a:pt x="49583" y="14531"/>
                  </a:lnTo>
                  <a:lnTo>
                    <a:pt x="49838" y="13894"/>
                  </a:lnTo>
                  <a:lnTo>
                    <a:pt x="49966" y="13129"/>
                  </a:lnTo>
                  <a:lnTo>
                    <a:pt x="49966" y="10325"/>
                  </a:lnTo>
                  <a:lnTo>
                    <a:pt x="49838" y="9560"/>
                  </a:lnTo>
                  <a:lnTo>
                    <a:pt x="49583" y="8923"/>
                  </a:lnTo>
                  <a:lnTo>
                    <a:pt x="49201" y="8286"/>
                  </a:lnTo>
                  <a:lnTo>
                    <a:pt x="48564" y="7776"/>
                  </a:lnTo>
                  <a:lnTo>
                    <a:pt x="35562" y="255"/>
                  </a:lnTo>
                  <a:lnTo>
                    <a:pt x="34797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15" name="Google Shape;938;p20"/>
            <p:cNvSpPr/>
            <p:nvPr/>
          </p:nvSpPr>
          <p:spPr>
            <a:xfrm>
              <a:off x="2379225" y="2867050"/>
              <a:ext cx="1249150" cy="850850"/>
            </a:xfrm>
            <a:custGeom>
              <a:avLst/>
              <a:ahLst/>
              <a:rect l="l" t="t" r="r" b="b"/>
              <a:pathLst>
                <a:path w="49966" h="34034" fill="none" extrusionOk="0">
                  <a:moveTo>
                    <a:pt x="32631" y="255"/>
                  </a:moveTo>
                  <a:lnTo>
                    <a:pt x="1402" y="18355"/>
                  </a:lnTo>
                  <a:lnTo>
                    <a:pt x="1402" y="18355"/>
                  </a:lnTo>
                  <a:lnTo>
                    <a:pt x="892" y="18738"/>
                  </a:lnTo>
                  <a:lnTo>
                    <a:pt x="382" y="19375"/>
                  </a:lnTo>
                  <a:lnTo>
                    <a:pt x="127" y="20140"/>
                  </a:lnTo>
                  <a:lnTo>
                    <a:pt x="0" y="20777"/>
                  </a:lnTo>
                  <a:lnTo>
                    <a:pt x="0" y="23709"/>
                  </a:lnTo>
                  <a:lnTo>
                    <a:pt x="0" y="23709"/>
                  </a:lnTo>
                  <a:lnTo>
                    <a:pt x="127" y="24346"/>
                  </a:lnTo>
                  <a:lnTo>
                    <a:pt x="382" y="25111"/>
                  </a:lnTo>
                  <a:lnTo>
                    <a:pt x="892" y="25621"/>
                  </a:lnTo>
                  <a:lnTo>
                    <a:pt x="1402" y="26130"/>
                  </a:lnTo>
                  <a:lnTo>
                    <a:pt x="14531" y="33651"/>
                  </a:lnTo>
                  <a:lnTo>
                    <a:pt x="14531" y="33651"/>
                  </a:lnTo>
                  <a:lnTo>
                    <a:pt x="15168" y="33906"/>
                  </a:lnTo>
                  <a:lnTo>
                    <a:pt x="15933" y="34033"/>
                  </a:lnTo>
                  <a:lnTo>
                    <a:pt x="16698" y="33906"/>
                  </a:lnTo>
                  <a:lnTo>
                    <a:pt x="17335" y="33651"/>
                  </a:lnTo>
                  <a:lnTo>
                    <a:pt x="48564" y="15551"/>
                  </a:lnTo>
                  <a:lnTo>
                    <a:pt x="48564" y="15551"/>
                  </a:lnTo>
                  <a:lnTo>
                    <a:pt x="49201" y="15169"/>
                  </a:lnTo>
                  <a:lnTo>
                    <a:pt x="49583" y="14531"/>
                  </a:lnTo>
                  <a:lnTo>
                    <a:pt x="49838" y="13894"/>
                  </a:lnTo>
                  <a:lnTo>
                    <a:pt x="49966" y="13129"/>
                  </a:lnTo>
                  <a:lnTo>
                    <a:pt x="49966" y="10325"/>
                  </a:lnTo>
                  <a:lnTo>
                    <a:pt x="49966" y="10325"/>
                  </a:lnTo>
                  <a:lnTo>
                    <a:pt x="49838" y="9560"/>
                  </a:lnTo>
                  <a:lnTo>
                    <a:pt x="49583" y="8923"/>
                  </a:lnTo>
                  <a:lnTo>
                    <a:pt x="49201" y="8286"/>
                  </a:lnTo>
                  <a:lnTo>
                    <a:pt x="48564" y="7776"/>
                  </a:lnTo>
                  <a:lnTo>
                    <a:pt x="35562" y="255"/>
                  </a:lnTo>
                  <a:lnTo>
                    <a:pt x="35562" y="255"/>
                  </a:lnTo>
                  <a:lnTo>
                    <a:pt x="34797" y="0"/>
                  </a:lnTo>
                  <a:lnTo>
                    <a:pt x="34033" y="0"/>
                  </a:lnTo>
                  <a:lnTo>
                    <a:pt x="33395" y="0"/>
                  </a:lnTo>
                  <a:lnTo>
                    <a:pt x="32631" y="255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16" name="Google Shape;939;p20"/>
            <p:cNvSpPr/>
            <p:nvPr/>
          </p:nvSpPr>
          <p:spPr>
            <a:xfrm>
              <a:off x="2379225" y="3329100"/>
              <a:ext cx="398325" cy="388800"/>
            </a:xfrm>
            <a:custGeom>
              <a:avLst/>
              <a:ahLst/>
              <a:rect l="l" t="t" r="r" b="b"/>
              <a:pathLst>
                <a:path w="15933" h="15552" extrusionOk="0">
                  <a:moveTo>
                    <a:pt x="1275" y="1"/>
                  </a:moveTo>
                  <a:lnTo>
                    <a:pt x="765" y="383"/>
                  </a:lnTo>
                  <a:lnTo>
                    <a:pt x="382" y="1020"/>
                  </a:lnTo>
                  <a:lnTo>
                    <a:pt x="127" y="1658"/>
                  </a:lnTo>
                  <a:lnTo>
                    <a:pt x="0" y="2295"/>
                  </a:lnTo>
                  <a:lnTo>
                    <a:pt x="0" y="5227"/>
                  </a:lnTo>
                  <a:lnTo>
                    <a:pt x="127" y="5864"/>
                  </a:lnTo>
                  <a:lnTo>
                    <a:pt x="382" y="6629"/>
                  </a:lnTo>
                  <a:lnTo>
                    <a:pt x="892" y="7139"/>
                  </a:lnTo>
                  <a:lnTo>
                    <a:pt x="1402" y="7648"/>
                  </a:lnTo>
                  <a:lnTo>
                    <a:pt x="14531" y="15169"/>
                  </a:lnTo>
                  <a:lnTo>
                    <a:pt x="15168" y="15424"/>
                  </a:lnTo>
                  <a:lnTo>
                    <a:pt x="15933" y="15551"/>
                  </a:lnTo>
                  <a:lnTo>
                    <a:pt x="15933" y="9433"/>
                  </a:lnTo>
                  <a:lnTo>
                    <a:pt x="15168" y="9305"/>
                  </a:lnTo>
                  <a:lnTo>
                    <a:pt x="14531" y="9051"/>
                  </a:lnTo>
                  <a:lnTo>
                    <a:pt x="1402" y="1530"/>
                  </a:lnTo>
                  <a:lnTo>
                    <a:pt x="1020" y="1148"/>
                  </a:lnTo>
                  <a:lnTo>
                    <a:pt x="765" y="765"/>
                  </a:lnTo>
                  <a:lnTo>
                    <a:pt x="892" y="383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17" name="Google Shape;940;p20"/>
            <p:cNvSpPr/>
            <p:nvPr/>
          </p:nvSpPr>
          <p:spPr>
            <a:xfrm>
              <a:off x="2398325" y="2867050"/>
              <a:ext cx="1210925" cy="697875"/>
            </a:xfrm>
            <a:custGeom>
              <a:avLst/>
              <a:ahLst/>
              <a:rect l="l" t="t" r="r" b="b"/>
              <a:pathLst>
                <a:path w="48437" h="27915" extrusionOk="0">
                  <a:moveTo>
                    <a:pt x="32631" y="0"/>
                  </a:moveTo>
                  <a:lnTo>
                    <a:pt x="31867" y="255"/>
                  </a:lnTo>
                  <a:lnTo>
                    <a:pt x="638" y="18355"/>
                  </a:lnTo>
                  <a:lnTo>
                    <a:pt x="256" y="18738"/>
                  </a:lnTo>
                  <a:lnTo>
                    <a:pt x="1" y="19120"/>
                  </a:lnTo>
                  <a:lnTo>
                    <a:pt x="256" y="19630"/>
                  </a:lnTo>
                  <a:lnTo>
                    <a:pt x="638" y="20012"/>
                  </a:lnTo>
                  <a:lnTo>
                    <a:pt x="13767" y="27533"/>
                  </a:lnTo>
                  <a:lnTo>
                    <a:pt x="14404" y="27787"/>
                  </a:lnTo>
                  <a:lnTo>
                    <a:pt x="15169" y="27915"/>
                  </a:lnTo>
                  <a:lnTo>
                    <a:pt x="15934" y="27787"/>
                  </a:lnTo>
                  <a:lnTo>
                    <a:pt x="16571" y="27533"/>
                  </a:lnTo>
                  <a:lnTo>
                    <a:pt x="47800" y="9433"/>
                  </a:lnTo>
                  <a:lnTo>
                    <a:pt x="48309" y="9050"/>
                  </a:lnTo>
                  <a:lnTo>
                    <a:pt x="48437" y="8668"/>
                  </a:lnTo>
                  <a:lnTo>
                    <a:pt x="48309" y="8158"/>
                  </a:lnTo>
                  <a:lnTo>
                    <a:pt x="47800" y="7776"/>
                  </a:lnTo>
                  <a:lnTo>
                    <a:pt x="34798" y="255"/>
                  </a:lnTo>
                  <a:lnTo>
                    <a:pt x="34033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18" name="Google Shape;941;p20"/>
            <p:cNvSpPr/>
            <p:nvPr/>
          </p:nvSpPr>
          <p:spPr>
            <a:xfrm>
              <a:off x="2398325" y="2867050"/>
              <a:ext cx="1210925" cy="697875"/>
            </a:xfrm>
            <a:custGeom>
              <a:avLst/>
              <a:ahLst/>
              <a:rect l="l" t="t" r="r" b="b"/>
              <a:pathLst>
                <a:path w="48437" h="27915" fill="none" extrusionOk="0">
                  <a:moveTo>
                    <a:pt x="16571" y="27533"/>
                  </a:moveTo>
                  <a:lnTo>
                    <a:pt x="47800" y="9433"/>
                  </a:lnTo>
                  <a:lnTo>
                    <a:pt x="47800" y="9433"/>
                  </a:lnTo>
                  <a:lnTo>
                    <a:pt x="48309" y="9050"/>
                  </a:lnTo>
                  <a:lnTo>
                    <a:pt x="48437" y="8668"/>
                  </a:lnTo>
                  <a:lnTo>
                    <a:pt x="48309" y="8158"/>
                  </a:lnTo>
                  <a:lnTo>
                    <a:pt x="47800" y="7776"/>
                  </a:lnTo>
                  <a:lnTo>
                    <a:pt x="34798" y="255"/>
                  </a:lnTo>
                  <a:lnTo>
                    <a:pt x="34798" y="255"/>
                  </a:lnTo>
                  <a:lnTo>
                    <a:pt x="34033" y="0"/>
                  </a:lnTo>
                  <a:lnTo>
                    <a:pt x="33269" y="0"/>
                  </a:lnTo>
                  <a:lnTo>
                    <a:pt x="32631" y="0"/>
                  </a:lnTo>
                  <a:lnTo>
                    <a:pt x="31867" y="255"/>
                  </a:lnTo>
                  <a:lnTo>
                    <a:pt x="638" y="18355"/>
                  </a:lnTo>
                  <a:lnTo>
                    <a:pt x="638" y="18355"/>
                  </a:lnTo>
                  <a:lnTo>
                    <a:pt x="256" y="18738"/>
                  </a:lnTo>
                  <a:lnTo>
                    <a:pt x="1" y="19120"/>
                  </a:lnTo>
                  <a:lnTo>
                    <a:pt x="256" y="19630"/>
                  </a:lnTo>
                  <a:lnTo>
                    <a:pt x="638" y="20012"/>
                  </a:lnTo>
                  <a:lnTo>
                    <a:pt x="13767" y="27533"/>
                  </a:lnTo>
                  <a:lnTo>
                    <a:pt x="13767" y="27533"/>
                  </a:lnTo>
                  <a:lnTo>
                    <a:pt x="14404" y="27787"/>
                  </a:lnTo>
                  <a:lnTo>
                    <a:pt x="15169" y="27915"/>
                  </a:lnTo>
                  <a:lnTo>
                    <a:pt x="15934" y="27787"/>
                  </a:lnTo>
                  <a:lnTo>
                    <a:pt x="16571" y="27533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19" name="Google Shape;942;p20"/>
            <p:cNvSpPr/>
            <p:nvPr/>
          </p:nvSpPr>
          <p:spPr>
            <a:xfrm>
              <a:off x="3433975" y="3469325"/>
              <a:ext cx="178475" cy="223075"/>
            </a:xfrm>
            <a:custGeom>
              <a:avLst/>
              <a:ahLst/>
              <a:rect l="l" t="t" r="r" b="b"/>
              <a:pathLst>
                <a:path w="7139" h="8923" extrusionOk="0">
                  <a:moveTo>
                    <a:pt x="1275" y="0"/>
                  </a:moveTo>
                  <a:lnTo>
                    <a:pt x="893" y="127"/>
                  </a:lnTo>
                  <a:lnTo>
                    <a:pt x="638" y="255"/>
                  </a:lnTo>
                  <a:lnTo>
                    <a:pt x="255" y="510"/>
                  </a:lnTo>
                  <a:lnTo>
                    <a:pt x="0" y="892"/>
                  </a:lnTo>
                  <a:lnTo>
                    <a:pt x="255" y="2294"/>
                  </a:lnTo>
                  <a:lnTo>
                    <a:pt x="510" y="3442"/>
                  </a:lnTo>
                  <a:lnTo>
                    <a:pt x="510" y="4461"/>
                  </a:lnTo>
                  <a:lnTo>
                    <a:pt x="383" y="4716"/>
                  </a:lnTo>
                  <a:lnTo>
                    <a:pt x="510" y="5099"/>
                  </a:lnTo>
                  <a:lnTo>
                    <a:pt x="638" y="5353"/>
                  </a:lnTo>
                  <a:lnTo>
                    <a:pt x="1402" y="6118"/>
                  </a:lnTo>
                  <a:lnTo>
                    <a:pt x="2550" y="7265"/>
                  </a:lnTo>
                  <a:lnTo>
                    <a:pt x="3187" y="7903"/>
                  </a:lnTo>
                  <a:lnTo>
                    <a:pt x="3824" y="8540"/>
                  </a:lnTo>
                  <a:lnTo>
                    <a:pt x="4334" y="8795"/>
                  </a:lnTo>
                  <a:lnTo>
                    <a:pt x="4716" y="8922"/>
                  </a:lnTo>
                  <a:lnTo>
                    <a:pt x="6501" y="8922"/>
                  </a:lnTo>
                  <a:lnTo>
                    <a:pt x="7011" y="8668"/>
                  </a:lnTo>
                  <a:lnTo>
                    <a:pt x="7138" y="8285"/>
                  </a:lnTo>
                  <a:lnTo>
                    <a:pt x="7011" y="8030"/>
                  </a:lnTo>
                  <a:lnTo>
                    <a:pt x="6119" y="7265"/>
                  </a:lnTo>
                  <a:lnTo>
                    <a:pt x="4971" y="5736"/>
                  </a:lnTo>
                  <a:lnTo>
                    <a:pt x="3952" y="4206"/>
                  </a:lnTo>
                  <a:lnTo>
                    <a:pt x="3569" y="3187"/>
                  </a:lnTo>
                  <a:lnTo>
                    <a:pt x="3187" y="1784"/>
                  </a:lnTo>
                  <a:lnTo>
                    <a:pt x="2805" y="127"/>
                  </a:lnTo>
                  <a:lnTo>
                    <a:pt x="2040" y="0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20" name="Google Shape;943;p20"/>
            <p:cNvSpPr/>
            <p:nvPr/>
          </p:nvSpPr>
          <p:spPr>
            <a:xfrm>
              <a:off x="3433975" y="3469325"/>
              <a:ext cx="178475" cy="223075"/>
            </a:xfrm>
            <a:custGeom>
              <a:avLst/>
              <a:ahLst/>
              <a:rect l="l" t="t" r="r" b="b"/>
              <a:pathLst>
                <a:path w="7139" h="8923" fill="none" extrusionOk="0">
                  <a:moveTo>
                    <a:pt x="2805" y="127"/>
                  </a:moveTo>
                  <a:lnTo>
                    <a:pt x="2805" y="127"/>
                  </a:lnTo>
                  <a:lnTo>
                    <a:pt x="3187" y="1784"/>
                  </a:lnTo>
                  <a:lnTo>
                    <a:pt x="3569" y="3187"/>
                  </a:lnTo>
                  <a:lnTo>
                    <a:pt x="3952" y="4206"/>
                  </a:lnTo>
                  <a:lnTo>
                    <a:pt x="3952" y="4206"/>
                  </a:lnTo>
                  <a:lnTo>
                    <a:pt x="4971" y="5736"/>
                  </a:lnTo>
                  <a:lnTo>
                    <a:pt x="6119" y="7265"/>
                  </a:lnTo>
                  <a:lnTo>
                    <a:pt x="6119" y="7265"/>
                  </a:lnTo>
                  <a:lnTo>
                    <a:pt x="7011" y="8030"/>
                  </a:lnTo>
                  <a:lnTo>
                    <a:pt x="7011" y="8030"/>
                  </a:lnTo>
                  <a:lnTo>
                    <a:pt x="7138" y="8285"/>
                  </a:lnTo>
                  <a:lnTo>
                    <a:pt x="7011" y="8668"/>
                  </a:lnTo>
                  <a:lnTo>
                    <a:pt x="7011" y="8668"/>
                  </a:lnTo>
                  <a:lnTo>
                    <a:pt x="6501" y="8922"/>
                  </a:lnTo>
                  <a:lnTo>
                    <a:pt x="5609" y="8922"/>
                  </a:lnTo>
                  <a:lnTo>
                    <a:pt x="4716" y="8922"/>
                  </a:lnTo>
                  <a:lnTo>
                    <a:pt x="4334" y="8795"/>
                  </a:lnTo>
                  <a:lnTo>
                    <a:pt x="3824" y="8540"/>
                  </a:lnTo>
                  <a:lnTo>
                    <a:pt x="3824" y="8540"/>
                  </a:lnTo>
                  <a:lnTo>
                    <a:pt x="3187" y="7903"/>
                  </a:lnTo>
                  <a:lnTo>
                    <a:pt x="2550" y="7265"/>
                  </a:lnTo>
                  <a:lnTo>
                    <a:pt x="1402" y="6118"/>
                  </a:lnTo>
                  <a:lnTo>
                    <a:pt x="1402" y="6118"/>
                  </a:lnTo>
                  <a:lnTo>
                    <a:pt x="638" y="5353"/>
                  </a:lnTo>
                  <a:lnTo>
                    <a:pt x="638" y="5353"/>
                  </a:lnTo>
                  <a:lnTo>
                    <a:pt x="510" y="5099"/>
                  </a:lnTo>
                  <a:lnTo>
                    <a:pt x="383" y="4716"/>
                  </a:lnTo>
                  <a:lnTo>
                    <a:pt x="383" y="4716"/>
                  </a:lnTo>
                  <a:lnTo>
                    <a:pt x="510" y="4461"/>
                  </a:lnTo>
                  <a:lnTo>
                    <a:pt x="510" y="4461"/>
                  </a:lnTo>
                  <a:lnTo>
                    <a:pt x="510" y="3442"/>
                  </a:lnTo>
                  <a:lnTo>
                    <a:pt x="255" y="2294"/>
                  </a:lnTo>
                  <a:lnTo>
                    <a:pt x="0" y="892"/>
                  </a:lnTo>
                  <a:lnTo>
                    <a:pt x="0" y="892"/>
                  </a:lnTo>
                  <a:lnTo>
                    <a:pt x="255" y="510"/>
                  </a:lnTo>
                  <a:lnTo>
                    <a:pt x="638" y="255"/>
                  </a:lnTo>
                  <a:lnTo>
                    <a:pt x="893" y="127"/>
                  </a:lnTo>
                  <a:lnTo>
                    <a:pt x="1275" y="0"/>
                  </a:lnTo>
                  <a:lnTo>
                    <a:pt x="2040" y="0"/>
                  </a:lnTo>
                  <a:lnTo>
                    <a:pt x="2805" y="127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21" name="Google Shape;944;p20"/>
            <p:cNvSpPr/>
            <p:nvPr/>
          </p:nvSpPr>
          <p:spPr>
            <a:xfrm>
              <a:off x="3443525" y="3609525"/>
              <a:ext cx="213525" cy="102000"/>
            </a:xfrm>
            <a:custGeom>
              <a:avLst/>
              <a:ahLst/>
              <a:rect l="l" t="t" r="r" b="b"/>
              <a:pathLst>
                <a:path w="8541" h="4080" extrusionOk="0">
                  <a:moveTo>
                    <a:pt x="1" y="0"/>
                  </a:moveTo>
                  <a:lnTo>
                    <a:pt x="1" y="128"/>
                  </a:lnTo>
                  <a:lnTo>
                    <a:pt x="1" y="510"/>
                  </a:lnTo>
                  <a:lnTo>
                    <a:pt x="511" y="893"/>
                  </a:lnTo>
                  <a:lnTo>
                    <a:pt x="1148" y="1275"/>
                  </a:lnTo>
                  <a:lnTo>
                    <a:pt x="1658" y="1530"/>
                  </a:lnTo>
                  <a:lnTo>
                    <a:pt x="2040" y="2040"/>
                  </a:lnTo>
                  <a:lnTo>
                    <a:pt x="2423" y="2550"/>
                  </a:lnTo>
                  <a:lnTo>
                    <a:pt x="2932" y="3060"/>
                  </a:lnTo>
                  <a:lnTo>
                    <a:pt x="3315" y="3442"/>
                  </a:lnTo>
                  <a:lnTo>
                    <a:pt x="3952" y="3824"/>
                  </a:lnTo>
                  <a:lnTo>
                    <a:pt x="4589" y="3952"/>
                  </a:lnTo>
                  <a:lnTo>
                    <a:pt x="5354" y="4079"/>
                  </a:lnTo>
                  <a:lnTo>
                    <a:pt x="6246" y="4079"/>
                  </a:lnTo>
                  <a:lnTo>
                    <a:pt x="7139" y="3952"/>
                  </a:lnTo>
                  <a:lnTo>
                    <a:pt x="7903" y="3697"/>
                  </a:lnTo>
                  <a:lnTo>
                    <a:pt x="8413" y="3314"/>
                  </a:lnTo>
                  <a:lnTo>
                    <a:pt x="8541" y="3060"/>
                  </a:lnTo>
                  <a:lnTo>
                    <a:pt x="8541" y="2932"/>
                  </a:lnTo>
                  <a:lnTo>
                    <a:pt x="8541" y="2550"/>
                  </a:lnTo>
                  <a:lnTo>
                    <a:pt x="8413" y="2167"/>
                  </a:lnTo>
                  <a:lnTo>
                    <a:pt x="8286" y="204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22" name="Google Shape;945;p20"/>
            <p:cNvSpPr/>
            <p:nvPr/>
          </p:nvSpPr>
          <p:spPr>
            <a:xfrm>
              <a:off x="3437150" y="3526675"/>
              <a:ext cx="216725" cy="172100"/>
            </a:xfrm>
            <a:custGeom>
              <a:avLst/>
              <a:ahLst/>
              <a:rect l="l" t="t" r="r" b="b"/>
              <a:pathLst>
                <a:path w="8669" h="6884" extrusionOk="0">
                  <a:moveTo>
                    <a:pt x="3442" y="0"/>
                  </a:moveTo>
                  <a:lnTo>
                    <a:pt x="3442" y="128"/>
                  </a:lnTo>
                  <a:lnTo>
                    <a:pt x="3187" y="255"/>
                  </a:lnTo>
                  <a:lnTo>
                    <a:pt x="3060" y="383"/>
                  </a:lnTo>
                  <a:lnTo>
                    <a:pt x="2550" y="510"/>
                  </a:lnTo>
                  <a:lnTo>
                    <a:pt x="1658" y="765"/>
                  </a:lnTo>
                  <a:lnTo>
                    <a:pt x="1403" y="765"/>
                  </a:lnTo>
                  <a:lnTo>
                    <a:pt x="1275" y="1148"/>
                  </a:lnTo>
                  <a:lnTo>
                    <a:pt x="1403" y="1402"/>
                  </a:lnTo>
                  <a:lnTo>
                    <a:pt x="1403" y="1657"/>
                  </a:lnTo>
                  <a:lnTo>
                    <a:pt x="1275" y="1657"/>
                  </a:lnTo>
                  <a:lnTo>
                    <a:pt x="1148" y="1785"/>
                  </a:lnTo>
                  <a:lnTo>
                    <a:pt x="893" y="1657"/>
                  </a:lnTo>
                  <a:lnTo>
                    <a:pt x="511" y="1402"/>
                  </a:lnTo>
                  <a:lnTo>
                    <a:pt x="383" y="1020"/>
                  </a:lnTo>
                  <a:lnTo>
                    <a:pt x="256" y="638"/>
                  </a:lnTo>
                  <a:lnTo>
                    <a:pt x="128" y="765"/>
                  </a:lnTo>
                  <a:lnTo>
                    <a:pt x="128" y="893"/>
                  </a:lnTo>
                  <a:lnTo>
                    <a:pt x="1" y="1402"/>
                  </a:lnTo>
                  <a:lnTo>
                    <a:pt x="1" y="2422"/>
                  </a:lnTo>
                  <a:lnTo>
                    <a:pt x="128" y="2805"/>
                  </a:lnTo>
                  <a:lnTo>
                    <a:pt x="256" y="3314"/>
                  </a:lnTo>
                  <a:lnTo>
                    <a:pt x="638" y="3569"/>
                  </a:lnTo>
                  <a:lnTo>
                    <a:pt x="1148" y="3952"/>
                  </a:lnTo>
                  <a:lnTo>
                    <a:pt x="1658" y="4207"/>
                  </a:lnTo>
                  <a:lnTo>
                    <a:pt x="2168" y="4716"/>
                  </a:lnTo>
                  <a:lnTo>
                    <a:pt x="2678" y="5226"/>
                  </a:lnTo>
                  <a:lnTo>
                    <a:pt x="3315" y="5864"/>
                  </a:lnTo>
                  <a:lnTo>
                    <a:pt x="4080" y="6501"/>
                  </a:lnTo>
                  <a:lnTo>
                    <a:pt x="4589" y="6628"/>
                  </a:lnTo>
                  <a:lnTo>
                    <a:pt x="5227" y="6756"/>
                  </a:lnTo>
                  <a:lnTo>
                    <a:pt x="6501" y="6883"/>
                  </a:lnTo>
                  <a:lnTo>
                    <a:pt x="7521" y="6628"/>
                  </a:lnTo>
                  <a:lnTo>
                    <a:pt x="8158" y="6374"/>
                  </a:lnTo>
                  <a:lnTo>
                    <a:pt x="8668" y="5991"/>
                  </a:lnTo>
                  <a:lnTo>
                    <a:pt x="8668" y="5609"/>
                  </a:lnTo>
                  <a:lnTo>
                    <a:pt x="8541" y="5226"/>
                  </a:lnTo>
                  <a:lnTo>
                    <a:pt x="8158" y="4844"/>
                  </a:lnTo>
                  <a:lnTo>
                    <a:pt x="7394" y="4462"/>
                  </a:lnTo>
                  <a:lnTo>
                    <a:pt x="6501" y="3824"/>
                  </a:lnTo>
                  <a:lnTo>
                    <a:pt x="5609" y="3059"/>
                  </a:lnTo>
                  <a:lnTo>
                    <a:pt x="4717" y="2167"/>
                  </a:lnTo>
                  <a:lnTo>
                    <a:pt x="4335" y="1657"/>
                  </a:lnTo>
                  <a:lnTo>
                    <a:pt x="4080" y="1148"/>
                  </a:lnTo>
                  <a:lnTo>
                    <a:pt x="3697" y="128"/>
                  </a:lnTo>
                  <a:lnTo>
                    <a:pt x="3697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23" name="Google Shape;946;p20"/>
            <p:cNvSpPr/>
            <p:nvPr/>
          </p:nvSpPr>
          <p:spPr>
            <a:xfrm>
              <a:off x="3443525" y="3609525"/>
              <a:ext cx="213525" cy="102000"/>
            </a:xfrm>
            <a:custGeom>
              <a:avLst/>
              <a:ahLst/>
              <a:rect l="l" t="t" r="r" b="b"/>
              <a:pathLst>
                <a:path w="8541" h="4080" extrusionOk="0">
                  <a:moveTo>
                    <a:pt x="1" y="0"/>
                  </a:moveTo>
                  <a:lnTo>
                    <a:pt x="1" y="128"/>
                  </a:lnTo>
                  <a:lnTo>
                    <a:pt x="1" y="510"/>
                  </a:lnTo>
                  <a:lnTo>
                    <a:pt x="511" y="893"/>
                  </a:lnTo>
                  <a:lnTo>
                    <a:pt x="1148" y="1275"/>
                  </a:lnTo>
                  <a:lnTo>
                    <a:pt x="1658" y="1530"/>
                  </a:lnTo>
                  <a:lnTo>
                    <a:pt x="2040" y="2040"/>
                  </a:lnTo>
                  <a:lnTo>
                    <a:pt x="2423" y="2550"/>
                  </a:lnTo>
                  <a:lnTo>
                    <a:pt x="2932" y="3060"/>
                  </a:lnTo>
                  <a:lnTo>
                    <a:pt x="3315" y="3442"/>
                  </a:lnTo>
                  <a:lnTo>
                    <a:pt x="3952" y="3824"/>
                  </a:lnTo>
                  <a:lnTo>
                    <a:pt x="4589" y="3952"/>
                  </a:lnTo>
                  <a:lnTo>
                    <a:pt x="5354" y="4079"/>
                  </a:lnTo>
                  <a:lnTo>
                    <a:pt x="6246" y="4079"/>
                  </a:lnTo>
                  <a:lnTo>
                    <a:pt x="7139" y="3952"/>
                  </a:lnTo>
                  <a:lnTo>
                    <a:pt x="7903" y="3697"/>
                  </a:lnTo>
                  <a:lnTo>
                    <a:pt x="8413" y="3314"/>
                  </a:lnTo>
                  <a:lnTo>
                    <a:pt x="8541" y="3060"/>
                  </a:lnTo>
                  <a:lnTo>
                    <a:pt x="8541" y="2932"/>
                  </a:lnTo>
                  <a:lnTo>
                    <a:pt x="8541" y="2550"/>
                  </a:lnTo>
                  <a:lnTo>
                    <a:pt x="8413" y="2167"/>
                  </a:lnTo>
                  <a:lnTo>
                    <a:pt x="8286" y="204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24" name="Google Shape;947;p20"/>
            <p:cNvSpPr/>
            <p:nvPr/>
          </p:nvSpPr>
          <p:spPr>
            <a:xfrm>
              <a:off x="3437150" y="3526675"/>
              <a:ext cx="216725" cy="172100"/>
            </a:xfrm>
            <a:custGeom>
              <a:avLst/>
              <a:ahLst/>
              <a:rect l="l" t="t" r="r" b="b"/>
              <a:pathLst>
                <a:path w="8669" h="6884" extrusionOk="0">
                  <a:moveTo>
                    <a:pt x="3442" y="0"/>
                  </a:moveTo>
                  <a:lnTo>
                    <a:pt x="3442" y="128"/>
                  </a:lnTo>
                  <a:lnTo>
                    <a:pt x="3187" y="255"/>
                  </a:lnTo>
                  <a:lnTo>
                    <a:pt x="3060" y="383"/>
                  </a:lnTo>
                  <a:lnTo>
                    <a:pt x="2550" y="510"/>
                  </a:lnTo>
                  <a:lnTo>
                    <a:pt x="1658" y="765"/>
                  </a:lnTo>
                  <a:lnTo>
                    <a:pt x="1403" y="765"/>
                  </a:lnTo>
                  <a:lnTo>
                    <a:pt x="1275" y="1148"/>
                  </a:lnTo>
                  <a:lnTo>
                    <a:pt x="1403" y="1402"/>
                  </a:lnTo>
                  <a:lnTo>
                    <a:pt x="1403" y="1657"/>
                  </a:lnTo>
                  <a:lnTo>
                    <a:pt x="1275" y="1657"/>
                  </a:lnTo>
                  <a:lnTo>
                    <a:pt x="1148" y="1785"/>
                  </a:lnTo>
                  <a:lnTo>
                    <a:pt x="893" y="1657"/>
                  </a:lnTo>
                  <a:lnTo>
                    <a:pt x="511" y="1402"/>
                  </a:lnTo>
                  <a:lnTo>
                    <a:pt x="383" y="1020"/>
                  </a:lnTo>
                  <a:lnTo>
                    <a:pt x="256" y="638"/>
                  </a:lnTo>
                  <a:lnTo>
                    <a:pt x="128" y="765"/>
                  </a:lnTo>
                  <a:lnTo>
                    <a:pt x="128" y="893"/>
                  </a:lnTo>
                  <a:lnTo>
                    <a:pt x="1" y="1402"/>
                  </a:lnTo>
                  <a:lnTo>
                    <a:pt x="1" y="2422"/>
                  </a:lnTo>
                  <a:lnTo>
                    <a:pt x="128" y="2805"/>
                  </a:lnTo>
                  <a:lnTo>
                    <a:pt x="256" y="3314"/>
                  </a:lnTo>
                  <a:lnTo>
                    <a:pt x="638" y="3569"/>
                  </a:lnTo>
                  <a:lnTo>
                    <a:pt x="1148" y="3952"/>
                  </a:lnTo>
                  <a:lnTo>
                    <a:pt x="1658" y="4207"/>
                  </a:lnTo>
                  <a:lnTo>
                    <a:pt x="2168" y="4716"/>
                  </a:lnTo>
                  <a:lnTo>
                    <a:pt x="2678" y="5226"/>
                  </a:lnTo>
                  <a:lnTo>
                    <a:pt x="3315" y="5864"/>
                  </a:lnTo>
                  <a:lnTo>
                    <a:pt x="4080" y="6501"/>
                  </a:lnTo>
                  <a:lnTo>
                    <a:pt x="4589" y="6628"/>
                  </a:lnTo>
                  <a:lnTo>
                    <a:pt x="5227" y="6756"/>
                  </a:lnTo>
                  <a:lnTo>
                    <a:pt x="6501" y="6883"/>
                  </a:lnTo>
                  <a:lnTo>
                    <a:pt x="7521" y="6628"/>
                  </a:lnTo>
                  <a:lnTo>
                    <a:pt x="8158" y="6374"/>
                  </a:lnTo>
                  <a:lnTo>
                    <a:pt x="8668" y="5991"/>
                  </a:lnTo>
                  <a:lnTo>
                    <a:pt x="8668" y="5609"/>
                  </a:lnTo>
                  <a:lnTo>
                    <a:pt x="8541" y="5226"/>
                  </a:lnTo>
                  <a:lnTo>
                    <a:pt x="8158" y="4844"/>
                  </a:lnTo>
                  <a:lnTo>
                    <a:pt x="7394" y="4462"/>
                  </a:lnTo>
                  <a:lnTo>
                    <a:pt x="6501" y="3824"/>
                  </a:lnTo>
                  <a:lnTo>
                    <a:pt x="5609" y="3059"/>
                  </a:lnTo>
                  <a:lnTo>
                    <a:pt x="4717" y="2167"/>
                  </a:lnTo>
                  <a:lnTo>
                    <a:pt x="4335" y="1657"/>
                  </a:lnTo>
                  <a:lnTo>
                    <a:pt x="4080" y="1148"/>
                  </a:lnTo>
                  <a:lnTo>
                    <a:pt x="3697" y="128"/>
                  </a:lnTo>
                  <a:lnTo>
                    <a:pt x="3697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25" name="Google Shape;948;p20"/>
            <p:cNvSpPr/>
            <p:nvPr/>
          </p:nvSpPr>
          <p:spPr>
            <a:xfrm>
              <a:off x="3453100" y="3561725"/>
              <a:ext cx="44625" cy="47825"/>
            </a:xfrm>
            <a:custGeom>
              <a:avLst/>
              <a:ahLst/>
              <a:rect l="l" t="t" r="r" b="b"/>
              <a:pathLst>
                <a:path w="1785" h="1913" extrusionOk="0">
                  <a:moveTo>
                    <a:pt x="765" y="0"/>
                  </a:moveTo>
                  <a:lnTo>
                    <a:pt x="765" y="255"/>
                  </a:lnTo>
                  <a:lnTo>
                    <a:pt x="637" y="255"/>
                  </a:lnTo>
                  <a:lnTo>
                    <a:pt x="510" y="383"/>
                  </a:lnTo>
                  <a:lnTo>
                    <a:pt x="255" y="255"/>
                  </a:lnTo>
                  <a:lnTo>
                    <a:pt x="0" y="128"/>
                  </a:lnTo>
                  <a:lnTo>
                    <a:pt x="1020" y="1148"/>
                  </a:lnTo>
                  <a:lnTo>
                    <a:pt x="1530" y="1657"/>
                  </a:lnTo>
                  <a:lnTo>
                    <a:pt x="1785" y="1912"/>
                  </a:lnTo>
                  <a:lnTo>
                    <a:pt x="1402" y="1275"/>
                  </a:lnTo>
                  <a:lnTo>
                    <a:pt x="1020" y="638"/>
                  </a:lnTo>
                  <a:lnTo>
                    <a:pt x="765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26" name="Google Shape;949;p20"/>
            <p:cNvSpPr/>
            <p:nvPr/>
          </p:nvSpPr>
          <p:spPr>
            <a:xfrm>
              <a:off x="3580550" y="3380100"/>
              <a:ext cx="181675" cy="229450"/>
            </a:xfrm>
            <a:custGeom>
              <a:avLst/>
              <a:ahLst/>
              <a:rect l="l" t="t" r="r" b="b"/>
              <a:pathLst>
                <a:path w="7267" h="9178" extrusionOk="0">
                  <a:moveTo>
                    <a:pt x="1530" y="0"/>
                  </a:moveTo>
                  <a:lnTo>
                    <a:pt x="1148" y="127"/>
                  </a:lnTo>
                  <a:lnTo>
                    <a:pt x="765" y="382"/>
                  </a:lnTo>
                  <a:lnTo>
                    <a:pt x="383" y="637"/>
                  </a:lnTo>
                  <a:lnTo>
                    <a:pt x="1" y="1020"/>
                  </a:lnTo>
                  <a:lnTo>
                    <a:pt x="511" y="2294"/>
                  </a:lnTo>
                  <a:lnTo>
                    <a:pt x="765" y="3442"/>
                  </a:lnTo>
                  <a:lnTo>
                    <a:pt x="893" y="3951"/>
                  </a:lnTo>
                  <a:lnTo>
                    <a:pt x="893" y="4334"/>
                  </a:lnTo>
                  <a:lnTo>
                    <a:pt x="765" y="4589"/>
                  </a:lnTo>
                  <a:lnTo>
                    <a:pt x="765" y="4971"/>
                  </a:lnTo>
                  <a:lnTo>
                    <a:pt x="1020" y="5353"/>
                  </a:lnTo>
                  <a:lnTo>
                    <a:pt x="1785" y="6118"/>
                  </a:lnTo>
                  <a:lnTo>
                    <a:pt x="2805" y="7265"/>
                  </a:lnTo>
                  <a:lnTo>
                    <a:pt x="3315" y="8030"/>
                  </a:lnTo>
                  <a:lnTo>
                    <a:pt x="4079" y="8540"/>
                  </a:lnTo>
                  <a:lnTo>
                    <a:pt x="4462" y="8795"/>
                  </a:lnTo>
                  <a:lnTo>
                    <a:pt x="4844" y="8922"/>
                  </a:lnTo>
                  <a:lnTo>
                    <a:pt x="5864" y="9177"/>
                  </a:lnTo>
                  <a:lnTo>
                    <a:pt x="6629" y="9050"/>
                  </a:lnTo>
                  <a:lnTo>
                    <a:pt x="7139" y="8795"/>
                  </a:lnTo>
                  <a:lnTo>
                    <a:pt x="7266" y="8540"/>
                  </a:lnTo>
                  <a:lnTo>
                    <a:pt x="7139" y="8285"/>
                  </a:lnTo>
                  <a:lnTo>
                    <a:pt x="6374" y="7393"/>
                  </a:lnTo>
                  <a:lnTo>
                    <a:pt x="5227" y="5863"/>
                  </a:lnTo>
                  <a:lnTo>
                    <a:pt x="4334" y="4334"/>
                  </a:lnTo>
                  <a:lnTo>
                    <a:pt x="3952" y="3187"/>
                  </a:lnTo>
                  <a:lnTo>
                    <a:pt x="3570" y="1785"/>
                  </a:lnTo>
                  <a:lnTo>
                    <a:pt x="3187" y="127"/>
                  </a:lnTo>
                  <a:lnTo>
                    <a:pt x="2295" y="0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27" name="Google Shape;950;p20"/>
            <p:cNvSpPr/>
            <p:nvPr/>
          </p:nvSpPr>
          <p:spPr>
            <a:xfrm>
              <a:off x="3580550" y="3380100"/>
              <a:ext cx="181675" cy="229450"/>
            </a:xfrm>
            <a:custGeom>
              <a:avLst/>
              <a:ahLst/>
              <a:rect l="l" t="t" r="r" b="b"/>
              <a:pathLst>
                <a:path w="7267" h="9178" fill="none" extrusionOk="0">
                  <a:moveTo>
                    <a:pt x="3187" y="127"/>
                  </a:moveTo>
                  <a:lnTo>
                    <a:pt x="3187" y="127"/>
                  </a:lnTo>
                  <a:lnTo>
                    <a:pt x="3570" y="1785"/>
                  </a:lnTo>
                  <a:lnTo>
                    <a:pt x="3952" y="3187"/>
                  </a:lnTo>
                  <a:lnTo>
                    <a:pt x="4334" y="4334"/>
                  </a:lnTo>
                  <a:lnTo>
                    <a:pt x="4334" y="4334"/>
                  </a:lnTo>
                  <a:lnTo>
                    <a:pt x="5227" y="5863"/>
                  </a:lnTo>
                  <a:lnTo>
                    <a:pt x="6374" y="7393"/>
                  </a:lnTo>
                  <a:lnTo>
                    <a:pt x="6374" y="7393"/>
                  </a:lnTo>
                  <a:lnTo>
                    <a:pt x="7139" y="8285"/>
                  </a:lnTo>
                  <a:lnTo>
                    <a:pt x="7139" y="8285"/>
                  </a:lnTo>
                  <a:lnTo>
                    <a:pt x="7266" y="8540"/>
                  </a:lnTo>
                  <a:lnTo>
                    <a:pt x="7139" y="8795"/>
                  </a:lnTo>
                  <a:lnTo>
                    <a:pt x="7139" y="8795"/>
                  </a:lnTo>
                  <a:lnTo>
                    <a:pt x="6629" y="9050"/>
                  </a:lnTo>
                  <a:lnTo>
                    <a:pt x="5864" y="9177"/>
                  </a:lnTo>
                  <a:lnTo>
                    <a:pt x="4844" y="8922"/>
                  </a:lnTo>
                  <a:lnTo>
                    <a:pt x="4462" y="8795"/>
                  </a:lnTo>
                  <a:lnTo>
                    <a:pt x="4079" y="8540"/>
                  </a:lnTo>
                  <a:lnTo>
                    <a:pt x="4079" y="8540"/>
                  </a:lnTo>
                  <a:lnTo>
                    <a:pt x="3315" y="8030"/>
                  </a:lnTo>
                  <a:lnTo>
                    <a:pt x="2805" y="7265"/>
                  </a:lnTo>
                  <a:lnTo>
                    <a:pt x="1785" y="6118"/>
                  </a:lnTo>
                  <a:lnTo>
                    <a:pt x="1785" y="6118"/>
                  </a:lnTo>
                  <a:lnTo>
                    <a:pt x="1020" y="5353"/>
                  </a:lnTo>
                  <a:lnTo>
                    <a:pt x="1020" y="5353"/>
                  </a:lnTo>
                  <a:lnTo>
                    <a:pt x="765" y="4971"/>
                  </a:lnTo>
                  <a:lnTo>
                    <a:pt x="765" y="4589"/>
                  </a:lnTo>
                  <a:lnTo>
                    <a:pt x="765" y="4589"/>
                  </a:lnTo>
                  <a:lnTo>
                    <a:pt x="893" y="4334"/>
                  </a:lnTo>
                  <a:lnTo>
                    <a:pt x="893" y="4334"/>
                  </a:lnTo>
                  <a:lnTo>
                    <a:pt x="893" y="3951"/>
                  </a:lnTo>
                  <a:lnTo>
                    <a:pt x="765" y="3442"/>
                  </a:lnTo>
                  <a:lnTo>
                    <a:pt x="511" y="2294"/>
                  </a:lnTo>
                  <a:lnTo>
                    <a:pt x="1" y="1020"/>
                  </a:lnTo>
                  <a:lnTo>
                    <a:pt x="1" y="1020"/>
                  </a:lnTo>
                  <a:lnTo>
                    <a:pt x="383" y="637"/>
                  </a:lnTo>
                  <a:lnTo>
                    <a:pt x="765" y="382"/>
                  </a:lnTo>
                  <a:lnTo>
                    <a:pt x="1148" y="127"/>
                  </a:lnTo>
                  <a:lnTo>
                    <a:pt x="1530" y="0"/>
                  </a:lnTo>
                  <a:lnTo>
                    <a:pt x="2295" y="0"/>
                  </a:lnTo>
                  <a:lnTo>
                    <a:pt x="3187" y="127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28" name="Google Shape;951;p20"/>
            <p:cNvSpPr/>
            <p:nvPr/>
          </p:nvSpPr>
          <p:spPr>
            <a:xfrm>
              <a:off x="3599675" y="3523475"/>
              <a:ext cx="213525" cy="102000"/>
            </a:xfrm>
            <a:custGeom>
              <a:avLst/>
              <a:ahLst/>
              <a:rect l="l" t="t" r="r" b="b"/>
              <a:pathLst>
                <a:path w="8541" h="4080" extrusionOk="0">
                  <a:moveTo>
                    <a:pt x="0" y="1"/>
                  </a:moveTo>
                  <a:lnTo>
                    <a:pt x="0" y="128"/>
                  </a:lnTo>
                  <a:lnTo>
                    <a:pt x="0" y="511"/>
                  </a:lnTo>
                  <a:lnTo>
                    <a:pt x="510" y="893"/>
                  </a:lnTo>
                  <a:lnTo>
                    <a:pt x="1148" y="1276"/>
                  </a:lnTo>
                  <a:lnTo>
                    <a:pt x="1657" y="1530"/>
                  </a:lnTo>
                  <a:lnTo>
                    <a:pt x="2040" y="2040"/>
                  </a:lnTo>
                  <a:lnTo>
                    <a:pt x="2422" y="2550"/>
                  </a:lnTo>
                  <a:lnTo>
                    <a:pt x="2805" y="3060"/>
                  </a:lnTo>
                  <a:lnTo>
                    <a:pt x="3314" y="3442"/>
                  </a:lnTo>
                  <a:lnTo>
                    <a:pt x="3824" y="3825"/>
                  </a:lnTo>
                  <a:lnTo>
                    <a:pt x="4462" y="3952"/>
                  </a:lnTo>
                  <a:lnTo>
                    <a:pt x="5226" y="4080"/>
                  </a:lnTo>
                  <a:lnTo>
                    <a:pt x="6119" y="4080"/>
                  </a:lnTo>
                  <a:lnTo>
                    <a:pt x="7138" y="3952"/>
                  </a:lnTo>
                  <a:lnTo>
                    <a:pt x="7903" y="3697"/>
                  </a:lnTo>
                  <a:lnTo>
                    <a:pt x="8286" y="3315"/>
                  </a:lnTo>
                  <a:lnTo>
                    <a:pt x="8540" y="2933"/>
                  </a:lnTo>
                  <a:lnTo>
                    <a:pt x="8540" y="2805"/>
                  </a:lnTo>
                  <a:lnTo>
                    <a:pt x="8540" y="2423"/>
                  </a:lnTo>
                  <a:lnTo>
                    <a:pt x="8413" y="2168"/>
                  </a:lnTo>
                  <a:lnTo>
                    <a:pt x="8158" y="20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29" name="Google Shape;952;p20"/>
            <p:cNvSpPr/>
            <p:nvPr/>
          </p:nvSpPr>
          <p:spPr>
            <a:xfrm>
              <a:off x="3593300" y="3440625"/>
              <a:ext cx="216700" cy="172100"/>
            </a:xfrm>
            <a:custGeom>
              <a:avLst/>
              <a:ahLst/>
              <a:rect l="l" t="t" r="r" b="b"/>
              <a:pathLst>
                <a:path w="8668" h="6884" extrusionOk="0">
                  <a:moveTo>
                    <a:pt x="3442" y="1"/>
                  </a:moveTo>
                  <a:lnTo>
                    <a:pt x="3315" y="128"/>
                  </a:lnTo>
                  <a:lnTo>
                    <a:pt x="3187" y="256"/>
                  </a:lnTo>
                  <a:lnTo>
                    <a:pt x="3060" y="383"/>
                  </a:lnTo>
                  <a:lnTo>
                    <a:pt x="2550" y="511"/>
                  </a:lnTo>
                  <a:lnTo>
                    <a:pt x="1658" y="766"/>
                  </a:lnTo>
                  <a:lnTo>
                    <a:pt x="1275" y="766"/>
                  </a:lnTo>
                  <a:lnTo>
                    <a:pt x="1275" y="1021"/>
                  </a:lnTo>
                  <a:lnTo>
                    <a:pt x="1275" y="1403"/>
                  </a:lnTo>
                  <a:lnTo>
                    <a:pt x="1403" y="1658"/>
                  </a:lnTo>
                  <a:lnTo>
                    <a:pt x="1275" y="1658"/>
                  </a:lnTo>
                  <a:lnTo>
                    <a:pt x="1148" y="1785"/>
                  </a:lnTo>
                  <a:lnTo>
                    <a:pt x="893" y="1658"/>
                  </a:lnTo>
                  <a:lnTo>
                    <a:pt x="510" y="1403"/>
                  </a:lnTo>
                  <a:lnTo>
                    <a:pt x="255" y="1021"/>
                  </a:lnTo>
                  <a:lnTo>
                    <a:pt x="255" y="638"/>
                  </a:lnTo>
                  <a:lnTo>
                    <a:pt x="1" y="893"/>
                  </a:lnTo>
                  <a:lnTo>
                    <a:pt x="1" y="1275"/>
                  </a:lnTo>
                  <a:lnTo>
                    <a:pt x="1" y="2423"/>
                  </a:lnTo>
                  <a:lnTo>
                    <a:pt x="1" y="2805"/>
                  </a:lnTo>
                  <a:lnTo>
                    <a:pt x="255" y="3315"/>
                  </a:lnTo>
                  <a:lnTo>
                    <a:pt x="638" y="3570"/>
                  </a:lnTo>
                  <a:lnTo>
                    <a:pt x="1148" y="3952"/>
                  </a:lnTo>
                  <a:lnTo>
                    <a:pt x="1658" y="4207"/>
                  </a:lnTo>
                  <a:lnTo>
                    <a:pt x="2167" y="4717"/>
                  </a:lnTo>
                  <a:lnTo>
                    <a:pt x="2550" y="5227"/>
                  </a:lnTo>
                  <a:lnTo>
                    <a:pt x="3187" y="5864"/>
                  </a:lnTo>
                  <a:lnTo>
                    <a:pt x="4079" y="6501"/>
                  </a:lnTo>
                  <a:lnTo>
                    <a:pt x="4589" y="6629"/>
                  </a:lnTo>
                  <a:lnTo>
                    <a:pt x="5227" y="6756"/>
                  </a:lnTo>
                  <a:lnTo>
                    <a:pt x="6374" y="6884"/>
                  </a:lnTo>
                  <a:lnTo>
                    <a:pt x="7393" y="6629"/>
                  </a:lnTo>
                  <a:lnTo>
                    <a:pt x="8158" y="6374"/>
                  </a:lnTo>
                  <a:lnTo>
                    <a:pt x="8541" y="5992"/>
                  </a:lnTo>
                  <a:lnTo>
                    <a:pt x="8668" y="5609"/>
                  </a:lnTo>
                  <a:lnTo>
                    <a:pt x="8541" y="5227"/>
                  </a:lnTo>
                  <a:lnTo>
                    <a:pt x="8158" y="4844"/>
                  </a:lnTo>
                  <a:lnTo>
                    <a:pt x="7393" y="4462"/>
                  </a:lnTo>
                  <a:lnTo>
                    <a:pt x="6501" y="3825"/>
                  </a:lnTo>
                  <a:lnTo>
                    <a:pt x="5609" y="3060"/>
                  </a:lnTo>
                  <a:lnTo>
                    <a:pt x="4717" y="2168"/>
                  </a:lnTo>
                  <a:lnTo>
                    <a:pt x="4334" y="1658"/>
                  </a:lnTo>
                  <a:lnTo>
                    <a:pt x="4079" y="1148"/>
                  </a:lnTo>
                  <a:lnTo>
                    <a:pt x="3697" y="128"/>
                  </a:lnTo>
                  <a:lnTo>
                    <a:pt x="3569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30" name="Google Shape;953;p20"/>
            <p:cNvSpPr/>
            <p:nvPr/>
          </p:nvSpPr>
          <p:spPr>
            <a:xfrm>
              <a:off x="3609225" y="3476825"/>
              <a:ext cx="44650" cy="46675"/>
            </a:xfrm>
            <a:custGeom>
              <a:avLst/>
              <a:ahLst/>
              <a:rect l="l" t="t" r="r" b="b"/>
              <a:pathLst>
                <a:path w="1786" h="1867" extrusionOk="0">
                  <a:moveTo>
                    <a:pt x="661" y="0"/>
                  </a:moveTo>
                  <a:lnTo>
                    <a:pt x="766" y="210"/>
                  </a:lnTo>
                  <a:lnTo>
                    <a:pt x="638" y="210"/>
                  </a:lnTo>
                  <a:lnTo>
                    <a:pt x="511" y="337"/>
                  </a:lnTo>
                  <a:lnTo>
                    <a:pt x="256" y="210"/>
                  </a:lnTo>
                  <a:lnTo>
                    <a:pt x="1" y="82"/>
                  </a:lnTo>
                  <a:lnTo>
                    <a:pt x="1" y="82"/>
                  </a:lnTo>
                  <a:lnTo>
                    <a:pt x="128" y="337"/>
                  </a:lnTo>
                  <a:lnTo>
                    <a:pt x="766" y="1102"/>
                  </a:lnTo>
                  <a:lnTo>
                    <a:pt x="1148" y="1484"/>
                  </a:lnTo>
                  <a:lnTo>
                    <a:pt x="1658" y="1739"/>
                  </a:lnTo>
                  <a:lnTo>
                    <a:pt x="1785" y="1867"/>
                  </a:lnTo>
                  <a:lnTo>
                    <a:pt x="1785" y="1739"/>
                  </a:lnTo>
                  <a:lnTo>
                    <a:pt x="1148" y="975"/>
                  </a:lnTo>
                  <a:lnTo>
                    <a:pt x="66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31" name="Google Shape;954;p20"/>
            <p:cNvSpPr/>
            <p:nvPr/>
          </p:nvSpPr>
          <p:spPr>
            <a:xfrm>
              <a:off x="3061150" y="2886175"/>
              <a:ext cx="602275" cy="627775"/>
            </a:xfrm>
            <a:custGeom>
              <a:avLst/>
              <a:ahLst/>
              <a:rect l="l" t="t" r="r" b="b"/>
              <a:pathLst>
                <a:path w="24091" h="25111" extrusionOk="0">
                  <a:moveTo>
                    <a:pt x="10707" y="0"/>
                  </a:moveTo>
                  <a:lnTo>
                    <a:pt x="4589" y="1657"/>
                  </a:lnTo>
                  <a:lnTo>
                    <a:pt x="0" y="2677"/>
                  </a:lnTo>
                  <a:lnTo>
                    <a:pt x="383" y="4206"/>
                  </a:lnTo>
                  <a:lnTo>
                    <a:pt x="765" y="5863"/>
                  </a:lnTo>
                  <a:lnTo>
                    <a:pt x="1147" y="6756"/>
                  </a:lnTo>
                  <a:lnTo>
                    <a:pt x="1530" y="7521"/>
                  </a:lnTo>
                  <a:lnTo>
                    <a:pt x="2040" y="8285"/>
                  </a:lnTo>
                  <a:lnTo>
                    <a:pt x="2549" y="8923"/>
                  </a:lnTo>
                  <a:lnTo>
                    <a:pt x="3314" y="9560"/>
                  </a:lnTo>
                  <a:lnTo>
                    <a:pt x="4206" y="10070"/>
                  </a:lnTo>
                  <a:lnTo>
                    <a:pt x="6501" y="11472"/>
                  </a:lnTo>
                  <a:lnTo>
                    <a:pt x="11727" y="14531"/>
                  </a:lnTo>
                  <a:lnTo>
                    <a:pt x="11854" y="14913"/>
                  </a:lnTo>
                  <a:lnTo>
                    <a:pt x="11854" y="15296"/>
                  </a:lnTo>
                  <a:lnTo>
                    <a:pt x="11854" y="16316"/>
                  </a:lnTo>
                  <a:lnTo>
                    <a:pt x="12109" y="17973"/>
                  </a:lnTo>
                  <a:lnTo>
                    <a:pt x="12364" y="18865"/>
                  </a:lnTo>
                  <a:lnTo>
                    <a:pt x="12746" y="19884"/>
                  </a:lnTo>
                  <a:lnTo>
                    <a:pt x="13766" y="22306"/>
                  </a:lnTo>
                  <a:lnTo>
                    <a:pt x="14913" y="24983"/>
                  </a:lnTo>
                  <a:lnTo>
                    <a:pt x="15168" y="25110"/>
                  </a:lnTo>
                  <a:lnTo>
                    <a:pt x="16443" y="25110"/>
                  </a:lnTo>
                  <a:lnTo>
                    <a:pt x="17463" y="24728"/>
                  </a:lnTo>
                  <a:lnTo>
                    <a:pt x="17718" y="24601"/>
                  </a:lnTo>
                  <a:lnTo>
                    <a:pt x="17972" y="24346"/>
                  </a:lnTo>
                  <a:lnTo>
                    <a:pt x="17335" y="17973"/>
                  </a:lnTo>
                  <a:lnTo>
                    <a:pt x="16825" y="14021"/>
                  </a:lnTo>
                  <a:lnTo>
                    <a:pt x="16570" y="12619"/>
                  </a:lnTo>
                  <a:lnTo>
                    <a:pt x="16188" y="11727"/>
                  </a:lnTo>
                  <a:lnTo>
                    <a:pt x="16061" y="11344"/>
                  </a:lnTo>
                  <a:lnTo>
                    <a:pt x="15678" y="10835"/>
                  </a:lnTo>
                  <a:lnTo>
                    <a:pt x="14786" y="9942"/>
                  </a:lnTo>
                  <a:lnTo>
                    <a:pt x="13384" y="8795"/>
                  </a:lnTo>
                  <a:lnTo>
                    <a:pt x="17335" y="10962"/>
                  </a:lnTo>
                  <a:lnTo>
                    <a:pt x="17463" y="12237"/>
                  </a:lnTo>
                  <a:lnTo>
                    <a:pt x="17718" y="13511"/>
                  </a:lnTo>
                  <a:lnTo>
                    <a:pt x="18100" y="14786"/>
                  </a:lnTo>
                  <a:lnTo>
                    <a:pt x="18610" y="16188"/>
                  </a:lnTo>
                  <a:lnTo>
                    <a:pt x="19375" y="17845"/>
                  </a:lnTo>
                  <a:lnTo>
                    <a:pt x="21032" y="21414"/>
                  </a:lnTo>
                  <a:lnTo>
                    <a:pt x="21796" y="21414"/>
                  </a:lnTo>
                  <a:lnTo>
                    <a:pt x="22689" y="21287"/>
                  </a:lnTo>
                  <a:lnTo>
                    <a:pt x="23581" y="21032"/>
                  </a:lnTo>
                  <a:lnTo>
                    <a:pt x="24091" y="20777"/>
                  </a:lnTo>
                  <a:lnTo>
                    <a:pt x="23071" y="14149"/>
                  </a:lnTo>
                  <a:lnTo>
                    <a:pt x="22306" y="10070"/>
                  </a:lnTo>
                  <a:lnTo>
                    <a:pt x="21924" y="8540"/>
                  </a:lnTo>
                  <a:lnTo>
                    <a:pt x="21669" y="7648"/>
                  </a:lnTo>
                  <a:lnTo>
                    <a:pt x="21287" y="7266"/>
                  </a:lnTo>
                  <a:lnTo>
                    <a:pt x="20777" y="6756"/>
                  </a:lnTo>
                  <a:lnTo>
                    <a:pt x="19375" y="5481"/>
                  </a:lnTo>
                  <a:lnTo>
                    <a:pt x="17590" y="4206"/>
                  </a:lnTo>
                  <a:lnTo>
                    <a:pt x="15678" y="3059"/>
                  </a:lnTo>
                  <a:lnTo>
                    <a:pt x="12237" y="892"/>
                  </a:lnTo>
                  <a:lnTo>
                    <a:pt x="10707" y="0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32" name="Google Shape;955;p20"/>
            <p:cNvSpPr/>
            <p:nvPr/>
          </p:nvSpPr>
          <p:spPr>
            <a:xfrm>
              <a:off x="3061150" y="2886175"/>
              <a:ext cx="602275" cy="627775"/>
            </a:xfrm>
            <a:custGeom>
              <a:avLst/>
              <a:ahLst/>
              <a:rect l="l" t="t" r="r" b="b"/>
              <a:pathLst>
                <a:path w="24091" h="25111" fill="none" extrusionOk="0">
                  <a:moveTo>
                    <a:pt x="0" y="2677"/>
                  </a:moveTo>
                  <a:lnTo>
                    <a:pt x="4589" y="1657"/>
                  </a:lnTo>
                  <a:lnTo>
                    <a:pt x="10707" y="0"/>
                  </a:lnTo>
                  <a:lnTo>
                    <a:pt x="10707" y="0"/>
                  </a:lnTo>
                  <a:lnTo>
                    <a:pt x="12237" y="892"/>
                  </a:lnTo>
                  <a:lnTo>
                    <a:pt x="15678" y="3059"/>
                  </a:lnTo>
                  <a:lnTo>
                    <a:pt x="17590" y="4206"/>
                  </a:lnTo>
                  <a:lnTo>
                    <a:pt x="19375" y="5481"/>
                  </a:lnTo>
                  <a:lnTo>
                    <a:pt x="20777" y="6756"/>
                  </a:lnTo>
                  <a:lnTo>
                    <a:pt x="21287" y="7266"/>
                  </a:lnTo>
                  <a:lnTo>
                    <a:pt x="21669" y="7648"/>
                  </a:lnTo>
                  <a:lnTo>
                    <a:pt x="21669" y="7648"/>
                  </a:lnTo>
                  <a:lnTo>
                    <a:pt x="21924" y="8540"/>
                  </a:lnTo>
                  <a:lnTo>
                    <a:pt x="22306" y="10070"/>
                  </a:lnTo>
                  <a:lnTo>
                    <a:pt x="23071" y="14149"/>
                  </a:lnTo>
                  <a:lnTo>
                    <a:pt x="24091" y="20777"/>
                  </a:lnTo>
                  <a:lnTo>
                    <a:pt x="24091" y="20777"/>
                  </a:lnTo>
                  <a:lnTo>
                    <a:pt x="23581" y="21032"/>
                  </a:lnTo>
                  <a:lnTo>
                    <a:pt x="22689" y="21287"/>
                  </a:lnTo>
                  <a:lnTo>
                    <a:pt x="21796" y="21414"/>
                  </a:lnTo>
                  <a:lnTo>
                    <a:pt x="21032" y="21414"/>
                  </a:lnTo>
                  <a:lnTo>
                    <a:pt x="21032" y="21414"/>
                  </a:lnTo>
                  <a:lnTo>
                    <a:pt x="19375" y="17845"/>
                  </a:lnTo>
                  <a:lnTo>
                    <a:pt x="19375" y="17845"/>
                  </a:lnTo>
                  <a:lnTo>
                    <a:pt x="18610" y="16188"/>
                  </a:lnTo>
                  <a:lnTo>
                    <a:pt x="18100" y="14786"/>
                  </a:lnTo>
                  <a:lnTo>
                    <a:pt x="18100" y="14786"/>
                  </a:lnTo>
                  <a:lnTo>
                    <a:pt x="17718" y="13511"/>
                  </a:lnTo>
                  <a:lnTo>
                    <a:pt x="17463" y="12237"/>
                  </a:lnTo>
                  <a:lnTo>
                    <a:pt x="17335" y="10962"/>
                  </a:lnTo>
                  <a:lnTo>
                    <a:pt x="13384" y="8795"/>
                  </a:lnTo>
                  <a:lnTo>
                    <a:pt x="13384" y="8795"/>
                  </a:lnTo>
                  <a:lnTo>
                    <a:pt x="14786" y="9942"/>
                  </a:lnTo>
                  <a:lnTo>
                    <a:pt x="15678" y="10835"/>
                  </a:lnTo>
                  <a:lnTo>
                    <a:pt x="16061" y="11344"/>
                  </a:lnTo>
                  <a:lnTo>
                    <a:pt x="16188" y="11727"/>
                  </a:lnTo>
                  <a:lnTo>
                    <a:pt x="16188" y="11727"/>
                  </a:lnTo>
                  <a:lnTo>
                    <a:pt x="16570" y="12619"/>
                  </a:lnTo>
                  <a:lnTo>
                    <a:pt x="16825" y="14021"/>
                  </a:lnTo>
                  <a:lnTo>
                    <a:pt x="17335" y="17973"/>
                  </a:lnTo>
                  <a:lnTo>
                    <a:pt x="17972" y="24346"/>
                  </a:lnTo>
                  <a:lnTo>
                    <a:pt x="17972" y="24346"/>
                  </a:lnTo>
                  <a:lnTo>
                    <a:pt x="17718" y="24601"/>
                  </a:lnTo>
                  <a:lnTo>
                    <a:pt x="17463" y="24728"/>
                  </a:lnTo>
                  <a:lnTo>
                    <a:pt x="16443" y="25110"/>
                  </a:lnTo>
                  <a:lnTo>
                    <a:pt x="15551" y="25110"/>
                  </a:lnTo>
                  <a:lnTo>
                    <a:pt x="15168" y="25110"/>
                  </a:lnTo>
                  <a:lnTo>
                    <a:pt x="14913" y="24983"/>
                  </a:lnTo>
                  <a:lnTo>
                    <a:pt x="14913" y="24983"/>
                  </a:lnTo>
                  <a:lnTo>
                    <a:pt x="13766" y="22306"/>
                  </a:lnTo>
                  <a:lnTo>
                    <a:pt x="12746" y="19884"/>
                  </a:lnTo>
                  <a:lnTo>
                    <a:pt x="12746" y="19884"/>
                  </a:lnTo>
                  <a:lnTo>
                    <a:pt x="12364" y="18865"/>
                  </a:lnTo>
                  <a:lnTo>
                    <a:pt x="12109" y="17973"/>
                  </a:lnTo>
                  <a:lnTo>
                    <a:pt x="11854" y="16316"/>
                  </a:lnTo>
                  <a:lnTo>
                    <a:pt x="11854" y="15296"/>
                  </a:lnTo>
                  <a:lnTo>
                    <a:pt x="11854" y="14913"/>
                  </a:lnTo>
                  <a:lnTo>
                    <a:pt x="11727" y="14531"/>
                  </a:lnTo>
                  <a:lnTo>
                    <a:pt x="11727" y="14531"/>
                  </a:lnTo>
                  <a:lnTo>
                    <a:pt x="6501" y="11472"/>
                  </a:lnTo>
                  <a:lnTo>
                    <a:pt x="6501" y="11472"/>
                  </a:lnTo>
                  <a:lnTo>
                    <a:pt x="4206" y="10070"/>
                  </a:lnTo>
                  <a:lnTo>
                    <a:pt x="3314" y="9560"/>
                  </a:lnTo>
                  <a:lnTo>
                    <a:pt x="2549" y="8923"/>
                  </a:lnTo>
                  <a:lnTo>
                    <a:pt x="2549" y="8923"/>
                  </a:lnTo>
                  <a:lnTo>
                    <a:pt x="2040" y="8285"/>
                  </a:lnTo>
                  <a:lnTo>
                    <a:pt x="1530" y="7521"/>
                  </a:lnTo>
                  <a:lnTo>
                    <a:pt x="1147" y="6756"/>
                  </a:lnTo>
                  <a:lnTo>
                    <a:pt x="765" y="5863"/>
                  </a:lnTo>
                  <a:lnTo>
                    <a:pt x="383" y="4206"/>
                  </a:lnTo>
                  <a:lnTo>
                    <a:pt x="0" y="2677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33" name="Google Shape;956;p20"/>
            <p:cNvSpPr/>
            <p:nvPr/>
          </p:nvSpPr>
          <p:spPr>
            <a:xfrm>
              <a:off x="3077075" y="2895725"/>
              <a:ext cx="586350" cy="618225"/>
            </a:xfrm>
            <a:custGeom>
              <a:avLst/>
              <a:ahLst/>
              <a:rect l="l" t="t" r="r" b="b"/>
              <a:pathLst>
                <a:path w="23454" h="24729" extrusionOk="0">
                  <a:moveTo>
                    <a:pt x="4079" y="4717"/>
                  </a:moveTo>
                  <a:lnTo>
                    <a:pt x="4207" y="4972"/>
                  </a:lnTo>
                  <a:lnTo>
                    <a:pt x="4334" y="4717"/>
                  </a:lnTo>
                  <a:close/>
                  <a:moveTo>
                    <a:pt x="10580" y="1"/>
                  </a:moveTo>
                  <a:lnTo>
                    <a:pt x="10325" y="638"/>
                  </a:lnTo>
                  <a:lnTo>
                    <a:pt x="9688" y="1658"/>
                  </a:lnTo>
                  <a:lnTo>
                    <a:pt x="9305" y="2167"/>
                  </a:lnTo>
                  <a:lnTo>
                    <a:pt x="8668" y="2805"/>
                  </a:lnTo>
                  <a:lnTo>
                    <a:pt x="7903" y="3315"/>
                  </a:lnTo>
                  <a:lnTo>
                    <a:pt x="7011" y="3824"/>
                  </a:lnTo>
                  <a:lnTo>
                    <a:pt x="5991" y="6246"/>
                  </a:lnTo>
                  <a:lnTo>
                    <a:pt x="5481" y="7266"/>
                  </a:lnTo>
                  <a:lnTo>
                    <a:pt x="4972" y="7903"/>
                  </a:lnTo>
                  <a:lnTo>
                    <a:pt x="4589" y="8158"/>
                  </a:lnTo>
                  <a:lnTo>
                    <a:pt x="4207" y="8286"/>
                  </a:lnTo>
                  <a:lnTo>
                    <a:pt x="3697" y="8158"/>
                  </a:lnTo>
                  <a:lnTo>
                    <a:pt x="3315" y="8031"/>
                  </a:lnTo>
                  <a:lnTo>
                    <a:pt x="2805" y="7393"/>
                  </a:lnTo>
                  <a:lnTo>
                    <a:pt x="2040" y="6501"/>
                  </a:lnTo>
                  <a:lnTo>
                    <a:pt x="1148" y="5609"/>
                  </a:lnTo>
                  <a:lnTo>
                    <a:pt x="510" y="4972"/>
                  </a:lnTo>
                  <a:lnTo>
                    <a:pt x="0" y="4844"/>
                  </a:lnTo>
                  <a:lnTo>
                    <a:pt x="255" y="5864"/>
                  </a:lnTo>
                  <a:lnTo>
                    <a:pt x="765" y="6756"/>
                  </a:lnTo>
                  <a:lnTo>
                    <a:pt x="1275" y="7648"/>
                  </a:lnTo>
                  <a:lnTo>
                    <a:pt x="1912" y="8541"/>
                  </a:lnTo>
                  <a:lnTo>
                    <a:pt x="2677" y="9178"/>
                  </a:lnTo>
                  <a:lnTo>
                    <a:pt x="3569" y="9688"/>
                  </a:lnTo>
                  <a:lnTo>
                    <a:pt x="5864" y="11090"/>
                  </a:lnTo>
                  <a:lnTo>
                    <a:pt x="11090" y="14149"/>
                  </a:lnTo>
                  <a:lnTo>
                    <a:pt x="11217" y="14531"/>
                  </a:lnTo>
                  <a:lnTo>
                    <a:pt x="11217" y="14914"/>
                  </a:lnTo>
                  <a:lnTo>
                    <a:pt x="11217" y="15934"/>
                  </a:lnTo>
                  <a:lnTo>
                    <a:pt x="11472" y="17591"/>
                  </a:lnTo>
                  <a:lnTo>
                    <a:pt x="11727" y="18483"/>
                  </a:lnTo>
                  <a:lnTo>
                    <a:pt x="12109" y="19502"/>
                  </a:lnTo>
                  <a:lnTo>
                    <a:pt x="13129" y="21924"/>
                  </a:lnTo>
                  <a:lnTo>
                    <a:pt x="14276" y="24601"/>
                  </a:lnTo>
                  <a:lnTo>
                    <a:pt x="14531" y="24728"/>
                  </a:lnTo>
                  <a:lnTo>
                    <a:pt x="15678" y="24728"/>
                  </a:lnTo>
                  <a:lnTo>
                    <a:pt x="16316" y="24601"/>
                  </a:lnTo>
                  <a:lnTo>
                    <a:pt x="16953" y="24346"/>
                  </a:lnTo>
                  <a:lnTo>
                    <a:pt x="17335" y="23964"/>
                  </a:lnTo>
                  <a:lnTo>
                    <a:pt x="16953" y="20522"/>
                  </a:lnTo>
                  <a:lnTo>
                    <a:pt x="16698" y="17591"/>
                  </a:lnTo>
                  <a:lnTo>
                    <a:pt x="16188" y="13639"/>
                  </a:lnTo>
                  <a:lnTo>
                    <a:pt x="15933" y="12237"/>
                  </a:lnTo>
                  <a:lnTo>
                    <a:pt x="15551" y="11345"/>
                  </a:lnTo>
                  <a:lnTo>
                    <a:pt x="15424" y="10962"/>
                  </a:lnTo>
                  <a:lnTo>
                    <a:pt x="15041" y="10453"/>
                  </a:lnTo>
                  <a:lnTo>
                    <a:pt x="14149" y="9560"/>
                  </a:lnTo>
                  <a:lnTo>
                    <a:pt x="12747" y="8413"/>
                  </a:lnTo>
                  <a:lnTo>
                    <a:pt x="8795" y="5481"/>
                  </a:lnTo>
                  <a:lnTo>
                    <a:pt x="9050" y="5227"/>
                  </a:lnTo>
                  <a:lnTo>
                    <a:pt x="9433" y="4589"/>
                  </a:lnTo>
                  <a:lnTo>
                    <a:pt x="9943" y="3442"/>
                  </a:lnTo>
                  <a:lnTo>
                    <a:pt x="10198" y="2805"/>
                  </a:lnTo>
                  <a:lnTo>
                    <a:pt x="10325" y="2040"/>
                  </a:lnTo>
                  <a:lnTo>
                    <a:pt x="10325" y="2295"/>
                  </a:lnTo>
                  <a:lnTo>
                    <a:pt x="10325" y="2932"/>
                  </a:lnTo>
                  <a:lnTo>
                    <a:pt x="10198" y="4079"/>
                  </a:lnTo>
                  <a:lnTo>
                    <a:pt x="9688" y="5481"/>
                  </a:lnTo>
                  <a:lnTo>
                    <a:pt x="12874" y="7903"/>
                  </a:lnTo>
                  <a:lnTo>
                    <a:pt x="16698" y="10580"/>
                  </a:lnTo>
                  <a:lnTo>
                    <a:pt x="16826" y="11855"/>
                  </a:lnTo>
                  <a:lnTo>
                    <a:pt x="17081" y="13129"/>
                  </a:lnTo>
                  <a:lnTo>
                    <a:pt x="17463" y="14404"/>
                  </a:lnTo>
                  <a:lnTo>
                    <a:pt x="17973" y="15806"/>
                  </a:lnTo>
                  <a:lnTo>
                    <a:pt x="18738" y="17463"/>
                  </a:lnTo>
                  <a:lnTo>
                    <a:pt x="20395" y="21032"/>
                  </a:lnTo>
                  <a:lnTo>
                    <a:pt x="21414" y="21032"/>
                  </a:lnTo>
                  <a:lnTo>
                    <a:pt x="22179" y="20905"/>
                  </a:lnTo>
                  <a:lnTo>
                    <a:pt x="22944" y="20650"/>
                  </a:lnTo>
                  <a:lnTo>
                    <a:pt x="23454" y="20395"/>
                  </a:lnTo>
                  <a:lnTo>
                    <a:pt x="22944" y="16953"/>
                  </a:lnTo>
                  <a:lnTo>
                    <a:pt x="22434" y="13512"/>
                  </a:lnTo>
                  <a:lnTo>
                    <a:pt x="21669" y="9560"/>
                  </a:lnTo>
                  <a:lnTo>
                    <a:pt x="21287" y="8158"/>
                  </a:lnTo>
                  <a:lnTo>
                    <a:pt x="21032" y="7266"/>
                  </a:lnTo>
                  <a:lnTo>
                    <a:pt x="20395" y="6501"/>
                  </a:lnTo>
                  <a:lnTo>
                    <a:pt x="19247" y="5481"/>
                  </a:lnTo>
                  <a:lnTo>
                    <a:pt x="17718" y="4462"/>
                  </a:lnTo>
                  <a:lnTo>
                    <a:pt x="16188" y="3315"/>
                  </a:lnTo>
                  <a:lnTo>
                    <a:pt x="13002" y="1403"/>
                  </a:lnTo>
                  <a:lnTo>
                    <a:pt x="10580" y="1"/>
                  </a:lnTo>
                  <a:close/>
                </a:path>
              </a:pathLst>
            </a:custGeom>
            <a:solidFill>
              <a:srgbClr val="446B6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34" name="Google Shape;957;p20"/>
            <p:cNvSpPr/>
            <p:nvPr/>
          </p:nvSpPr>
          <p:spPr>
            <a:xfrm>
              <a:off x="3179050" y="3013625"/>
              <a:ext cx="6400" cy="6400"/>
            </a:xfrm>
            <a:custGeom>
              <a:avLst/>
              <a:ahLst/>
              <a:rect l="l" t="t" r="r" b="b"/>
              <a:pathLst>
                <a:path w="256" h="256" fill="none" extrusionOk="0">
                  <a:moveTo>
                    <a:pt x="255" y="1"/>
                  </a:moveTo>
                  <a:lnTo>
                    <a:pt x="255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28" y="256"/>
                  </a:lnTo>
                  <a:lnTo>
                    <a:pt x="255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35" name="Google Shape;958;p20"/>
            <p:cNvSpPr/>
            <p:nvPr/>
          </p:nvSpPr>
          <p:spPr>
            <a:xfrm>
              <a:off x="3296950" y="2946700"/>
              <a:ext cx="197600" cy="213550"/>
            </a:xfrm>
            <a:custGeom>
              <a:avLst/>
              <a:ahLst/>
              <a:rect l="l" t="t" r="r" b="b"/>
              <a:pathLst>
                <a:path w="7904" h="8542" fill="none" extrusionOk="0">
                  <a:moveTo>
                    <a:pt x="7903" y="8541"/>
                  </a:moveTo>
                  <a:lnTo>
                    <a:pt x="3952" y="6374"/>
                  </a:lnTo>
                  <a:lnTo>
                    <a:pt x="0" y="3442"/>
                  </a:lnTo>
                  <a:lnTo>
                    <a:pt x="0" y="3442"/>
                  </a:lnTo>
                  <a:lnTo>
                    <a:pt x="255" y="3188"/>
                  </a:lnTo>
                  <a:lnTo>
                    <a:pt x="638" y="2550"/>
                  </a:lnTo>
                  <a:lnTo>
                    <a:pt x="1148" y="1403"/>
                  </a:lnTo>
                  <a:lnTo>
                    <a:pt x="1403" y="766"/>
                  </a:lnTo>
                  <a:lnTo>
                    <a:pt x="1530" y="1"/>
                  </a:lnTo>
                  <a:lnTo>
                    <a:pt x="1530" y="1"/>
                  </a:lnTo>
                  <a:lnTo>
                    <a:pt x="1530" y="256"/>
                  </a:lnTo>
                  <a:lnTo>
                    <a:pt x="1530" y="893"/>
                  </a:lnTo>
                  <a:lnTo>
                    <a:pt x="1403" y="2040"/>
                  </a:lnTo>
                  <a:lnTo>
                    <a:pt x="893" y="3442"/>
                  </a:lnTo>
                  <a:lnTo>
                    <a:pt x="4079" y="5864"/>
                  </a:lnTo>
                  <a:lnTo>
                    <a:pt x="7903" y="854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36" name="Google Shape;959;p20"/>
            <p:cNvSpPr/>
            <p:nvPr/>
          </p:nvSpPr>
          <p:spPr>
            <a:xfrm>
              <a:off x="3077075" y="2895725"/>
              <a:ext cx="586350" cy="618225"/>
            </a:xfrm>
            <a:custGeom>
              <a:avLst/>
              <a:ahLst/>
              <a:rect l="l" t="t" r="r" b="b"/>
              <a:pathLst>
                <a:path w="23454" h="24729" fill="none" extrusionOk="0">
                  <a:moveTo>
                    <a:pt x="10580" y="1"/>
                  </a:moveTo>
                  <a:lnTo>
                    <a:pt x="10580" y="1"/>
                  </a:lnTo>
                  <a:lnTo>
                    <a:pt x="10325" y="638"/>
                  </a:lnTo>
                  <a:lnTo>
                    <a:pt x="9688" y="1658"/>
                  </a:lnTo>
                  <a:lnTo>
                    <a:pt x="9305" y="2167"/>
                  </a:lnTo>
                  <a:lnTo>
                    <a:pt x="8668" y="2805"/>
                  </a:lnTo>
                  <a:lnTo>
                    <a:pt x="7903" y="3315"/>
                  </a:lnTo>
                  <a:lnTo>
                    <a:pt x="7011" y="3824"/>
                  </a:lnTo>
                  <a:lnTo>
                    <a:pt x="7011" y="3824"/>
                  </a:lnTo>
                  <a:lnTo>
                    <a:pt x="5991" y="6246"/>
                  </a:lnTo>
                  <a:lnTo>
                    <a:pt x="5481" y="7266"/>
                  </a:lnTo>
                  <a:lnTo>
                    <a:pt x="4972" y="7903"/>
                  </a:lnTo>
                  <a:lnTo>
                    <a:pt x="4972" y="7903"/>
                  </a:lnTo>
                  <a:lnTo>
                    <a:pt x="4589" y="8158"/>
                  </a:lnTo>
                  <a:lnTo>
                    <a:pt x="4207" y="8286"/>
                  </a:lnTo>
                  <a:lnTo>
                    <a:pt x="4207" y="8286"/>
                  </a:lnTo>
                  <a:lnTo>
                    <a:pt x="3697" y="8158"/>
                  </a:lnTo>
                  <a:lnTo>
                    <a:pt x="3315" y="8031"/>
                  </a:lnTo>
                  <a:lnTo>
                    <a:pt x="3315" y="8031"/>
                  </a:lnTo>
                  <a:lnTo>
                    <a:pt x="2805" y="7393"/>
                  </a:lnTo>
                  <a:lnTo>
                    <a:pt x="2040" y="6501"/>
                  </a:lnTo>
                  <a:lnTo>
                    <a:pt x="2040" y="6501"/>
                  </a:lnTo>
                  <a:lnTo>
                    <a:pt x="1148" y="5609"/>
                  </a:lnTo>
                  <a:lnTo>
                    <a:pt x="510" y="4972"/>
                  </a:lnTo>
                  <a:lnTo>
                    <a:pt x="510" y="4972"/>
                  </a:lnTo>
                  <a:lnTo>
                    <a:pt x="0" y="4844"/>
                  </a:lnTo>
                  <a:lnTo>
                    <a:pt x="0" y="4844"/>
                  </a:lnTo>
                  <a:lnTo>
                    <a:pt x="255" y="5864"/>
                  </a:lnTo>
                  <a:lnTo>
                    <a:pt x="765" y="6756"/>
                  </a:lnTo>
                  <a:lnTo>
                    <a:pt x="1275" y="7648"/>
                  </a:lnTo>
                  <a:lnTo>
                    <a:pt x="1912" y="8541"/>
                  </a:lnTo>
                  <a:lnTo>
                    <a:pt x="1912" y="8541"/>
                  </a:lnTo>
                  <a:lnTo>
                    <a:pt x="2677" y="9178"/>
                  </a:lnTo>
                  <a:lnTo>
                    <a:pt x="3569" y="9688"/>
                  </a:lnTo>
                  <a:lnTo>
                    <a:pt x="5864" y="11090"/>
                  </a:lnTo>
                  <a:lnTo>
                    <a:pt x="5864" y="11090"/>
                  </a:lnTo>
                  <a:lnTo>
                    <a:pt x="11090" y="14149"/>
                  </a:lnTo>
                  <a:lnTo>
                    <a:pt x="11090" y="14149"/>
                  </a:lnTo>
                  <a:lnTo>
                    <a:pt x="11217" y="14531"/>
                  </a:lnTo>
                  <a:lnTo>
                    <a:pt x="11217" y="14914"/>
                  </a:lnTo>
                  <a:lnTo>
                    <a:pt x="11217" y="15934"/>
                  </a:lnTo>
                  <a:lnTo>
                    <a:pt x="11472" y="17591"/>
                  </a:lnTo>
                  <a:lnTo>
                    <a:pt x="11727" y="18483"/>
                  </a:lnTo>
                  <a:lnTo>
                    <a:pt x="12109" y="19502"/>
                  </a:lnTo>
                  <a:lnTo>
                    <a:pt x="12109" y="19502"/>
                  </a:lnTo>
                  <a:lnTo>
                    <a:pt x="13129" y="21924"/>
                  </a:lnTo>
                  <a:lnTo>
                    <a:pt x="14276" y="24601"/>
                  </a:lnTo>
                  <a:lnTo>
                    <a:pt x="14276" y="24601"/>
                  </a:lnTo>
                  <a:lnTo>
                    <a:pt x="14531" y="24728"/>
                  </a:lnTo>
                  <a:lnTo>
                    <a:pt x="14914" y="24728"/>
                  </a:lnTo>
                  <a:lnTo>
                    <a:pt x="14914" y="24728"/>
                  </a:lnTo>
                  <a:lnTo>
                    <a:pt x="15678" y="24728"/>
                  </a:lnTo>
                  <a:lnTo>
                    <a:pt x="16316" y="24601"/>
                  </a:lnTo>
                  <a:lnTo>
                    <a:pt x="16953" y="24346"/>
                  </a:lnTo>
                  <a:lnTo>
                    <a:pt x="17335" y="23964"/>
                  </a:lnTo>
                  <a:lnTo>
                    <a:pt x="17335" y="23964"/>
                  </a:lnTo>
                  <a:lnTo>
                    <a:pt x="16953" y="20522"/>
                  </a:lnTo>
                  <a:lnTo>
                    <a:pt x="16953" y="20522"/>
                  </a:lnTo>
                  <a:lnTo>
                    <a:pt x="16698" y="17591"/>
                  </a:lnTo>
                  <a:lnTo>
                    <a:pt x="16698" y="17591"/>
                  </a:lnTo>
                  <a:lnTo>
                    <a:pt x="16188" y="13639"/>
                  </a:lnTo>
                  <a:lnTo>
                    <a:pt x="15933" y="12237"/>
                  </a:lnTo>
                  <a:lnTo>
                    <a:pt x="15551" y="11345"/>
                  </a:lnTo>
                  <a:lnTo>
                    <a:pt x="15551" y="11345"/>
                  </a:lnTo>
                  <a:lnTo>
                    <a:pt x="15424" y="10962"/>
                  </a:lnTo>
                  <a:lnTo>
                    <a:pt x="15041" y="10453"/>
                  </a:lnTo>
                  <a:lnTo>
                    <a:pt x="14149" y="9560"/>
                  </a:lnTo>
                  <a:lnTo>
                    <a:pt x="12747" y="8413"/>
                  </a:lnTo>
                  <a:lnTo>
                    <a:pt x="12747" y="8413"/>
                  </a:lnTo>
                  <a:lnTo>
                    <a:pt x="12747" y="8413"/>
                  </a:lnTo>
                  <a:lnTo>
                    <a:pt x="16698" y="10580"/>
                  </a:lnTo>
                  <a:lnTo>
                    <a:pt x="16698" y="10580"/>
                  </a:lnTo>
                  <a:lnTo>
                    <a:pt x="16826" y="11855"/>
                  </a:lnTo>
                  <a:lnTo>
                    <a:pt x="17081" y="13129"/>
                  </a:lnTo>
                  <a:lnTo>
                    <a:pt x="17463" y="14404"/>
                  </a:lnTo>
                  <a:lnTo>
                    <a:pt x="17463" y="14404"/>
                  </a:lnTo>
                  <a:lnTo>
                    <a:pt x="17973" y="15806"/>
                  </a:lnTo>
                  <a:lnTo>
                    <a:pt x="18738" y="17463"/>
                  </a:lnTo>
                  <a:lnTo>
                    <a:pt x="18738" y="17463"/>
                  </a:lnTo>
                  <a:lnTo>
                    <a:pt x="20395" y="21032"/>
                  </a:lnTo>
                  <a:lnTo>
                    <a:pt x="20395" y="21032"/>
                  </a:lnTo>
                  <a:lnTo>
                    <a:pt x="20650" y="21032"/>
                  </a:lnTo>
                  <a:lnTo>
                    <a:pt x="20650" y="21032"/>
                  </a:lnTo>
                  <a:lnTo>
                    <a:pt x="21414" y="21032"/>
                  </a:lnTo>
                  <a:lnTo>
                    <a:pt x="22179" y="20905"/>
                  </a:lnTo>
                  <a:lnTo>
                    <a:pt x="22944" y="20650"/>
                  </a:lnTo>
                  <a:lnTo>
                    <a:pt x="23454" y="20395"/>
                  </a:lnTo>
                  <a:lnTo>
                    <a:pt x="23454" y="20395"/>
                  </a:lnTo>
                  <a:lnTo>
                    <a:pt x="22944" y="16953"/>
                  </a:lnTo>
                  <a:lnTo>
                    <a:pt x="22944" y="16953"/>
                  </a:lnTo>
                  <a:lnTo>
                    <a:pt x="22434" y="13512"/>
                  </a:lnTo>
                  <a:lnTo>
                    <a:pt x="22434" y="13512"/>
                  </a:lnTo>
                  <a:lnTo>
                    <a:pt x="21669" y="9560"/>
                  </a:lnTo>
                  <a:lnTo>
                    <a:pt x="21287" y="8158"/>
                  </a:lnTo>
                  <a:lnTo>
                    <a:pt x="21032" y="7266"/>
                  </a:lnTo>
                  <a:lnTo>
                    <a:pt x="21032" y="7266"/>
                  </a:lnTo>
                  <a:lnTo>
                    <a:pt x="20395" y="6501"/>
                  </a:lnTo>
                  <a:lnTo>
                    <a:pt x="19247" y="5481"/>
                  </a:lnTo>
                  <a:lnTo>
                    <a:pt x="17718" y="4462"/>
                  </a:lnTo>
                  <a:lnTo>
                    <a:pt x="16188" y="3315"/>
                  </a:lnTo>
                  <a:lnTo>
                    <a:pt x="13002" y="1403"/>
                  </a:lnTo>
                  <a:lnTo>
                    <a:pt x="10580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37" name="Google Shape;960;p20"/>
            <p:cNvSpPr/>
            <p:nvPr/>
          </p:nvSpPr>
          <p:spPr>
            <a:xfrm>
              <a:off x="3296950" y="2946700"/>
              <a:ext cx="197600" cy="213550"/>
            </a:xfrm>
            <a:custGeom>
              <a:avLst/>
              <a:ahLst/>
              <a:rect l="l" t="t" r="r" b="b"/>
              <a:pathLst>
                <a:path w="7904" h="8542" extrusionOk="0">
                  <a:moveTo>
                    <a:pt x="1530" y="1"/>
                  </a:moveTo>
                  <a:lnTo>
                    <a:pt x="1403" y="766"/>
                  </a:lnTo>
                  <a:lnTo>
                    <a:pt x="1148" y="1403"/>
                  </a:lnTo>
                  <a:lnTo>
                    <a:pt x="638" y="2550"/>
                  </a:lnTo>
                  <a:lnTo>
                    <a:pt x="255" y="3188"/>
                  </a:lnTo>
                  <a:lnTo>
                    <a:pt x="0" y="3442"/>
                  </a:lnTo>
                  <a:lnTo>
                    <a:pt x="3952" y="6374"/>
                  </a:lnTo>
                  <a:lnTo>
                    <a:pt x="7903" y="8541"/>
                  </a:lnTo>
                  <a:lnTo>
                    <a:pt x="7903" y="8541"/>
                  </a:lnTo>
                  <a:lnTo>
                    <a:pt x="4079" y="5864"/>
                  </a:lnTo>
                  <a:lnTo>
                    <a:pt x="893" y="3442"/>
                  </a:lnTo>
                  <a:lnTo>
                    <a:pt x="1403" y="2040"/>
                  </a:lnTo>
                  <a:lnTo>
                    <a:pt x="1530" y="893"/>
                  </a:lnTo>
                  <a:lnTo>
                    <a:pt x="1530" y="256"/>
                  </a:lnTo>
                  <a:lnTo>
                    <a:pt x="1530" y="1"/>
                  </a:lnTo>
                  <a:close/>
                </a:path>
              </a:pathLst>
            </a:custGeom>
            <a:solidFill>
              <a:srgbClr val="3A5B5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38" name="Google Shape;961;p20"/>
            <p:cNvSpPr/>
            <p:nvPr/>
          </p:nvSpPr>
          <p:spPr>
            <a:xfrm>
              <a:off x="3296950" y="2946700"/>
              <a:ext cx="197600" cy="213550"/>
            </a:xfrm>
            <a:custGeom>
              <a:avLst/>
              <a:ahLst/>
              <a:rect l="l" t="t" r="r" b="b"/>
              <a:pathLst>
                <a:path w="7904" h="8542" fill="none" extrusionOk="0">
                  <a:moveTo>
                    <a:pt x="1530" y="1"/>
                  </a:moveTo>
                  <a:lnTo>
                    <a:pt x="1530" y="1"/>
                  </a:lnTo>
                  <a:lnTo>
                    <a:pt x="1403" y="766"/>
                  </a:lnTo>
                  <a:lnTo>
                    <a:pt x="1148" y="1403"/>
                  </a:lnTo>
                  <a:lnTo>
                    <a:pt x="638" y="2550"/>
                  </a:lnTo>
                  <a:lnTo>
                    <a:pt x="255" y="3188"/>
                  </a:lnTo>
                  <a:lnTo>
                    <a:pt x="0" y="3442"/>
                  </a:lnTo>
                  <a:lnTo>
                    <a:pt x="3952" y="6374"/>
                  </a:lnTo>
                  <a:lnTo>
                    <a:pt x="7903" y="8541"/>
                  </a:lnTo>
                  <a:lnTo>
                    <a:pt x="4079" y="5864"/>
                  </a:lnTo>
                  <a:lnTo>
                    <a:pt x="893" y="3442"/>
                  </a:lnTo>
                  <a:lnTo>
                    <a:pt x="893" y="3442"/>
                  </a:lnTo>
                  <a:lnTo>
                    <a:pt x="1403" y="2040"/>
                  </a:lnTo>
                  <a:lnTo>
                    <a:pt x="1530" y="893"/>
                  </a:lnTo>
                  <a:lnTo>
                    <a:pt x="1530" y="256"/>
                  </a:lnTo>
                  <a:lnTo>
                    <a:pt x="1530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39" name="Google Shape;962;p20"/>
            <p:cNvSpPr/>
            <p:nvPr/>
          </p:nvSpPr>
          <p:spPr>
            <a:xfrm>
              <a:off x="3242775" y="2589825"/>
              <a:ext cx="430225" cy="299550"/>
            </a:xfrm>
            <a:custGeom>
              <a:avLst/>
              <a:ahLst/>
              <a:rect l="l" t="t" r="r" b="b"/>
              <a:pathLst>
                <a:path w="17209" h="11982" extrusionOk="0">
                  <a:moveTo>
                    <a:pt x="1" y="0"/>
                  </a:moveTo>
                  <a:lnTo>
                    <a:pt x="1530" y="5991"/>
                  </a:lnTo>
                  <a:lnTo>
                    <a:pt x="3824" y="8413"/>
                  </a:lnTo>
                  <a:lnTo>
                    <a:pt x="6629" y="11344"/>
                  </a:lnTo>
                  <a:lnTo>
                    <a:pt x="7266" y="11727"/>
                  </a:lnTo>
                  <a:lnTo>
                    <a:pt x="7903" y="11982"/>
                  </a:lnTo>
                  <a:lnTo>
                    <a:pt x="8158" y="11854"/>
                  </a:lnTo>
                  <a:lnTo>
                    <a:pt x="8541" y="11727"/>
                  </a:lnTo>
                  <a:lnTo>
                    <a:pt x="9433" y="11217"/>
                  </a:lnTo>
                  <a:lnTo>
                    <a:pt x="12110" y="8923"/>
                  </a:lnTo>
                  <a:lnTo>
                    <a:pt x="14276" y="6883"/>
                  </a:lnTo>
                  <a:lnTo>
                    <a:pt x="15551" y="5736"/>
                  </a:lnTo>
                  <a:lnTo>
                    <a:pt x="16188" y="5226"/>
                  </a:lnTo>
                  <a:lnTo>
                    <a:pt x="16698" y="4716"/>
                  </a:lnTo>
                  <a:lnTo>
                    <a:pt x="16953" y="4206"/>
                  </a:lnTo>
                  <a:lnTo>
                    <a:pt x="17208" y="3824"/>
                  </a:lnTo>
                  <a:lnTo>
                    <a:pt x="17208" y="3314"/>
                  </a:lnTo>
                  <a:lnTo>
                    <a:pt x="17208" y="2804"/>
                  </a:lnTo>
                  <a:lnTo>
                    <a:pt x="17081" y="2294"/>
                  </a:lnTo>
                  <a:lnTo>
                    <a:pt x="16953" y="1912"/>
                  </a:lnTo>
                  <a:lnTo>
                    <a:pt x="16698" y="1657"/>
                  </a:lnTo>
                  <a:lnTo>
                    <a:pt x="16316" y="1530"/>
                  </a:lnTo>
                  <a:lnTo>
                    <a:pt x="16061" y="1657"/>
                  </a:lnTo>
                  <a:lnTo>
                    <a:pt x="15679" y="1785"/>
                  </a:lnTo>
                  <a:lnTo>
                    <a:pt x="15169" y="2422"/>
                  </a:lnTo>
                  <a:lnTo>
                    <a:pt x="13767" y="3697"/>
                  </a:lnTo>
                  <a:lnTo>
                    <a:pt x="13894" y="3314"/>
                  </a:lnTo>
                  <a:lnTo>
                    <a:pt x="14022" y="2804"/>
                  </a:lnTo>
                  <a:lnTo>
                    <a:pt x="14022" y="2549"/>
                  </a:lnTo>
                  <a:lnTo>
                    <a:pt x="14022" y="2294"/>
                  </a:lnTo>
                  <a:lnTo>
                    <a:pt x="13894" y="2039"/>
                  </a:lnTo>
                  <a:lnTo>
                    <a:pt x="13767" y="1912"/>
                  </a:lnTo>
                  <a:lnTo>
                    <a:pt x="13639" y="1912"/>
                  </a:lnTo>
                  <a:lnTo>
                    <a:pt x="13512" y="2167"/>
                  </a:lnTo>
                  <a:lnTo>
                    <a:pt x="13257" y="2422"/>
                  </a:lnTo>
                  <a:lnTo>
                    <a:pt x="12747" y="3569"/>
                  </a:lnTo>
                  <a:lnTo>
                    <a:pt x="12492" y="4334"/>
                  </a:lnTo>
                  <a:lnTo>
                    <a:pt x="12364" y="4844"/>
                  </a:lnTo>
                  <a:lnTo>
                    <a:pt x="12110" y="5354"/>
                  </a:lnTo>
                  <a:lnTo>
                    <a:pt x="11217" y="6246"/>
                  </a:lnTo>
                  <a:lnTo>
                    <a:pt x="9943" y="7138"/>
                  </a:lnTo>
                  <a:lnTo>
                    <a:pt x="8286" y="8158"/>
                  </a:lnTo>
                  <a:lnTo>
                    <a:pt x="4207" y="2549"/>
                  </a:lnTo>
                  <a:lnTo>
                    <a:pt x="2932" y="1020"/>
                  </a:lnTo>
                  <a:lnTo>
                    <a:pt x="2422" y="510"/>
                  </a:lnTo>
                  <a:lnTo>
                    <a:pt x="1913" y="255"/>
                  </a:lnTo>
                  <a:lnTo>
                    <a:pt x="1530" y="0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40" name="Google Shape;963;p20"/>
            <p:cNvSpPr/>
            <p:nvPr/>
          </p:nvSpPr>
          <p:spPr>
            <a:xfrm>
              <a:off x="3236400" y="2586625"/>
              <a:ext cx="159350" cy="200775"/>
            </a:xfrm>
            <a:custGeom>
              <a:avLst/>
              <a:ahLst/>
              <a:rect l="l" t="t" r="r" b="b"/>
              <a:pathLst>
                <a:path w="6374" h="8031" extrusionOk="0">
                  <a:moveTo>
                    <a:pt x="765" y="1"/>
                  </a:moveTo>
                  <a:lnTo>
                    <a:pt x="1" y="128"/>
                  </a:lnTo>
                  <a:lnTo>
                    <a:pt x="765" y="5227"/>
                  </a:lnTo>
                  <a:lnTo>
                    <a:pt x="3187" y="8031"/>
                  </a:lnTo>
                  <a:lnTo>
                    <a:pt x="4079" y="7648"/>
                  </a:lnTo>
                  <a:lnTo>
                    <a:pt x="4844" y="7139"/>
                  </a:lnTo>
                  <a:lnTo>
                    <a:pt x="5354" y="6629"/>
                  </a:lnTo>
                  <a:lnTo>
                    <a:pt x="5736" y="6246"/>
                  </a:lnTo>
                  <a:lnTo>
                    <a:pt x="6246" y="5482"/>
                  </a:lnTo>
                  <a:lnTo>
                    <a:pt x="6374" y="5099"/>
                  </a:lnTo>
                  <a:lnTo>
                    <a:pt x="5099" y="3442"/>
                  </a:lnTo>
                  <a:lnTo>
                    <a:pt x="4207" y="2167"/>
                  </a:lnTo>
                  <a:lnTo>
                    <a:pt x="3315" y="1148"/>
                  </a:lnTo>
                  <a:lnTo>
                    <a:pt x="2677" y="510"/>
                  </a:lnTo>
                  <a:lnTo>
                    <a:pt x="2040" y="256"/>
                  </a:lnTo>
                  <a:lnTo>
                    <a:pt x="1403" y="1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41" name="Google Shape;964;p20"/>
            <p:cNvSpPr/>
            <p:nvPr/>
          </p:nvSpPr>
          <p:spPr>
            <a:xfrm>
              <a:off x="3032450" y="2589825"/>
              <a:ext cx="309125" cy="430200"/>
            </a:xfrm>
            <a:custGeom>
              <a:avLst/>
              <a:ahLst/>
              <a:rect l="l" t="t" r="r" b="b"/>
              <a:pathLst>
                <a:path w="12365" h="17208" extrusionOk="0">
                  <a:moveTo>
                    <a:pt x="6119" y="0"/>
                  </a:moveTo>
                  <a:lnTo>
                    <a:pt x="3315" y="255"/>
                  </a:lnTo>
                  <a:lnTo>
                    <a:pt x="1148" y="637"/>
                  </a:lnTo>
                  <a:lnTo>
                    <a:pt x="1148" y="1530"/>
                  </a:lnTo>
                  <a:lnTo>
                    <a:pt x="1021" y="3442"/>
                  </a:lnTo>
                  <a:lnTo>
                    <a:pt x="766" y="4461"/>
                  </a:lnTo>
                  <a:lnTo>
                    <a:pt x="638" y="5354"/>
                  </a:lnTo>
                  <a:lnTo>
                    <a:pt x="383" y="6118"/>
                  </a:lnTo>
                  <a:lnTo>
                    <a:pt x="256" y="6373"/>
                  </a:lnTo>
                  <a:lnTo>
                    <a:pt x="1" y="6501"/>
                  </a:lnTo>
                  <a:lnTo>
                    <a:pt x="128" y="8413"/>
                  </a:lnTo>
                  <a:lnTo>
                    <a:pt x="256" y="10197"/>
                  </a:lnTo>
                  <a:lnTo>
                    <a:pt x="511" y="11982"/>
                  </a:lnTo>
                  <a:lnTo>
                    <a:pt x="766" y="13639"/>
                  </a:lnTo>
                  <a:lnTo>
                    <a:pt x="1276" y="16060"/>
                  </a:lnTo>
                  <a:lnTo>
                    <a:pt x="1531" y="17080"/>
                  </a:lnTo>
                  <a:lnTo>
                    <a:pt x="2040" y="17080"/>
                  </a:lnTo>
                  <a:lnTo>
                    <a:pt x="3315" y="17208"/>
                  </a:lnTo>
                  <a:lnTo>
                    <a:pt x="4335" y="17208"/>
                  </a:lnTo>
                  <a:lnTo>
                    <a:pt x="5482" y="17080"/>
                  </a:lnTo>
                  <a:lnTo>
                    <a:pt x="6757" y="16825"/>
                  </a:lnTo>
                  <a:lnTo>
                    <a:pt x="8159" y="16443"/>
                  </a:lnTo>
                  <a:lnTo>
                    <a:pt x="9306" y="15806"/>
                  </a:lnTo>
                  <a:lnTo>
                    <a:pt x="10198" y="15168"/>
                  </a:lnTo>
                  <a:lnTo>
                    <a:pt x="10963" y="14531"/>
                  </a:lnTo>
                  <a:lnTo>
                    <a:pt x="11600" y="13766"/>
                  </a:lnTo>
                  <a:lnTo>
                    <a:pt x="11983" y="13129"/>
                  </a:lnTo>
                  <a:lnTo>
                    <a:pt x="12237" y="12619"/>
                  </a:lnTo>
                  <a:lnTo>
                    <a:pt x="12365" y="12109"/>
                  </a:lnTo>
                  <a:lnTo>
                    <a:pt x="11855" y="11217"/>
                  </a:lnTo>
                  <a:lnTo>
                    <a:pt x="11345" y="10452"/>
                  </a:lnTo>
                  <a:lnTo>
                    <a:pt x="11090" y="9815"/>
                  </a:lnTo>
                  <a:lnTo>
                    <a:pt x="10708" y="8285"/>
                  </a:lnTo>
                  <a:lnTo>
                    <a:pt x="10580" y="6628"/>
                  </a:lnTo>
                  <a:lnTo>
                    <a:pt x="10453" y="4971"/>
                  </a:lnTo>
                  <a:lnTo>
                    <a:pt x="10453" y="3697"/>
                  </a:lnTo>
                  <a:lnTo>
                    <a:pt x="10198" y="2804"/>
                  </a:lnTo>
                  <a:lnTo>
                    <a:pt x="9943" y="1912"/>
                  </a:lnTo>
                  <a:lnTo>
                    <a:pt x="9561" y="1275"/>
                  </a:lnTo>
                  <a:lnTo>
                    <a:pt x="9306" y="765"/>
                  </a:lnTo>
                  <a:lnTo>
                    <a:pt x="8668" y="128"/>
                  </a:lnTo>
                  <a:lnTo>
                    <a:pt x="8414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42" name="Google Shape;965;p20"/>
            <p:cNvSpPr/>
            <p:nvPr/>
          </p:nvSpPr>
          <p:spPr>
            <a:xfrm>
              <a:off x="3032450" y="2589825"/>
              <a:ext cx="309125" cy="430200"/>
            </a:xfrm>
            <a:custGeom>
              <a:avLst/>
              <a:ahLst/>
              <a:rect l="l" t="t" r="r" b="b"/>
              <a:pathLst>
                <a:path w="12365" h="17208" fill="none" extrusionOk="0">
                  <a:moveTo>
                    <a:pt x="3315" y="255"/>
                  </a:moveTo>
                  <a:lnTo>
                    <a:pt x="1148" y="637"/>
                  </a:lnTo>
                  <a:lnTo>
                    <a:pt x="1148" y="637"/>
                  </a:lnTo>
                  <a:lnTo>
                    <a:pt x="1148" y="1530"/>
                  </a:lnTo>
                  <a:lnTo>
                    <a:pt x="1021" y="3442"/>
                  </a:lnTo>
                  <a:lnTo>
                    <a:pt x="766" y="4461"/>
                  </a:lnTo>
                  <a:lnTo>
                    <a:pt x="638" y="5354"/>
                  </a:lnTo>
                  <a:lnTo>
                    <a:pt x="383" y="6118"/>
                  </a:lnTo>
                  <a:lnTo>
                    <a:pt x="256" y="6373"/>
                  </a:lnTo>
                  <a:lnTo>
                    <a:pt x="1" y="6501"/>
                  </a:lnTo>
                  <a:lnTo>
                    <a:pt x="1" y="6501"/>
                  </a:lnTo>
                  <a:lnTo>
                    <a:pt x="128" y="8413"/>
                  </a:lnTo>
                  <a:lnTo>
                    <a:pt x="256" y="10197"/>
                  </a:lnTo>
                  <a:lnTo>
                    <a:pt x="511" y="11982"/>
                  </a:lnTo>
                  <a:lnTo>
                    <a:pt x="766" y="13639"/>
                  </a:lnTo>
                  <a:lnTo>
                    <a:pt x="1276" y="16060"/>
                  </a:lnTo>
                  <a:lnTo>
                    <a:pt x="1531" y="17080"/>
                  </a:lnTo>
                  <a:lnTo>
                    <a:pt x="1531" y="17080"/>
                  </a:lnTo>
                  <a:lnTo>
                    <a:pt x="2040" y="17080"/>
                  </a:lnTo>
                  <a:lnTo>
                    <a:pt x="3315" y="17208"/>
                  </a:lnTo>
                  <a:lnTo>
                    <a:pt x="4335" y="17208"/>
                  </a:lnTo>
                  <a:lnTo>
                    <a:pt x="5482" y="17080"/>
                  </a:lnTo>
                  <a:lnTo>
                    <a:pt x="6757" y="16825"/>
                  </a:lnTo>
                  <a:lnTo>
                    <a:pt x="8159" y="16443"/>
                  </a:lnTo>
                  <a:lnTo>
                    <a:pt x="8159" y="16443"/>
                  </a:lnTo>
                  <a:lnTo>
                    <a:pt x="9306" y="15806"/>
                  </a:lnTo>
                  <a:lnTo>
                    <a:pt x="10198" y="15168"/>
                  </a:lnTo>
                  <a:lnTo>
                    <a:pt x="10963" y="14531"/>
                  </a:lnTo>
                  <a:lnTo>
                    <a:pt x="11600" y="13766"/>
                  </a:lnTo>
                  <a:lnTo>
                    <a:pt x="11983" y="13129"/>
                  </a:lnTo>
                  <a:lnTo>
                    <a:pt x="12237" y="12619"/>
                  </a:lnTo>
                  <a:lnTo>
                    <a:pt x="12365" y="12109"/>
                  </a:lnTo>
                  <a:lnTo>
                    <a:pt x="12365" y="12109"/>
                  </a:lnTo>
                  <a:lnTo>
                    <a:pt x="11855" y="11217"/>
                  </a:lnTo>
                  <a:lnTo>
                    <a:pt x="11345" y="10452"/>
                  </a:lnTo>
                  <a:lnTo>
                    <a:pt x="11090" y="9815"/>
                  </a:lnTo>
                  <a:lnTo>
                    <a:pt x="11090" y="9815"/>
                  </a:lnTo>
                  <a:lnTo>
                    <a:pt x="10708" y="8285"/>
                  </a:lnTo>
                  <a:lnTo>
                    <a:pt x="10580" y="6628"/>
                  </a:lnTo>
                  <a:lnTo>
                    <a:pt x="10453" y="4971"/>
                  </a:lnTo>
                  <a:lnTo>
                    <a:pt x="10453" y="3697"/>
                  </a:lnTo>
                  <a:lnTo>
                    <a:pt x="10453" y="3697"/>
                  </a:lnTo>
                  <a:lnTo>
                    <a:pt x="10198" y="2804"/>
                  </a:lnTo>
                  <a:lnTo>
                    <a:pt x="9943" y="1912"/>
                  </a:lnTo>
                  <a:lnTo>
                    <a:pt x="9561" y="1275"/>
                  </a:lnTo>
                  <a:lnTo>
                    <a:pt x="9306" y="765"/>
                  </a:lnTo>
                  <a:lnTo>
                    <a:pt x="8668" y="128"/>
                  </a:lnTo>
                  <a:lnTo>
                    <a:pt x="8414" y="0"/>
                  </a:lnTo>
                  <a:lnTo>
                    <a:pt x="6119" y="0"/>
                  </a:lnTo>
                  <a:lnTo>
                    <a:pt x="3315" y="255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43" name="Google Shape;966;p20"/>
            <p:cNvSpPr/>
            <p:nvPr/>
          </p:nvSpPr>
          <p:spPr>
            <a:xfrm>
              <a:off x="2844450" y="2615300"/>
              <a:ext cx="235825" cy="560875"/>
            </a:xfrm>
            <a:custGeom>
              <a:avLst/>
              <a:ahLst/>
              <a:rect l="l" t="t" r="r" b="b"/>
              <a:pathLst>
                <a:path w="9433" h="22435" extrusionOk="0">
                  <a:moveTo>
                    <a:pt x="8668" y="1"/>
                  </a:moveTo>
                  <a:lnTo>
                    <a:pt x="7903" y="128"/>
                  </a:lnTo>
                  <a:lnTo>
                    <a:pt x="7266" y="383"/>
                  </a:lnTo>
                  <a:lnTo>
                    <a:pt x="6884" y="766"/>
                  </a:lnTo>
                  <a:lnTo>
                    <a:pt x="6501" y="1148"/>
                  </a:lnTo>
                  <a:lnTo>
                    <a:pt x="6246" y="1658"/>
                  </a:lnTo>
                  <a:lnTo>
                    <a:pt x="5991" y="2295"/>
                  </a:lnTo>
                  <a:lnTo>
                    <a:pt x="5736" y="3697"/>
                  </a:lnTo>
                  <a:lnTo>
                    <a:pt x="5099" y="7521"/>
                  </a:lnTo>
                  <a:lnTo>
                    <a:pt x="4844" y="9815"/>
                  </a:lnTo>
                  <a:lnTo>
                    <a:pt x="4334" y="11855"/>
                  </a:lnTo>
                  <a:lnTo>
                    <a:pt x="3825" y="14659"/>
                  </a:lnTo>
                  <a:lnTo>
                    <a:pt x="3442" y="16061"/>
                  </a:lnTo>
                  <a:lnTo>
                    <a:pt x="3187" y="16953"/>
                  </a:lnTo>
                  <a:lnTo>
                    <a:pt x="2932" y="17336"/>
                  </a:lnTo>
                  <a:lnTo>
                    <a:pt x="2550" y="17591"/>
                  </a:lnTo>
                  <a:lnTo>
                    <a:pt x="2040" y="17846"/>
                  </a:lnTo>
                  <a:lnTo>
                    <a:pt x="1658" y="18101"/>
                  </a:lnTo>
                  <a:lnTo>
                    <a:pt x="893" y="18738"/>
                  </a:lnTo>
                  <a:lnTo>
                    <a:pt x="256" y="19120"/>
                  </a:lnTo>
                  <a:lnTo>
                    <a:pt x="128" y="19120"/>
                  </a:lnTo>
                  <a:lnTo>
                    <a:pt x="128" y="19248"/>
                  </a:lnTo>
                  <a:lnTo>
                    <a:pt x="383" y="19503"/>
                  </a:lnTo>
                  <a:lnTo>
                    <a:pt x="511" y="19630"/>
                  </a:lnTo>
                  <a:lnTo>
                    <a:pt x="893" y="19630"/>
                  </a:lnTo>
                  <a:lnTo>
                    <a:pt x="1785" y="19248"/>
                  </a:lnTo>
                  <a:lnTo>
                    <a:pt x="1530" y="19630"/>
                  </a:lnTo>
                  <a:lnTo>
                    <a:pt x="1148" y="20140"/>
                  </a:lnTo>
                  <a:lnTo>
                    <a:pt x="765" y="20522"/>
                  </a:lnTo>
                  <a:lnTo>
                    <a:pt x="128" y="21160"/>
                  </a:lnTo>
                  <a:lnTo>
                    <a:pt x="1" y="21415"/>
                  </a:lnTo>
                  <a:lnTo>
                    <a:pt x="128" y="21670"/>
                  </a:lnTo>
                  <a:lnTo>
                    <a:pt x="256" y="21925"/>
                  </a:lnTo>
                  <a:lnTo>
                    <a:pt x="511" y="22179"/>
                  </a:lnTo>
                  <a:lnTo>
                    <a:pt x="893" y="22307"/>
                  </a:lnTo>
                  <a:lnTo>
                    <a:pt x="1530" y="22434"/>
                  </a:lnTo>
                  <a:lnTo>
                    <a:pt x="1913" y="22434"/>
                  </a:lnTo>
                  <a:lnTo>
                    <a:pt x="2422" y="22307"/>
                  </a:lnTo>
                  <a:lnTo>
                    <a:pt x="2805" y="22179"/>
                  </a:lnTo>
                  <a:lnTo>
                    <a:pt x="3187" y="21925"/>
                  </a:lnTo>
                  <a:lnTo>
                    <a:pt x="3570" y="21670"/>
                  </a:lnTo>
                  <a:lnTo>
                    <a:pt x="3952" y="21160"/>
                  </a:lnTo>
                  <a:lnTo>
                    <a:pt x="4844" y="19885"/>
                  </a:lnTo>
                  <a:lnTo>
                    <a:pt x="5864" y="17591"/>
                  </a:lnTo>
                  <a:lnTo>
                    <a:pt x="7521" y="13257"/>
                  </a:lnTo>
                  <a:lnTo>
                    <a:pt x="8158" y="11472"/>
                  </a:lnTo>
                  <a:lnTo>
                    <a:pt x="8413" y="10835"/>
                  </a:lnTo>
                  <a:lnTo>
                    <a:pt x="8541" y="10070"/>
                  </a:lnTo>
                  <a:lnTo>
                    <a:pt x="8796" y="7649"/>
                  </a:lnTo>
                  <a:lnTo>
                    <a:pt x="9178" y="5737"/>
                  </a:lnTo>
                  <a:lnTo>
                    <a:pt x="9305" y="4717"/>
                  </a:lnTo>
                  <a:lnTo>
                    <a:pt x="9433" y="3825"/>
                  </a:lnTo>
                  <a:lnTo>
                    <a:pt x="9433" y="2932"/>
                  </a:lnTo>
                  <a:lnTo>
                    <a:pt x="9433" y="2040"/>
                  </a:lnTo>
                  <a:lnTo>
                    <a:pt x="9305" y="1275"/>
                  </a:lnTo>
                  <a:lnTo>
                    <a:pt x="9178" y="766"/>
                  </a:lnTo>
                  <a:lnTo>
                    <a:pt x="8923" y="256"/>
                  </a:lnTo>
                  <a:lnTo>
                    <a:pt x="8668" y="1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44" name="Google Shape;967;p20"/>
            <p:cNvSpPr/>
            <p:nvPr/>
          </p:nvSpPr>
          <p:spPr>
            <a:xfrm>
              <a:off x="2844450" y="2615300"/>
              <a:ext cx="235825" cy="560875"/>
            </a:xfrm>
            <a:custGeom>
              <a:avLst/>
              <a:ahLst/>
              <a:rect l="l" t="t" r="r" b="b"/>
              <a:pathLst>
                <a:path w="9433" h="22435" fill="none" extrusionOk="0">
                  <a:moveTo>
                    <a:pt x="8668" y="1"/>
                  </a:moveTo>
                  <a:lnTo>
                    <a:pt x="8668" y="1"/>
                  </a:lnTo>
                  <a:lnTo>
                    <a:pt x="7903" y="128"/>
                  </a:lnTo>
                  <a:lnTo>
                    <a:pt x="7266" y="383"/>
                  </a:lnTo>
                  <a:lnTo>
                    <a:pt x="6884" y="766"/>
                  </a:lnTo>
                  <a:lnTo>
                    <a:pt x="6501" y="1148"/>
                  </a:lnTo>
                  <a:lnTo>
                    <a:pt x="6246" y="1658"/>
                  </a:lnTo>
                  <a:lnTo>
                    <a:pt x="5991" y="2295"/>
                  </a:lnTo>
                  <a:lnTo>
                    <a:pt x="5736" y="3697"/>
                  </a:lnTo>
                  <a:lnTo>
                    <a:pt x="5736" y="3697"/>
                  </a:lnTo>
                  <a:lnTo>
                    <a:pt x="5099" y="7521"/>
                  </a:lnTo>
                  <a:lnTo>
                    <a:pt x="4844" y="9815"/>
                  </a:lnTo>
                  <a:lnTo>
                    <a:pt x="4334" y="11855"/>
                  </a:lnTo>
                  <a:lnTo>
                    <a:pt x="4334" y="11855"/>
                  </a:lnTo>
                  <a:lnTo>
                    <a:pt x="3825" y="14659"/>
                  </a:lnTo>
                  <a:lnTo>
                    <a:pt x="3442" y="16061"/>
                  </a:lnTo>
                  <a:lnTo>
                    <a:pt x="3187" y="16953"/>
                  </a:lnTo>
                  <a:lnTo>
                    <a:pt x="3187" y="16953"/>
                  </a:lnTo>
                  <a:lnTo>
                    <a:pt x="2932" y="17336"/>
                  </a:lnTo>
                  <a:lnTo>
                    <a:pt x="2550" y="17591"/>
                  </a:lnTo>
                  <a:lnTo>
                    <a:pt x="2550" y="17591"/>
                  </a:lnTo>
                  <a:lnTo>
                    <a:pt x="2040" y="17846"/>
                  </a:lnTo>
                  <a:lnTo>
                    <a:pt x="1658" y="18101"/>
                  </a:lnTo>
                  <a:lnTo>
                    <a:pt x="893" y="18738"/>
                  </a:lnTo>
                  <a:lnTo>
                    <a:pt x="893" y="18738"/>
                  </a:lnTo>
                  <a:lnTo>
                    <a:pt x="256" y="19120"/>
                  </a:lnTo>
                  <a:lnTo>
                    <a:pt x="128" y="19120"/>
                  </a:lnTo>
                  <a:lnTo>
                    <a:pt x="128" y="19248"/>
                  </a:lnTo>
                  <a:lnTo>
                    <a:pt x="128" y="19248"/>
                  </a:lnTo>
                  <a:lnTo>
                    <a:pt x="383" y="19503"/>
                  </a:lnTo>
                  <a:lnTo>
                    <a:pt x="511" y="19630"/>
                  </a:lnTo>
                  <a:lnTo>
                    <a:pt x="893" y="19630"/>
                  </a:lnTo>
                  <a:lnTo>
                    <a:pt x="893" y="19630"/>
                  </a:lnTo>
                  <a:lnTo>
                    <a:pt x="1785" y="19248"/>
                  </a:lnTo>
                  <a:lnTo>
                    <a:pt x="1785" y="19248"/>
                  </a:lnTo>
                  <a:lnTo>
                    <a:pt x="1530" y="19630"/>
                  </a:lnTo>
                  <a:lnTo>
                    <a:pt x="1148" y="20140"/>
                  </a:lnTo>
                  <a:lnTo>
                    <a:pt x="765" y="20522"/>
                  </a:lnTo>
                  <a:lnTo>
                    <a:pt x="765" y="20522"/>
                  </a:lnTo>
                  <a:lnTo>
                    <a:pt x="128" y="21160"/>
                  </a:lnTo>
                  <a:lnTo>
                    <a:pt x="1" y="21415"/>
                  </a:lnTo>
                  <a:lnTo>
                    <a:pt x="128" y="21670"/>
                  </a:lnTo>
                  <a:lnTo>
                    <a:pt x="256" y="21925"/>
                  </a:lnTo>
                  <a:lnTo>
                    <a:pt x="511" y="22179"/>
                  </a:lnTo>
                  <a:lnTo>
                    <a:pt x="893" y="22307"/>
                  </a:lnTo>
                  <a:lnTo>
                    <a:pt x="1530" y="22434"/>
                  </a:lnTo>
                  <a:lnTo>
                    <a:pt x="1530" y="22434"/>
                  </a:lnTo>
                  <a:lnTo>
                    <a:pt x="1913" y="22434"/>
                  </a:lnTo>
                  <a:lnTo>
                    <a:pt x="2422" y="22307"/>
                  </a:lnTo>
                  <a:lnTo>
                    <a:pt x="2805" y="22179"/>
                  </a:lnTo>
                  <a:lnTo>
                    <a:pt x="3187" y="21925"/>
                  </a:lnTo>
                  <a:lnTo>
                    <a:pt x="3570" y="21670"/>
                  </a:lnTo>
                  <a:lnTo>
                    <a:pt x="3952" y="21160"/>
                  </a:lnTo>
                  <a:lnTo>
                    <a:pt x="4844" y="19885"/>
                  </a:lnTo>
                  <a:lnTo>
                    <a:pt x="4844" y="19885"/>
                  </a:lnTo>
                  <a:lnTo>
                    <a:pt x="5864" y="17591"/>
                  </a:lnTo>
                  <a:lnTo>
                    <a:pt x="5864" y="17591"/>
                  </a:lnTo>
                  <a:lnTo>
                    <a:pt x="7521" y="13257"/>
                  </a:lnTo>
                  <a:lnTo>
                    <a:pt x="7521" y="13257"/>
                  </a:lnTo>
                  <a:lnTo>
                    <a:pt x="8158" y="11472"/>
                  </a:lnTo>
                  <a:lnTo>
                    <a:pt x="8413" y="10835"/>
                  </a:lnTo>
                  <a:lnTo>
                    <a:pt x="8541" y="10070"/>
                  </a:lnTo>
                  <a:lnTo>
                    <a:pt x="8541" y="10070"/>
                  </a:lnTo>
                  <a:lnTo>
                    <a:pt x="8796" y="7649"/>
                  </a:lnTo>
                  <a:lnTo>
                    <a:pt x="9178" y="5737"/>
                  </a:lnTo>
                  <a:lnTo>
                    <a:pt x="9178" y="5737"/>
                  </a:lnTo>
                  <a:lnTo>
                    <a:pt x="9305" y="4717"/>
                  </a:lnTo>
                  <a:lnTo>
                    <a:pt x="9433" y="3825"/>
                  </a:lnTo>
                  <a:lnTo>
                    <a:pt x="9433" y="2932"/>
                  </a:lnTo>
                  <a:lnTo>
                    <a:pt x="9433" y="2040"/>
                  </a:lnTo>
                  <a:lnTo>
                    <a:pt x="9305" y="1275"/>
                  </a:lnTo>
                  <a:lnTo>
                    <a:pt x="9178" y="766"/>
                  </a:lnTo>
                  <a:lnTo>
                    <a:pt x="8923" y="256"/>
                  </a:lnTo>
                  <a:lnTo>
                    <a:pt x="8668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45" name="Google Shape;968;p20"/>
            <p:cNvSpPr/>
            <p:nvPr/>
          </p:nvSpPr>
          <p:spPr>
            <a:xfrm>
              <a:off x="2955975" y="2605750"/>
              <a:ext cx="130675" cy="229450"/>
            </a:xfrm>
            <a:custGeom>
              <a:avLst/>
              <a:ahLst/>
              <a:rect l="l" t="t" r="r" b="b"/>
              <a:pathLst>
                <a:path w="5227" h="9178" extrusionOk="0">
                  <a:moveTo>
                    <a:pt x="4207" y="0"/>
                  </a:moveTo>
                  <a:lnTo>
                    <a:pt x="3442" y="128"/>
                  </a:lnTo>
                  <a:lnTo>
                    <a:pt x="2678" y="383"/>
                  </a:lnTo>
                  <a:lnTo>
                    <a:pt x="2040" y="893"/>
                  </a:lnTo>
                  <a:lnTo>
                    <a:pt x="1403" y="1657"/>
                  </a:lnTo>
                  <a:lnTo>
                    <a:pt x="1148" y="2295"/>
                  </a:lnTo>
                  <a:lnTo>
                    <a:pt x="893" y="3187"/>
                  </a:lnTo>
                  <a:lnTo>
                    <a:pt x="511" y="5226"/>
                  </a:lnTo>
                  <a:lnTo>
                    <a:pt x="1" y="8031"/>
                  </a:lnTo>
                  <a:lnTo>
                    <a:pt x="256" y="8158"/>
                  </a:lnTo>
                  <a:lnTo>
                    <a:pt x="1148" y="8668"/>
                  </a:lnTo>
                  <a:lnTo>
                    <a:pt x="1658" y="8923"/>
                  </a:lnTo>
                  <a:lnTo>
                    <a:pt x="2423" y="9050"/>
                  </a:lnTo>
                  <a:lnTo>
                    <a:pt x="3187" y="9178"/>
                  </a:lnTo>
                  <a:lnTo>
                    <a:pt x="4080" y="9178"/>
                  </a:lnTo>
                  <a:lnTo>
                    <a:pt x="4972" y="4462"/>
                  </a:lnTo>
                  <a:lnTo>
                    <a:pt x="5099" y="3952"/>
                  </a:lnTo>
                  <a:lnTo>
                    <a:pt x="5227" y="2805"/>
                  </a:lnTo>
                  <a:lnTo>
                    <a:pt x="5099" y="2040"/>
                  </a:lnTo>
                  <a:lnTo>
                    <a:pt x="4972" y="1275"/>
                  </a:lnTo>
                  <a:lnTo>
                    <a:pt x="4717" y="638"/>
                  </a:lnTo>
                  <a:lnTo>
                    <a:pt x="4207" y="0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46" name="Google Shape;969;p20"/>
            <p:cNvSpPr/>
            <p:nvPr/>
          </p:nvSpPr>
          <p:spPr>
            <a:xfrm>
              <a:off x="3064325" y="2379500"/>
              <a:ext cx="57375" cy="165725"/>
            </a:xfrm>
            <a:custGeom>
              <a:avLst/>
              <a:ahLst/>
              <a:rect l="l" t="t" r="r" b="b"/>
              <a:pathLst>
                <a:path w="2295" h="6629" extrusionOk="0">
                  <a:moveTo>
                    <a:pt x="1148" y="0"/>
                  </a:moveTo>
                  <a:lnTo>
                    <a:pt x="893" y="128"/>
                  </a:lnTo>
                  <a:lnTo>
                    <a:pt x="638" y="383"/>
                  </a:lnTo>
                  <a:lnTo>
                    <a:pt x="256" y="893"/>
                  </a:lnTo>
                  <a:lnTo>
                    <a:pt x="1" y="1530"/>
                  </a:lnTo>
                  <a:lnTo>
                    <a:pt x="1" y="2550"/>
                  </a:lnTo>
                  <a:lnTo>
                    <a:pt x="256" y="3442"/>
                  </a:lnTo>
                  <a:lnTo>
                    <a:pt x="765" y="4717"/>
                  </a:lnTo>
                  <a:lnTo>
                    <a:pt x="1403" y="5991"/>
                  </a:lnTo>
                  <a:lnTo>
                    <a:pt x="1658" y="6374"/>
                  </a:lnTo>
                  <a:lnTo>
                    <a:pt x="1913" y="6501"/>
                  </a:lnTo>
                  <a:lnTo>
                    <a:pt x="2167" y="6629"/>
                  </a:lnTo>
                  <a:lnTo>
                    <a:pt x="2295" y="6629"/>
                  </a:lnTo>
                  <a:lnTo>
                    <a:pt x="2295" y="5354"/>
                  </a:lnTo>
                  <a:lnTo>
                    <a:pt x="2295" y="3569"/>
                  </a:lnTo>
                  <a:lnTo>
                    <a:pt x="2040" y="3697"/>
                  </a:lnTo>
                  <a:lnTo>
                    <a:pt x="2040" y="2422"/>
                  </a:lnTo>
                  <a:lnTo>
                    <a:pt x="1913" y="1530"/>
                  </a:lnTo>
                  <a:lnTo>
                    <a:pt x="1913" y="1020"/>
                  </a:lnTo>
                  <a:lnTo>
                    <a:pt x="1913" y="510"/>
                  </a:lnTo>
                  <a:lnTo>
                    <a:pt x="1785" y="383"/>
                  </a:lnTo>
                  <a:lnTo>
                    <a:pt x="1658" y="128"/>
                  </a:lnTo>
                  <a:lnTo>
                    <a:pt x="1403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47" name="Google Shape;970;p20"/>
            <p:cNvSpPr/>
            <p:nvPr/>
          </p:nvSpPr>
          <p:spPr>
            <a:xfrm>
              <a:off x="3258700" y="2379500"/>
              <a:ext cx="44650" cy="57375"/>
            </a:xfrm>
            <a:custGeom>
              <a:avLst/>
              <a:ahLst/>
              <a:rect l="l" t="t" r="r" b="b"/>
              <a:pathLst>
                <a:path w="1786" h="2295" extrusionOk="0">
                  <a:moveTo>
                    <a:pt x="1276" y="0"/>
                  </a:moveTo>
                  <a:lnTo>
                    <a:pt x="1148" y="128"/>
                  </a:lnTo>
                  <a:lnTo>
                    <a:pt x="1021" y="255"/>
                  </a:lnTo>
                  <a:lnTo>
                    <a:pt x="638" y="510"/>
                  </a:lnTo>
                  <a:lnTo>
                    <a:pt x="128" y="765"/>
                  </a:lnTo>
                  <a:lnTo>
                    <a:pt x="128" y="893"/>
                  </a:lnTo>
                  <a:lnTo>
                    <a:pt x="1" y="1020"/>
                  </a:lnTo>
                  <a:lnTo>
                    <a:pt x="1" y="1403"/>
                  </a:lnTo>
                  <a:lnTo>
                    <a:pt x="256" y="1785"/>
                  </a:lnTo>
                  <a:lnTo>
                    <a:pt x="511" y="2167"/>
                  </a:lnTo>
                  <a:lnTo>
                    <a:pt x="766" y="2295"/>
                  </a:lnTo>
                  <a:lnTo>
                    <a:pt x="893" y="2295"/>
                  </a:lnTo>
                  <a:lnTo>
                    <a:pt x="1276" y="2167"/>
                  </a:lnTo>
                  <a:lnTo>
                    <a:pt x="1530" y="1785"/>
                  </a:lnTo>
                  <a:lnTo>
                    <a:pt x="1658" y="1403"/>
                  </a:lnTo>
                  <a:lnTo>
                    <a:pt x="1785" y="1020"/>
                  </a:lnTo>
                  <a:lnTo>
                    <a:pt x="1658" y="510"/>
                  </a:lnTo>
                  <a:lnTo>
                    <a:pt x="1403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48" name="Google Shape;971;p20"/>
            <p:cNvSpPr/>
            <p:nvPr/>
          </p:nvSpPr>
          <p:spPr>
            <a:xfrm>
              <a:off x="3070700" y="2363575"/>
              <a:ext cx="213525" cy="270875"/>
            </a:xfrm>
            <a:custGeom>
              <a:avLst/>
              <a:ahLst/>
              <a:rect l="l" t="t" r="r" b="b"/>
              <a:pathLst>
                <a:path w="8541" h="10835" extrusionOk="0">
                  <a:moveTo>
                    <a:pt x="5609" y="0"/>
                  </a:moveTo>
                  <a:lnTo>
                    <a:pt x="4844" y="128"/>
                  </a:lnTo>
                  <a:lnTo>
                    <a:pt x="3952" y="255"/>
                  </a:lnTo>
                  <a:lnTo>
                    <a:pt x="3315" y="637"/>
                  </a:lnTo>
                  <a:lnTo>
                    <a:pt x="2677" y="1020"/>
                  </a:lnTo>
                  <a:lnTo>
                    <a:pt x="2295" y="1657"/>
                  </a:lnTo>
                  <a:lnTo>
                    <a:pt x="2167" y="2295"/>
                  </a:lnTo>
                  <a:lnTo>
                    <a:pt x="2040" y="2932"/>
                  </a:lnTo>
                  <a:lnTo>
                    <a:pt x="2040" y="4079"/>
                  </a:lnTo>
                  <a:lnTo>
                    <a:pt x="2040" y="4589"/>
                  </a:lnTo>
                  <a:lnTo>
                    <a:pt x="1912" y="4589"/>
                  </a:lnTo>
                  <a:lnTo>
                    <a:pt x="1785" y="4461"/>
                  </a:lnTo>
                  <a:lnTo>
                    <a:pt x="1403" y="4079"/>
                  </a:lnTo>
                  <a:lnTo>
                    <a:pt x="1148" y="3824"/>
                  </a:lnTo>
                  <a:lnTo>
                    <a:pt x="510" y="3824"/>
                  </a:lnTo>
                  <a:lnTo>
                    <a:pt x="255" y="3952"/>
                  </a:lnTo>
                  <a:lnTo>
                    <a:pt x="128" y="4206"/>
                  </a:lnTo>
                  <a:lnTo>
                    <a:pt x="1" y="4461"/>
                  </a:lnTo>
                  <a:lnTo>
                    <a:pt x="1" y="4844"/>
                  </a:lnTo>
                  <a:lnTo>
                    <a:pt x="128" y="5354"/>
                  </a:lnTo>
                  <a:lnTo>
                    <a:pt x="383" y="5863"/>
                  </a:lnTo>
                  <a:lnTo>
                    <a:pt x="765" y="6246"/>
                  </a:lnTo>
                  <a:lnTo>
                    <a:pt x="1148" y="6373"/>
                  </a:lnTo>
                  <a:lnTo>
                    <a:pt x="1530" y="6246"/>
                  </a:lnTo>
                  <a:lnTo>
                    <a:pt x="1785" y="6118"/>
                  </a:lnTo>
                  <a:lnTo>
                    <a:pt x="1658" y="9432"/>
                  </a:lnTo>
                  <a:lnTo>
                    <a:pt x="1912" y="9687"/>
                  </a:lnTo>
                  <a:lnTo>
                    <a:pt x="2295" y="10070"/>
                  </a:lnTo>
                  <a:lnTo>
                    <a:pt x="3187" y="10452"/>
                  </a:lnTo>
                  <a:lnTo>
                    <a:pt x="3697" y="10707"/>
                  </a:lnTo>
                  <a:lnTo>
                    <a:pt x="4207" y="10835"/>
                  </a:lnTo>
                  <a:lnTo>
                    <a:pt x="4717" y="10835"/>
                  </a:lnTo>
                  <a:lnTo>
                    <a:pt x="4972" y="10707"/>
                  </a:lnTo>
                  <a:lnTo>
                    <a:pt x="5227" y="10580"/>
                  </a:lnTo>
                  <a:lnTo>
                    <a:pt x="5354" y="10452"/>
                  </a:lnTo>
                  <a:lnTo>
                    <a:pt x="5481" y="10197"/>
                  </a:lnTo>
                  <a:lnTo>
                    <a:pt x="5481" y="9942"/>
                  </a:lnTo>
                  <a:lnTo>
                    <a:pt x="5227" y="9432"/>
                  </a:lnTo>
                  <a:lnTo>
                    <a:pt x="5227" y="8413"/>
                  </a:lnTo>
                  <a:lnTo>
                    <a:pt x="5609" y="8413"/>
                  </a:lnTo>
                  <a:lnTo>
                    <a:pt x="6374" y="8540"/>
                  </a:lnTo>
                  <a:lnTo>
                    <a:pt x="6884" y="8413"/>
                  </a:lnTo>
                  <a:lnTo>
                    <a:pt x="7393" y="8158"/>
                  </a:lnTo>
                  <a:lnTo>
                    <a:pt x="7648" y="7775"/>
                  </a:lnTo>
                  <a:lnTo>
                    <a:pt x="8031" y="7011"/>
                  </a:lnTo>
                  <a:lnTo>
                    <a:pt x="8286" y="6118"/>
                  </a:lnTo>
                  <a:lnTo>
                    <a:pt x="8413" y="5226"/>
                  </a:lnTo>
                  <a:lnTo>
                    <a:pt x="8541" y="3952"/>
                  </a:lnTo>
                  <a:lnTo>
                    <a:pt x="8541" y="2295"/>
                  </a:lnTo>
                  <a:lnTo>
                    <a:pt x="8413" y="1785"/>
                  </a:lnTo>
                  <a:lnTo>
                    <a:pt x="8286" y="1402"/>
                  </a:lnTo>
                  <a:lnTo>
                    <a:pt x="8158" y="1020"/>
                  </a:lnTo>
                  <a:lnTo>
                    <a:pt x="7903" y="765"/>
                  </a:lnTo>
                  <a:lnTo>
                    <a:pt x="7266" y="383"/>
                  </a:lnTo>
                  <a:lnTo>
                    <a:pt x="6501" y="128"/>
                  </a:lnTo>
                  <a:lnTo>
                    <a:pt x="5609" y="0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49" name="Google Shape;972;p20"/>
            <p:cNvSpPr/>
            <p:nvPr/>
          </p:nvSpPr>
          <p:spPr>
            <a:xfrm>
              <a:off x="3093000" y="2309400"/>
              <a:ext cx="219900" cy="175275"/>
            </a:xfrm>
            <a:custGeom>
              <a:avLst/>
              <a:ahLst/>
              <a:rect l="l" t="t" r="r" b="b"/>
              <a:pathLst>
                <a:path w="8796" h="7011" extrusionOk="0">
                  <a:moveTo>
                    <a:pt x="7394" y="0"/>
                  </a:moveTo>
                  <a:lnTo>
                    <a:pt x="7266" y="128"/>
                  </a:lnTo>
                  <a:lnTo>
                    <a:pt x="6756" y="383"/>
                  </a:lnTo>
                  <a:lnTo>
                    <a:pt x="6119" y="638"/>
                  </a:lnTo>
                  <a:lnTo>
                    <a:pt x="5354" y="765"/>
                  </a:lnTo>
                  <a:lnTo>
                    <a:pt x="4717" y="893"/>
                  </a:lnTo>
                  <a:lnTo>
                    <a:pt x="3315" y="893"/>
                  </a:lnTo>
                  <a:lnTo>
                    <a:pt x="1913" y="1020"/>
                  </a:lnTo>
                  <a:lnTo>
                    <a:pt x="1275" y="1147"/>
                  </a:lnTo>
                  <a:lnTo>
                    <a:pt x="766" y="1402"/>
                  </a:lnTo>
                  <a:lnTo>
                    <a:pt x="256" y="1912"/>
                  </a:lnTo>
                  <a:lnTo>
                    <a:pt x="1" y="2422"/>
                  </a:lnTo>
                  <a:lnTo>
                    <a:pt x="1" y="3059"/>
                  </a:lnTo>
                  <a:lnTo>
                    <a:pt x="128" y="3569"/>
                  </a:lnTo>
                  <a:lnTo>
                    <a:pt x="383" y="4207"/>
                  </a:lnTo>
                  <a:lnTo>
                    <a:pt x="511" y="4716"/>
                  </a:lnTo>
                  <a:lnTo>
                    <a:pt x="511" y="5226"/>
                  </a:lnTo>
                  <a:lnTo>
                    <a:pt x="511" y="5864"/>
                  </a:lnTo>
                  <a:lnTo>
                    <a:pt x="511" y="5991"/>
                  </a:lnTo>
                  <a:lnTo>
                    <a:pt x="511" y="6246"/>
                  </a:lnTo>
                  <a:lnTo>
                    <a:pt x="893" y="6628"/>
                  </a:lnTo>
                  <a:lnTo>
                    <a:pt x="1148" y="7011"/>
                  </a:lnTo>
                  <a:lnTo>
                    <a:pt x="1275" y="6883"/>
                  </a:lnTo>
                  <a:lnTo>
                    <a:pt x="1403" y="6756"/>
                  </a:lnTo>
                  <a:lnTo>
                    <a:pt x="1658" y="6119"/>
                  </a:lnTo>
                  <a:lnTo>
                    <a:pt x="1785" y="4844"/>
                  </a:lnTo>
                  <a:lnTo>
                    <a:pt x="1913" y="4462"/>
                  </a:lnTo>
                  <a:lnTo>
                    <a:pt x="2040" y="4207"/>
                  </a:lnTo>
                  <a:lnTo>
                    <a:pt x="2295" y="3952"/>
                  </a:lnTo>
                  <a:lnTo>
                    <a:pt x="2550" y="3697"/>
                  </a:lnTo>
                  <a:lnTo>
                    <a:pt x="3187" y="3697"/>
                  </a:lnTo>
                  <a:lnTo>
                    <a:pt x="4080" y="3952"/>
                  </a:lnTo>
                  <a:lnTo>
                    <a:pt x="4972" y="4079"/>
                  </a:lnTo>
                  <a:lnTo>
                    <a:pt x="5737" y="4079"/>
                  </a:lnTo>
                  <a:lnTo>
                    <a:pt x="6246" y="3952"/>
                  </a:lnTo>
                  <a:lnTo>
                    <a:pt x="6501" y="3569"/>
                  </a:lnTo>
                  <a:lnTo>
                    <a:pt x="6756" y="3569"/>
                  </a:lnTo>
                  <a:lnTo>
                    <a:pt x="7011" y="3697"/>
                  </a:lnTo>
                  <a:lnTo>
                    <a:pt x="7394" y="3697"/>
                  </a:lnTo>
                  <a:lnTo>
                    <a:pt x="7776" y="3569"/>
                  </a:lnTo>
                  <a:lnTo>
                    <a:pt x="8031" y="3442"/>
                  </a:lnTo>
                  <a:lnTo>
                    <a:pt x="8541" y="2804"/>
                  </a:lnTo>
                  <a:lnTo>
                    <a:pt x="8668" y="2040"/>
                  </a:lnTo>
                  <a:lnTo>
                    <a:pt x="8796" y="1530"/>
                  </a:lnTo>
                  <a:lnTo>
                    <a:pt x="8668" y="1402"/>
                  </a:lnTo>
                  <a:lnTo>
                    <a:pt x="8541" y="1147"/>
                  </a:lnTo>
                  <a:lnTo>
                    <a:pt x="8031" y="1402"/>
                  </a:lnTo>
                  <a:lnTo>
                    <a:pt x="7649" y="1402"/>
                  </a:lnTo>
                  <a:lnTo>
                    <a:pt x="7649" y="638"/>
                  </a:lnTo>
                  <a:lnTo>
                    <a:pt x="7649" y="383"/>
                  </a:lnTo>
                  <a:lnTo>
                    <a:pt x="7521" y="128"/>
                  </a:lnTo>
                  <a:lnTo>
                    <a:pt x="752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50" name="Google Shape;973;p20"/>
            <p:cNvSpPr/>
            <p:nvPr/>
          </p:nvSpPr>
          <p:spPr>
            <a:xfrm>
              <a:off x="3128050" y="2535650"/>
              <a:ext cx="73325" cy="47825"/>
            </a:xfrm>
            <a:custGeom>
              <a:avLst/>
              <a:ahLst/>
              <a:rect l="l" t="t" r="r" b="b"/>
              <a:pathLst>
                <a:path w="2933" h="1913" extrusionOk="0">
                  <a:moveTo>
                    <a:pt x="1" y="0"/>
                  </a:moveTo>
                  <a:lnTo>
                    <a:pt x="128" y="255"/>
                  </a:lnTo>
                  <a:lnTo>
                    <a:pt x="511" y="892"/>
                  </a:lnTo>
                  <a:lnTo>
                    <a:pt x="638" y="1147"/>
                  </a:lnTo>
                  <a:lnTo>
                    <a:pt x="1021" y="1275"/>
                  </a:lnTo>
                  <a:lnTo>
                    <a:pt x="1785" y="1657"/>
                  </a:lnTo>
                  <a:lnTo>
                    <a:pt x="2933" y="1912"/>
                  </a:lnTo>
                  <a:lnTo>
                    <a:pt x="2933" y="1530"/>
                  </a:lnTo>
                  <a:lnTo>
                    <a:pt x="2040" y="1275"/>
                  </a:lnTo>
                  <a:lnTo>
                    <a:pt x="1403" y="1020"/>
                  </a:lnTo>
                  <a:lnTo>
                    <a:pt x="766" y="765"/>
                  </a:lnTo>
                  <a:lnTo>
                    <a:pt x="256" y="3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1666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51" name="Google Shape;974;p20"/>
            <p:cNvSpPr/>
            <p:nvPr/>
          </p:nvSpPr>
          <p:spPr>
            <a:xfrm>
              <a:off x="3179050" y="2459175"/>
              <a:ext cx="15950" cy="15950"/>
            </a:xfrm>
            <a:custGeom>
              <a:avLst/>
              <a:ahLst/>
              <a:rect l="l" t="t" r="r" b="b"/>
              <a:pathLst>
                <a:path w="638" h="638" extrusionOk="0">
                  <a:moveTo>
                    <a:pt x="383" y="0"/>
                  </a:moveTo>
                  <a:lnTo>
                    <a:pt x="128" y="128"/>
                  </a:lnTo>
                  <a:lnTo>
                    <a:pt x="0" y="382"/>
                  </a:lnTo>
                  <a:lnTo>
                    <a:pt x="128" y="510"/>
                  </a:lnTo>
                  <a:lnTo>
                    <a:pt x="383" y="637"/>
                  </a:lnTo>
                  <a:lnTo>
                    <a:pt x="638" y="637"/>
                  </a:lnTo>
                  <a:lnTo>
                    <a:pt x="638" y="382"/>
                  </a:lnTo>
                  <a:lnTo>
                    <a:pt x="638" y="128"/>
                  </a:lnTo>
                  <a:lnTo>
                    <a:pt x="383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52" name="Google Shape;975;p20"/>
            <p:cNvSpPr/>
            <p:nvPr/>
          </p:nvSpPr>
          <p:spPr>
            <a:xfrm>
              <a:off x="3166300" y="2430475"/>
              <a:ext cx="19150" cy="15975"/>
            </a:xfrm>
            <a:custGeom>
              <a:avLst/>
              <a:ahLst/>
              <a:rect l="l" t="t" r="r" b="b"/>
              <a:pathLst>
                <a:path w="766" h="639" extrusionOk="0">
                  <a:moveTo>
                    <a:pt x="255" y="1"/>
                  </a:moveTo>
                  <a:lnTo>
                    <a:pt x="0" y="256"/>
                  </a:lnTo>
                  <a:lnTo>
                    <a:pt x="0" y="638"/>
                  </a:lnTo>
                  <a:lnTo>
                    <a:pt x="765" y="256"/>
                  </a:lnTo>
                  <a:lnTo>
                    <a:pt x="510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53" name="Google Shape;976;p20"/>
            <p:cNvSpPr/>
            <p:nvPr/>
          </p:nvSpPr>
          <p:spPr>
            <a:xfrm>
              <a:off x="3188600" y="2519700"/>
              <a:ext cx="28700" cy="19150"/>
            </a:xfrm>
            <a:custGeom>
              <a:avLst/>
              <a:ahLst/>
              <a:rect l="l" t="t" r="r" b="b"/>
              <a:pathLst>
                <a:path w="1148" h="766" extrusionOk="0">
                  <a:moveTo>
                    <a:pt x="1" y="1"/>
                  </a:moveTo>
                  <a:lnTo>
                    <a:pt x="1" y="256"/>
                  </a:lnTo>
                  <a:lnTo>
                    <a:pt x="128" y="511"/>
                  </a:lnTo>
                  <a:lnTo>
                    <a:pt x="256" y="638"/>
                  </a:lnTo>
                  <a:lnTo>
                    <a:pt x="383" y="766"/>
                  </a:lnTo>
                  <a:lnTo>
                    <a:pt x="765" y="766"/>
                  </a:lnTo>
                  <a:lnTo>
                    <a:pt x="1020" y="638"/>
                  </a:lnTo>
                  <a:lnTo>
                    <a:pt x="1148" y="38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1666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54" name="Google Shape;977;p20"/>
            <p:cNvSpPr/>
            <p:nvPr/>
          </p:nvSpPr>
          <p:spPr>
            <a:xfrm>
              <a:off x="3255525" y="2427300"/>
              <a:ext cx="19150" cy="15950"/>
            </a:xfrm>
            <a:custGeom>
              <a:avLst/>
              <a:ahLst/>
              <a:rect l="l" t="t" r="r" b="b"/>
              <a:pathLst>
                <a:path w="766" h="638" extrusionOk="0">
                  <a:moveTo>
                    <a:pt x="255" y="0"/>
                  </a:moveTo>
                  <a:lnTo>
                    <a:pt x="0" y="128"/>
                  </a:lnTo>
                  <a:lnTo>
                    <a:pt x="638" y="638"/>
                  </a:lnTo>
                  <a:lnTo>
                    <a:pt x="765" y="383"/>
                  </a:lnTo>
                  <a:lnTo>
                    <a:pt x="510" y="128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55" name="Google Shape;978;p20"/>
            <p:cNvSpPr/>
            <p:nvPr/>
          </p:nvSpPr>
          <p:spPr>
            <a:xfrm>
              <a:off x="3249150" y="2462350"/>
              <a:ext cx="15950" cy="15950"/>
            </a:xfrm>
            <a:custGeom>
              <a:avLst/>
              <a:ahLst/>
              <a:rect l="l" t="t" r="r" b="b"/>
              <a:pathLst>
                <a:path w="638" h="638" extrusionOk="0">
                  <a:moveTo>
                    <a:pt x="128" y="1"/>
                  </a:moveTo>
                  <a:lnTo>
                    <a:pt x="0" y="255"/>
                  </a:lnTo>
                  <a:lnTo>
                    <a:pt x="0" y="510"/>
                  </a:lnTo>
                  <a:lnTo>
                    <a:pt x="255" y="638"/>
                  </a:lnTo>
                  <a:lnTo>
                    <a:pt x="510" y="510"/>
                  </a:lnTo>
                  <a:lnTo>
                    <a:pt x="638" y="255"/>
                  </a:lnTo>
                  <a:lnTo>
                    <a:pt x="510" y="128"/>
                  </a:lnTo>
                  <a:lnTo>
                    <a:pt x="255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56" name="Google Shape;979;p20"/>
            <p:cNvSpPr/>
            <p:nvPr/>
          </p:nvSpPr>
          <p:spPr>
            <a:xfrm>
              <a:off x="3220475" y="2462350"/>
              <a:ext cx="31875" cy="51000"/>
            </a:xfrm>
            <a:custGeom>
              <a:avLst/>
              <a:ahLst/>
              <a:rect l="l" t="t" r="r" b="b"/>
              <a:pathLst>
                <a:path w="1275" h="2040" extrusionOk="0">
                  <a:moveTo>
                    <a:pt x="0" y="1"/>
                  </a:moveTo>
                  <a:lnTo>
                    <a:pt x="0" y="2040"/>
                  </a:lnTo>
                  <a:lnTo>
                    <a:pt x="1275" y="16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1666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57" name="Google Shape;980;p20"/>
            <p:cNvSpPr/>
            <p:nvPr/>
          </p:nvSpPr>
          <p:spPr>
            <a:xfrm>
              <a:off x="2678750" y="2886175"/>
              <a:ext cx="197600" cy="232650"/>
            </a:xfrm>
            <a:custGeom>
              <a:avLst/>
              <a:ahLst/>
              <a:rect l="l" t="t" r="r" b="b"/>
              <a:pathLst>
                <a:path w="7904" h="9306" extrusionOk="0">
                  <a:moveTo>
                    <a:pt x="1" y="0"/>
                  </a:moveTo>
                  <a:lnTo>
                    <a:pt x="383" y="4589"/>
                  </a:lnTo>
                  <a:lnTo>
                    <a:pt x="6501" y="9305"/>
                  </a:lnTo>
                  <a:lnTo>
                    <a:pt x="7903" y="6118"/>
                  </a:lnTo>
                  <a:lnTo>
                    <a:pt x="2932" y="1275"/>
                  </a:lnTo>
                  <a:lnTo>
                    <a:pt x="2295" y="637"/>
                  </a:lnTo>
                  <a:lnTo>
                    <a:pt x="1658" y="255"/>
                  </a:lnTo>
                  <a:lnTo>
                    <a:pt x="893" y="12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58" name="Google Shape;981;p20"/>
            <p:cNvSpPr/>
            <p:nvPr/>
          </p:nvSpPr>
          <p:spPr>
            <a:xfrm>
              <a:off x="3032450" y="2809700"/>
              <a:ext cx="60575" cy="181650"/>
            </a:xfrm>
            <a:custGeom>
              <a:avLst/>
              <a:ahLst/>
              <a:rect l="l" t="t" r="r" b="b"/>
              <a:pathLst>
                <a:path w="2423" h="7266" extrusionOk="0">
                  <a:moveTo>
                    <a:pt x="766" y="0"/>
                  </a:moveTo>
                  <a:lnTo>
                    <a:pt x="511" y="128"/>
                  </a:lnTo>
                  <a:lnTo>
                    <a:pt x="256" y="382"/>
                  </a:lnTo>
                  <a:lnTo>
                    <a:pt x="128" y="637"/>
                  </a:lnTo>
                  <a:lnTo>
                    <a:pt x="1" y="1020"/>
                  </a:lnTo>
                  <a:lnTo>
                    <a:pt x="1" y="1275"/>
                  </a:lnTo>
                  <a:lnTo>
                    <a:pt x="128" y="1657"/>
                  </a:lnTo>
                  <a:lnTo>
                    <a:pt x="383" y="1912"/>
                  </a:lnTo>
                  <a:lnTo>
                    <a:pt x="383" y="2167"/>
                  </a:lnTo>
                  <a:lnTo>
                    <a:pt x="511" y="2422"/>
                  </a:lnTo>
                  <a:lnTo>
                    <a:pt x="638" y="2549"/>
                  </a:lnTo>
                  <a:lnTo>
                    <a:pt x="893" y="2677"/>
                  </a:lnTo>
                  <a:lnTo>
                    <a:pt x="766" y="3059"/>
                  </a:lnTo>
                  <a:lnTo>
                    <a:pt x="893" y="3442"/>
                  </a:lnTo>
                  <a:lnTo>
                    <a:pt x="1148" y="3696"/>
                  </a:lnTo>
                  <a:lnTo>
                    <a:pt x="1403" y="3951"/>
                  </a:lnTo>
                  <a:lnTo>
                    <a:pt x="1148" y="4206"/>
                  </a:lnTo>
                  <a:lnTo>
                    <a:pt x="1148" y="4589"/>
                  </a:lnTo>
                  <a:lnTo>
                    <a:pt x="1276" y="4971"/>
                  </a:lnTo>
                  <a:lnTo>
                    <a:pt x="1403" y="5226"/>
                  </a:lnTo>
                  <a:lnTo>
                    <a:pt x="1148" y="5354"/>
                  </a:lnTo>
                  <a:lnTo>
                    <a:pt x="893" y="5608"/>
                  </a:lnTo>
                  <a:lnTo>
                    <a:pt x="766" y="5863"/>
                  </a:lnTo>
                  <a:lnTo>
                    <a:pt x="766" y="6246"/>
                  </a:lnTo>
                  <a:lnTo>
                    <a:pt x="766" y="6501"/>
                  </a:lnTo>
                  <a:lnTo>
                    <a:pt x="893" y="6883"/>
                  </a:lnTo>
                  <a:lnTo>
                    <a:pt x="1021" y="7138"/>
                  </a:lnTo>
                  <a:lnTo>
                    <a:pt x="1276" y="7265"/>
                  </a:lnTo>
                  <a:lnTo>
                    <a:pt x="1276" y="7265"/>
                  </a:lnTo>
                  <a:lnTo>
                    <a:pt x="1148" y="7011"/>
                  </a:lnTo>
                  <a:lnTo>
                    <a:pt x="1276" y="6628"/>
                  </a:lnTo>
                  <a:lnTo>
                    <a:pt x="1658" y="6118"/>
                  </a:lnTo>
                  <a:lnTo>
                    <a:pt x="1913" y="5863"/>
                  </a:lnTo>
                  <a:lnTo>
                    <a:pt x="1913" y="5608"/>
                  </a:lnTo>
                  <a:lnTo>
                    <a:pt x="1785" y="5354"/>
                  </a:lnTo>
                  <a:lnTo>
                    <a:pt x="1785" y="5226"/>
                  </a:lnTo>
                  <a:lnTo>
                    <a:pt x="2040" y="5099"/>
                  </a:lnTo>
                  <a:lnTo>
                    <a:pt x="2295" y="4844"/>
                  </a:lnTo>
                  <a:lnTo>
                    <a:pt x="2423" y="4461"/>
                  </a:lnTo>
                  <a:lnTo>
                    <a:pt x="2295" y="4079"/>
                  </a:lnTo>
                  <a:lnTo>
                    <a:pt x="2168" y="3824"/>
                  </a:lnTo>
                  <a:lnTo>
                    <a:pt x="2423" y="3314"/>
                  </a:lnTo>
                  <a:lnTo>
                    <a:pt x="2423" y="2804"/>
                  </a:lnTo>
                  <a:lnTo>
                    <a:pt x="2295" y="2549"/>
                  </a:lnTo>
                  <a:lnTo>
                    <a:pt x="2040" y="2294"/>
                  </a:lnTo>
                  <a:lnTo>
                    <a:pt x="2040" y="1912"/>
                  </a:lnTo>
                  <a:lnTo>
                    <a:pt x="1913" y="1657"/>
                  </a:lnTo>
                  <a:lnTo>
                    <a:pt x="1658" y="1275"/>
                  </a:lnTo>
                  <a:lnTo>
                    <a:pt x="1403" y="1275"/>
                  </a:lnTo>
                  <a:lnTo>
                    <a:pt x="1403" y="765"/>
                  </a:lnTo>
                  <a:lnTo>
                    <a:pt x="1276" y="382"/>
                  </a:lnTo>
                  <a:lnTo>
                    <a:pt x="1021" y="128"/>
                  </a:lnTo>
                  <a:lnTo>
                    <a:pt x="7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59" name="Google Shape;982;p20"/>
            <p:cNvSpPr/>
            <p:nvPr/>
          </p:nvSpPr>
          <p:spPr>
            <a:xfrm>
              <a:off x="3042025" y="2882975"/>
              <a:ext cx="226275" cy="219900"/>
            </a:xfrm>
            <a:custGeom>
              <a:avLst/>
              <a:ahLst/>
              <a:rect l="l" t="t" r="r" b="b"/>
              <a:pathLst>
                <a:path w="9051" h="8796" extrusionOk="0">
                  <a:moveTo>
                    <a:pt x="0" y="1"/>
                  </a:moveTo>
                  <a:lnTo>
                    <a:pt x="1530" y="5099"/>
                  </a:lnTo>
                  <a:lnTo>
                    <a:pt x="2040" y="5609"/>
                  </a:lnTo>
                  <a:lnTo>
                    <a:pt x="3442" y="7011"/>
                  </a:lnTo>
                  <a:lnTo>
                    <a:pt x="4207" y="7903"/>
                  </a:lnTo>
                  <a:lnTo>
                    <a:pt x="4717" y="8541"/>
                  </a:lnTo>
                  <a:lnTo>
                    <a:pt x="5099" y="8668"/>
                  </a:lnTo>
                  <a:lnTo>
                    <a:pt x="5481" y="8796"/>
                  </a:lnTo>
                  <a:lnTo>
                    <a:pt x="5864" y="8796"/>
                  </a:lnTo>
                  <a:lnTo>
                    <a:pt x="6374" y="8413"/>
                  </a:lnTo>
                  <a:lnTo>
                    <a:pt x="6756" y="7903"/>
                  </a:lnTo>
                  <a:lnTo>
                    <a:pt x="7266" y="7139"/>
                  </a:lnTo>
                  <a:lnTo>
                    <a:pt x="8158" y="5227"/>
                  </a:lnTo>
                  <a:lnTo>
                    <a:pt x="9050" y="2677"/>
                  </a:lnTo>
                  <a:lnTo>
                    <a:pt x="9050" y="2677"/>
                  </a:lnTo>
                  <a:lnTo>
                    <a:pt x="7393" y="2932"/>
                  </a:lnTo>
                  <a:lnTo>
                    <a:pt x="5609" y="5482"/>
                  </a:lnTo>
                  <a:lnTo>
                    <a:pt x="4462" y="3825"/>
                  </a:lnTo>
                  <a:lnTo>
                    <a:pt x="2932" y="1148"/>
                  </a:lnTo>
                  <a:lnTo>
                    <a:pt x="2550" y="765"/>
                  </a:lnTo>
                  <a:lnTo>
                    <a:pt x="2167" y="383"/>
                  </a:lnTo>
                  <a:lnTo>
                    <a:pt x="1785" y="256"/>
                  </a:lnTo>
                  <a:lnTo>
                    <a:pt x="1402" y="1"/>
                  </a:ln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60" name="Google Shape;983;p20"/>
            <p:cNvSpPr/>
            <p:nvPr/>
          </p:nvSpPr>
          <p:spPr>
            <a:xfrm>
              <a:off x="3042025" y="2882975"/>
              <a:ext cx="226275" cy="219900"/>
            </a:xfrm>
            <a:custGeom>
              <a:avLst/>
              <a:ahLst/>
              <a:rect l="l" t="t" r="r" b="b"/>
              <a:pathLst>
                <a:path w="9051" h="8796" fill="none" extrusionOk="0">
                  <a:moveTo>
                    <a:pt x="2932" y="1148"/>
                  </a:moveTo>
                  <a:lnTo>
                    <a:pt x="2932" y="1148"/>
                  </a:lnTo>
                  <a:lnTo>
                    <a:pt x="4462" y="3825"/>
                  </a:lnTo>
                  <a:lnTo>
                    <a:pt x="5609" y="5482"/>
                  </a:lnTo>
                  <a:lnTo>
                    <a:pt x="7393" y="2932"/>
                  </a:lnTo>
                  <a:lnTo>
                    <a:pt x="9050" y="2677"/>
                  </a:lnTo>
                  <a:lnTo>
                    <a:pt x="9050" y="2677"/>
                  </a:lnTo>
                  <a:lnTo>
                    <a:pt x="8158" y="5227"/>
                  </a:lnTo>
                  <a:lnTo>
                    <a:pt x="7266" y="7139"/>
                  </a:lnTo>
                  <a:lnTo>
                    <a:pt x="6756" y="7903"/>
                  </a:lnTo>
                  <a:lnTo>
                    <a:pt x="6374" y="8413"/>
                  </a:lnTo>
                  <a:lnTo>
                    <a:pt x="6374" y="8413"/>
                  </a:lnTo>
                  <a:lnTo>
                    <a:pt x="5864" y="8796"/>
                  </a:lnTo>
                  <a:lnTo>
                    <a:pt x="5481" y="8796"/>
                  </a:lnTo>
                  <a:lnTo>
                    <a:pt x="5099" y="8668"/>
                  </a:lnTo>
                  <a:lnTo>
                    <a:pt x="4717" y="8541"/>
                  </a:lnTo>
                  <a:lnTo>
                    <a:pt x="4717" y="8541"/>
                  </a:lnTo>
                  <a:lnTo>
                    <a:pt x="4207" y="7903"/>
                  </a:lnTo>
                  <a:lnTo>
                    <a:pt x="3442" y="7011"/>
                  </a:lnTo>
                  <a:lnTo>
                    <a:pt x="3442" y="7011"/>
                  </a:lnTo>
                  <a:lnTo>
                    <a:pt x="2040" y="5609"/>
                  </a:lnTo>
                  <a:lnTo>
                    <a:pt x="1530" y="5099"/>
                  </a:lnTo>
                  <a:lnTo>
                    <a:pt x="0" y="1"/>
                  </a:lnTo>
                  <a:lnTo>
                    <a:pt x="0" y="1"/>
                  </a:lnTo>
                  <a:lnTo>
                    <a:pt x="638" y="1"/>
                  </a:lnTo>
                  <a:lnTo>
                    <a:pt x="1402" y="1"/>
                  </a:lnTo>
                  <a:lnTo>
                    <a:pt x="1785" y="256"/>
                  </a:lnTo>
                  <a:lnTo>
                    <a:pt x="2167" y="383"/>
                  </a:lnTo>
                  <a:lnTo>
                    <a:pt x="2550" y="765"/>
                  </a:lnTo>
                  <a:lnTo>
                    <a:pt x="2932" y="1148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61" name="Google Shape;984;p20"/>
            <p:cNvSpPr/>
            <p:nvPr/>
          </p:nvSpPr>
          <p:spPr>
            <a:xfrm>
              <a:off x="3159925" y="3013625"/>
              <a:ext cx="22325" cy="35075"/>
            </a:xfrm>
            <a:custGeom>
              <a:avLst/>
              <a:ahLst/>
              <a:rect l="l" t="t" r="r" b="b"/>
              <a:pathLst>
                <a:path w="893" h="1403" extrusionOk="0">
                  <a:moveTo>
                    <a:pt x="638" y="1"/>
                  </a:moveTo>
                  <a:lnTo>
                    <a:pt x="255" y="511"/>
                  </a:lnTo>
                  <a:lnTo>
                    <a:pt x="128" y="1020"/>
                  </a:lnTo>
                  <a:lnTo>
                    <a:pt x="1" y="1403"/>
                  </a:lnTo>
                  <a:lnTo>
                    <a:pt x="1" y="1403"/>
                  </a:lnTo>
                  <a:lnTo>
                    <a:pt x="255" y="1020"/>
                  </a:lnTo>
                  <a:lnTo>
                    <a:pt x="510" y="638"/>
                  </a:lnTo>
                  <a:lnTo>
                    <a:pt x="893" y="256"/>
                  </a:lnTo>
                  <a:lnTo>
                    <a:pt x="638" y="1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62" name="Google Shape;985;p20"/>
            <p:cNvSpPr/>
            <p:nvPr/>
          </p:nvSpPr>
          <p:spPr>
            <a:xfrm>
              <a:off x="3169475" y="2867050"/>
              <a:ext cx="105200" cy="133850"/>
            </a:xfrm>
            <a:custGeom>
              <a:avLst/>
              <a:ahLst/>
              <a:rect l="l" t="t" r="r" b="b"/>
              <a:pathLst>
                <a:path w="4208" h="5354" extrusionOk="0">
                  <a:moveTo>
                    <a:pt x="3697" y="0"/>
                  </a:moveTo>
                  <a:lnTo>
                    <a:pt x="1785" y="510"/>
                  </a:lnTo>
                  <a:lnTo>
                    <a:pt x="1530" y="638"/>
                  </a:lnTo>
                  <a:lnTo>
                    <a:pt x="1403" y="893"/>
                  </a:lnTo>
                  <a:lnTo>
                    <a:pt x="1" y="4971"/>
                  </a:lnTo>
                  <a:lnTo>
                    <a:pt x="128" y="5099"/>
                  </a:lnTo>
                  <a:lnTo>
                    <a:pt x="256" y="5354"/>
                  </a:lnTo>
                  <a:lnTo>
                    <a:pt x="383" y="5354"/>
                  </a:lnTo>
                  <a:lnTo>
                    <a:pt x="2423" y="4844"/>
                  </a:lnTo>
                  <a:lnTo>
                    <a:pt x="2678" y="4589"/>
                  </a:lnTo>
                  <a:lnTo>
                    <a:pt x="2805" y="4334"/>
                  </a:lnTo>
                  <a:lnTo>
                    <a:pt x="4207" y="383"/>
                  </a:lnTo>
                  <a:lnTo>
                    <a:pt x="4080" y="128"/>
                  </a:lnTo>
                  <a:lnTo>
                    <a:pt x="3952" y="0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63" name="Google Shape;986;p20"/>
            <p:cNvSpPr/>
            <p:nvPr/>
          </p:nvSpPr>
          <p:spPr>
            <a:xfrm>
              <a:off x="3169475" y="2867050"/>
              <a:ext cx="105200" cy="133850"/>
            </a:xfrm>
            <a:custGeom>
              <a:avLst/>
              <a:ahLst/>
              <a:rect l="l" t="t" r="r" b="b"/>
              <a:pathLst>
                <a:path w="4208" h="5354" fill="none" extrusionOk="0">
                  <a:moveTo>
                    <a:pt x="4080" y="128"/>
                  </a:moveTo>
                  <a:lnTo>
                    <a:pt x="4080" y="128"/>
                  </a:lnTo>
                  <a:lnTo>
                    <a:pt x="3952" y="0"/>
                  </a:lnTo>
                  <a:lnTo>
                    <a:pt x="3952" y="0"/>
                  </a:lnTo>
                  <a:lnTo>
                    <a:pt x="3952" y="0"/>
                  </a:lnTo>
                  <a:lnTo>
                    <a:pt x="3697" y="0"/>
                  </a:lnTo>
                  <a:lnTo>
                    <a:pt x="1785" y="510"/>
                  </a:lnTo>
                  <a:lnTo>
                    <a:pt x="1785" y="510"/>
                  </a:lnTo>
                  <a:lnTo>
                    <a:pt x="1530" y="638"/>
                  </a:lnTo>
                  <a:lnTo>
                    <a:pt x="1403" y="893"/>
                  </a:lnTo>
                  <a:lnTo>
                    <a:pt x="1" y="4971"/>
                  </a:lnTo>
                  <a:lnTo>
                    <a:pt x="1" y="4971"/>
                  </a:lnTo>
                  <a:lnTo>
                    <a:pt x="128" y="5099"/>
                  </a:lnTo>
                  <a:lnTo>
                    <a:pt x="128" y="5099"/>
                  </a:lnTo>
                  <a:lnTo>
                    <a:pt x="256" y="5354"/>
                  </a:lnTo>
                  <a:lnTo>
                    <a:pt x="256" y="5354"/>
                  </a:lnTo>
                  <a:lnTo>
                    <a:pt x="256" y="5354"/>
                  </a:lnTo>
                  <a:lnTo>
                    <a:pt x="383" y="5354"/>
                  </a:lnTo>
                  <a:lnTo>
                    <a:pt x="2423" y="4844"/>
                  </a:lnTo>
                  <a:lnTo>
                    <a:pt x="2423" y="4844"/>
                  </a:lnTo>
                  <a:lnTo>
                    <a:pt x="2678" y="4589"/>
                  </a:lnTo>
                  <a:lnTo>
                    <a:pt x="2805" y="4334"/>
                  </a:lnTo>
                  <a:lnTo>
                    <a:pt x="2805" y="4334"/>
                  </a:lnTo>
                  <a:lnTo>
                    <a:pt x="4207" y="383"/>
                  </a:lnTo>
                  <a:lnTo>
                    <a:pt x="4207" y="383"/>
                  </a:lnTo>
                  <a:lnTo>
                    <a:pt x="4080" y="128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64" name="Google Shape;987;p20"/>
            <p:cNvSpPr/>
            <p:nvPr/>
          </p:nvSpPr>
          <p:spPr>
            <a:xfrm>
              <a:off x="3210900" y="2867050"/>
              <a:ext cx="60575" cy="19150"/>
            </a:xfrm>
            <a:custGeom>
              <a:avLst/>
              <a:ahLst/>
              <a:rect l="l" t="t" r="r" b="b"/>
              <a:pathLst>
                <a:path w="2423" h="766" extrusionOk="0">
                  <a:moveTo>
                    <a:pt x="2040" y="0"/>
                  </a:moveTo>
                  <a:lnTo>
                    <a:pt x="128" y="510"/>
                  </a:lnTo>
                  <a:lnTo>
                    <a:pt x="1" y="638"/>
                  </a:lnTo>
                  <a:lnTo>
                    <a:pt x="128" y="765"/>
                  </a:lnTo>
                  <a:lnTo>
                    <a:pt x="383" y="638"/>
                  </a:lnTo>
                  <a:lnTo>
                    <a:pt x="2295" y="128"/>
                  </a:lnTo>
                  <a:lnTo>
                    <a:pt x="2423" y="128"/>
                  </a:lnTo>
                  <a:lnTo>
                    <a:pt x="2295" y="0"/>
                  </a:lnTo>
                  <a:close/>
                </a:path>
              </a:pathLst>
            </a:custGeom>
            <a:solidFill>
              <a:srgbClr val="507D7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65" name="Google Shape;988;p20"/>
            <p:cNvSpPr/>
            <p:nvPr/>
          </p:nvSpPr>
          <p:spPr>
            <a:xfrm>
              <a:off x="3207725" y="2892550"/>
              <a:ext cx="25" cy="25"/>
            </a:xfrm>
            <a:custGeom>
              <a:avLst/>
              <a:ah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66" name="Google Shape;989;p20"/>
            <p:cNvSpPr/>
            <p:nvPr/>
          </p:nvSpPr>
          <p:spPr>
            <a:xfrm>
              <a:off x="3179050" y="2876600"/>
              <a:ext cx="95625" cy="124300"/>
            </a:xfrm>
            <a:custGeom>
              <a:avLst/>
              <a:ahLst/>
              <a:rect l="l" t="t" r="r" b="b"/>
              <a:pathLst>
                <a:path w="3825" h="4972" fill="none" extrusionOk="0">
                  <a:moveTo>
                    <a:pt x="3824" y="1"/>
                  </a:moveTo>
                  <a:lnTo>
                    <a:pt x="3824" y="1"/>
                  </a:lnTo>
                  <a:lnTo>
                    <a:pt x="3824" y="1"/>
                  </a:lnTo>
                  <a:lnTo>
                    <a:pt x="2422" y="3952"/>
                  </a:lnTo>
                  <a:lnTo>
                    <a:pt x="2422" y="3952"/>
                  </a:lnTo>
                  <a:lnTo>
                    <a:pt x="2295" y="4207"/>
                  </a:lnTo>
                  <a:lnTo>
                    <a:pt x="2040" y="4462"/>
                  </a:lnTo>
                  <a:lnTo>
                    <a:pt x="0" y="4972"/>
                  </a:lnTo>
                  <a:lnTo>
                    <a:pt x="0" y="4972"/>
                  </a:lnTo>
                  <a:lnTo>
                    <a:pt x="0" y="4972"/>
                  </a:lnTo>
                  <a:lnTo>
                    <a:pt x="2040" y="4462"/>
                  </a:lnTo>
                  <a:lnTo>
                    <a:pt x="2040" y="4462"/>
                  </a:lnTo>
                  <a:lnTo>
                    <a:pt x="2295" y="4207"/>
                  </a:lnTo>
                  <a:lnTo>
                    <a:pt x="2422" y="3952"/>
                  </a:lnTo>
                  <a:lnTo>
                    <a:pt x="2422" y="3952"/>
                  </a:lnTo>
                  <a:lnTo>
                    <a:pt x="3824" y="1"/>
                  </a:lnTo>
                  <a:lnTo>
                    <a:pt x="3824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67" name="Google Shape;990;p20"/>
            <p:cNvSpPr/>
            <p:nvPr/>
          </p:nvSpPr>
          <p:spPr>
            <a:xfrm>
              <a:off x="3204525" y="2867050"/>
              <a:ext cx="66950" cy="19150"/>
            </a:xfrm>
            <a:custGeom>
              <a:avLst/>
              <a:ahLst/>
              <a:rect l="l" t="t" r="r" b="b"/>
              <a:pathLst>
                <a:path w="2678" h="766" fill="none" extrusionOk="0">
                  <a:moveTo>
                    <a:pt x="2423" y="0"/>
                  </a:moveTo>
                  <a:lnTo>
                    <a:pt x="2423" y="0"/>
                  </a:lnTo>
                  <a:lnTo>
                    <a:pt x="2295" y="0"/>
                  </a:lnTo>
                  <a:lnTo>
                    <a:pt x="383" y="510"/>
                  </a:lnTo>
                  <a:lnTo>
                    <a:pt x="383" y="510"/>
                  </a:lnTo>
                  <a:lnTo>
                    <a:pt x="256" y="638"/>
                  </a:lnTo>
                  <a:lnTo>
                    <a:pt x="1" y="765"/>
                  </a:lnTo>
                  <a:lnTo>
                    <a:pt x="1" y="765"/>
                  </a:lnTo>
                  <a:lnTo>
                    <a:pt x="256" y="638"/>
                  </a:lnTo>
                  <a:lnTo>
                    <a:pt x="383" y="765"/>
                  </a:lnTo>
                  <a:lnTo>
                    <a:pt x="383" y="765"/>
                  </a:lnTo>
                  <a:lnTo>
                    <a:pt x="383" y="765"/>
                  </a:lnTo>
                  <a:lnTo>
                    <a:pt x="383" y="765"/>
                  </a:lnTo>
                  <a:lnTo>
                    <a:pt x="383" y="765"/>
                  </a:lnTo>
                  <a:lnTo>
                    <a:pt x="638" y="638"/>
                  </a:lnTo>
                  <a:lnTo>
                    <a:pt x="2550" y="128"/>
                  </a:lnTo>
                  <a:lnTo>
                    <a:pt x="2550" y="128"/>
                  </a:lnTo>
                  <a:lnTo>
                    <a:pt x="2550" y="128"/>
                  </a:lnTo>
                  <a:lnTo>
                    <a:pt x="2550" y="128"/>
                  </a:lnTo>
                  <a:lnTo>
                    <a:pt x="2678" y="128"/>
                  </a:lnTo>
                  <a:lnTo>
                    <a:pt x="2678" y="128"/>
                  </a:lnTo>
                  <a:lnTo>
                    <a:pt x="2550" y="0"/>
                  </a:lnTo>
                  <a:lnTo>
                    <a:pt x="2550" y="0"/>
                  </a:lnTo>
                  <a:lnTo>
                    <a:pt x="2550" y="0"/>
                  </a:lnTo>
                  <a:lnTo>
                    <a:pt x="2550" y="0"/>
                  </a:lnTo>
                  <a:lnTo>
                    <a:pt x="2423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68" name="Google Shape;991;p20"/>
            <p:cNvSpPr/>
            <p:nvPr/>
          </p:nvSpPr>
          <p:spPr>
            <a:xfrm>
              <a:off x="3172675" y="2892550"/>
              <a:ext cx="35075" cy="108350"/>
            </a:xfrm>
            <a:custGeom>
              <a:avLst/>
              <a:ahLst/>
              <a:rect l="l" t="t" r="r" b="b"/>
              <a:pathLst>
                <a:path w="1403" h="4334" extrusionOk="0">
                  <a:moveTo>
                    <a:pt x="1402" y="0"/>
                  </a:moveTo>
                  <a:lnTo>
                    <a:pt x="128" y="4079"/>
                  </a:lnTo>
                  <a:lnTo>
                    <a:pt x="128" y="4079"/>
                  </a:lnTo>
                  <a:lnTo>
                    <a:pt x="128" y="4206"/>
                  </a:lnTo>
                  <a:lnTo>
                    <a:pt x="128" y="4206"/>
                  </a:lnTo>
                  <a:lnTo>
                    <a:pt x="128" y="4334"/>
                  </a:lnTo>
                  <a:lnTo>
                    <a:pt x="128" y="4334"/>
                  </a:lnTo>
                  <a:lnTo>
                    <a:pt x="128" y="4334"/>
                  </a:lnTo>
                  <a:lnTo>
                    <a:pt x="0" y="4206"/>
                  </a:lnTo>
                  <a:lnTo>
                    <a:pt x="128" y="4334"/>
                  </a:lnTo>
                  <a:lnTo>
                    <a:pt x="128" y="4334"/>
                  </a:lnTo>
                  <a:lnTo>
                    <a:pt x="128" y="4334"/>
                  </a:lnTo>
                  <a:lnTo>
                    <a:pt x="128" y="4206"/>
                  </a:lnTo>
                  <a:lnTo>
                    <a:pt x="128" y="4206"/>
                  </a:lnTo>
                  <a:lnTo>
                    <a:pt x="128" y="4079"/>
                  </a:lnTo>
                  <a:lnTo>
                    <a:pt x="1402" y="0"/>
                  </a:lnTo>
                  <a:close/>
                </a:path>
              </a:pathLst>
            </a:custGeom>
            <a:solidFill>
              <a:srgbClr val="507D7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69" name="Google Shape;992;p20"/>
            <p:cNvSpPr/>
            <p:nvPr/>
          </p:nvSpPr>
          <p:spPr>
            <a:xfrm>
              <a:off x="3172675" y="2892550"/>
              <a:ext cx="35075" cy="108350"/>
            </a:xfrm>
            <a:custGeom>
              <a:avLst/>
              <a:ahLst/>
              <a:rect l="l" t="t" r="r" b="b"/>
              <a:pathLst>
                <a:path w="1403" h="4334" fill="none" extrusionOk="0">
                  <a:moveTo>
                    <a:pt x="1402" y="0"/>
                  </a:moveTo>
                  <a:lnTo>
                    <a:pt x="128" y="4079"/>
                  </a:lnTo>
                  <a:lnTo>
                    <a:pt x="128" y="4079"/>
                  </a:lnTo>
                  <a:lnTo>
                    <a:pt x="128" y="4206"/>
                  </a:lnTo>
                  <a:lnTo>
                    <a:pt x="128" y="4206"/>
                  </a:lnTo>
                  <a:lnTo>
                    <a:pt x="128" y="4334"/>
                  </a:lnTo>
                  <a:lnTo>
                    <a:pt x="128" y="4334"/>
                  </a:lnTo>
                  <a:lnTo>
                    <a:pt x="128" y="4334"/>
                  </a:lnTo>
                  <a:lnTo>
                    <a:pt x="0" y="4206"/>
                  </a:lnTo>
                  <a:lnTo>
                    <a:pt x="128" y="4334"/>
                  </a:lnTo>
                  <a:lnTo>
                    <a:pt x="128" y="4334"/>
                  </a:lnTo>
                  <a:lnTo>
                    <a:pt x="128" y="4334"/>
                  </a:lnTo>
                  <a:lnTo>
                    <a:pt x="128" y="4206"/>
                  </a:lnTo>
                  <a:lnTo>
                    <a:pt x="128" y="4206"/>
                  </a:lnTo>
                  <a:lnTo>
                    <a:pt x="128" y="4079"/>
                  </a:lnTo>
                  <a:lnTo>
                    <a:pt x="1402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70" name="Google Shape;993;p20"/>
            <p:cNvSpPr/>
            <p:nvPr/>
          </p:nvSpPr>
          <p:spPr>
            <a:xfrm>
              <a:off x="3169475" y="2994500"/>
              <a:ext cx="3225" cy="25"/>
            </a:xfrm>
            <a:custGeom>
              <a:avLst/>
              <a:ahLst/>
              <a:rect l="l" t="t" r="r" b="b"/>
              <a:pathLst>
                <a:path w="129" h="1" extrusionOk="0">
                  <a:moveTo>
                    <a:pt x="1" y="1"/>
                  </a:moveTo>
                  <a:lnTo>
                    <a:pt x="1" y="1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07D7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71" name="Google Shape;994;p20"/>
            <p:cNvSpPr/>
            <p:nvPr/>
          </p:nvSpPr>
          <p:spPr>
            <a:xfrm>
              <a:off x="3169475" y="2994500"/>
              <a:ext cx="3225" cy="25"/>
            </a:xfrm>
            <a:custGeom>
              <a:avLst/>
              <a:ahLst/>
              <a:rect l="l" t="t" r="r" b="b"/>
              <a:pathLst>
                <a:path w="129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72" name="Google Shape;995;p20"/>
            <p:cNvSpPr/>
            <p:nvPr/>
          </p:nvSpPr>
          <p:spPr>
            <a:xfrm>
              <a:off x="3175850" y="2870225"/>
              <a:ext cx="98825" cy="130675"/>
            </a:xfrm>
            <a:custGeom>
              <a:avLst/>
              <a:ahLst/>
              <a:rect l="l" t="t" r="r" b="b"/>
              <a:pathLst>
                <a:path w="3953" h="5227" extrusionOk="0">
                  <a:moveTo>
                    <a:pt x="3697" y="1"/>
                  </a:moveTo>
                  <a:lnTo>
                    <a:pt x="1785" y="511"/>
                  </a:lnTo>
                  <a:lnTo>
                    <a:pt x="1530" y="638"/>
                  </a:lnTo>
                  <a:lnTo>
                    <a:pt x="1275" y="893"/>
                  </a:lnTo>
                  <a:lnTo>
                    <a:pt x="1" y="4972"/>
                  </a:lnTo>
                  <a:lnTo>
                    <a:pt x="1" y="5227"/>
                  </a:lnTo>
                  <a:lnTo>
                    <a:pt x="128" y="5227"/>
                  </a:lnTo>
                  <a:lnTo>
                    <a:pt x="2168" y="4717"/>
                  </a:lnTo>
                  <a:lnTo>
                    <a:pt x="2423" y="4462"/>
                  </a:lnTo>
                  <a:lnTo>
                    <a:pt x="2550" y="4207"/>
                  </a:lnTo>
                  <a:lnTo>
                    <a:pt x="3952" y="256"/>
                  </a:lnTo>
                  <a:lnTo>
                    <a:pt x="3825" y="1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73" name="Google Shape;996;p20"/>
            <p:cNvSpPr/>
            <p:nvPr/>
          </p:nvSpPr>
          <p:spPr>
            <a:xfrm>
              <a:off x="3175850" y="2870225"/>
              <a:ext cx="98825" cy="130675"/>
            </a:xfrm>
            <a:custGeom>
              <a:avLst/>
              <a:ahLst/>
              <a:rect l="l" t="t" r="r" b="b"/>
              <a:pathLst>
                <a:path w="3953" h="5227" fill="none" extrusionOk="0">
                  <a:moveTo>
                    <a:pt x="1" y="4972"/>
                  </a:moveTo>
                  <a:lnTo>
                    <a:pt x="1275" y="893"/>
                  </a:lnTo>
                  <a:lnTo>
                    <a:pt x="1275" y="893"/>
                  </a:lnTo>
                  <a:lnTo>
                    <a:pt x="1530" y="638"/>
                  </a:lnTo>
                  <a:lnTo>
                    <a:pt x="1785" y="511"/>
                  </a:lnTo>
                  <a:lnTo>
                    <a:pt x="3697" y="1"/>
                  </a:lnTo>
                  <a:lnTo>
                    <a:pt x="3697" y="1"/>
                  </a:lnTo>
                  <a:lnTo>
                    <a:pt x="3825" y="1"/>
                  </a:lnTo>
                  <a:lnTo>
                    <a:pt x="3952" y="256"/>
                  </a:lnTo>
                  <a:lnTo>
                    <a:pt x="3952" y="256"/>
                  </a:lnTo>
                  <a:lnTo>
                    <a:pt x="2550" y="4207"/>
                  </a:lnTo>
                  <a:lnTo>
                    <a:pt x="2550" y="4207"/>
                  </a:lnTo>
                  <a:lnTo>
                    <a:pt x="2423" y="4462"/>
                  </a:lnTo>
                  <a:lnTo>
                    <a:pt x="2168" y="4717"/>
                  </a:lnTo>
                  <a:lnTo>
                    <a:pt x="128" y="5227"/>
                  </a:lnTo>
                  <a:lnTo>
                    <a:pt x="128" y="5227"/>
                  </a:lnTo>
                  <a:lnTo>
                    <a:pt x="1" y="5227"/>
                  </a:lnTo>
                  <a:lnTo>
                    <a:pt x="1" y="4972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74" name="Google Shape;997;p20"/>
            <p:cNvSpPr/>
            <p:nvPr/>
          </p:nvSpPr>
          <p:spPr>
            <a:xfrm>
              <a:off x="3175850" y="2870225"/>
              <a:ext cx="98825" cy="130675"/>
            </a:xfrm>
            <a:custGeom>
              <a:avLst/>
              <a:ahLst/>
              <a:rect l="l" t="t" r="r" b="b"/>
              <a:pathLst>
                <a:path w="3953" h="5227" extrusionOk="0">
                  <a:moveTo>
                    <a:pt x="3697" y="1"/>
                  </a:moveTo>
                  <a:lnTo>
                    <a:pt x="1785" y="511"/>
                  </a:lnTo>
                  <a:lnTo>
                    <a:pt x="1530" y="638"/>
                  </a:lnTo>
                  <a:lnTo>
                    <a:pt x="1275" y="893"/>
                  </a:lnTo>
                  <a:lnTo>
                    <a:pt x="1" y="4972"/>
                  </a:lnTo>
                  <a:lnTo>
                    <a:pt x="1" y="5099"/>
                  </a:lnTo>
                  <a:lnTo>
                    <a:pt x="1" y="5227"/>
                  </a:lnTo>
                  <a:lnTo>
                    <a:pt x="128" y="5227"/>
                  </a:lnTo>
                  <a:lnTo>
                    <a:pt x="2168" y="4717"/>
                  </a:lnTo>
                  <a:lnTo>
                    <a:pt x="2423" y="4462"/>
                  </a:lnTo>
                  <a:lnTo>
                    <a:pt x="2550" y="4207"/>
                  </a:lnTo>
                  <a:lnTo>
                    <a:pt x="3952" y="256"/>
                  </a:lnTo>
                  <a:lnTo>
                    <a:pt x="3952" y="128"/>
                  </a:lnTo>
                  <a:lnTo>
                    <a:pt x="3825" y="1"/>
                  </a:lnTo>
                  <a:close/>
                </a:path>
              </a:pathLst>
            </a:custGeom>
            <a:solidFill>
              <a:srgbClr val="39595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75" name="Google Shape;998;p20"/>
            <p:cNvSpPr/>
            <p:nvPr/>
          </p:nvSpPr>
          <p:spPr>
            <a:xfrm>
              <a:off x="3175850" y="2870225"/>
              <a:ext cx="98825" cy="130675"/>
            </a:xfrm>
            <a:custGeom>
              <a:avLst/>
              <a:ahLst/>
              <a:rect l="l" t="t" r="r" b="b"/>
              <a:pathLst>
                <a:path w="3953" h="5227" fill="none" extrusionOk="0">
                  <a:moveTo>
                    <a:pt x="3697" y="1"/>
                  </a:moveTo>
                  <a:lnTo>
                    <a:pt x="3697" y="1"/>
                  </a:lnTo>
                  <a:lnTo>
                    <a:pt x="3697" y="1"/>
                  </a:lnTo>
                  <a:lnTo>
                    <a:pt x="1785" y="511"/>
                  </a:lnTo>
                  <a:lnTo>
                    <a:pt x="1785" y="511"/>
                  </a:lnTo>
                  <a:lnTo>
                    <a:pt x="1530" y="638"/>
                  </a:lnTo>
                  <a:lnTo>
                    <a:pt x="1530" y="638"/>
                  </a:lnTo>
                  <a:lnTo>
                    <a:pt x="1275" y="893"/>
                  </a:lnTo>
                  <a:lnTo>
                    <a:pt x="1275" y="893"/>
                  </a:lnTo>
                  <a:lnTo>
                    <a:pt x="1275" y="893"/>
                  </a:lnTo>
                  <a:lnTo>
                    <a:pt x="1275" y="893"/>
                  </a:lnTo>
                  <a:lnTo>
                    <a:pt x="1275" y="893"/>
                  </a:lnTo>
                  <a:lnTo>
                    <a:pt x="1275" y="893"/>
                  </a:lnTo>
                  <a:lnTo>
                    <a:pt x="1" y="4972"/>
                  </a:lnTo>
                  <a:lnTo>
                    <a:pt x="1" y="4972"/>
                  </a:lnTo>
                  <a:lnTo>
                    <a:pt x="1" y="5099"/>
                  </a:lnTo>
                  <a:lnTo>
                    <a:pt x="1" y="5099"/>
                  </a:lnTo>
                  <a:lnTo>
                    <a:pt x="1" y="5227"/>
                  </a:lnTo>
                  <a:lnTo>
                    <a:pt x="128" y="5227"/>
                  </a:lnTo>
                  <a:lnTo>
                    <a:pt x="128" y="5227"/>
                  </a:lnTo>
                  <a:lnTo>
                    <a:pt x="128" y="5227"/>
                  </a:lnTo>
                  <a:lnTo>
                    <a:pt x="2168" y="4717"/>
                  </a:lnTo>
                  <a:lnTo>
                    <a:pt x="2168" y="4717"/>
                  </a:lnTo>
                  <a:lnTo>
                    <a:pt x="2423" y="4462"/>
                  </a:lnTo>
                  <a:lnTo>
                    <a:pt x="2550" y="4207"/>
                  </a:lnTo>
                  <a:lnTo>
                    <a:pt x="2550" y="4207"/>
                  </a:lnTo>
                  <a:lnTo>
                    <a:pt x="3952" y="256"/>
                  </a:lnTo>
                  <a:lnTo>
                    <a:pt x="3952" y="256"/>
                  </a:lnTo>
                  <a:lnTo>
                    <a:pt x="3952" y="128"/>
                  </a:lnTo>
                  <a:lnTo>
                    <a:pt x="3952" y="128"/>
                  </a:lnTo>
                  <a:lnTo>
                    <a:pt x="3825" y="1"/>
                  </a:lnTo>
                  <a:lnTo>
                    <a:pt x="3697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76" name="Google Shape;999;p20"/>
            <p:cNvSpPr/>
            <p:nvPr/>
          </p:nvSpPr>
          <p:spPr>
            <a:xfrm>
              <a:off x="3169475" y="2882975"/>
              <a:ext cx="44650" cy="117925"/>
            </a:xfrm>
            <a:custGeom>
              <a:avLst/>
              <a:ahLst/>
              <a:rect l="l" t="t" r="r" b="b"/>
              <a:pathLst>
                <a:path w="1786" h="4717" extrusionOk="0">
                  <a:moveTo>
                    <a:pt x="1658" y="1"/>
                  </a:moveTo>
                  <a:lnTo>
                    <a:pt x="1403" y="256"/>
                  </a:lnTo>
                  <a:lnTo>
                    <a:pt x="1" y="4334"/>
                  </a:lnTo>
                  <a:lnTo>
                    <a:pt x="128" y="4462"/>
                  </a:lnTo>
                  <a:lnTo>
                    <a:pt x="256" y="4717"/>
                  </a:lnTo>
                  <a:lnTo>
                    <a:pt x="256" y="4462"/>
                  </a:lnTo>
                  <a:lnTo>
                    <a:pt x="1530" y="383"/>
                  </a:lnTo>
                  <a:lnTo>
                    <a:pt x="1785" y="128"/>
                  </a:lnTo>
                  <a:lnTo>
                    <a:pt x="1658" y="1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77" name="Google Shape;1000;p20"/>
            <p:cNvSpPr/>
            <p:nvPr/>
          </p:nvSpPr>
          <p:spPr>
            <a:xfrm>
              <a:off x="3169475" y="2882975"/>
              <a:ext cx="44650" cy="117925"/>
            </a:xfrm>
            <a:custGeom>
              <a:avLst/>
              <a:ahLst/>
              <a:rect l="l" t="t" r="r" b="b"/>
              <a:pathLst>
                <a:path w="1786" h="4717" fill="none" extrusionOk="0">
                  <a:moveTo>
                    <a:pt x="1785" y="128"/>
                  </a:moveTo>
                  <a:lnTo>
                    <a:pt x="1785" y="128"/>
                  </a:lnTo>
                  <a:lnTo>
                    <a:pt x="1530" y="383"/>
                  </a:lnTo>
                  <a:lnTo>
                    <a:pt x="256" y="4462"/>
                  </a:lnTo>
                  <a:lnTo>
                    <a:pt x="256" y="4462"/>
                  </a:lnTo>
                  <a:lnTo>
                    <a:pt x="256" y="4717"/>
                  </a:lnTo>
                  <a:lnTo>
                    <a:pt x="128" y="4462"/>
                  </a:lnTo>
                  <a:lnTo>
                    <a:pt x="128" y="4462"/>
                  </a:lnTo>
                  <a:lnTo>
                    <a:pt x="128" y="4462"/>
                  </a:lnTo>
                  <a:lnTo>
                    <a:pt x="1" y="4334"/>
                  </a:lnTo>
                  <a:lnTo>
                    <a:pt x="1403" y="256"/>
                  </a:lnTo>
                  <a:lnTo>
                    <a:pt x="1403" y="256"/>
                  </a:lnTo>
                  <a:lnTo>
                    <a:pt x="1658" y="1"/>
                  </a:lnTo>
                  <a:lnTo>
                    <a:pt x="1785" y="128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78" name="Google Shape;1001;p20"/>
            <p:cNvSpPr/>
            <p:nvPr/>
          </p:nvSpPr>
          <p:spPr>
            <a:xfrm>
              <a:off x="3169475" y="2882975"/>
              <a:ext cx="44650" cy="117925"/>
            </a:xfrm>
            <a:custGeom>
              <a:avLst/>
              <a:ahLst/>
              <a:rect l="l" t="t" r="r" b="b"/>
              <a:pathLst>
                <a:path w="1786" h="4717" extrusionOk="0">
                  <a:moveTo>
                    <a:pt x="1658" y="1"/>
                  </a:moveTo>
                  <a:lnTo>
                    <a:pt x="1403" y="256"/>
                  </a:lnTo>
                  <a:lnTo>
                    <a:pt x="1" y="4334"/>
                  </a:lnTo>
                  <a:lnTo>
                    <a:pt x="1" y="4462"/>
                  </a:lnTo>
                  <a:lnTo>
                    <a:pt x="128" y="4462"/>
                  </a:lnTo>
                  <a:lnTo>
                    <a:pt x="256" y="4717"/>
                  </a:lnTo>
                  <a:lnTo>
                    <a:pt x="256" y="4589"/>
                  </a:lnTo>
                  <a:lnTo>
                    <a:pt x="256" y="4462"/>
                  </a:lnTo>
                  <a:lnTo>
                    <a:pt x="1530" y="383"/>
                  </a:lnTo>
                  <a:lnTo>
                    <a:pt x="1785" y="128"/>
                  </a:lnTo>
                  <a:lnTo>
                    <a:pt x="1658" y="1"/>
                  </a:lnTo>
                  <a:close/>
                </a:path>
              </a:pathLst>
            </a:custGeom>
            <a:solidFill>
              <a:srgbClr val="446B6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79" name="Google Shape;1002;p20"/>
            <p:cNvSpPr/>
            <p:nvPr/>
          </p:nvSpPr>
          <p:spPr>
            <a:xfrm>
              <a:off x="3169475" y="2882975"/>
              <a:ext cx="44650" cy="117925"/>
            </a:xfrm>
            <a:custGeom>
              <a:avLst/>
              <a:ahLst/>
              <a:rect l="l" t="t" r="r" b="b"/>
              <a:pathLst>
                <a:path w="1786" h="4717" fill="none" extrusionOk="0">
                  <a:moveTo>
                    <a:pt x="1658" y="1"/>
                  </a:moveTo>
                  <a:lnTo>
                    <a:pt x="1658" y="1"/>
                  </a:lnTo>
                  <a:lnTo>
                    <a:pt x="1403" y="256"/>
                  </a:lnTo>
                  <a:lnTo>
                    <a:pt x="1" y="4334"/>
                  </a:lnTo>
                  <a:lnTo>
                    <a:pt x="1" y="4334"/>
                  </a:lnTo>
                  <a:lnTo>
                    <a:pt x="1" y="4462"/>
                  </a:lnTo>
                  <a:lnTo>
                    <a:pt x="1" y="4462"/>
                  </a:lnTo>
                  <a:lnTo>
                    <a:pt x="128" y="4462"/>
                  </a:lnTo>
                  <a:lnTo>
                    <a:pt x="128" y="4462"/>
                  </a:lnTo>
                  <a:lnTo>
                    <a:pt x="128" y="4462"/>
                  </a:lnTo>
                  <a:lnTo>
                    <a:pt x="128" y="4462"/>
                  </a:lnTo>
                  <a:lnTo>
                    <a:pt x="256" y="4717"/>
                  </a:lnTo>
                  <a:lnTo>
                    <a:pt x="256" y="4717"/>
                  </a:lnTo>
                  <a:lnTo>
                    <a:pt x="256" y="4589"/>
                  </a:lnTo>
                  <a:lnTo>
                    <a:pt x="256" y="4589"/>
                  </a:lnTo>
                  <a:lnTo>
                    <a:pt x="256" y="4462"/>
                  </a:lnTo>
                  <a:lnTo>
                    <a:pt x="1530" y="383"/>
                  </a:lnTo>
                  <a:lnTo>
                    <a:pt x="1530" y="383"/>
                  </a:lnTo>
                  <a:lnTo>
                    <a:pt x="1785" y="128"/>
                  </a:lnTo>
                  <a:lnTo>
                    <a:pt x="1658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80" name="Google Shape;1003;p20"/>
            <p:cNvSpPr/>
            <p:nvPr/>
          </p:nvSpPr>
          <p:spPr>
            <a:xfrm>
              <a:off x="3175850" y="2905275"/>
              <a:ext cx="95625" cy="70150"/>
            </a:xfrm>
            <a:custGeom>
              <a:avLst/>
              <a:ahLst/>
              <a:rect l="l" t="t" r="r" b="b"/>
              <a:pathLst>
                <a:path w="3825" h="2806" extrusionOk="0">
                  <a:moveTo>
                    <a:pt x="3442" y="1"/>
                  </a:moveTo>
                  <a:lnTo>
                    <a:pt x="3315" y="638"/>
                  </a:lnTo>
                  <a:lnTo>
                    <a:pt x="2678" y="766"/>
                  </a:lnTo>
                  <a:lnTo>
                    <a:pt x="1530" y="1021"/>
                  </a:lnTo>
                  <a:lnTo>
                    <a:pt x="256" y="1021"/>
                  </a:lnTo>
                  <a:lnTo>
                    <a:pt x="1" y="1403"/>
                  </a:lnTo>
                  <a:lnTo>
                    <a:pt x="128" y="1913"/>
                  </a:lnTo>
                  <a:lnTo>
                    <a:pt x="128" y="2168"/>
                  </a:lnTo>
                  <a:lnTo>
                    <a:pt x="383" y="2295"/>
                  </a:lnTo>
                  <a:lnTo>
                    <a:pt x="638" y="2550"/>
                  </a:lnTo>
                  <a:lnTo>
                    <a:pt x="893" y="2678"/>
                  </a:lnTo>
                  <a:lnTo>
                    <a:pt x="1658" y="2805"/>
                  </a:lnTo>
                  <a:lnTo>
                    <a:pt x="2423" y="2678"/>
                  </a:lnTo>
                  <a:lnTo>
                    <a:pt x="3315" y="2550"/>
                  </a:lnTo>
                  <a:lnTo>
                    <a:pt x="3697" y="1785"/>
                  </a:lnTo>
                  <a:lnTo>
                    <a:pt x="3825" y="1021"/>
                  </a:lnTo>
                  <a:lnTo>
                    <a:pt x="3697" y="383"/>
                  </a:lnTo>
                  <a:lnTo>
                    <a:pt x="3442" y="1"/>
                  </a:ln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81" name="Google Shape;1004;p20"/>
            <p:cNvSpPr/>
            <p:nvPr/>
          </p:nvSpPr>
          <p:spPr>
            <a:xfrm>
              <a:off x="3073900" y="3128350"/>
              <a:ext cx="213525" cy="379225"/>
            </a:xfrm>
            <a:custGeom>
              <a:avLst/>
              <a:ahLst/>
              <a:rect l="l" t="t" r="r" b="b"/>
              <a:pathLst>
                <a:path w="8541" h="15169" extrusionOk="0">
                  <a:moveTo>
                    <a:pt x="765" y="0"/>
                  </a:moveTo>
                  <a:lnTo>
                    <a:pt x="0" y="4971"/>
                  </a:lnTo>
                  <a:lnTo>
                    <a:pt x="4971" y="7266"/>
                  </a:lnTo>
                  <a:lnTo>
                    <a:pt x="4844" y="7776"/>
                  </a:lnTo>
                  <a:lnTo>
                    <a:pt x="4844" y="8540"/>
                  </a:lnTo>
                  <a:lnTo>
                    <a:pt x="5099" y="10325"/>
                  </a:lnTo>
                  <a:lnTo>
                    <a:pt x="5353" y="12237"/>
                  </a:lnTo>
                  <a:lnTo>
                    <a:pt x="5608" y="13639"/>
                  </a:lnTo>
                  <a:lnTo>
                    <a:pt x="5608" y="13894"/>
                  </a:lnTo>
                  <a:lnTo>
                    <a:pt x="5481" y="14276"/>
                  </a:lnTo>
                  <a:lnTo>
                    <a:pt x="5608" y="14531"/>
                  </a:lnTo>
                  <a:lnTo>
                    <a:pt x="5736" y="14914"/>
                  </a:lnTo>
                  <a:lnTo>
                    <a:pt x="5863" y="15169"/>
                  </a:lnTo>
                  <a:lnTo>
                    <a:pt x="6118" y="15169"/>
                  </a:lnTo>
                  <a:lnTo>
                    <a:pt x="6373" y="15041"/>
                  </a:lnTo>
                  <a:lnTo>
                    <a:pt x="7010" y="14659"/>
                  </a:lnTo>
                  <a:lnTo>
                    <a:pt x="7648" y="14021"/>
                  </a:lnTo>
                  <a:lnTo>
                    <a:pt x="7903" y="11600"/>
                  </a:lnTo>
                  <a:lnTo>
                    <a:pt x="8413" y="7266"/>
                  </a:lnTo>
                  <a:lnTo>
                    <a:pt x="8540" y="6246"/>
                  </a:lnTo>
                  <a:lnTo>
                    <a:pt x="8413" y="5609"/>
                  </a:lnTo>
                  <a:lnTo>
                    <a:pt x="8285" y="4971"/>
                  </a:lnTo>
                  <a:lnTo>
                    <a:pt x="8030" y="4462"/>
                  </a:lnTo>
                  <a:lnTo>
                    <a:pt x="7775" y="4079"/>
                  </a:lnTo>
                  <a:lnTo>
                    <a:pt x="7393" y="3697"/>
                  </a:lnTo>
                  <a:lnTo>
                    <a:pt x="6373" y="3060"/>
                  </a:lnTo>
                  <a:lnTo>
                    <a:pt x="765" y="0"/>
                  </a:ln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82" name="Google Shape;1005;p20"/>
            <p:cNvSpPr/>
            <p:nvPr/>
          </p:nvSpPr>
          <p:spPr>
            <a:xfrm>
              <a:off x="3073900" y="3128350"/>
              <a:ext cx="213525" cy="379225"/>
            </a:xfrm>
            <a:custGeom>
              <a:avLst/>
              <a:ahLst/>
              <a:rect l="l" t="t" r="r" b="b"/>
              <a:pathLst>
                <a:path w="8541" h="15169" fill="none" extrusionOk="0">
                  <a:moveTo>
                    <a:pt x="765" y="0"/>
                  </a:moveTo>
                  <a:lnTo>
                    <a:pt x="765" y="0"/>
                  </a:lnTo>
                  <a:lnTo>
                    <a:pt x="6373" y="3060"/>
                  </a:lnTo>
                  <a:lnTo>
                    <a:pt x="6373" y="3060"/>
                  </a:lnTo>
                  <a:lnTo>
                    <a:pt x="7393" y="3697"/>
                  </a:lnTo>
                  <a:lnTo>
                    <a:pt x="7775" y="4079"/>
                  </a:lnTo>
                  <a:lnTo>
                    <a:pt x="8030" y="4462"/>
                  </a:lnTo>
                  <a:lnTo>
                    <a:pt x="8285" y="4971"/>
                  </a:lnTo>
                  <a:lnTo>
                    <a:pt x="8413" y="5609"/>
                  </a:lnTo>
                  <a:lnTo>
                    <a:pt x="8540" y="6246"/>
                  </a:lnTo>
                  <a:lnTo>
                    <a:pt x="8413" y="7266"/>
                  </a:lnTo>
                  <a:lnTo>
                    <a:pt x="8413" y="7266"/>
                  </a:lnTo>
                  <a:lnTo>
                    <a:pt x="7903" y="11600"/>
                  </a:lnTo>
                  <a:lnTo>
                    <a:pt x="7648" y="14021"/>
                  </a:lnTo>
                  <a:lnTo>
                    <a:pt x="7648" y="14021"/>
                  </a:lnTo>
                  <a:lnTo>
                    <a:pt x="7010" y="14659"/>
                  </a:lnTo>
                  <a:lnTo>
                    <a:pt x="6373" y="15041"/>
                  </a:lnTo>
                  <a:lnTo>
                    <a:pt x="6118" y="15169"/>
                  </a:lnTo>
                  <a:lnTo>
                    <a:pt x="5863" y="15169"/>
                  </a:lnTo>
                  <a:lnTo>
                    <a:pt x="5736" y="14914"/>
                  </a:lnTo>
                  <a:lnTo>
                    <a:pt x="5608" y="14531"/>
                  </a:lnTo>
                  <a:lnTo>
                    <a:pt x="5481" y="14276"/>
                  </a:lnTo>
                  <a:lnTo>
                    <a:pt x="5481" y="14276"/>
                  </a:lnTo>
                  <a:lnTo>
                    <a:pt x="5608" y="13894"/>
                  </a:lnTo>
                  <a:lnTo>
                    <a:pt x="5608" y="13639"/>
                  </a:lnTo>
                  <a:lnTo>
                    <a:pt x="5608" y="13639"/>
                  </a:lnTo>
                  <a:lnTo>
                    <a:pt x="5353" y="12237"/>
                  </a:lnTo>
                  <a:lnTo>
                    <a:pt x="5099" y="10325"/>
                  </a:lnTo>
                  <a:lnTo>
                    <a:pt x="4844" y="8540"/>
                  </a:lnTo>
                  <a:lnTo>
                    <a:pt x="4844" y="7776"/>
                  </a:lnTo>
                  <a:lnTo>
                    <a:pt x="4971" y="7266"/>
                  </a:lnTo>
                  <a:lnTo>
                    <a:pt x="0" y="4971"/>
                  </a:lnTo>
                  <a:lnTo>
                    <a:pt x="765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83" name="Google Shape;1006;p20"/>
            <p:cNvSpPr/>
            <p:nvPr/>
          </p:nvSpPr>
          <p:spPr>
            <a:xfrm>
              <a:off x="2981475" y="3125150"/>
              <a:ext cx="305950" cy="274075"/>
            </a:xfrm>
            <a:custGeom>
              <a:avLst/>
              <a:ahLst/>
              <a:rect l="l" t="t" r="r" b="b"/>
              <a:pathLst>
                <a:path w="12238" h="10963" extrusionOk="0">
                  <a:moveTo>
                    <a:pt x="4462" y="1"/>
                  </a:moveTo>
                  <a:lnTo>
                    <a:pt x="1" y="1785"/>
                  </a:lnTo>
                  <a:lnTo>
                    <a:pt x="3187" y="5227"/>
                  </a:lnTo>
                  <a:lnTo>
                    <a:pt x="8541" y="7394"/>
                  </a:lnTo>
                  <a:lnTo>
                    <a:pt x="8413" y="7904"/>
                  </a:lnTo>
                  <a:lnTo>
                    <a:pt x="8413" y="8923"/>
                  </a:lnTo>
                  <a:lnTo>
                    <a:pt x="8668" y="10071"/>
                  </a:lnTo>
                  <a:lnTo>
                    <a:pt x="8796" y="10708"/>
                  </a:lnTo>
                  <a:lnTo>
                    <a:pt x="9305" y="10835"/>
                  </a:lnTo>
                  <a:lnTo>
                    <a:pt x="9815" y="10963"/>
                  </a:lnTo>
                  <a:lnTo>
                    <a:pt x="10325" y="10835"/>
                  </a:lnTo>
                  <a:lnTo>
                    <a:pt x="10835" y="10835"/>
                  </a:lnTo>
                  <a:lnTo>
                    <a:pt x="11600" y="10453"/>
                  </a:lnTo>
                  <a:lnTo>
                    <a:pt x="11855" y="10325"/>
                  </a:lnTo>
                  <a:lnTo>
                    <a:pt x="11982" y="8923"/>
                  </a:lnTo>
                  <a:lnTo>
                    <a:pt x="12237" y="7521"/>
                  </a:lnTo>
                  <a:lnTo>
                    <a:pt x="12237" y="6247"/>
                  </a:lnTo>
                  <a:lnTo>
                    <a:pt x="12237" y="5099"/>
                  </a:lnTo>
                  <a:lnTo>
                    <a:pt x="12110" y="4845"/>
                  </a:lnTo>
                  <a:lnTo>
                    <a:pt x="11855" y="4462"/>
                  </a:lnTo>
                  <a:lnTo>
                    <a:pt x="11345" y="3952"/>
                  </a:lnTo>
                  <a:lnTo>
                    <a:pt x="10580" y="3442"/>
                  </a:lnTo>
                  <a:lnTo>
                    <a:pt x="4462" y="1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84" name="Google Shape;1007;p20"/>
            <p:cNvSpPr/>
            <p:nvPr/>
          </p:nvSpPr>
          <p:spPr>
            <a:xfrm>
              <a:off x="2981475" y="3125150"/>
              <a:ext cx="305950" cy="274075"/>
            </a:xfrm>
            <a:custGeom>
              <a:avLst/>
              <a:ahLst/>
              <a:rect l="l" t="t" r="r" b="b"/>
              <a:pathLst>
                <a:path w="12238" h="10963" fill="none" extrusionOk="0">
                  <a:moveTo>
                    <a:pt x="8541" y="7394"/>
                  </a:moveTo>
                  <a:lnTo>
                    <a:pt x="3187" y="5227"/>
                  </a:lnTo>
                  <a:lnTo>
                    <a:pt x="1" y="1785"/>
                  </a:lnTo>
                  <a:lnTo>
                    <a:pt x="4462" y="1"/>
                  </a:lnTo>
                  <a:lnTo>
                    <a:pt x="10580" y="3442"/>
                  </a:lnTo>
                  <a:lnTo>
                    <a:pt x="10580" y="3442"/>
                  </a:lnTo>
                  <a:lnTo>
                    <a:pt x="11345" y="3952"/>
                  </a:lnTo>
                  <a:lnTo>
                    <a:pt x="11855" y="4462"/>
                  </a:lnTo>
                  <a:lnTo>
                    <a:pt x="12110" y="4845"/>
                  </a:lnTo>
                  <a:lnTo>
                    <a:pt x="12237" y="5099"/>
                  </a:lnTo>
                  <a:lnTo>
                    <a:pt x="12237" y="6247"/>
                  </a:lnTo>
                  <a:lnTo>
                    <a:pt x="12237" y="6247"/>
                  </a:lnTo>
                  <a:lnTo>
                    <a:pt x="12237" y="7521"/>
                  </a:lnTo>
                  <a:lnTo>
                    <a:pt x="11982" y="8923"/>
                  </a:lnTo>
                  <a:lnTo>
                    <a:pt x="11855" y="10325"/>
                  </a:lnTo>
                  <a:lnTo>
                    <a:pt x="11855" y="10325"/>
                  </a:lnTo>
                  <a:lnTo>
                    <a:pt x="11600" y="10453"/>
                  </a:lnTo>
                  <a:lnTo>
                    <a:pt x="10835" y="10835"/>
                  </a:lnTo>
                  <a:lnTo>
                    <a:pt x="10325" y="10835"/>
                  </a:lnTo>
                  <a:lnTo>
                    <a:pt x="9815" y="10963"/>
                  </a:lnTo>
                  <a:lnTo>
                    <a:pt x="9305" y="10835"/>
                  </a:lnTo>
                  <a:lnTo>
                    <a:pt x="8796" y="10708"/>
                  </a:lnTo>
                  <a:lnTo>
                    <a:pt x="8796" y="10708"/>
                  </a:lnTo>
                  <a:lnTo>
                    <a:pt x="8668" y="10071"/>
                  </a:lnTo>
                  <a:lnTo>
                    <a:pt x="8413" y="8923"/>
                  </a:lnTo>
                  <a:lnTo>
                    <a:pt x="8413" y="8923"/>
                  </a:lnTo>
                  <a:lnTo>
                    <a:pt x="8413" y="7904"/>
                  </a:lnTo>
                  <a:lnTo>
                    <a:pt x="8541" y="7394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85" name="Google Shape;1008;p20"/>
            <p:cNvSpPr/>
            <p:nvPr/>
          </p:nvSpPr>
          <p:spPr>
            <a:xfrm>
              <a:off x="3083450" y="3125150"/>
              <a:ext cx="203975" cy="274075"/>
            </a:xfrm>
            <a:custGeom>
              <a:avLst/>
              <a:ahLst/>
              <a:rect l="l" t="t" r="r" b="b"/>
              <a:pathLst>
                <a:path w="8159" h="10963" extrusionOk="0">
                  <a:moveTo>
                    <a:pt x="383" y="1"/>
                  </a:moveTo>
                  <a:lnTo>
                    <a:pt x="128" y="128"/>
                  </a:lnTo>
                  <a:lnTo>
                    <a:pt x="383" y="128"/>
                  </a:lnTo>
                  <a:lnTo>
                    <a:pt x="255" y="1276"/>
                  </a:lnTo>
                  <a:lnTo>
                    <a:pt x="383" y="1913"/>
                  </a:lnTo>
                  <a:lnTo>
                    <a:pt x="255" y="2423"/>
                  </a:lnTo>
                  <a:lnTo>
                    <a:pt x="0" y="3188"/>
                  </a:lnTo>
                  <a:lnTo>
                    <a:pt x="3569" y="5482"/>
                  </a:lnTo>
                  <a:lnTo>
                    <a:pt x="4079" y="5864"/>
                  </a:lnTo>
                  <a:lnTo>
                    <a:pt x="4462" y="6247"/>
                  </a:lnTo>
                  <a:lnTo>
                    <a:pt x="4717" y="6629"/>
                  </a:lnTo>
                  <a:lnTo>
                    <a:pt x="4844" y="7139"/>
                  </a:lnTo>
                  <a:lnTo>
                    <a:pt x="4717" y="8541"/>
                  </a:lnTo>
                  <a:lnTo>
                    <a:pt x="4589" y="10071"/>
                  </a:lnTo>
                  <a:lnTo>
                    <a:pt x="4462" y="9433"/>
                  </a:lnTo>
                  <a:lnTo>
                    <a:pt x="4717" y="10708"/>
                  </a:lnTo>
                  <a:lnTo>
                    <a:pt x="5226" y="10835"/>
                  </a:lnTo>
                  <a:lnTo>
                    <a:pt x="5736" y="10963"/>
                  </a:lnTo>
                  <a:lnTo>
                    <a:pt x="6501" y="10835"/>
                  </a:lnTo>
                  <a:lnTo>
                    <a:pt x="7138" y="10580"/>
                  </a:lnTo>
                  <a:lnTo>
                    <a:pt x="7776" y="10325"/>
                  </a:lnTo>
                  <a:lnTo>
                    <a:pt x="7903" y="8923"/>
                  </a:lnTo>
                  <a:lnTo>
                    <a:pt x="8158" y="7521"/>
                  </a:lnTo>
                  <a:lnTo>
                    <a:pt x="8158" y="6247"/>
                  </a:lnTo>
                  <a:lnTo>
                    <a:pt x="8158" y="6119"/>
                  </a:lnTo>
                  <a:lnTo>
                    <a:pt x="8031" y="5099"/>
                  </a:lnTo>
                  <a:lnTo>
                    <a:pt x="7776" y="4462"/>
                  </a:lnTo>
                  <a:lnTo>
                    <a:pt x="7266" y="3952"/>
                  </a:lnTo>
                  <a:lnTo>
                    <a:pt x="6501" y="3442"/>
                  </a:lnTo>
                  <a:lnTo>
                    <a:pt x="383" y="1"/>
                  </a:lnTo>
                  <a:close/>
                </a:path>
              </a:pathLst>
            </a:custGeom>
            <a:solidFill>
              <a:srgbClr val="55867C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86" name="Google Shape;1009;p20"/>
            <p:cNvSpPr/>
            <p:nvPr/>
          </p:nvSpPr>
          <p:spPr>
            <a:xfrm>
              <a:off x="3083450" y="3125150"/>
              <a:ext cx="203975" cy="274075"/>
            </a:xfrm>
            <a:custGeom>
              <a:avLst/>
              <a:ahLst/>
              <a:rect l="l" t="t" r="r" b="b"/>
              <a:pathLst>
                <a:path w="8159" h="10963" fill="none" extrusionOk="0">
                  <a:moveTo>
                    <a:pt x="383" y="1"/>
                  </a:moveTo>
                  <a:lnTo>
                    <a:pt x="128" y="128"/>
                  </a:lnTo>
                  <a:lnTo>
                    <a:pt x="383" y="128"/>
                  </a:lnTo>
                  <a:lnTo>
                    <a:pt x="383" y="128"/>
                  </a:lnTo>
                  <a:lnTo>
                    <a:pt x="383" y="128"/>
                  </a:lnTo>
                  <a:lnTo>
                    <a:pt x="255" y="1276"/>
                  </a:lnTo>
                  <a:lnTo>
                    <a:pt x="255" y="1276"/>
                  </a:lnTo>
                  <a:lnTo>
                    <a:pt x="383" y="1913"/>
                  </a:lnTo>
                  <a:lnTo>
                    <a:pt x="255" y="2423"/>
                  </a:lnTo>
                  <a:lnTo>
                    <a:pt x="0" y="3188"/>
                  </a:lnTo>
                  <a:lnTo>
                    <a:pt x="0" y="3188"/>
                  </a:lnTo>
                  <a:lnTo>
                    <a:pt x="3569" y="5482"/>
                  </a:lnTo>
                  <a:lnTo>
                    <a:pt x="3569" y="5482"/>
                  </a:lnTo>
                  <a:lnTo>
                    <a:pt x="4079" y="5864"/>
                  </a:lnTo>
                  <a:lnTo>
                    <a:pt x="4462" y="6247"/>
                  </a:lnTo>
                  <a:lnTo>
                    <a:pt x="4717" y="6629"/>
                  </a:lnTo>
                  <a:lnTo>
                    <a:pt x="4844" y="7139"/>
                  </a:lnTo>
                  <a:lnTo>
                    <a:pt x="4844" y="7139"/>
                  </a:lnTo>
                  <a:lnTo>
                    <a:pt x="4717" y="8541"/>
                  </a:lnTo>
                  <a:lnTo>
                    <a:pt x="4589" y="10071"/>
                  </a:lnTo>
                  <a:lnTo>
                    <a:pt x="4589" y="10071"/>
                  </a:lnTo>
                  <a:lnTo>
                    <a:pt x="4462" y="9433"/>
                  </a:lnTo>
                  <a:lnTo>
                    <a:pt x="4462" y="9433"/>
                  </a:lnTo>
                  <a:lnTo>
                    <a:pt x="4462" y="9433"/>
                  </a:lnTo>
                  <a:lnTo>
                    <a:pt x="4462" y="9433"/>
                  </a:lnTo>
                  <a:lnTo>
                    <a:pt x="4717" y="10708"/>
                  </a:lnTo>
                  <a:lnTo>
                    <a:pt x="4717" y="10708"/>
                  </a:lnTo>
                  <a:lnTo>
                    <a:pt x="5226" y="10835"/>
                  </a:lnTo>
                  <a:lnTo>
                    <a:pt x="5736" y="10963"/>
                  </a:lnTo>
                  <a:lnTo>
                    <a:pt x="5736" y="10963"/>
                  </a:lnTo>
                  <a:lnTo>
                    <a:pt x="6501" y="10835"/>
                  </a:lnTo>
                  <a:lnTo>
                    <a:pt x="7138" y="10580"/>
                  </a:lnTo>
                  <a:lnTo>
                    <a:pt x="7776" y="10325"/>
                  </a:lnTo>
                  <a:lnTo>
                    <a:pt x="7776" y="10325"/>
                  </a:lnTo>
                  <a:lnTo>
                    <a:pt x="7903" y="8923"/>
                  </a:lnTo>
                  <a:lnTo>
                    <a:pt x="8158" y="7521"/>
                  </a:lnTo>
                  <a:lnTo>
                    <a:pt x="8158" y="6247"/>
                  </a:lnTo>
                  <a:lnTo>
                    <a:pt x="8158" y="6247"/>
                  </a:lnTo>
                  <a:lnTo>
                    <a:pt x="8158" y="6119"/>
                  </a:lnTo>
                  <a:lnTo>
                    <a:pt x="8158" y="6119"/>
                  </a:lnTo>
                  <a:lnTo>
                    <a:pt x="8031" y="5099"/>
                  </a:lnTo>
                  <a:lnTo>
                    <a:pt x="7776" y="4462"/>
                  </a:lnTo>
                  <a:lnTo>
                    <a:pt x="7266" y="3952"/>
                  </a:lnTo>
                  <a:lnTo>
                    <a:pt x="6501" y="3442"/>
                  </a:lnTo>
                  <a:lnTo>
                    <a:pt x="383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87" name="Google Shape;1010;p20"/>
            <p:cNvSpPr/>
            <p:nvPr/>
          </p:nvSpPr>
          <p:spPr>
            <a:xfrm>
              <a:off x="3067525" y="3157025"/>
              <a:ext cx="137025" cy="219900"/>
            </a:xfrm>
            <a:custGeom>
              <a:avLst/>
              <a:ahLst/>
              <a:rect l="l" t="t" r="r" b="b"/>
              <a:pathLst>
                <a:path w="5481" h="8796" extrusionOk="0">
                  <a:moveTo>
                    <a:pt x="892" y="1"/>
                  </a:moveTo>
                  <a:lnTo>
                    <a:pt x="637" y="1020"/>
                  </a:lnTo>
                  <a:lnTo>
                    <a:pt x="382" y="1530"/>
                  </a:lnTo>
                  <a:lnTo>
                    <a:pt x="0" y="2040"/>
                  </a:lnTo>
                  <a:lnTo>
                    <a:pt x="3569" y="4207"/>
                  </a:lnTo>
                  <a:lnTo>
                    <a:pt x="4206" y="4717"/>
                  </a:lnTo>
                  <a:lnTo>
                    <a:pt x="4716" y="5227"/>
                  </a:lnTo>
                  <a:lnTo>
                    <a:pt x="5099" y="5864"/>
                  </a:lnTo>
                  <a:lnTo>
                    <a:pt x="5099" y="6756"/>
                  </a:lnTo>
                  <a:lnTo>
                    <a:pt x="5099" y="6884"/>
                  </a:lnTo>
                  <a:lnTo>
                    <a:pt x="5099" y="8158"/>
                  </a:lnTo>
                  <a:lnTo>
                    <a:pt x="5226" y="8796"/>
                  </a:lnTo>
                  <a:lnTo>
                    <a:pt x="5354" y="7266"/>
                  </a:lnTo>
                  <a:lnTo>
                    <a:pt x="5481" y="5864"/>
                  </a:lnTo>
                  <a:lnTo>
                    <a:pt x="5354" y="5354"/>
                  </a:lnTo>
                  <a:lnTo>
                    <a:pt x="5099" y="4972"/>
                  </a:lnTo>
                  <a:lnTo>
                    <a:pt x="4716" y="4589"/>
                  </a:lnTo>
                  <a:lnTo>
                    <a:pt x="4206" y="4207"/>
                  </a:lnTo>
                  <a:lnTo>
                    <a:pt x="637" y="1913"/>
                  </a:lnTo>
                  <a:lnTo>
                    <a:pt x="892" y="1148"/>
                  </a:lnTo>
                  <a:lnTo>
                    <a:pt x="1020" y="638"/>
                  </a:lnTo>
                  <a:lnTo>
                    <a:pt x="892" y="1"/>
                  </a:lnTo>
                  <a:close/>
                </a:path>
              </a:pathLst>
            </a:custGeom>
            <a:solidFill>
              <a:srgbClr val="40645D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88" name="Google Shape;1011;p20"/>
            <p:cNvSpPr/>
            <p:nvPr/>
          </p:nvSpPr>
          <p:spPr>
            <a:xfrm>
              <a:off x="3067525" y="3157025"/>
              <a:ext cx="137025" cy="219900"/>
            </a:xfrm>
            <a:custGeom>
              <a:avLst/>
              <a:ahLst/>
              <a:rect l="l" t="t" r="r" b="b"/>
              <a:pathLst>
                <a:path w="5481" h="8796" fill="none" extrusionOk="0">
                  <a:moveTo>
                    <a:pt x="892" y="1"/>
                  </a:moveTo>
                  <a:lnTo>
                    <a:pt x="892" y="1"/>
                  </a:lnTo>
                  <a:lnTo>
                    <a:pt x="637" y="1020"/>
                  </a:lnTo>
                  <a:lnTo>
                    <a:pt x="382" y="1530"/>
                  </a:lnTo>
                  <a:lnTo>
                    <a:pt x="0" y="2040"/>
                  </a:lnTo>
                  <a:lnTo>
                    <a:pt x="3569" y="4207"/>
                  </a:lnTo>
                  <a:lnTo>
                    <a:pt x="3569" y="4207"/>
                  </a:lnTo>
                  <a:lnTo>
                    <a:pt x="4206" y="4717"/>
                  </a:lnTo>
                  <a:lnTo>
                    <a:pt x="4716" y="5227"/>
                  </a:lnTo>
                  <a:lnTo>
                    <a:pt x="5099" y="5864"/>
                  </a:lnTo>
                  <a:lnTo>
                    <a:pt x="5099" y="6756"/>
                  </a:lnTo>
                  <a:lnTo>
                    <a:pt x="5099" y="6756"/>
                  </a:lnTo>
                  <a:lnTo>
                    <a:pt x="5099" y="6884"/>
                  </a:lnTo>
                  <a:lnTo>
                    <a:pt x="5099" y="6884"/>
                  </a:lnTo>
                  <a:lnTo>
                    <a:pt x="5099" y="8158"/>
                  </a:lnTo>
                  <a:lnTo>
                    <a:pt x="5099" y="8158"/>
                  </a:lnTo>
                  <a:lnTo>
                    <a:pt x="5226" y="8796"/>
                  </a:lnTo>
                  <a:lnTo>
                    <a:pt x="5226" y="8796"/>
                  </a:lnTo>
                  <a:lnTo>
                    <a:pt x="5354" y="7266"/>
                  </a:lnTo>
                  <a:lnTo>
                    <a:pt x="5481" y="5864"/>
                  </a:lnTo>
                  <a:lnTo>
                    <a:pt x="5481" y="5864"/>
                  </a:lnTo>
                  <a:lnTo>
                    <a:pt x="5354" y="5354"/>
                  </a:lnTo>
                  <a:lnTo>
                    <a:pt x="5099" y="4972"/>
                  </a:lnTo>
                  <a:lnTo>
                    <a:pt x="4716" y="4589"/>
                  </a:lnTo>
                  <a:lnTo>
                    <a:pt x="4206" y="4207"/>
                  </a:lnTo>
                  <a:lnTo>
                    <a:pt x="4206" y="4207"/>
                  </a:lnTo>
                  <a:lnTo>
                    <a:pt x="637" y="1913"/>
                  </a:lnTo>
                  <a:lnTo>
                    <a:pt x="637" y="1913"/>
                  </a:lnTo>
                  <a:lnTo>
                    <a:pt x="892" y="1148"/>
                  </a:lnTo>
                  <a:lnTo>
                    <a:pt x="1020" y="638"/>
                  </a:lnTo>
                  <a:lnTo>
                    <a:pt x="892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89" name="Google Shape;1012;p20"/>
            <p:cNvSpPr/>
            <p:nvPr/>
          </p:nvSpPr>
          <p:spPr>
            <a:xfrm>
              <a:off x="3207725" y="3526675"/>
              <a:ext cx="143425" cy="57375"/>
            </a:xfrm>
            <a:custGeom>
              <a:avLst/>
              <a:ahLst/>
              <a:rect l="l" t="t" r="r" b="b"/>
              <a:pathLst>
                <a:path w="5737" h="2295" extrusionOk="0">
                  <a:moveTo>
                    <a:pt x="0" y="0"/>
                  </a:moveTo>
                  <a:lnTo>
                    <a:pt x="128" y="383"/>
                  </a:lnTo>
                  <a:lnTo>
                    <a:pt x="383" y="510"/>
                  </a:lnTo>
                  <a:lnTo>
                    <a:pt x="765" y="638"/>
                  </a:lnTo>
                  <a:lnTo>
                    <a:pt x="1148" y="765"/>
                  </a:lnTo>
                  <a:lnTo>
                    <a:pt x="1912" y="1657"/>
                  </a:lnTo>
                  <a:lnTo>
                    <a:pt x="2167" y="1912"/>
                  </a:lnTo>
                  <a:lnTo>
                    <a:pt x="2550" y="2040"/>
                  </a:lnTo>
                  <a:lnTo>
                    <a:pt x="3187" y="2295"/>
                  </a:lnTo>
                  <a:lnTo>
                    <a:pt x="4717" y="2295"/>
                  </a:lnTo>
                  <a:lnTo>
                    <a:pt x="5226" y="2040"/>
                  </a:lnTo>
                  <a:lnTo>
                    <a:pt x="5481" y="1912"/>
                  </a:lnTo>
                  <a:lnTo>
                    <a:pt x="5736" y="1657"/>
                  </a:lnTo>
                  <a:lnTo>
                    <a:pt x="5736" y="1530"/>
                  </a:lnTo>
                  <a:lnTo>
                    <a:pt x="5736" y="1275"/>
                  </a:lnTo>
                  <a:lnTo>
                    <a:pt x="2932" y="510"/>
                  </a:lnTo>
                  <a:lnTo>
                    <a:pt x="893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90" name="Google Shape;1013;p20"/>
            <p:cNvSpPr/>
            <p:nvPr/>
          </p:nvSpPr>
          <p:spPr>
            <a:xfrm>
              <a:off x="3207725" y="3526675"/>
              <a:ext cx="143425" cy="57375"/>
            </a:xfrm>
            <a:custGeom>
              <a:avLst/>
              <a:ahLst/>
              <a:rect l="l" t="t" r="r" b="b"/>
              <a:pathLst>
                <a:path w="5737" h="2295" fill="none" extrusionOk="0">
                  <a:moveTo>
                    <a:pt x="5736" y="1275"/>
                  </a:moveTo>
                  <a:lnTo>
                    <a:pt x="5736" y="1275"/>
                  </a:lnTo>
                  <a:lnTo>
                    <a:pt x="5736" y="1530"/>
                  </a:lnTo>
                  <a:lnTo>
                    <a:pt x="5736" y="1657"/>
                  </a:lnTo>
                  <a:lnTo>
                    <a:pt x="5736" y="1657"/>
                  </a:lnTo>
                  <a:lnTo>
                    <a:pt x="5481" y="1912"/>
                  </a:lnTo>
                  <a:lnTo>
                    <a:pt x="5226" y="2040"/>
                  </a:lnTo>
                  <a:lnTo>
                    <a:pt x="4717" y="2295"/>
                  </a:lnTo>
                  <a:lnTo>
                    <a:pt x="3952" y="2295"/>
                  </a:lnTo>
                  <a:lnTo>
                    <a:pt x="3952" y="2295"/>
                  </a:lnTo>
                  <a:lnTo>
                    <a:pt x="3187" y="2295"/>
                  </a:lnTo>
                  <a:lnTo>
                    <a:pt x="2550" y="2040"/>
                  </a:lnTo>
                  <a:lnTo>
                    <a:pt x="2167" y="1912"/>
                  </a:lnTo>
                  <a:lnTo>
                    <a:pt x="1912" y="1657"/>
                  </a:lnTo>
                  <a:lnTo>
                    <a:pt x="1912" y="1657"/>
                  </a:lnTo>
                  <a:lnTo>
                    <a:pt x="1148" y="765"/>
                  </a:lnTo>
                  <a:lnTo>
                    <a:pt x="1148" y="765"/>
                  </a:lnTo>
                  <a:lnTo>
                    <a:pt x="765" y="638"/>
                  </a:lnTo>
                  <a:lnTo>
                    <a:pt x="383" y="510"/>
                  </a:lnTo>
                  <a:lnTo>
                    <a:pt x="383" y="510"/>
                  </a:lnTo>
                  <a:lnTo>
                    <a:pt x="128" y="383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0"/>
                  </a:lnTo>
                  <a:lnTo>
                    <a:pt x="893" y="0"/>
                  </a:lnTo>
                  <a:lnTo>
                    <a:pt x="2932" y="510"/>
                  </a:lnTo>
                  <a:lnTo>
                    <a:pt x="5736" y="1275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91" name="Google Shape;1014;p20"/>
            <p:cNvSpPr/>
            <p:nvPr/>
          </p:nvSpPr>
          <p:spPr>
            <a:xfrm>
              <a:off x="3204525" y="3469325"/>
              <a:ext cx="146625" cy="108350"/>
            </a:xfrm>
            <a:custGeom>
              <a:avLst/>
              <a:ahLst/>
              <a:rect l="l" t="t" r="r" b="b"/>
              <a:pathLst>
                <a:path w="5865" h="4334" extrusionOk="0">
                  <a:moveTo>
                    <a:pt x="383" y="0"/>
                  </a:moveTo>
                  <a:lnTo>
                    <a:pt x="256" y="127"/>
                  </a:lnTo>
                  <a:lnTo>
                    <a:pt x="256" y="382"/>
                  </a:lnTo>
                  <a:lnTo>
                    <a:pt x="1" y="1275"/>
                  </a:lnTo>
                  <a:lnTo>
                    <a:pt x="1" y="1912"/>
                  </a:lnTo>
                  <a:lnTo>
                    <a:pt x="256" y="2294"/>
                  </a:lnTo>
                  <a:lnTo>
                    <a:pt x="766" y="2549"/>
                  </a:lnTo>
                  <a:lnTo>
                    <a:pt x="1021" y="2677"/>
                  </a:lnTo>
                  <a:lnTo>
                    <a:pt x="1403" y="2804"/>
                  </a:lnTo>
                  <a:lnTo>
                    <a:pt x="1913" y="3314"/>
                  </a:lnTo>
                  <a:lnTo>
                    <a:pt x="2168" y="3696"/>
                  </a:lnTo>
                  <a:lnTo>
                    <a:pt x="2550" y="3951"/>
                  </a:lnTo>
                  <a:lnTo>
                    <a:pt x="3188" y="4206"/>
                  </a:lnTo>
                  <a:lnTo>
                    <a:pt x="3825" y="4334"/>
                  </a:lnTo>
                  <a:lnTo>
                    <a:pt x="4335" y="4334"/>
                  </a:lnTo>
                  <a:lnTo>
                    <a:pt x="4845" y="4206"/>
                  </a:lnTo>
                  <a:lnTo>
                    <a:pt x="5227" y="4079"/>
                  </a:lnTo>
                  <a:lnTo>
                    <a:pt x="5609" y="3951"/>
                  </a:lnTo>
                  <a:lnTo>
                    <a:pt x="5737" y="3696"/>
                  </a:lnTo>
                  <a:lnTo>
                    <a:pt x="5864" y="3314"/>
                  </a:lnTo>
                  <a:lnTo>
                    <a:pt x="5737" y="3059"/>
                  </a:lnTo>
                  <a:lnTo>
                    <a:pt x="5482" y="2804"/>
                  </a:lnTo>
                  <a:lnTo>
                    <a:pt x="4845" y="2422"/>
                  </a:lnTo>
                  <a:lnTo>
                    <a:pt x="4080" y="1912"/>
                  </a:lnTo>
                  <a:lnTo>
                    <a:pt x="3315" y="1147"/>
                  </a:lnTo>
                  <a:lnTo>
                    <a:pt x="2678" y="255"/>
                  </a:lnTo>
                  <a:lnTo>
                    <a:pt x="2423" y="0"/>
                  </a:lnTo>
                  <a:lnTo>
                    <a:pt x="1658" y="0"/>
                  </a:lnTo>
                  <a:lnTo>
                    <a:pt x="1148" y="382"/>
                  </a:lnTo>
                  <a:lnTo>
                    <a:pt x="893" y="637"/>
                  </a:lnTo>
                  <a:lnTo>
                    <a:pt x="766" y="765"/>
                  </a:lnTo>
                  <a:lnTo>
                    <a:pt x="638" y="765"/>
                  </a:lnTo>
                  <a:lnTo>
                    <a:pt x="383" y="637"/>
                  </a:lnTo>
                  <a:lnTo>
                    <a:pt x="383" y="382"/>
                  </a:lnTo>
                  <a:lnTo>
                    <a:pt x="383" y="255"/>
                  </a:lnTo>
                  <a:lnTo>
                    <a:pt x="383" y="0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92" name="Google Shape;1015;p20"/>
            <p:cNvSpPr/>
            <p:nvPr/>
          </p:nvSpPr>
          <p:spPr>
            <a:xfrm>
              <a:off x="3204525" y="3469325"/>
              <a:ext cx="146625" cy="108350"/>
            </a:xfrm>
            <a:custGeom>
              <a:avLst/>
              <a:ahLst/>
              <a:rect l="l" t="t" r="r" b="b"/>
              <a:pathLst>
                <a:path w="5865" h="4334" fill="none" extrusionOk="0">
                  <a:moveTo>
                    <a:pt x="383" y="0"/>
                  </a:moveTo>
                  <a:lnTo>
                    <a:pt x="383" y="0"/>
                  </a:lnTo>
                  <a:lnTo>
                    <a:pt x="383" y="255"/>
                  </a:lnTo>
                  <a:lnTo>
                    <a:pt x="383" y="255"/>
                  </a:lnTo>
                  <a:lnTo>
                    <a:pt x="383" y="382"/>
                  </a:lnTo>
                  <a:lnTo>
                    <a:pt x="383" y="637"/>
                  </a:lnTo>
                  <a:lnTo>
                    <a:pt x="638" y="765"/>
                  </a:lnTo>
                  <a:lnTo>
                    <a:pt x="638" y="765"/>
                  </a:lnTo>
                  <a:lnTo>
                    <a:pt x="766" y="765"/>
                  </a:lnTo>
                  <a:lnTo>
                    <a:pt x="893" y="637"/>
                  </a:lnTo>
                  <a:lnTo>
                    <a:pt x="1148" y="382"/>
                  </a:lnTo>
                  <a:lnTo>
                    <a:pt x="1148" y="382"/>
                  </a:lnTo>
                  <a:lnTo>
                    <a:pt x="1658" y="0"/>
                  </a:lnTo>
                  <a:lnTo>
                    <a:pt x="2040" y="0"/>
                  </a:lnTo>
                  <a:lnTo>
                    <a:pt x="2423" y="0"/>
                  </a:lnTo>
                  <a:lnTo>
                    <a:pt x="2678" y="255"/>
                  </a:lnTo>
                  <a:lnTo>
                    <a:pt x="2678" y="255"/>
                  </a:lnTo>
                  <a:lnTo>
                    <a:pt x="3315" y="1147"/>
                  </a:lnTo>
                  <a:lnTo>
                    <a:pt x="4080" y="1912"/>
                  </a:lnTo>
                  <a:lnTo>
                    <a:pt x="4080" y="1912"/>
                  </a:lnTo>
                  <a:lnTo>
                    <a:pt x="4845" y="2422"/>
                  </a:lnTo>
                  <a:lnTo>
                    <a:pt x="4845" y="2422"/>
                  </a:lnTo>
                  <a:lnTo>
                    <a:pt x="5482" y="2804"/>
                  </a:lnTo>
                  <a:lnTo>
                    <a:pt x="5737" y="3059"/>
                  </a:lnTo>
                  <a:lnTo>
                    <a:pt x="5864" y="3314"/>
                  </a:lnTo>
                  <a:lnTo>
                    <a:pt x="5864" y="3314"/>
                  </a:lnTo>
                  <a:lnTo>
                    <a:pt x="5737" y="3696"/>
                  </a:lnTo>
                  <a:lnTo>
                    <a:pt x="5609" y="3951"/>
                  </a:lnTo>
                  <a:lnTo>
                    <a:pt x="5227" y="4079"/>
                  </a:lnTo>
                  <a:lnTo>
                    <a:pt x="4845" y="4206"/>
                  </a:lnTo>
                  <a:lnTo>
                    <a:pt x="4845" y="4206"/>
                  </a:lnTo>
                  <a:lnTo>
                    <a:pt x="4335" y="4334"/>
                  </a:lnTo>
                  <a:lnTo>
                    <a:pt x="3825" y="4334"/>
                  </a:lnTo>
                  <a:lnTo>
                    <a:pt x="3188" y="4206"/>
                  </a:lnTo>
                  <a:lnTo>
                    <a:pt x="2550" y="3951"/>
                  </a:lnTo>
                  <a:lnTo>
                    <a:pt x="2550" y="3951"/>
                  </a:lnTo>
                  <a:lnTo>
                    <a:pt x="2168" y="3696"/>
                  </a:lnTo>
                  <a:lnTo>
                    <a:pt x="1913" y="3314"/>
                  </a:lnTo>
                  <a:lnTo>
                    <a:pt x="1403" y="2804"/>
                  </a:lnTo>
                  <a:lnTo>
                    <a:pt x="1403" y="2804"/>
                  </a:lnTo>
                  <a:lnTo>
                    <a:pt x="1021" y="2677"/>
                  </a:lnTo>
                  <a:lnTo>
                    <a:pt x="766" y="2549"/>
                  </a:lnTo>
                  <a:lnTo>
                    <a:pt x="256" y="2294"/>
                  </a:lnTo>
                  <a:lnTo>
                    <a:pt x="256" y="2294"/>
                  </a:lnTo>
                  <a:lnTo>
                    <a:pt x="1" y="1912"/>
                  </a:lnTo>
                  <a:lnTo>
                    <a:pt x="1" y="1275"/>
                  </a:lnTo>
                  <a:lnTo>
                    <a:pt x="1" y="1275"/>
                  </a:lnTo>
                  <a:lnTo>
                    <a:pt x="256" y="382"/>
                  </a:lnTo>
                  <a:lnTo>
                    <a:pt x="256" y="382"/>
                  </a:lnTo>
                  <a:lnTo>
                    <a:pt x="256" y="127"/>
                  </a:lnTo>
                  <a:lnTo>
                    <a:pt x="383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93" name="Google Shape;1016;p20"/>
            <p:cNvSpPr/>
            <p:nvPr/>
          </p:nvSpPr>
          <p:spPr>
            <a:xfrm>
              <a:off x="3204525" y="3469325"/>
              <a:ext cx="146625" cy="108350"/>
            </a:xfrm>
            <a:custGeom>
              <a:avLst/>
              <a:ahLst/>
              <a:rect l="l" t="t" r="r" b="b"/>
              <a:pathLst>
                <a:path w="5865" h="4334" extrusionOk="0">
                  <a:moveTo>
                    <a:pt x="383" y="0"/>
                  </a:moveTo>
                  <a:lnTo>
                    <a:pt x="256" y="127"/>
                  </a:lnTo>
                  <a:lnTo>
                    <a:pt x="256" y="382"/>
                  </a:lnTo>
                  <a:lnTo>
                    <a:pt x="1" y="1275"/>
                  </a:lnTo>
                  <a:lnTo>
                    <a:pt x="1" y="1530"/>
                  </a:lnTo>
                  <a:lnTo>
                    <a:pt x="1" y="2039"/>
                  </a:lnTo>
                  <a:lnTo>
                    <a:pt x="256" y="2294"/>
                  </a:lnTo>
                  <a:lnTo>
                    <a:pt x="766" y="2549"/>
                  </a:lnTo>
                  <a:lnTo>
                    <a:pt x="1021" y="2677"/>
                  </a:lnTo>
                  <a:lnTo>
                    <a:pt x="1403" y="2804"/>
                  </a:lnTo>
                  <a:lnTo>
                    <a:pt x="1913" y="3314"/>
                  </a:lnTo>
                  <a:lnTo>
                    <a:pt x="2168" y="3696"/>
                  </a:lnTo>
                  <a:lnTo>
                    <a:pt x="2550" y="3951"/>
                  </a:lnTo>
                  <a:lnTo>
                    <a:pt x="3315" y="4206"/>
                  </a:lnTo>
                  <a:lnTo>
                    <a:pt x="4080" y="4334"/>
                  </a:lnTo>
                  <a:lnTo>
                    <a:pt x="4845" y="4206"/>
                  </a:lnTo>
                  <a:lnTo>
                    <a:pt x="5227" y="4079"/>
                  </a:lnTo>
                  <a:lnTo>
                    <a:pt x="5609" y="3951"/>
                  </a:lnTo>
                  <a:lnTo>
                    <a:pt x="5737" y="3696"/>
                  </a:lnTo>
                  <a:lnTo>
                    <a:pt x="5864" y="3314"/>
                  </a:lnTo>
                  <a:lnTo>
                    <a:pt x="5737" y="3059"/>
                  </a:lnTo>
                  <a:lnTo>
                    <a:pt x="5482" y="2804"/>
                  </a:lnTo>
                  <a:lnTo>
                    <a:pt x="4845" y="2422"/>
                  </a:lnTo>
                  <a:lnTo>
                    <a:pt x="4080" y="1912"/>
                  </a:lnTo>
                  <a:lnTo>
                    <a:pt x="3315" y="1147"/>
                  </a:lnTo>
                  <a:lnTo>
                    <a:pt x="2678" y="255"/>
                  </a:lnTo>
                  <a:lnTo>
                    <a:pt x="2423" y="0"/>
                  </a:lnTo>
                  <a:lnTo>
                    <a:pt x="1658" y="0"/>
                  </a:lnTo>
                  <a:lnTo>
                    <a:pt x="1148" y="382"/>
                  </a:lnTo>
                  <a:lnTo>
                    <a:pt x="1021" y="637"/>
                  </a:lnTo>
                  <a:lnTo>
                    <a:pt x="893" y="765"/>
                  </a:lnTo>
                  <a:lnTo>
                    <a:pt x="638" y="765"/>
                  </a:lnTo>
                  <a:lnTo>
                    <a:pt x="383" y="510"/>
                  </a:lnTo>
                  <a:lnTo>
                    <a:pt x="383" y="255"/>
                  </a:lnTo>
                  <a:lnTo>
                    <a:pt x="383" y="0"/>
                  </a:lnTo>
                  <a:close/>
                </a:path>
              </a:pathLst>
            </a:custGeom>
            <a:solidFill>
              <a:srgbClr val="446B6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94" name="Google Shape;1017;p20"/>
            <p:cNvSpPr/>
            <p:nvPr/>
          </p:nvSpPr>
          <p:spPr>
            <a:xfrm>
              <a:off x="3204525" y="3469325"/>
              <a:ext cx="146625" cy="108350"/>
            </a:xfrm>
            <a:custGeom>
              <a:avLst/>
              <a:ahLst/>
              <a:rect l="l" t="t" r="r" b="b"/>
              <a:pathLst>
                <a:path w="5865" h="4334" fill="none" extrusionOk="0">
                  <a:moveTo>
                    <a:pt x="2168" y="0"/>
                  </a:moveTo>
                  <a:lnTo>
                    <a:pt x="2168" y="0"/>
                  </a:lnTo>
                  <a:lnTo>
                    <a:pt x="1658" y="0"/>
                  </a:lnTo>
                  <a:lnTo>
                    <a:pt x="1148" y="382"/>
                  </a:lnTo>
                  <a:lnTo>
                    <a:pt x="1148" y="382"/>
                  </a:lnTo>
                  <a:lnTo>
                    <a:pt x="1021" y="637"/>
                  </a:lnTo>
                  <a:lnTo>
                    <a:pt x="893" y="765"/>
                  </a:lnTo>
                  <a:lnTo>
                    <a:pt x="766" y="765"/>
                  </a:lnTo>
                  <a:lnTo>
                    <a:pt x="766" y="765"/>
                  </a:lnTo>
                  <a:lnTo>
                    <a:pt x="638" y="765"/>
                  </a:lnTo>
                  <a:lnTo>
                    <a:pt x="638" y="765"/>
                  </a:lnTo>
                  <a:lnTo>
                    <a:pt x="383" y="510"/>
                  </a:lnTo>
                  <a:lnTo>
                    <a:pt x="383" y="255"/>
                  </a:lnTo>
                  <a:lnTo>
                    <a:pt x="383" y="255"/>
                  </a:lnTo>
                  <a:lnTo>
                    <a:pt x="383" y="255"/>
                  </a:lnTo>
                  <a:lnTo>
                    <a:pt x="383" y="255"/>
                  </a:lnTo>
                  <a:lnTo>
                    <a:pt x="383" y="255"/>
                  </a:lnTo>
                  <a:lnTo>
                    <a:pt x="383" y="255"/>
                  </a:lnTo>
                  <a:lnTo>
                    <a:pt x="383" y="0"/>
                  </a:lnTo>
                  <a:lnTo>
                    <a:pt x="383" y="0"/>
                  </a:lnTo>
                  <a:lnTo>
                    <a:pt x="383" y="0"/>
                  </a:lnTo>
                  <a:lnTo>
                    <a:pt x="256" y="127"/>
                  </a:lnTo>
                  <a:lnTo>
                    <a:pt x="256" y="382"/>
                  </a:lnTo>
                  <a:lnTo>
                    <a:pt x="256" y="382"/>
                  </a:lnTo>
                  <a:lnTo>
                    <a:pt x="256" y="382"/>
                  </a:lnTo>
                  <a:lnTo>
                    <a:pt x="256" y="382"/>
                  </a:lnTo>
                  <a:lnTo>
                    <a:pt x="256" y="382"/>
                  </a:lnTo>
                  <a:lnTo>
                    <a:pt x="256" y="382"/>
                  </a:lnTo>
                  <a:lnTo>
                    <a:pt x="1" y="1275"/>
                  </a:lnTo>
                  <a:lnTo>
                    <a:pt x="1" y="1275"/>
                  </a:lnTo>
                  <a:lnTo>
                    <a:pt x="1" y="1530"/>
                  </a:lnTo>
                  <a:lnTo>
                    <a:pt x="1" y="1530"/>
                  </a:lnTo>
                  <a:lnTo>
                    <a:pt x="1" y="2039"/>
                  </a:lnTo>
                  <a:lnTo>
                    <a:pt x="256" y="2294"/>
                  </a:lnTo>
                  <a:lnTo>
                    <a:pt x="256" y="2294"/>
                  </a:lnTo>
                  <a:lnTo>
                    <a:pt x="766" y="2549"/>
                  </a:lnTo>
                  <a:lnTo>
                    <a:pt x="1021" y="2677"/>
                  </a:lnTo>
                  <a:lnTo>
                    <a:pt x="1403" y="2804"/>
                  </a:lnTo>
                  <a:lnTo>
                    <a:pt x="1403" y="2804"/>
                  </a:lnTo>
                  <a:lnTo>
                    <a:pt x="1913" y="3314"/>
                  </a:lnTo>
                  <a:lnTo>
                    <a:pt x="2168" y="3696"/>
                  </a:lnTo>
                  <a:lnTo>
                    <a:pt x="2550" y="3951"/>
                  </a:lnTo>
                  <a:lnTo>
                    <a:pt x="2550" y="3951"/>
                  </a:lnTo>
                  <a:lnTo>
                    <a:pt x="3315" y="4206"/>
                  </a:lnTo>
                  <a:lnTo>
                    <a:pt x="4080" y="4334"/>
                  </a:lnTo>
                  <a:lnTo>
                    <a:pt x="4080" y="4334"/>
                  </a:lnTo>
                  <a:lnTo>
                    <a:pt x="4845" y="4206"/>
                  </a:lnTo>
                  <a:lnTo>
                    <a:pt x="4845" y="4206"/>
                  </a:lnTo>
                  <a:lnTo>
                    <a:pt x="5227" y="4079"/>
                  </a:lnTo>
                  <a:lnTo>
                    <a:pt x="5609" y="3951"/>
                  </a:lnTo>
                  <a:lnTo>
                    <a:pt x="5737" y="3696"/>
                  </a:lnTo>
                  <a:lnTo>
                    <a:pt x="5864" y="3314"/>
                  </a:lnTo>
                  <a:lnTo>
                    <a:pt x="5864" y="3314"/>
                  </a:lnTo>
                  <a:lnTo>
                    <a:pt x="5864" y="3314"/>
                  </a:lnTo>
                  <a:lnTo>
                    <a:pt x="5864" y="3314"/>
                  </a:lnTo>
                  <a:lnTo>
                    <a:pt x="5737" y="3059"/>
                  </a:lnTo>
                  <a:lnTo>
                    <a:pt x="5482" y="2804"/>
                  </a:lnTo>
                  <a:lnTo>
                    <a:pt x="4845" y="2422"/>
                  </a:lnTo>
                  <a:lnTo>
                    <a:pt x="4845" y="2422"/>
                  </a:lnTo>
                  <a:lnTo>
                    <a:pt x="4080" y="1912"/>
                  </a:lnTo>
                  <a:lnTo>
                    <a:pt x="4080" y="1912"/>
                  </a:lnTo>
                  <a:lnTo>
                    <a:pt x="3315" y="1147"/>
                  </a:lnTo>
                  <a:lnTo>
                    <a:pt x="2678" y="255"/>
                  </a:lnTo>
                  <a:lnTo>
                    <a:pt x="2678" y="255"/>
                  </a:lnTo>
                  <a:lnTo>
                    <a:pt x="2423" y="0"/>
                  </a:lnTo>
                  <a:lnTo>
                    <a:pt x="2168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95" name="Google Shape;1018;p20"/>
            <p:cNvSpPr/>
            <p:nvPr/>
          </p:nvSpPr>
          <p:spPr>
            <a:xfrm>
              <a:off x="3274650" y="3526675"/>
              <a:ext cx="76500" cy="51000"/>
            </a:xfrm>
            <a:custGeom>
              <a:avLst/>
              <a:ahLst/>
              <a:rect l="l" t="t" r="r" b="b"/>
              <a:pathLst>
                <a:path w="3060" h="2040" extrusionOk="0">
                  <a:moveTo>
                    <a:pt x="1657" y="0"/>
                  </a:moveTo>
                  <a:lnTo>
                    <a:pt x="1147" y="128"/>
                  </a:lnTo>
                  <a:lnTo>
                    <a:pt x="638" y="510"/>
                  </a:lnTo>
                  <a:lnTo>
                    <a:pt x="255" y="893"/>
                  </a:lnTo>
                  <a:lnTo>
                    <a:pt x="128" y="1275"/>
                  </a:lnTo>
                  <a:lnTo>
                    <a:pt x="0" y="1785"/>
                  </a:lnTo>
                  <a:lnTo>
                    <a:pt x="510" y="1912"/>
                  </a:lnTo>
                  <a:lnTo>
                    <a:pt x="1147" y="2040"/>
                  </a:lnTo>
                  <a:lnTo>
                    <a:pt x="1657" y="2040"/>
                  </a:lnTo>
                  <a:lnTo>
                    <a:pt x="2167" y="1912"/>
                  </a:lnTo>
                  <a:lnTo>
                    <a:pt x="2549" y="1785"/>
                  </a:lnTo>
                  <a:lnTo>
                    <a:pt x="2804" y="1657"/>
                  </a:lnTo>
                  <a:lnTo>
                    <a:pt x="3059" y="1402"/>
                  </a:lnTo>
                  <a:lnTo>
                    <a:pt x="3059" y="1020"/>
                  </a:lnTo>
                  <a:lnTo>
                    <a:pt x="3059" y="765"/>
                  </a:lnTo>
                  <a:lnTo>
                    <a:pt x="2804" y="510"/>
                  </a:lnTo>
                  <a:lnTo>
                    <a:pt x="2167" y="128"/>
                  </a:lnTo>
                  <a:lnTo>
                    <a:pt x="1912" y="0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96" name="Google Shape;1019;p20"/>
            <p:cNvSpPr/>
            <p:nvPr/>
          </p:nvSpPr>
          <p:spPr>
            <a:xfrm>
              <a:off x="2917750" y="3185700"/>
              <a:ext cx="277250" cy="372850"/>
            </a:xfrm>
            <a:custGeom>
              <a:avLst/>
              <a:ahLst/>
              <a:rect l="l" t="t" r="r" b="b"/>
              <a:pathLst>
                <a:path w="11090" h="14914" extrusionOk="0">
                  <a:moveTo>
                    <a:pt x="3697" y="1"/>
                  </a:moveTo>
                  <a:lnTo>
                    <a:pt x="0" y="3060"/>
                  </a:lnTo>
                  <a:lnTo>
                    <a:pt x="7521" y="7011"/>
                  </a:lnTo>
                  <a:lnTo>
                    <a:pt x="7393" y="7521"/>
                  </a:lnTo>
                  <a:lnTo>
                    <a:pt x="7393" y="8286"/>
                  </a:lnTo>
                  <a:lnTo>
                    <a:pt x="7648" y="10070"/>
                  </a:lnTo>
                  <a:lnTo>
                    <a:pt x="8030" y="11982"/>
                  </a:lnTo>
                  <a:lnTo>
                    <a:pt x="8158" y="13384"/>
                  </a:lnTo>
                  <a:lnTo>
                    <a:pt x="8158" y="13512"/>
                  </a:lnTo>
                  <a:lnTo>
                    <a:pt x="8030" y="14022"/>
                  </a:lnTo>
                  <a:lnTo>
                    <a:pt x="8158" y="14277"/>
                  </a:lnTo>
                  <a:lnTo>
                    <a:pt x="8285" y="14659"/>
                  </a:lnTo>
                  <a:lnTo>
                    <a:pt x="8540" y="14914"/>
                  </a:lnTo>
                  <a:lnTo>
                    <a:pt x="8668" y="14914"/>
                  </a:lnTo>
                  <a:lnTo>
                    <a:pt x="9050" y="14787"/>
                  </a:lnTo>
                  <a:lnTo>
                    <a:pt x="9560" y="14277"/>
                  </a:lnTo>
                  <a:lnTo>
                    <a:pt x="10197" y="13639"/>
                  </a:lnTo>
                  <a:lnTo>
                    <a:pt x="10580" y="11345"/>
                  </a:lnTo>
                  <a:lnTo>
                    <a:pt x="10962" y="7011"/>
                  </a:lnTo>
                  <a:lnTo>
                    <a:pt x="11090" y="5992"/>
                  </a:lnTo>
                  <a:lnTo>
                    <a:pt x="10962" y="5227"/>
                  </a:lnTo>
                  <a:lnTo>
                    <a:pt x="10835" y="4589"/>
                  </a:lnTo>
                  <a:lnTo>
                    <a:pt x="10580" y="4207"/>
                  </a:lnTo>
                  <a:lnTo>
                    <a:pt x="10325" y="3825"/>
                  </a:lnTo>
                  <a:lnTo>
                    <a:pt x="9942" y="3442"/>
                  </a:lnTo>
                  <a:lnTo>
                    <a:pt x="8923" y="2805"/>
                  </a:lnTo>
                  <a:lnTo>
                    <a:pt x="3697" y="1"/>
                  </a:ln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97" name="Google Shape;1020;p20"/>
            <p:cNvSpPr/>
            <p:nvPr/>
          </p:nvSpPr>
          <p:spPr>
            <a:xfrm>
              <a:off x="2917750" y="3185700"/>
              <a:ext cx="277250" cy="372850"/>
            </a:xfrm>
            <a:custGeom>
              <a:avLst/>
              <a:ahLst/>
              <a:rect l="l" t="t" r="r" b="b"/>
              <a:pathLst>
                <a:path w="11090" h="14914" fill="none" extrusionOk="0">
                  <a:moveTo>
                    <a:pt x="3697" y="1"/>
                  </a:moveTo>
                  <a:lnTo>
                    <a:pt x="3697" y="1"/>
                  </a:lnTo>
                  <a:lnTo>
                    <a:pt x="8923" y="2805"/>
                  </a:lnTo>
                  <a:lnTo>
                    <a:pt x="8923" y="2805"/>
                  </a:lnTo>
                  <a:lnTo>
                    <a:pt x="9942" y="3442"/>
                  </a:lnTo>
                  <a:lnTo>
                    <a:pt x="10325" y="3825"/>
                  </a:lnTo>
                  <a:lnTo>
                    <a:pt x="10580" y="4207"/>
                  </a:lnTo>
                  <a:lnTo>
                    <a:pt x="10835" y="4589"/>
                  </a:lnTo>
                  <a:lnTo>
                    <a:pt x="10962" y="5227"/>
                  </a:lnTo>
                  <a:lnTo>
                    <a:pt x="11090" y="5992"/>
                  </a:lnTo>
                  <a:lnTo>
                    <a:pt x="10962" y="7011"/>
                  </a:lnTo>
                  <a:lnTo>
                    <a:pt x="10962" y="7011"/>
                  </a:lnTo>
                  <a:lnTo>
                    <a:pt x="10580" y="11345"/>
                  </a:lnTo>
                  <a:lnTo>
                    <a:pt x="10197" y="13639"/>
                  </a:lnTo>
                  <a:lnTo>
                    <a:pt x="10197" y="13639"/>
                  </a:lnTo>
                  <a:lnTo>
                    <a:pt x="9560" y="14277"/>
                  </a:lnTo>
                  <a:lnTo>
                    <a:pt x="9050" y="14787"/>
                  </a:lnTo>
                  <a:lnTo>
                    <a:pt x="8668" y="14914"/>
                  </a:lnTo>
                  <a:lnTo>
                    <a:pt x="8540" y="14914"/>
                  </a:lnTo>
                  <a:lnTo>
                    <a:pt x="8285" y="14659"/>
                  </a:lnTo>
                  <a:lnTo>
                    <a:pt x="8158" y="14277"/>
                  </a:lnTo>
                  <a:lnTo>
                    <a:pt x="8030" y="14022"/>
                  </a:lnTo>
                  <a:lnTo>
                    <a:pt x="8030" y="14022"/>
                  </a:lnTo>
                  <a:lnTo>
                    <a:pt x="8158" y="13512"/>
                  </a:lnTo>
                  <a:lnTo>
                    <a:pt x="8158" y="13384"/>
                  </a:lnTo>
                  <a:lnTo>
                    <a:pt x="8158" y="13384"/>
                  </a:lnTo>
                  <a:lnTo>
                    <a:pt x="8030" y="11982"/>
                  </a:lnTo>
                  <a:lnTo>
                    <a:pt x="7648" y="10070"/>
                  </a:lnTo>
                  <a:lnTo>
                    <a:pt x="7393" y="8286"/>
                  </a:lnTo>
                  <a:lnTo>
                    <a:pt x="7393" y="7521"/>
                  </a:lnTo>
                  <a:lnTo>
                    <a:pt x="7521" y="7011"/>
                  </a:lnTo>
                  <a:lnTo>
                    <a:pt x="0" y="3060"/>
                  </a:lnTo>
                  <a:lnTo>
                    <a:pt x="3697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98" name="Google Shape;1021;p20"/>
            <p:cNvSpPr/>
            <p:nvPr/>
          </p:nvSpPr>
          <p:spPr>
            <a:xfrm>
              <a:off x="2873125" y="3128350"/>
              <a:ext cx="321875" cy="318675"/>
            </a:xfrm>
            <a:custGeom>
              <a:avLst/>
              <a:ahLst/>
              <a:rect l="l" t="t" r="r" b="b"/>
              <a:pathLst>
                <a:path w="12875" h="12747" extrusionOk="0">
                  <a:moveTo>
                    <a:pt x="8796" y="0"/>
                  </a:moveTo>
                  <a:lnTo>
                    <a:pt x="128" y="765"/>
                  </a:lnTo>
                  <a:lnTo>
                    <a:pt x="1" y="2422"/>
                  </a:lnTo>
                  <a:lnTo>
                    <a:pt x="128" y="3060"/>
                  </a:lnTo>
                  <a:lnTo>
                    <a:pt x="256" y="3824"/>
                  </a:lnTo>
                  <a:lnTo>
                    <a:pt x="511" y="4334"/>
                  </a:lnTo>
                  <a:lnTo>
                    <a:pt x="1021" y="4971"/>
                  </a:lnTo>
                  <a:lnTo>
                    <a:pt x="1658" y="5481"/>
                  </a:lnTo>
                  <a:lnTo>
                    <a:pt x="2550" y="5864"/>
                  </a:lnTo>
                  <a:lnTo>
                    <a:pt x="9178" y="9305"/>
                  </a:lnTo>
                  <a:lnTo>
                    <a:pt x="9051" y="9815"/>
                  </a:lnTo>
                  <a:lnTo>
                    <a:pt x="9051" y="10835"/>
                  </a:lnTo>
                  <a:lnTo>
                    <a:pt x="9306" y="11982"/>
                  </a:lnTo>
                  <a:lnTo>
                    <a:pt x="9433" y="12492"/>
                  </a:lnTo>
                  <a:lnTo>
                    <a:pt x="9943" y="12747"/>
                  </a:lnTo>
                  <a:lnTo>
                    <a:pt x="10963" y="12747"/>
                  </a:lnTo>
                  <a:lnTo>
                    <a:pt x="11473" y="12619"/>
                  </a:lnTo>
                  <a:lnTo>
                    <a:pt x="12237" y="12364"/>
                  </a:lnTo>
                  <a:lnTo>
                    <a:pt x="12492" y="12237"/>
                  </a:lnTo>
                  <a:lnTo>
                    <a:pt x="12747" y="10835"/>
                  </a:lnTo>
                  <a:lnTo>
                    <a:pt x="12875" y="9433"/>
                  </a:lnTo>
                  <a:lnTo>
                    <a:pt x="12875" y="8031"/>
                  </a:lnTo>
                  <a:lnTo>
                    <a:pt x="12875" y="7011"/>
                  </a:lnTo>
                  <a:lnTo>
                    <a:pt x="12747" y="6629"/>
                  </a:lnTo>
                  <a:lnTo>
                    <a:pt x="12620" y="6374"/>
                  </a:lnTo>
                  <a:lnTo>
                    <a:pt x="12110" y="5864"/>
                  </a:lnTo>
                  <a:lnTo>
                    <a:pt x="11345" y="5354"/>
                  </a:lnTo>
                  <a:lnTo>
                    <a:pt x="7776" y="3187"/>
                  </a:lnTo>
                  <a:lnTo>
                    <a:pt x="8413" y="2167"/>
                  </a:lnTo>
                  <a:lnTo>
                    <a:pt x="8668" y="1403"/>
                  </a:lnTo>
                  <a:lnTo>
                    <a:pt x="8796" y="0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99" name="Google Shape;1022;p20"/>
            <p:cNvSpPr/>
            <p:nvPr/>
          </p:nvSpPr>
          <p:spPr>
            <a:xfrm>
              <a:off x="2873125" y="3128350"/>
              <a:ext cx="321875" cy="318675"/>
            </a:xfrm>
            <a:custGeom>
              <a:avLst/>
              <a:ahLst/>
              <a:rect l="l" t="t" r="r" b="b"/>
              <a:pathLst>
                <a:path w="12875" h="12747" fill="none" extrusionOk="0">
                  <a:moveTo>
                    <a:pt x="9178" y="9305"/>
                  </a:moveTo>
                  <a:lnTo>
                    <a:pt x="9178" y="9305"/>
                  </a:lnTo>
                  <a:lnTo>
                    <a:pt x="2550" y="5864"/>
                  </a:lnTo>
                  <a:lnTo>
                    <a:pt x="2550" y="5864"/>
                  </a:lnTo>
                  <a:lnTo>
                    <a:pt x="1658" y="5481"/>
                  </a:lnTo>
                  <a:lnTo>
                    <a:pt x="1021" y="4971"/>
                  </a:lnTo>
                  <a:lnTo>
                    <a:pt x="511" y="4334"/>
                  </a:lnTo>
                  <a:lnTo>
                    <a:pt x="256" y="3824"/>
                  </a:lnTo>
                  <a:lnTo>
                    <a:pt x="128" y="3060"/>
                  </a:lnTo>
                  <a:lnTo>
                    <a:pt x="1" y="2422"/>
                  </a:lnTo>
                  <a:lnTo>
                    <a:pt x="128" y="765"/>
                  </a:lnTo>
                  <a:lnTo>
                    <a:pt x="8796" y="0"/>
                  </a:lnTo>
                  <a:lnTo>
                    <a:pt x="8796" y="0"/>
                  </a:lnTo>
                  <a:lnTo>
                    <a:pt x="8668" y="1403"/>
                  </a:lnTo>
                  <a:lnTo>
                    <a:pt x="8413" y="2167"/>
                  </a:lnTo>
                  <a:lnTo>
                    <a:pt x="7776" y="3187"/>
                  </a:lnTo>
                  <a:lnTo>
                    <a:pt x="11345" y="5354"/>
                  </a:lnTo>
                  <a:lnTo>
                    <a:pt x="11345" y="5354"/>
                  </a:lnTo>
                  <a:lnTo>
                    <a:pt x="12110" y="5864"/>
                  </a:lnTo>
                  <a:lnTo>
                    <a:pt x="12620" y="6374"/>
                  </a:lnTo>
                  <a:lnTo>
                    <a:pt x="12747" y="6629"/>
                  </a:lnTo>
                  <a:lnTo>
                    <a:pt x="12875" y="7011"/>
                  </a:lnTo>
                  <a:lnTo>
                    <a:pt x="12875" y="8031"/>
                  </a:lnTo>
                  <a:lnTo>
                    <a:pt x="12875" y="8031"/>
                  </a:lnTo>
                  <a:lnTo>
                    <a:pt x="12875" y="9433"/>
                  </a:lnTo>
                  <a:lnTo>
                    <a:pt x="12747" y="10835"/>
                  </a:lnTo>
                  <a:lnTo>
                    <a:pt x="12492" y="12237"/>
                  </a:lnTo>
                  <a:lnTo>
                    <a:pt x="12492" y="12237"/>
                  </a:lnTo>
                  <a:lnTo>
                    <a:pt x="12237" y="12364"/>
                  </a:lnTo>
                  <a:lnTo>
                    <a:pt x="11473" y="12619"/>
                  </a:lnTo>
                  <a:lnTo>
                    <a:pt x="10963" y="12747"/>
                  </a:lnTo>
                  <a:lnTo>
                    <a:pt x="10453" y="12747"/>
                  </a:lnTo>
                  <a:lnTo>
                    <a:pt x="9943" y="12747"/>
                  </a:lnTo>
                  <a:lnTo>
                    <a:pt x="9433" y="12492"/>
                  </a:lnTo>
                  <a:lnTo>
                    <a:pt x="9433" y="12492"/>
                  </a:lnTo>
                  <a:lnTo>
                    <a:pt x="9306" y="11982"/>
                  </a:lnTo>
                  <a:lnTo>
                    <a:pt x="9051" y="10835"/>
                  </a:lnTo>
                  <a:lnTo>
                    <a:pt x="9051" y="10835"/>
                  </a:lnTo>
                  <a:lnTo>
                    <a:pt x="9051" y="9815"/>
                  </a:lnTo>
                  <a:lnTo>
                    <a:pt x="9178" y="9305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00" name="Google Shape;1023;p20"/>
            <p:cNvSpPr/>
            <p:nvPr/>
          </p:nvSpPr>
          <p:spPr>
            <a:xfrm>
              <a:off x="2879500" y="3223950"/>
              <a:ext cx="19150" cy="28700"/>
            </a:xfrm>
            <a:custGeom>
              <a:avLst/>
              <a:ahLst/>
              <a:rect l="l" t="t" r="r" b="b"/>
              <a:pathLst>
                <a:path w="766" h="1148" extrusionOk="0">
                  <a:moveTo>
                    <a:pt x="1" y="0"/>
                  </a:moveTo>
                  <a:lnTo>
                    <a:pt x="256" y="510"/>
                  </a:lnTo>
                  <a:lnTo>
                    <a:pt x="766" y="1147"/>
                  </a:lnTo>
                  <a:lnTo>
                    <a:pt x="383" y="5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4434B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01" name="Google Shape;1024;p20"/>
            <p:cNvSpPr/>
            <p:nvPr/>
          </p:nvSpPr>
          <p:spPr>
            <a:xfrm>
              <a:off x="2873125" y="3185700"/>
              <a:ext cx="25525" cy="66950"/>
            </a:xfrm>
            <a:custGeom>
              <a:avLst/>
              <a:ahLst/>
              <a:rect l="l" t="t" r="r" b="b"/>
              <a:pathLst>
                <a:path w="1021" h="267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28" y="766"/>
                  </a:lnTo>
                  <a:lnTo>
                    <a:pt x="256" y="1530"/>
                  </a:lnTo>
                  <a:lnTo>
                    <a:pt x="511" y="2040"/>
                  </a:lnTo>
                  <a:lnTo>
                    <a:pt x="1021" y="2677"/>
                  </a:lnTo>
                  <a:lnTo>
                    <a:pt x="1021" y="2677"/>
                  </a:lnTo>
                  <a:lnTo>
                    <a:pt x="1021" y="2677"/>
                  </a:lnTo>
                  <a:lnTo>
                    <a:pt x="1021" y="2677"/>
                  </a:lnTo>
                  <a:lnTo>
                    <a:pt x="638" y="2040"/>
                  </a:lnTo>
                  <a:lnTo>
                    <a:pt x="256" y="1530"/>
                  </a:lnTo>
                  <a:lnTo>
                    <a:pt x="128" y="76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02" name="Google Shape;1025;p20"/>
            <p:cNvSpPr/>
            <p:nvPr/>
          </p:nvSpPr>
          <p:spPr>
            <a:xfrm>
              <a:off x="2873125" y="3128350"/>
              <a:ext cx="321875" cy="318675"/>
            </a:xfrm>
            <a:custGeom>
              <a:avLst/>
              <a:ahLst/>
              <a:rect l="l" t="t" r="r" b="b"/>
              <a:pathLst>
                <a:path w="12875" h="12747" extrusionOk="0">
                  <a:moveTo>
                    <a:pt x="8796" y="0"/>
                  </a:moveTo>
                  <a:lnTo>
                    <a:pt x="2932" y="510"/>
                  </a:lnTo>
                  <a:lnTo>
                    <a:pt x="128" y="765"/>
                  </a:lnTo>
                  <a:lnTo>
                    <a:pt x="1" y="2295"/>
                  </a:lnTo>
                  <a:lnTo>
                    <a:pt x="128" y="3060"/>
                  </a:lnTo>
                  <a:lnTo>
                    <a:pt x="256" y="3824"/>
                  </a:lnTo>
                  <a:lnTo>
                    <a:pt x="638" y="4334"/>
                  </a:lnTo>
                  <a:lnTo>
                    <a:pt x="1021" y="4971"/>
                  </a:lnTo>
                  <a:lnTo>
                    <a:pt x="2805" y="5864"/>
                  </a:lnTo>
                  <a:lnTo>
                    <a:pt x="4335" y="6629"/>
                  </a:lnTo>
                  <a:lnTo>
                    <a:pt x="5609" y="7521"/>
                  </a:lnTo>
                  <a:lnTo>
                    <a:pt x="9178" y="9305"/>
                  </a:lnTo>
                  <a:lnTo>
                    <a:pt x="9051" y="10325"/>
                  </a:lnTo>
                  <a:lnTo>
                    <a:pt x="9051" y="10835"/>
                  </a:lnTo>
                  <a:lnTo>
                    <a:pt x="9306" y="11982"/>
                  </a:lnTo>
                  <a:lnTo>
                    <a:pt x="9433" y="12492"/>
                  </a:lnTo>
                  <a:lnTo>
                    <a:pt x="9943" y="12747"/>
                  </a:lnTo>
                  <a:lnTo>
                    <a:pt x="11218" y="12747"/>
                  </a:lnTo>
                  <a:lnTo>
                    <a:pt x="11855" y="12492"/>
                  </a:lnTo>
                  <a:lnTo>
                    <a:pt x="12492" y="12237"/>
                  </a:lnTo>
                  <a:lnTo>
                    <a:pt x="12747" y="10835"/>
                  </a:lnTo>
                  <a:lnTo>
                    <a:pt x="12875" y="9433"/>
                  </a:lnTo>
                  <a:lnTo>
                    <a:pt x="12875" y="8031"/>
                  </a:lnTo>
                  <a:lnTo>
                    <a:pt x="12875" y="7903"/>
                  </a:lnTo>
                  <a:lnTo>
                    <a:pt x="12875" y="7011"/>
                  </a:lnTo>
                  <a:lnTo>
                    <a:pt x="12492" y="6374"/>
                  </a:lnTo>
                  <a:lnTo>
                    <a:pt x="11982" y="5864"/>
                  </a:lnTo>
                  <a:lnTo>
                    <a:pt x="11345" y="5354"/>
                  </a:lnTo>
                  <a:lnTo>
                    <a:pt x="7776" y="3187"/>
                  </a:lnTo>
                  <a:lnTo>
                    <a:pt x="8413" y="2167"/>
                  </a:lnTo>
                  <a:lnTo>
                    <a:pt x="8668" y="1403"/>
                  </a:lnTo>
                  <a:lnTo>
                    <a:pt x="8796" y="0"/>
                  </a:lnTo>
                  <a:close/>
                </a:path>
              </a:pathLst>
            </a:custGeom>
            <a:solidFill>
              <a:srgbClr val="55867C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03" name="Google Shape;1026;p20"/>
            <p:cNvSpPr/>
            <p:nvPr/>
          </p:nvSpPr>
          <p:spPr>
            <a:xfrm>
              <a:off x="2873125" y="3128350"/>
              <a:ext cx="321875" cy="318675"/>
            </a:xfrm>
            <a:custGeom>
              <a:avLst/>
              <a:ahLst/>
              <a:rect l="l" t="t" r="r" b="b"/>
              <a:pathLst>
                <a:path w="12875" h="12747" fill="none" extrusionOk="0">
                  <a:moveTo>
                    <a:pt x="8796" y="0"/>
                  </a:moveTo>
                  <a:lnTo>
                    <a:pt x="2932" y="510"/>
                  </a:lnTo>
                  <a:lnTo>
                    <a:pt x="128" y="765"/>
                  </a:lnTo>
                  <a:lnTo>
                    <a:pt x="128" y="765"/>
                  </a:lnTo>
                  <a:lnTo>
                    <a:pt x="128" y="765"/>
                  </a:lnTo>
                  <a:lnTo>
                    <a:pt x="1" y="2295"/>
                  </a:lnTo>
                  <a:lnTo>
                    <a:pt x="1" y="2295"/>
                  </a:lnTo>
                  <a:lnTo>
                    <a:pt x="128" y="3060"/>
                  </a:lnTo>
                  <a:lnTo>
                    <a:pt x="256" y="3824"/>
                  </a:lnTo>
                  <a:lnTo>
                    <a:pt x="638" y="4334"/>
                  </a:lnTo>
                  <a:lnTo>
                    <a:pt x="1021" y="4971"/>
                  </a:lnTo>
                  <a:lnTo>
                    <a:pt x="1021" y="4971"/>
                  </a:lnTo>
                  <a:lnTo>
                    <a:pt x="2805" y="5864"/>
                  </a:lnTo>
                  <a:lnTo>
                    <a:pt x="2805" y="5864"/>
                  </a:lnTo>
                  <a:lnTo>
                    <a:pt x="4335" y="6629"/>
                  </a:lnTo>
                  <a:lnTo>
                    <a:pt x="5609" y="7521"/>
                  </a:lnTo>
                  <a:lnTo>
                    <a:pt x="5609" y="7521"/>
                  </a:lnTo>
                  <a:lnTo>
                    <a:pt x="9178" y="9305"/>
                  </a:lnTo>
                  <a:lnTo>
                    <a:pt x="9178" y="9305"/>
                  </a:lnTo>
                  <a:lnTo>
                    <a:pt x="9178" y="9305"/>
                  </a:lnTo>
                  <a:lnTo>
                    <a:pt x="9178" y="9305"/>
                  </a:lnTo>
                  <a:lnTo>
                    <a:pt x="9051" y="10325"/>
                  </a:lnTo>
                  <a:lnTo>
                    <a:pt x="9051" y="10325"/>
                  </a:lnTo>
                  <a:lnTo>
                    <a:pt x="9051" y="10835"/>
                  </a:lnTo>
                  <a:lnTo>
                    <a:pt x="9051" y="10835"/>
                  </a:lnTo>
                  <a:lnTo>
                    <a:pt x="9306" y="11982"/>
                  </a:lnTo>
                  <a:lnTo>
                    <a:pt x="9433" y="12492"/>
                  </a:lnTo>
                  <a:lnTo>
                    <a:pt x="9433" y="12492"/>
                  </a:lnTo>
                  <a:lnTo>
                    <a:pt x="9943" y="12747"/>
                  </a:lnTo>
                  <a:lnTo>
                    <a:pt x="10453" y="12747"/>
                  </a:lnTo>
                  <a:lnTo>
                    <a:pt x="10453" y="12747"/>
                  </a:lnTo>
                  <a:lnTo>
                    <a:pt x="11218" y="12747"/>
                  </a:lnTo>
                  <a:lnTo>
                    <a:pt x="11855" y="12492"/>
                  </a:lnTo>
                  <a:lnTo>
                    <a:pt x="12492" y="12237"/>
                  </a:lnTo>
                  <a:lnTo>
                    <a:pt x="12492" y="12237"/>
                  </a:lnTo>
                  <a:lnTo>
                    <a:pt x="12747" y="10835"/>
                  </a:lnTo>
                  <a:lnTo>
                    <a:pt x="12875" y="9433"/>
                  </a:lnTo>
                  <a:lnTo>
                    <a:pt x="12875" y="8031"/>
                  </a:lnTo>
                  <a:lnTo>
                    <a:pt x="12875" y="8031"/>
                  </a:lnTo>
                  <a:lnTo>
                    <a:pt x="12875" y="7903"/>
                  </a:lnTo>
                  <a:lnTo>
                    <a:pt x="12875" y="7903"/>
                  </a:lnTo>
                  <a:lnTo>
                    <a:pt x="12875" y="7011"/>
                  </a:lnTo>
                  <a:lnTo>
                    <a:pt x="12492" y="6374"/>
                  </a:lnTo>
                  <a:lnTo>
                    <a:pt x="11982" y="5864"/>
                  </a:lnTo>
                  <a:lnTo>
                    <a:pt x="11345" y="5354"/>
                  </a:lnTo>
                  <a:lnTo>
                    <a:pt x="7776" y="3187"/>
                  </a:lnTo>
                  <a:lnTo>
                    <a:pt x="7776" y="3187"/>
                  </a:lnTo>
                  <a:lnTo>
                    <a:pt x="7776" y="3187"/>
                  </a:lnTo>
                  <a:lnTo>
                    <a:pt x="8413" y="2167"/>
                  </a:lnTo>
                  <a:lnTo>
                    <a:pt x="8668" y="1403"/>
                  </a:lnTo>
                  <a:lnTo>
                    <a:pt x="8796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04" name="Google Shape;1027;p20"/>
            <p:cNvSpPr/>
            <p:nvPr/>
          </p:nvSpPr>
          <p:spPr>
            <a:xfrm>
              <a:off x="3115325" y="3574475"/>
              <a:ext cx="143400" cy="60575"/>
            </a:xfrm>
            <a:custGeom>
              <a:avLst/>
              <a:ahLst/>
              <a:rect l="l" t="t" r="r" b="b"/>
              <a:pathLst>
                <a:path w="5736" h="2423" extrusionOk="0">
                  <a:moveTo>
                    <a:pt x="255" y="0"/>
                  </a:moveTo>
                  <a:lnTo>
                    <a:pt x="0" y="128"/>
                  </a:lnTo>
                  <a:lnTo>
                    <a:pt x="127" y="383"/>
                  </a:lnTo>
                  <a:lnTo>
                    <a:pt x="382" y="510"/>
                  </a:lnTo>
                  <a:lnTo>
                    <a:pt x="765" y="638"/>
                  </a:lnTo>
                  <a:lnTo>
                    <a:pt x="1147" y="893"/>
                  </a:lnTo>
                  <a:lnTo>
                    <a:pt x="1912" y="1657"/>
                  </a:lnTo>
                  <a:lnTo>
                    <a:pt x="2167" y="1912"/>
                  </a:lnTo>
                  <a:lnTo>
                    <a:pt x="2677" y="2167"/>
                  </a:lnTo>
                  <a:lnTo>
                    <a:pt x="3187" y="2422"/>
                  </a:lnTo>
                  <a:lnTo>
                    <a:pt x="3951" y="2422"/>
                  </a:lnTo>
                  <a:lnTo>
                    <a:pt x="4716" y="2295"/>
                  </a:lnTo>
                  <a:lnTo>
                    <a:pt x="5226" y="2167"/>
                  </a:lnTo>
                  <a:lnTo>
                    <a:pt x="5608" y="1912"/>
                  </a:lnTo>
                  <a:lnTo>
                    <a:pt x="5736" y="1785"/>
                  </a:lnTo>
                  <a:lnTo>
                    <a:pt x="5736" y="1530"/>
                  </a:lnTo>
                  <a:lnTo>
                    <a:pt x="5736" y="1275"/>
                  </a:lnTo>
                  <a:lnTo>
                    <a:pt x="2932" y="638"/>
                  </a:lnTo>
                  <a:lnTo>
                    <a:pt x="1020" y="128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05" name="Google Shape;1028;p20"/>
            <p:cNvSpPr/>
            <p:nvPr/>
          </p:nvSpPr>
          <p:spPr>
            <a:xfrm>
              <a:off x="3115325" y="3574475"/>
              <a:ext cx="143400" cy="60575"/>
            </a:xfrm>
            <a:custGeom>
              <a:avLst/>
              <a:ahLst/>
              <a:rect l="l" t="t" r="r" b="b"/>
              <a:pathLst>
                <a:path w="5736" h="2423" fill="none" extrusionOk="0">
                  <a:moveTo>
                    <a:pt x="5736" y="1275"/>
                  </a:moveTo>
                  <a:lnTo>
                    <a:pt x="5736" y="1275"/>
                  </a:lnTo>
                  <a:lnTo>
                    <a:pt x="5736" y="1530"/>
                  </a:lnTo>
                  <a:lnTo>
                    <a:pt x="5736" y="1785"/>
                  </a:lnTo>
                  <a:lnTo>
                    <a:pt x="5736" y="1785"/>
                  </a:lnTo>
                  <a:lnTo>
                    <a:pt x="5608" y="1912"/>
                  </a:lnTo>
                  <a:lnTo>
                    <a:pt x="5226" y="2167"/>
                  </a:lnTo>
                  <a:lnTo>
                    <a:pt x="4716" y="2295"/>
                  </a:lnTo>
                  <a:lnTo>
                    <a:pt x="3951" y="2422"/>
                  </a:lnTo>
                  <a:lnTo>
                    <a:pt x="3951" y="2422"/>
                  </a:lnTo>
                  <a:lnTo>
                    <a:pt x="3187" y="2422"/>
                  </a:lnTo>
                  <a:lnTo>
                    <a:pt x="2677" y="2167"/>
                  </a:lnTo>
                  <a:lnTo>
                    <a:pt x="2167" y="1912"/>
                  </a:lnTo>
                  <a:lnTo>
                    <a:pt x="1912" y="1657"/>
                  </a:lnTo>
                  <a:lnTo>
                    <a:pt x="1912" y="1657"/>
                  </a:lnTo>
                  <a:lnTo>
                    <a:pt x="1147" y="893"/>
                  </a:lnTo>
                  <a:lnTo>
                    <a:pt x="1147" y="893"/>
                  </a:lnTo>
                  <a:lnTo>
                    <a:pt x="765" y="638"/>
                  </a:lnTo>
                  <a:lnTo>
                    <a:pt x="382" y="510"/>
                  </a:lnTo>
                  <a:lnTo>
                    <a:pt x="382" y="510"/>
                  </a:lnTo>
                  <a:lnTo>
                    <a:pt x="127" y="383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255" y="0"/>
                  </a:lnTo>
                  <a:lnTo>
                    <a:pt x="1020" y="128"/>
                  </a:lnTo>
                  <a:lnTo>
                    <a:pt x="2932" y="638"/>
                  </a:lnTo>
                  <a:lnTo>
                    <a:pt x="5736" y="1275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06" name="Google Shape;1029;p20"/>
            <p:cNvSpPr/>
            <p:nvPr/>
          </p:nvSpPr>
          <p:spPr>
            <a:xfrm>
              <a:off x="3112125" y="3517100"/>
              <a:ext cx="146600" cy="111575"/>
            </a:xfrm>
            <a:custGeom>
              <a:avLst/>
              <a:ahLst/>
              <a:rect l="l" t="t" r="r" b="b"/>
              <a:pathLst>
                <a:path w="5864" h="4463" extrusionOk="0">
                  <a:moveTo>
                    <a:pt x="2040" y="1"/>
                  </a:moveTo>
                  <a:lnTo>
                    <a:pt x="1658" y="128"/>
                  </a:lnTo>
                  <a:lnTo>
                    <a:pt x="1148" y="383"/>
                  </a:lnTo>
                  <a:lnTo>
                    <a:pt x="1020" y="766"/>
                  </a:lnTo>
                  <a:lnTo>
                    <a:pt x="893" y="893"/>
                  </a:lnTo>
                  <a:lnTo>
                    <a:pt x="638" y="893"/>
                  </a:lnTo>
                  <a:lnTo>
                    <a:pt x="510" y="766"/>
                  </a:lnTo>
                  <a:lnTo>
                    <a:pt x="383" y="511"/>
                  </a:lnTo>
                  <a:lnTo>
                    <a:pt x="383" y="256"/>
                  </a:lnTo>
                  <a:lnTo>
                    <a:pt x="383" y="128"/>
                  </a:lnTo>
                  <a:lnTo>
                    <a:pt x="255" y="256"/>
                  </a:lnTo>
                  <a:lnTo>
                    <a:pt x="255" y="511"/>
                  </a:lnTo>
                  <a:lnTo>
                    <a:pt x="1" y="1403"/>
                  </a:lnTo>
                  <a:lnTo>
                    <a:pt x="1" y="2040"/>
                  </a:lnTo>
                  <a:lnTo>
                    <a:pt x="255" y="2423"/>
                  </a:lnTo>
                  <a:lnTo>
                    <a:pt x="765" y="2678"/>
                  </a:lnTo>
                  <a:lnTo>
                    <a:pt x="1020" y="2805"/>
                  </a:lnTo>
                  <a:lnTo>
                    <a:pt x="1403" y="2933"/>
                  </a:lnTo>
                  <a:lnTo>
                    <a:pt x="1913" y="3442"/>
                  </a:lnTo>
                  <a:lnTo>
                    <a:pt x="2295" y="3825"/>
                  </a:lnTo>
                  <a:lnTo>
                    <a:pt x="2677" y="4080"/>
                  </a:lnTo>
                  <a:lnTo>
                    <a:pt x="3187" y="4335"/>
                  </a:lnTo>
                  <a:lnTo>
                    <a:pt x="3824" y="4462"/>
                  </a:lnTo>
                  <a:lnTo>
                    <a:pt x="4462" y="4462"/>
                  </a:lnTo>
                  <a:lnTo>
                    <a:pt x="4844" y="4335"/>
                  </a:lnTo>
                  <a:lnTo>
                    <a:pt x="5227" y="4207"/>
                  </a:lnTo>
                  <a:lnTo>
                    <a:pt x="5609" y="4080"/>
                  </a:lnTo>
                  <a:lnTo>
                    <a:pt x="5736" y="3825"/>
                  </a:lnTo>
                  <a:lnTo>
                    <a:pt x="5864" y="3442"/>
                  </a:lnTo>
                  <a:lnTo>
                    <a:pt x="5736" y="3188"/>
                  </a:lnTo>
                  <a:lnTo>
                    <a:pt x="5481" y="2933"/>
                  </a:lnTo>
                  <a:lnTo>
                    <a:pt x="4844" y="2550"/>
                  </a:lnTo>
                  <a:lnTo>
                    <a:pt x="4079" y="1913"/>
                  </a:lnTo>
                  <a:lnTo>
                    <a:pt x="3315" y="1276"/>
                  </a:lnTo>
                  <a:lnTo>
                    <a:pt x="2677" y="256"/>
                  </a:lnTo>
                  <a:lnTo>
                    <a:pt x="2422" y="128"/>
                  </a:lnTo>
                  <a:lnTo>
                    <a:pt x="2040" y="1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07" name="Google Shape;1030;p20"/>
            <p:cNvSpPr/>
            <p:nvPr/>
          </p:nvSpPr>
          <p:spPr>
            <a:xfrm>
              <a:off x="3112125" y="3517100"/>
              <a:ext cx="146600" cy="111575"/>
            </a:xfrm>
            <a:custGeom>
              <a:avLst/>
              <a:ahLst/>
              <a:rect l="l" t="t" r="r" b="b"/>
              <a:pathLst>
                <a:path w="5864" h="4463" fill="none" extrusionOk="0">
                  <a:moveTo>
                    <a:pt x="383" y="128"/>
                  </a:moveTo>
                  <a:lnTo>
                    <a:pt x="383" y="128"/>
                  </a:lnTo>
                  <a:lnTo>
                    <a:pt x="383" y="256"/>
                  </a:lnTo>
                  <a:lnTo>
                    <a:pt x="383" y="256"/>
                  </a:lnTo>
                  <a:lnTo>
                    <a:pt x="383" y="511"/>
                  </a:lnTo>
                  <a:lnTo>
                    <a:pt x="510" y="766"/>
                  </a:lnTo>
                  <a:lnTo>
                    <a:pt x="638" y="893"/>
                  </a:lnTo>
                  <a:lnTo>
                    <a:pt x="638" y="893"/>
                  </a:lnTo>
                  <a:lnTo>
                    <a:pt x="893" y="893"/>
                  </a:lnTo>
                  <a:lnTo>
                    <a:pt x="1020" y="766"/>
                  </a:lnTo>
                  <a:lnTo>
                    <a:pt x="1148" y="383"/>
                  </a:lnTo>
                  <a:lnTo>
                    <a:pt x="1148" y="383"/>
                  </a:lnTo>
                  <a:lnTo>
                    <a:pt x="1658" y="128"/>
                  </a:lnTo>
                  <a:lnTo>
                    <a:pt x="2040" y="1"/>
                  </a:lnTo>
                  <a:lnTo>
                    <a:pt x="2422" y="128"/>
                  </a:lnTo>
                  <a:lnTo>
                    <a:pt x="2677" y="256"/>
                  </a:lnTo>
                  <a:lnTo>
                    <a:pt x="2677" y="256"/>
                  </a:lnTo>
                  <a:lnTo>
                    <a:pt x="3315" y="1276"/>
                  </a:lnTo>
                  <a:lnTo>
                    <a:pt x="4079" y="1913"/>
                  </a:lnTo>
                  <a:lnTo>
                    <a:pt x="4079" y="1913"/>
                  </a:lnTo>
                  <a:lnTo>
                    <a:pt x="4844" y="2550"/>
                  </a:lnTo>
                  <a:lnTo>
                    <a:pt x="4844" y="2550"/>
                  </a:lnTo>
                  <a:lnTo>
                    <a:pt x="5481" y="2933"/>
                  </a:lnTo>
                  <a:lnTo>
                    <a:pt x="5736" y="3188"/>
                  </a:lnTo>
                  <a:lnTo>
                    <a:pt x="5864" y="3442"/>
                  </a:lnTo>
                  <a:lnTo>
                    <a:pt x="5864" y="3442"/>
                  </a:lnTo>
                  <a:lnTo>
                    <a:pt x="5736" y="3825"/>
                  </a:lnTo>
                  <a:lnTo>
                    <a:pt x="5609" y="4080"/>
                  </a:lnTo>
                  <a:lnTo>
                    <a:pt x="5227" y="4207"/>
                  </a:lnTo>
                  <a:lnTo>
                    <a:pt x="4844" y="4335"/>
                  </a:lnTo>
                  <a:lnTo>
                    <a:pt x="4844" y="4335"/>
                  </a:lnTo>
                  <a:lnTo>
                    <a:pt x="4462" y="4462"/>
                  </a:lnTo>
                  <a:lnTo>
                    <a:pt x="3824" y="4462"/>
                  </a:lnTo>
                  <a:lnTo>
                    <a:pt x="3187" y="4335"/>
                  </a:lnTo>
                  <a:lnTo>
                    <a:pt x="2677" y="4080"/>
                  </a:lnTo>
                  <a:lnTo>
                    <a:pt x="2677" y="4080"/>
                  </a:lnTo>
                  <a:lnTo>
                    <a:pt x="2295" y="3825"/>
                  </a:lnTo>
                  <a:lnTo>
                    <a:pt x="1913" y="3442"/>
                  </a:lnTo>
                  <a:lnTo>
                    <a:pt x="1403" y="2933"/>
                  </a:lnTo>
                  <a:lnTo>
                    <a:pt x="1403" y="2933"/>
                  </a:lnTo>
                  <a:lnTo>
                    <a:pt x="1020" y="2805"/>
                  </a:lnTo>
                  <a:lnTo>
                    <a:pt x="765" y="2678"/>
                  </a:lnTo>
                  <a:lnTo>
                    <a:pt x="255" y="2423"/>
                  </a:lnTo>
                  <a:lnTo>
                    <a:pt x="255" y="2423"/>
                  </a:lnTo>
                  <a:lnTo>
                    <a:pt x="1" y="2040"/>
                  </a:lnTo>
                  <a:lnTo>
                    <a:pt x="1" y="1403"/>
                  </a:lnTo>
                  <a:lnTo>
                    <a:pt x="1" y="1403"/>
                  </a:lnTo>
                  <a:lnTo>
                    <a:pt x="255" y="511"/>
                  </a:lnTo>
                  <a:lnTo>
                    <a:pt x="255" y="511"/>
                  </a:lnTo>
                  <a:lnTo>
                    <a:pt x="255" y="256"/>
                  </a:lnTo>
                  <a:lnTo>
                    <a:pt x="383" y="128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08" name="Google Shape;1031;p20"/>
            <p:cNvSpPr/>
            <p:nvPr/>
          </p:nvSpPr>
          <p:spPr>
            <a:xfrm>
              <a:off x="3112125" y="3517100"/>
              <a:ext cx="146600" cy="111575"/>
            </a:xfrm>
            <a:custGeom>
              <a:avLst/>
              <a:ahLst/>
              <a:rect l="l" t="t" r="r" b="b"/>
              <a:pathLst>
                <a:path w="5864" h="4463" extrusionOk="0">
                  <a:moveTo>
                    <a:pt x="2167" y="1"/>
                  </a:moveTo>
                  <a:lnTo>
                    <a:pt x="1658" y="128"/>
                  </a:lnTo>
                  <a:lnTo>
                    <a:pt x="1148" y="383"/>
                  </a:lnTo>
                  <a:lnTo>
                    <a:pt x="1020" y="766"/>
                  </a:lnTo>
                  <a:lnTo>
                    <a:pt x="893" y="766"/>
                  </a:lnTo>
                  <a:lnTo>
                    <a:pt x="765" y="893"/>
                  </a:lnTo>
                  <a:lnTo>
                    <a:pt x="638" y="893"/>
                  </a:lnTo>
                  <a:lnTo>
                    <a:pt x="383" y="638"/>
                  </a:lnTo>
                  <a:lnTo>
                    <a:pt x="383" y="383"/>
                  </a:lnTo>
                  <a:lnTo>
                    <a:pt x="383" y="256"/>
                  </a:lnTo>
                  <a:lnTo>
                    <a:pt x="383" y="128"/>
                  </a:lnTo>
                  <a:lnTo>
                    <a:pt x="255" y="256"/>
                  </a:lnTo>
                  <a:lnTo>
                    <a:pt x="255" y="511"/>
                  </a:lnTo>
                  <a:lnTo>
                    <a:pt x="1" y="1403"/>
                  </a:lnTo>
                  <a:lnTo>
                    <a:pt x="1" y="1658"/>
                  </a:lnTo>
                  <a:lnTo>
                    <a:pt x="1" y="2040"/>
                  </a:lnTo>
                  <a:lnTo>
                    <a:pt x="255" y="2423"/>
                  </a:lnTo>
                  <a:lnTo>
                    <a:pt x="765" y="2678"/>
                  </a:lnTo>
                  <a:lnTo>
                    <a:pt x="1020" y="2805"/>
                  </a:lnTo>
                  <a:lnTo>
                    <a:pt x="1403" y="2933"/>
                  </a:lnTo>
                  <a:lnTo>
                    <a:pt x="1913" y="3442"/>
                  </a:lnTo>
                  <a:lnTo>
                    <a:pt x="2295" y="3825"/>
                  </a:lnTo>
                  <a:lnTo>
                    <a:pt x="2677" y="4080"/>
                  </a:lnTo>
                  <a:lnTo>
                    <a:pt x="3442" y="4335"/>
                  </a:lnTo>
                  <a:lnTo>
                    <a:pt x="4079" y="4462"/>
                  </a:lnTo>
                  <a:lnTo>
                    <a:pt x="4844" y="4335"/>
                  </a:lnTo>
                  <a:lnTo>
                    <a:pt x="5227" y="4207"/>
                  </a:lnTo>
                  <a:lnTo>
                    <a:pt x="5609" y="4080"/>
                  </a:lnTo>
                  <a:lnTo>
                    <a:pt x="5736" y="3825"/>
                  </a:lnTo>
                  <a:lnTo>
                    <a:pt x="5864" y="3442"/>
                  </a:lnTo>
                  <a:lnTo>
                    <a:pt x="5736" y="3188"/>
                  </a:lnTo>
                  <a:lnTo>
                    <a:pt x="5481" y="2933"/>
                  </a:lnTo>
                  <a:lnTo>
                    <a:pt x="4844" y="2550"/>
                  </a:lnTo>
                  <a:lnTo>
                    <a:pt x="4334" y="2168"/>
                  </a:lnTo>
                  <a:lnTo>
                    <a:pt x="4079" y="1913"/>
                  </a:lnTo>
                  <a:lnTo>
                    <a:pt x="3315" y="1276"/>
                  </a:lnTo>
                  <a:lnTo>
                    <a:pt x="2677" y="256"/>
                  </a:lnTo>
                  <a:lnTo>
                    <a:pt x="2550" y="128"/>
                  </a:lnTo>
                  <a:lnTo>
                    <a:pt x="2167" y="1"/>
                  </a:lnTo>
                  <a:close/>
                </a:path>
              </a:pathLst>
            </a:custGeom>
            <a:solidFill>
              <a:srgbClr val="446B6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09" name="Google Shape;1032;p20"/>
            <p:cNvSpPr/>
            <p:nvPr/>
          </p:nvSpPr>
          <p:spPr>
            <a:xfrm>
              <a:off x="3112125" y="3517100"/>
              <a:ext cx="146600" cy="111575"/>
            </a:xfrm>
            <a:custGeom>
              <a:avLst/>
              <a:ahLst/>
              <a:rect l="l" t="t" r="r" b="b"/>
              <a:pathLst>
                <a:path w="5864" h="4463" fill="none" extrusionOk="0">
                  <a:moveTo>
                    <a:pt x="2167" y="1"/>
                  </a:moveTo>
                  <a:lnTo>
                    <a:pt x="2167" y="1"/>
                  </a:lnTo>
                  <a:lnTo>
                    <a:pt x="1658" y="128"/>
                  </a:lnTo>
                  <a:lnTo>
                    <a:pt x="1148" y="383"/>
                  </a:lnTo>
                  <a:lnTo>
                    <a:pt x="1148" y="383"/>
                  </a:lnTo>
                  <a:lnTo>
                    <a:pt x="1020" y="766"/>
                  </a:lnTo>
                  <a:lnTo>
                    <a:pt x="893" y="766"/>
                  </a:lnTo>
                  <a:lnTo>
                    <a:pt x="765" y="893"/>
                  </a:lnTo>
                  <a:lnTo>
                    <a:pt x="765" y="893"/>
                  </a:lnTo>
                  <a:lnTo>
                    <a:pt x="638" y="893"/>
                  </a:lnTo>
                  <a:lnTo>
                    <a:pt x="638" y="893"/>
                  </a:lnTo>
                  <a:lnTo>
                    <a:pt x="383" y="638"/>
                  </a:lnTo>
                  <a:lnTo>
                    <a:pt x="383" y="383"/>
                  </a:lnTo>
                  <a:lnTo>
                    <a:pt x="383" y="383"/>
                  </a:lnTo>
                  <a:lnTo>
                    <a:pt x="383" y="256"/>
                  </a:lnTo>
                  <a:lnTo>
                    <a:pt x="383" y="256"/>
                  </a:lnTo>
                  <a:lnTo>
                    <a:pt x="383" y="128"/>
                  </a:lnTo>
                  <a:lnTo>
                    <a:pt x="383" y="128"/>
                  </a:lnTo>
                  <a:lnTo>
                    <a:pt x="383" y="128"/>
                  </a:lnTo>
                  <a:lnTo>
                    <a:pt x="255" y="256"/>
                  </a:lnTo>
                  <a:lnTo>
                    <a:pt x="255" y="511"/>
                  </a:lnTo>
                  <a:lnTo>
                    <a:pt x="255" y="511"/>
                  </a:lnTo>
                  <a:lnTo>
                    <a:pt x="255" y="511"/>
                  </a:lnTo>
                  <a:lnTo>
                    <a:pt x="255" y="511"/>
                  </a:lnTo>
                  <a:lnTo>
                    <a:pt x="255" y="511"/>
                  </a:lnTo>
                  <a:lnTo>
                    <a:pt x="255" y="511"/>
                  </a:lnTo>
                  <a:lnTo>
                    <a:pt x="1" y="1403"/>
                  </a:lnTo>
                  <a:lnTo>
                    <a:pt x="1" y="1403"/>
                  </a:lnTo>
                  <a:lnTo>
                    <a:pt x="1" y="1658"/>
                  </a:lnTo>
                  <a:lnTo>
                    <a:pt x="1" y="1658"/>
                  </a:lnTo>
                  <a:lnTo>
                    <a:pt x="1" y="2040"/>
                  </a:lnTo>
                  <a:lnTo>
                    <a:pt x="255" y="2423"/>
                  </a:lnTo>
                  <a:lnTo>
                    <a:pt x="255" y="2423"/>
                  </a:lnTo>
                  <a:lnTo>
                    <a:pt x="765" y="2678"/>
                  </a:lnTo>
                  <a:lnTo>
                    <a:pt x="1020" y="2805"/>
                  </a:lnTo>
                  <a:lnTo>
                    <a:pt x="1403" y="2933"/>
                  </a:lnTo>
                  <a:lnTo>
                    <a:pt x="1403" y="2933"/>
                  </a:lnTo>
                  <a:lnTo>
                    <a:pt x="1913" y="3442"/>
                  </a:lnTo>
                  <a:lnTo>
                    <a:pt x="2295" y="3825"/>
                  </a:lnTo>
                  <a:lnTo>
                    <a:pt x="2677" y="4080"/>
                  </a:lnTo>
                  <a:lnTo>
                    <a:pt x="2677" y="4080"/>
                  </a:lnTo>
                  <a:lnTo>
                    <a:pt x="3442" y="4335"/>
                  </a:lnTo>
                  <a:lnTo>
                    <a:pt x="4079" y="4462"/>
                  </a:lnTo>
                  <a:lnTo>
                    <a:pt x="4079" y="4462"/>
                  </a:lnTo>
                  <a:lnTo>
                    <a:pt x="4844" y="4335"/>
                  </a:lnTo>
                  <a:lnTo>
                    <a:pt x="4844" y="4335"/>
                  </a:lnTo>
                  <a:lnTo>
                    <a:pt x="5227" y="4207"/>
                  </a:lnTo>
                  <a:lnTo>
                    <a:pt x="5609" y="4080"/>
                  </a:lnTo>
                  <a:lnTo>
                    <a:pt x="5736" y="3825"/>
                  </a:lnTo>
                  <a:lnTo>
                    <a:pt x="5864" y="3442"/>
                  </a:lnTo>
                  <a:lnTo>
                    <a:pt x="5864" y="3442"/>
                  </a:lnTo>
                  <a:lnTo>
                    <a:pt x="5864" y="3442"/>
                  </a:lnTo>
                  <a:lnTo>
                    <a:pt x="5864" y="3442"/>
                  </a:lnTo>
                  <a:lnTo>
                    <a:pt x="5736" y="3188"/>
                  </a:lnTo>
                  <a:lnTo>
                    <a:pt x="5481" y="2933"/>
                  </a:lnTo>
                  <a:lnTo>
                    <a:pt x="4844" y="2550"/>
                  </a:lnTo>
                  <a:lnTo>
                    <a:pt x="4844" y="2550"/>
                  </a:lnTo>
                  <a:lnTo>
                    <a:pt x="4334" y="2168"/>
                  </a:lnTo>
                  <a:lnTo>
                    <a:pt x="4334" y="2168"/>
                  </a:lnTo>
                  <a:lnTo>
                    <a:pt x="4079" y="1913"/>
                  </a:lnTo>
                  <a:lnTo>
                    <a:pt x="4079" y="1913"/>
                  </a:lnTo>
                  <a:lnTo>
                    <a:pt x="3315" y="1276"/>
                  </a:lnTo>
                  <a:lnTo>
                    <a:pt x="2677" y="256"/>
                  </a:lnTo>
                  <a:lnTo>
                    <a:pt x="2677" y="256"/>
                  </a:lnTo>
                  <a:lnTo>
                    <a:pt x="2550" y="128"/>
                  </a:lnTo>
                  <a:lnTo>
                    <a:pt x="2550" y="128"/>
                  </a:lnTo>
                  <a:lnTo>
                    <a:pt x="2167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10" name="Google Shape;1033;p20"/>
            <p:cNvSpPr/>
            <p:nvPr/>
          </p:nvSpPr>
          <p:spPr>
            <a:xfrm>
              <a:off x="3182225" y="3577650"/>
              <a:ext cx="76500" cy="51025"/>
            </a:xfrm>
            <a:custGeom>
              <a:avLst/>
              <a:ahLst/>
              <a:rect l="l" t="t" r="r" b="b"/>
              <a:pathLst>
                <a:path w="3060" h="2041" extrusionOk="0">
                  <a:moveTo>
                    <a:pt x="1658" y="1"/>
                  </a:moveTo>
                  <a:lnTo>
                    <a:pt x="1275" y="128"/>
                  </a:lnTo>
                  <a:lnTo>
                    <a:pt x="766" y="383"/>
                  </a:lnTo>
                  <a:lnTo>
                    <a:pt x="383" y="766"/>
                  </a:lnTo>
                  <a:lnTo>
                    <a:pt x="128" y="1275"/>
                  </a:lnTo>
                  <a:lnTo>
                    <a:pt x="1" y="1785"/>
                  </a:lnTo>
                  <a:lnTo>
                    <a:pt x="511" y="1913"/>
                  </a:lnTo>
                  <a:lnTo>
                    <a:pt x="1148" y="2040"/>
                  </a:lnTo>
                  <a:lnTo>
                    <a:pt x="1658" y="2040"/>
                  </a:lnTo>
                  <a:lnTo>
                    <a:pt x="2168" y="1913"/>
                  </a:lnTo>
                  <a:lnTo>
                    <a:pt x="2550" y="1785"/>
                  </a:lnTo>
                  <a:lnTo>
                    <a:pt x="2805" y="1530"/>
                  </a:lnTo>
                  <a:lnTo>
                    <a:pt x="3060" y="1403"/>
                  </a:lnTo>
                  <a:lnTo>
                    <a:pt x="3060" y="1020"/>
                  </a:lnTo>
                  <a:lnTo>
                    <a:pt x="3060" y="766"/>
                  </a:lnTo>
                  <a:lnTo>
                    <a:pt x="2805" y="511"/>
                  </a:lnTo>
                  <a:lnTo>
                    <a:pt x="2168" y="128"/>
                  </a:lnTo>
                  <a:lnTo>
                    <a:pt x="2040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11" name="Google Shape;1034;p20"/>
            <p:cNvSpPr/>
            <p:nvPr/>
          </p:nvSpPr>
          <p:spPr>
            <a:xfrm>
              <a:off x="2869950" y="2882975"/>
              <a:ext cx="226275" cy="296375"/>
            </a:xfrm>
            <a:custGeom>
              <a:avLst/>
              <a:ahLst/>
              <a:rect l="l" t="t" r="r" b="b"/>
              <a:pathLst>
                <a:path w="9051" h="11855" extrusionOk="0">
                  <a:moveTo>
                    <a:pt x="3442" y="1"/>
                  </a:moveTo>
                  <a:lnTo>
                    <a:pt x="1785" y="383"/>
                  </a:lnTo>
                  <a:lnTo>
                    <a:pt x="1275" y="511"/>
                  </a:lnTo>
                  <a:lnTo>
                    <a:pt x="1020" y="893"/>
                  </a:lnTo>
                  <a:lnTo>
                    <a:pt x="638" y="1275"/>
                  </a:lnTo>
                  <a:lnTo>
                    <a:pt x="510" y="1785"/>
                  </a:lnTo>
                  <a:lnTo>
                    <a:pt x="510" y="2423"/>
                  </a:lnTo>
                  <a:lnTo>
                    <a:pt x="510" y="3442"/>
                  </a:lnTo>
                  <a:lnTo>
                    <a:pt x="1148" y="7649"/>
                  </a:lnTo>
                  <a:lnTo>
                    <a:pt x="0" y="11472"/>
                  </a:lnTo>
                  <a:lnTo>
                    <a:pt x="1785" y="11727"/>
                  </a:lnTo>
                  <a:lnTo>
                    <a:pt x="3442" y="11855"/>
                  </a:lnTo>
                  <a:lnTo>
                    <a:pt x="4844" y="11727"/>
                  </a:lnTo>
                  <a:lnTo>
                    <a:pt x="6246" y="11472"/>
                  </a:lnTo>
                  <a:lnTo>
                    <a:pt x="7266" y="11090"/>
                  </a:lnTo>
                  <a:lnTo>
                    <a:pt x="8158" y="10580"/>
                  </a:lnTo>
                  <a:lnTo>
                    <a:pt x="8795" y="10070"/>
                  </a:lnTo>
                  <a:lnTo>
                    <a:pt x="9050" y="9688"/>
                  </a:lnTo>
                  <a:lnTo>
                    <a:pt x="8413" y="8796"/>
                  </a:lnTo>
                  <a:lnTo>
                    <a:pt x="8668" y="7266"/>
                  </a:lnTo>
                  <a:lnTo>
                    <a:pt x="8668" y="5482"/>
                  </a:lnTo>
                  <a:lnTo>
                    <a:pt x="8668" y="2932"/>
                  </a:lnTo>
                  <a:lnTo>
                    <a:pt x="8413" y="1785"/>
                  </a:lnTo>
                  <a:lnTo>
                    <a:pt x="8031" y="893"/>
                  </a:lnTo>
                  <a:lnTo>
                    <a:pt x="7648" y="256"/>
                  </a:lnTo>
                  <a:lnTo>
                    <a:pt x="7393" y="128"/>
                  </a:lnTo>
                  <a:lnTo>
                    <a:pt x="7138" y="1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12" name="Google Shape;1035;p20"/>
            <p:cNvSpPr/>
            <p:nvPr/>
          </p:nvSpPr>
          <p:spPr>
            <a:xfrm>
              <a:off x="2892250" y="2653550"/>
              <a:ext cx="207150" cy="207150"/>
            </a:xfrm>
            <a:custGeom>
              <a:avLst/>
              <a:ahLst/>
              <a:rect l="l" t="t" r="r" b="b"/>
              <a:pathLst>
                <a:path w="8286" h="8286" extrusionOk="0">
                  <a:moveTo>
                    <a:pt x="3952" y="0"/>
                  </a:moveTo>
                  <a:lnTo>
                    <a:pt x="3060" y="255"/>
                  </a:lnTo>
                  <a:lnTo>
                    <a:pt x="2295" y="765"/>
                  </a:lnTo>
                  <a:lnTo>
                    <a:pt x="1785" y="1275"/>
                  </a:lnTo>
                  <a:lnTo>
                    <a:pt x="1530" y="1785"/>
                  </a:lnTo>
                  <a:lnTo>
                    <a:pt x="1530" y="1912"/>
                  </a:lnTo>
                  <a:lnTo>
                    <a:pt x="1275" y="1912"/>
                  </a:lnTo>
                  <a:lnTo>
                    <a:pt x="893" y="2167"/>
                  </a:lnTo>
                  <a:lnTo>
                    <a:pt x="638" y="2422"/>
                  </a:lnTo>
                  <a:lnTo>
                    <a:pt x="383" y="2805"/>
                  </a:lnTo>
                  <a:lnTo>
                    <a:pt x="128" y="3187"/>
                  </a:lnTo>
                  <a:lnTo>
                    <a:pt x="1" y="3824"/>
                  </a:lnTo>
                  <a:lnTo>
                    <a:pt x="1" y="4462"/>
                  </a:lnTo>
                  <a:lnTo>
                    <a:pt x="128" y="5226"/>
                  </a:lnTo>
                  <a:lnTo>
                    <a:pt x="256" y="5736"/>
                  </a:lnTo>
                  <a:lnTo>
                    <a:pt x="510" y="6119"/>
                  </a:lnTo>
                  <a:lnTo>
                    <a:pt x="1148" y="7011"/>
                  </a:lnTo>
                  <a:lnTo>
                    <a:pt x="1913" y="7648"/>
                  </a:lnTo>
                  <a:lnTo>
                    <a:pt x="2422" y="8285"/>
                  </a:lnTo>
                  <a:lnTo>
                    <a:pt x="2805" y="7776"/>
                  </a:lnTo>
                  <a:lnTo>
                    <a:pt x="4207" y="6374"/>
                  </a:lnTo>
                  <a:lnTo>
                    <a:pt x="4589" y="6119"/>
                  </a:lnTo>
                  <a:lnTo>
                    <a:pt x="4972" y="5991"/>
                  </a:lnTo>
                  <a:lnTo>
                    <a:pt x="5864" y="5736"/>
                  </a:lnTo>
                  <a:lnTo>
                    <a:pt x="6629" y="5609"/>
                  </a:lnTo>
                  <a:lnTo>
                    <a:pt x="7266" y="5226"/>
                  </a:lnTo>
                  <a:lnTo>
                    <a:pt x="7776" y="4716"/>
                  </a:lnTo>
                  <a:lnTo>
                    <a:pt x="8031" y="4462"/>
                  </a:lnTo>
                  <a:lnTo>
                    <a:pt x="8158" y="4079"/>
                  </a:lnTo>
                  <a:lnTo>
                    <a:pt x="8286" y="3569"/>
                  </a:lnTo>
                  <a:lnTo>
                    <a:pt x="8286" y="3059"/>
                  </a:lnTo>
                  <a:lnTo>
                    <a:pt x="8158" y="2422"/>
                  </a:lnTo>
                  <a:lnTo>
                    <a:pt x="8031" y="1912"/>
                  </a:lnTo>
                  <a:lnTo>
                    <a:pt x="7776" y="1530"/>
                  </a:lnTo>
                  <a:lnTo>
                    <a:pt x="7393" y="1148"/>
                  </a:lnTo>
                  <a:lnTo>
                    <a:pt x="6629" y="510"/>
                  </a:lnTo>
                  <a:lnTo>
                    <a:pt x="5864" y="128"/>
                  </a:lnTo>
                  <a:lnTo>
                    <a:pt x="49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13" name="Google Shape;1036;p20"/>
            <p:cNvSpPr/>
            <p:nvPr/>
          </p:nvSpPr>
          <p:spPr>
            <a:xfrm>
              <a:off x="2905000" y="2723650"/>
              <a:ext cx="181650" cy="203975"/>
            </a:xfrm>
            <a:custGeom>
              <a:avLst/>
              <a:ahLst/>
              <a:rect l="l" t="t" r="r" b="b"/>
              <a:pathLst>
                <a:path w="7266" h="8159" extrusionOk="0">
                  <a:moveTo>
                    <a:pt x="2932" y="1"/>
                  </a:moveTo>
                  <a:lnTo>
                    <a:pt x="2932" y="638"/>
                  </a:lnTo>
                  <a:lnTo>
                    <a:pt x="2677" y="1148"/>
                  </a:lnTo>
                  <a:lnTo>
                    <a:pt x="2295" y="1530"/>
                  </a:lnTo>
                  <a:lnTo>
                    <a:pt x="1785" y="1785"/>
                  </a:lnTo>
                  <a:lnTo>
                    <a:pt x="1785" y="2295"/>
                  </a:lnTo>
                  <a:lnTo>
                    <a:pt x="1657" y="2550"/>
                  </a:lnTo>
                  <a:lnTo>
                    <a:pt x="1530" y="2550"/>
                  </a:lnTo>
                  <a:lnTo>
                    <a:pt x="1403" y="2422"/>
                  </a:lnTo>
                  <a:lnTo>
                    <a:pt x="1148" y="2040"/>
                  </a:lnTo>
                  <a:lnTo>
                    <a:pt x="765" y="1785"/>
                  </a:lnTo>
                  <a:lnTo>
                    <a:pt x="383" y="1785"/>
                  </a:lnTo>
                  <a:lnTo>
                    <a:pt x="128" y="2040"/>
                  </a:lnTo>
                  <a:lnTo>
                    <a:pt x="0" y="2550"/>
                  </a:lnTo>
                  <a:lnTo>
                    <a:pt x="128" y="2932"/>
                  </a:lnTo>
                  <a:lnTo>
                    <a:pt x="383" y="3315"/>
                  </a:lnTo>
                  <a:lnTo>
                    <a:pt x="638" y="3570"/>
                  </a:lnTo>
                  <a:lnTo>
                    <a:pt x="1148" y="3697"/>
                  </a:lnTo>
                  <a:lnTo>
                    <a:pt x="1403" y="3570"/>
                  </a:lnTo>
                  <a:lnTo>
                    <a:pt x="1530" y="3315"/>
                  </a:lnTo>
                  <a:lnTo>
                    <a:pt x="1657" y="6629"/>
                  </a:lnTo>
                  <a:lnTo>
                    <a:pt x="1785" y="6756"/>
                  </a:lnTo>
                  <a:lnTo>
                    <a:pt x="2040" y="7266"/>
                  </a:lnTo>
                  <a:lnTo>
                    <a:pt x="2677" y="7776"/>
                  </a:lnTo>
                  <a:lnTo>
                    <a:pt x="3060" y="8031"/>
                  </a:lnTo>
                  <a:lnTo>
                    <a:pt x="3569" y="8158"/>
                  </a:lnTo>
                  <a:lnTo>
                    <a:pt x="4079" y="8158"/>
                  </a:lnTo>
                  <a:lnTo>
                    <a:pt x="4462" y="8031"/>
                  </a:lnTo>
                  <a:lnTo>
                    <a:pt x="4717" y="7903"/>
                  </a:lnTo>
                  <a:lnTo>
                    <a:pt x="4844" y="7648"/>
                  </a:lnTo>
                  <a:lnTo>
                    <a:pt x="4844" y="7393"/>
                  </a:lnTo>
                  <a:lnTo>
                    <a:pt x="4844" y="7138"/>
                  </a:lnTo>
                  <a:lnTo>
                    <a:pt x="4589" y="6629"/>
                  </a:lnTo>
                  <a:lnTo>
                    <a:pt x="4589" y="5736"/>
                  </a:lnTo>
                  <a:lnTo>
                    <a:pt x="4972" y="5736"/>
                  </a:lnTo>
                  <a:lnTo>
                    <a:pt x="5736" y="5609"/>
                  </a:lnTo>
                  <a:lnTo>
                    <a:pt x="5991" y="5481"/>
                  </a:lnTo>
                  <a:lnTo>
                    <a:pt x="6374" y="5227"/>
                  </a:lnTo>
                  <a:lnTo>
                    <a:pt x="6629" y="4972"/>
                  </a:lnTo>
                  <a:lnTo>
                    <a:pt x="6883" y="4462"/>
                  </a:lnTo>
                  <a:lnTo>
                    <a:pt x="7011" y="3952"/>
                  </a:lnTo>
                  <a:lnTo>
                    <a:pt x="7266" y="3187"/>
                  </a:lnTo>
                  <a:lnTo>
                    <a:pt x="7266" y="2295"/>
                  </a:lnTo>
                  <a:lnTo>
                    <a:pt x="7138" y="1275"/>
                  </a:lnTo>
                  <a:lnTo>
                    <a:pt x="7138" y="1020"/>
                  </a:lnTo>
                  <a:lnTo>
                    <a:pt x="7011" y="765"/>
                  </a:lnTo>
                  <a:lnTo>
                    <a:pt x="6629" y="510"/>
                  </a:lnTo>
                  <a:lnTo>
                    <a:pt x="5991" y="510"/>
                  </a:lnTo>
                  <a:lnTo>
                    <a:pt x="5226" y="638"/>
                  </a:lnTo>
                  <a:lnTo>
                    <a:pt x="4334" y="638"/>
                  </a:lnTo>
                  <a:lnTo>
                    <a:pt x="3569" y="383"/>
                  </a:lnTo>
                  <a:lnTo>
                    <a:pt x="2932" y="1"/>
                  </a:ln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14" name="Google Shape;1037;p20"/>
            <p:cNvSpPr/>
            <p:nvPr/>
          </p:nvSpPr>
          <p:spPr>
            <a:xfrm>
              <a:off x="2997400" y="2771450"/>
              <a:ext cx="12775" cy="15950"/>
            </a:xfrm>
            <a:custGeom>
              <a:avLst/>
              <a:ahLst/>
              <a:rect l="l" t="t" r="r" b="b"/>
              <a:pathLst>
                <a:path w="511" h="638" extrusionOk="0">
                  <a:moveTo>
                    <a:pt x="256" y="0"/>
                  </a:moveTo>
                  <a:lnTo>
                    <a:pt x="1" y="128"/>
                  </a:lnTo>
                  <a:lnTo>
                    <a:pt x="1" y="383"/>
                  </a:lnTo>
                  <a:lnTo>
                    <a:pt x="1" y="638"/>
                  </a:lnTo>
                  <a:lnTo>
                    <a:pt x="511" y="638"/>
                  </a:lnTo>
                  <a:lnTo>
                    <a:pt x="511" y="383"/>
                  </a:lnTo>
                  <a:lnTo>
                    <a:pt x="511" y="128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15" name="Google Shape;1038;p20"/>
            <p:cNvSpPr/>
            <p:nvPr/>
          </p:nvSpPr>
          <p:spPr>
            <a:xfrm>
              <a:off x="2984675" y="2752325"/>
              <a:ext cx="15950" cy="12775"/>
            </a:xfrm>
            <a:custGeom>
              <a:avLst/>
              <a:ahLst/>
              <a:rect l="l" t="t" r="r" b="b"/>
              <a:pathLst>
                <a:path w="638" h="511" extrusionOk="0">
                  <a:moveTo>
                    <a:pt x="127" y="1"/>
                  </a:moveTo>
                  <a:lnTo>
                    <a:pt x="0" y="256"/>
                  </a:lnTo>
                  <a:lnTo>
                    <a:pt x="0" y="511"/>
                  </a:lnTo>
                  <a:lnTo>
                    <a:pt x="637" y="256"/>
                  </a:lnTo>
                  <a:lnTo>
                    <a:pt x="510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16" name="Google Shape;1039;p20"/>
            <p:cNvSpPr/>
            <p:nvPr/>
          </p:nvSpPr>
          <p:spPr>
            <a:xfrm>
              <a:off x="3006975" y="2819250"/>
              <a:ext cx="28700" cy="22325"/>
            </a:xfrm>
            <a:custGeom>
              <a:avLst/>
              <a:ahLst/>
              <a:rect l="l" t="t" r="r" b="b"/>
              <a:pathLst>
                <a:path w="1148" h="893" extrusionOk="0">
                  <a:moveTo>
                    <a:pt x="0" y="0"/>
                  </a:moveTo>
                  <a:lnTo>
                    <a:pt x="0" y="255"/>
                  </a:lnTo>
                  <a:lnTo>
                    <a:pt x="0" y="510"/>
                  </a:lnTo>
                  <a:lnTo>
                    <a:pt x="128" y="765"/>
                  </a:lnTo>
                  <a:lnTo>
                    <a:pt x="383" y="893"/>
                  </a:lnTo>
                  <a:lnTo>
                    <a:pt x="765" y="893"/>
                  </a:lnTo>
                  <a:lnTo>
                    <a:pt x="1020" y="765"/>
                  </a:lnTo>
                  <a:lnTo>
                    <a:pt x="1147" y="5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666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17" name="Google Shape;1040;p20"/>
            <p:cNvSpPr/>
            <p:nvPr/>
          </p:nvSpPr>
          <p:spPr>
            <a:xfrm>
              <a:off x="3006975" y="2828800"/>
              <a:ext cx="15950" cy="12775"/>
            </a:xfrm>
            <a:custGeom>
              <a:avLst/>
              <a:ahLst/>
              <a:rect l="l" t="t" r="r" b="b"/>
              <a:pathLst>
                <a:path w="638" h="511" extrusionOk="0">
                  <a:moveTo>
                    <a:pt x="0" y="1"/>
                  </a:moveTo>
                  <a:lnTo>
                    <a:pt x="128" y="256"/>
                  </a:lnTo>
                  <a:lnTo>
                    <a:pt x="383" y="511"/>
                  </a:lnTo>
                  <a:lnTo>
                    <a:pt x="638" y="511"/>
                  </a:lnTo>
                  <a:lnTo>
                    <a:pt x="510" y="128"/>
                  </a:lnTo>
                  <a:lnTo>
                    <a:pt x="255" y="1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18" name="Google Shape;1041;p20"/>
            <p:cNvSpPr/>
            <p:nvPr/>
          </p:nvSpPr>
          <p:spPr>
            <a:xfrm>
              <a:off x="3061150" y="2745950"/>
              <a:ext cx="19125" cy="12775"/>
            </a:xfrm>
            <a:custGeom>
              <a:avLst/>
              <a:ahLst/>
              <a:rect l="l" t="t" r="r" b="b"/>
              <a:pathLst>
                <a:path w="765" h="511" extrusionOk="0">
                  <a:moveTo>
                    <a:pt x="255" y="1"/>
                  </a:moveTo>
                  <a:lnTo>
                    <a:pt x="0" y="256"/>
                  </a:lnTo>
                  <a:lnTo>
                    <a:pt x="765" y="511"/>
                  </a:lnTo>
                  <a:lnTo>
                    <a:pt x="765" y="256"/>
                  </a:lnTo>
                  <a:lnTo>
                    <a:pt x="510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19" name="Google Shape;1042;p20"/>
            <p:cNvSpPr/>
            <p:nvPr/>
          </p:nvSpPr>
          <p:spPr>
            <a:xfrm>
              <a:off x="3057950" y="2774625"/>
              <a:ext cx="15950" cy="15975"/>
            </a:xfrm>
            <a:custGeom>
              <a:avLst/>
              <a:ahLst/>
              <a:rect l="l" t="t" r="r" b="b"/>
              <a:pathLst>
                <a:path w="638" h="639" extrusionOk="0">
                  <a:moveTo>
                    <a:pt x="128" y="1"/>
                  </a:moveTo>
                  <a:lnTo>
                    <a:pt x="1" y="256"/>
                  </a:lnTo>
                  <a:lnTo>
                    <a:pt x="128" y="511"/>
                  </a:lnTo>
                  <a:lnTo>
                    <a:pt x="383" y="638"/>
                  </a:lnTo>
                  <a:lnTo>
                    <a:pt x="638" y="511"/>
                  </a:lnTo>
                  <a:lnTo>
                    <a:pt x="638" y="256"/>
                  </a:lnTo>
                  <a:lnTo>
                    <a:pt x="638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20" name="Google Shape;1043;p20"/>
            <p:cNvSpPr/>
            <p:nvPr/>
          </p:nvSpPr>
          <p:spPr>
            <a:xfrm>
              <a:off x="3035650" y="2771450"/>
              <a:ext cx="22325" cy="41450"/>
            </a:xfrm>
            <a:custGeom>
              <a:avLst/>
              <a:ahLst/>
              <a:rect l="l" t="t" r="r" b="b"/>
              <a:pathLst>
                <a:path w="893" h="1658" extrusionOk="0">
                  <a:moveTo>
                    <a:pt x="0" y="0"/>
                  </a:moveTo>
                  <a:lnTo>
                    <a:pt x="0" y="1658"/>
                  </a:lnTo>
                  <a:lnTo>
                    <a:pt x="893" y="14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21" name="Google Shape;1044;p20"/>
            <p:cNvSpPr/>
            <p:nvPr/>
          </p:nvSpPr>
          <p:spPr>
            <a:xfrm>
              <a:off x="2952800" y="2835175"/>
              <a:ext cx="66950" cy="38275"/>
            </a:xfrm>
            <a:custGeom>
              <a:avLst/>
              <a:ahLst/>
              <a:rect l="l" t="t" r="r" b="b"/>
              <a:pathLst>
                <a:path w="2678" h="1531" extrusionOk="0">
                  <a:moveTo>
                    <a:pt x="0" y="1"/>
                  </a:moveTo>
                  <a:lnTo>
                    <a:pt x="0" y="256"/>
                  </a:lnTo>
                  <a:lnTo>
                    <a:pt x="383" y="766"/>
                  </a:lnTo>
                  <a:lnTo>
                    <a:pt x="638" y="1020"/>
                  </a:lnTo>
                  <a:lnTo>
                    <a:pt x="1020" y="1148"/>
                  </a:lnTo>
                  <a:lnTo>
                    <a:pt x="1785" y="1403"/>
                  </a:lnTo>
                  <a:lnTo>
                    <a:pt x="2677" y="1530"/>
                  </a:lnTo>
                  <a:lnTo>
                    <a:pt x="2677" y="1275"/>
                  </a:lnTo>
                  <a:lnTo>
                    <a:pt x="1912" y="1148"/>
                  </a:lnTo>
                  <a:lnTo>
                    <a:pt x="1275" y="893"/>
                  </a:lnTo>
                  <a:lnTo>
                    <a:pt x="638" y="638"/>
                  </a:lnTo>
                  <a:lnTo>
                    <a:pt x="255" y="2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22" name="Google Shape;1045;p20"/>
            <p:cNvSpPr/>
            <p:nvPr/>
          </p:nvSpPr>
          <p:spPr>
            <a:xfrm>
              <a:off x="2834900" y="2895725"/>
              <a:ext cx="267700" cy="398350"/>
            </a:xfrm>
            <a:custGeom>
              <a:avLst/>
              <a:ahLst/>
              <a:rect l="l" t="t" r="r" b="b"/>
              <a:pathLst>
                <a:path w="10708" h="15934" extrusionOk="0">
                  <a:moveTo>
                    <a:pt x="2932" y="1"/>
                  </a:moveTo>
                  <a:lnTo>
                    <a:pt x="2040" y="128"/>
                  </a:lnTo>
                  <a:lnTo>
                    <a:pt x="1402" y="510"/>
                  </a:lnTo>
                  <a:lnTo>
                    <a:pt x="1020" y="765"/>
                  </a:lnTo>
                  <a:lnTo>
                    <a:pt x="765" y="1148"/>
                  </a:lnTo>
                  <a:lnTo>
                    <a:pt x="638" y="1530"/>
                  </a:lnTo>
                  <a:lnTo>
                    <a:pt x="510" y="2167"/>
                  </a:lnTo>
                  <a:lnTo>
                    <a:pt x="255" y="3952"/>
                  </a:lnTo>
                  <a:lnTo>
                    <a:pt x="0" y="8668"/>
                  </a:lnTo>
                  <a:lnTo>
                    <a:pt x="0" y="9560"/>
                  </a:lnTo>
                  <a:lnTo>
                    <a:pt x="128" y="10198"/>
                  </a:lnTo>
                  <a:lnTo>
                    <a:pt x="383" y="10708"/>
                  </a:lnTo>
                  <a:lnTo>
                    <a:pt x="765" y="11217"/>
                  </a:lnTo>
                  <a:lnTo>
                    <a:pt x="2167" y="11982"/>
                  </a:lnTo>
                  <a:lnTo>
                    <a:pt x="3569" y="12747"/>
                  </a:lnTo>
                  <a:lnTo>
                    <a:pt x="5736" y="13767"/>
                  </a:lnTo>
                  <a:lnTo>
                    <a:pt x="6118" y="14149"/>
                  </a:lnTo>
                  <a:lnTo>
                    <a:pt x="6501" y="14404"/>
                  </a:lnTo>
                  <a:lnTo>
                    <a:pt x="6756" y="14659"/>
                  </a:lnTo>
                  <a:lnTo>
                    <a:pt x="7648" y="14914"/>
                  </a:lnTo>
                  <a:lnTo>
                    <a:pt x="8285" y="15169"/>
                  </a:lnTo>
                  <a:lnTo>
                    <a:pt x="8795" y="15679"/>
                  </a:lnTo>
                  <a:lnTo>
                    <a:pt x="9178" y="15806"/>
                  </a:lnTo>
                  <a:lnTo>
                    <a:pt x="9687" y="15934"/>
                  </a:lnTo>
                  <a:lnTo>
                    <a:pt x="10070" y="15934"/>
                  </a:lnTo>
                  <a:lnTo>
                    <a:pt x="10452" y="15806"/>
                  </a:lnTo>
                  <a:lnTo>
                    <a:pt x="10580" y="15551"/>
                  </a:lnTo>
                  <a:lnTo>
                    <a:pt x="10707" y="15424"/>
                  </a:lnTo>
                  <a:lnTo>
                    <a:pt x="10580" y="14914"/>
                  </a:lnTo>
                  <a:lnTo>
                    <a:pt x="10197" y="14149"/>
                  </a:lnTo>
                  <a:lnTo>
                    <a:pt x="9687" y="13512"/>
                  </a:lnTo>
                  <a:lnTo>
                    <a:pt x="9305" y="13129"/>
                  </a:lnTo>
                  <a:lnTo>
                    <a:pt x="8668" y="12874"/>
                  </a:lnTo>
                  <a:lnTo>
                    <a:pt x="7648" y="12492"/>
                  </a:lnTo>
                  <a:lnTo>
                    <a:pt x="7138" y="12365"/>
                  </a:lnTo>
                  <a:lnTo>
                    <a:pt x="5991" y="11600"/>
                  </a:lnTo>
                  <a:lnTo>
                    <a:pt x="4589" y="10580"/>
                  </a:lnTo>
                  <a:lnTo>
                    <a:pt x="2804" y="9178"/>
                  </a:lnTo>
                  <a:lnTo>
                    <a:pt x="3187" y="4462"/>
                  </a:lnTo>
                  <a:lnTo>
                    <a:pt x="3314" y="3952"/>
                  </a:lnTo>
                  <a:lnTo>
                    <a:pt x="3442" y="2677"/>
                  </a:lnTo>
                  <a:lnTo>
                    <a:pt x="3314" y="1148"/>
                  </a:lnTo>
                  <a:lnTo>
                    <a:pt x="3187" y="510"/>
                  </a:lnTo>
                  <a:lnTo>
                    <a:pt x="2932" y="1"/>
                  </a:ln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23" name="Google Shape;1046;p20"/>
            <p:cNvSpPr/>
            <p:nvPr/>
          </p:nvSpPr>
          <p:spPr>
            <a:xfrm>
              <a:off x="2898625" y="2819250"/>
              <a:ext cx="66950" cy="181650"/>
            </a:xfrm>
            <a:custGeom>
              <a:avLst/>
              <a:ahLst/>
              <a:rect l="l" t="t" r="r" b="b"/>
              <a:pathLst>
                <a:path w="2678" h="7266" extrusionOk="0">
                  <a:moveTo>
                    <a:pt x="765" y="0"/>
                  </a:moveTo>
                  <a:lnTo>
                    <a:pt x="510" y="128"/>
                  </a:lnTo>
                  <a:lnTo>
                    <a:pt x="383" y="383"/>
                  </a:lnTo>
                  <a:lnTo>
                    <a:pt x="255" y="765"/>
                  </a:lnTo>
                  <a:lnTo>
                    <a:pt x="255" y="1148"/>
                  </a:lnTo>
                  <a:lnTo>
                    <a:pt x="383" y="1530"/>
                  </a:lnTo>
                  <a:lnTo>
                    <a:pt x="255" y="1657"/>
                  </a:lnTo>
                  <a:lnTo>
                    <a:pt x="1" y="2040"/>
                  </a:lnTo>
                  <a:lnTo>
                    <a:pt x="128" y="2422"/>
                  </a:lnTo>
                  <a:lnTo>
                    <a:pt x="255" y="2677"/>
                  </a:lnTo>
                  <a:lnTo>
                    <a:pt x="1" y="3060"/>
                  </a:lnTo>
                  <a:lnTo>
                    <a:pt x="1" y="3442"/>
                  </a:lnTo>
                  <a:lnTo>
                    <a:pt x="128" y="3824"/>
                  </a:lnTo>
                  <a:lnTo>
                    <a:pt x="510" y="4207"/>
                  </a:lnTo>
                  <a:lnTo>
                    <a:pt x="510" y="4462"/>
                  </a:lnTo>
                  <a:lnTo>
                    <a:pt x="510" y="4844"/>
                  </a:lnTo>
                  <a:lnTo>
                    <a:pt x="765" y="5226"/>
                  </a:lnTo>
                  <a:lnTo>
                    <a:pt x="1148" y="5354"/>
                  </a:lnTo>
                  <a:lnTo>
                    <a:pt x="1275" y="5481"/>
                  </a:lnTo>
                  <a:lnTo>
                    <a:pt x="1403" y="5609"/>
                  </a:lnTo>
                  <a:lnTo>
                    <a:pt x="1403" y="5736"/>
                  </a:lnTo>
                  <a:lnTo>
                    <a:pt x="1530" y="6119"/>
                  </a:lnTo>
                  <a:lnTo>
                    <a:pt x="1785" y="6246"/>
                  </a:lnTo>
                  <a:lnTo>
                    <a:pt x="2295" y="6629"/>
                  </a:lnTo>
                  <a:lnTo>
                    <a:pt x="2422" y="6883"/>
                  </a:lnTo>
                  <a:lnTo>
                    <a:pt x="2422" y="7266"/>
                  </a:lnTo>
                  <a:lnTo>
                    <a:pt x="2550" y="7011"/>
                  </a:lnTo>
                  <a:lnTo>
                    <a:pt x="2677" y="6629"/>
                  </a:lnTo>
                  <a:lnTo>
                    <a:pt x="2677" y="6374"/>
                  </a:lnTo>
                  <a:lnTo>
                    <a:pt x="2677" y="6119"/>
                  </a:lnTo>
                  <a:lnTo>
                    <a:pt x="2550" y="5736"/>
                  </a:lnTo>
                  <a:lnTo>
                    <a:pt x="2295" y="5609"/>
                  </a:lnTo>
                  <a:lnTo>
                    <a:pt x="2040" y="5354"/>
                  </a:lnTo>
                  <a:lnTo>
                    <a:pt x="1658" y="5354"/>
                  </a:lnTo>
                  <a:lnTo>
                    <a:pt x="1785" y="4972"/>
                  </a:lnTo>
                  <a:lnTo>
                    <a:pt x="1785" y="4589"/>
                  </a:lnTo>
                  <a:lnTo>
                    <a:pt x="1658" y="4334"/>
                  </a:lnTo>
                  <a:lnTo>
                    <a:pt x="1275" y="4079"/>
                  </a:lnTo>
                  <a:lnTo>
                    <a:pt x="1530" y="3824"/>
                  </a:lnTo>
                  <a:lnTo>
                    <a:pt x="1658" y="3442"/>
                  </a:lnTo>
                  <a:lnTo>
                    <a:pt x="1658" y="3060"/>
                  </a:lnTo>
                  <a:lnTo>
                    <a:pt x="1403" y="2805"/>
                  </a:lnTo>
                  <a:lnTo>
                    <a:pt x="1658" y="2550"/>
                  </a:lnTo>
                  <a:lnTo>
                    <a:pt x="1785" y="2422"/>
                  </a:lnTo>
                  <a:lnTo>
                    <a:pt x="1658" y="2167"/>
                  </a:lnTo>
                  <a:lnTo>
                    <a:pt x="1658" y="1912"/>
                  </a:lnTo>
                  <a:lnTo>
                    <a:pt x="1785" y="1530"/>
                  </a:lnTo>
                  <a:lnTo>
                    <a:pt x="1785" y="1148"/>
                  </a:lnTo>
                  <a:lnTo>
                    <a:pt x="1785" y="765"/>
                  </a:lnTo>
                  <a:lnTo>
                    <a:pt x="1530" y="510"/>
                  </a:lnTo>
                  <a:lnTo>
                    <a:pt x="1275" y="255"/>
                  </a:lnTo>
                  <a:lnTo>
                    <a:pt x="102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24" name="Google Shape;1047;p20"/>
            <p:cNvSpPr/>
            <p:nvPr/>
          </p:nvSpPr>
          <p:spPr>
            <a:xfrm>
              <a:off x="2917750" y="3641400"/>
              <a:ext cx="146600" cy="213525"/>
            </a:xfrm>
            <a:custGeom>
              <a:avLst/>
              <a:ahLst/>
              <a:rect l="l" t="t" r="r" b="b"/>
              <a:pathLst>
                <a:path w="5864" h="8541" extrusionOk="0">
                  <a:moveTo>
                    <a:pt x="383" y="0"/>
                  </a:moveTo>
                  <a:lnTo>
                    <a:pt x="0" y="382"/>
                  </a:lnTo>
                  <a:lnTo>
                    <a:pt x="0" y="765"/>
                  </a:lnTo>
                  <a:lnTo>
                    <a:pt x="128" y="1275"/>
                  </a:lnTo>
                  <a:lnTo>
                    <a:pt x="255" y="1657"/>
                  </a:lnTo>
                  <a:lnTo>
                    <a:pt x="638" y="2167"/>
                  </a:lnTo>
                  <a:lnTo>
                    <a:pt x="1020" y="2677"/>
                  </a:lnTo>
                  <a:lnTo>
                    <a:pt x="1275" y="3314"/>
                  </a:lnTo>
                  <a:lnTo>
                    <a:pt x="1530" y="3951"/>
                  </a:lnTo>
                  <a:lnTo>
                    <a:pt x="1657" y="4589"/>
                  </a:lnTo>
                  <a:lnTo>
                    <a:pt x="1657" y="5226"/>
                  </a:lnTo>
                  <a:lnTo>
                    <a:pt x="1785" y="6246"/>
                  </a:lnTo>
                  <a:lnTo>
                    <a:pt x="2167" y="7138"/>
                  </a:lnTo>
                  <a:lnTo>
                    <a:pt x="2422" y="7520"/>
                  </a:lnTo>
                  <a:lnTo>
                    <a:pt x="2677" y="7903"/>
                  </a:lnTo>
                  <a:lnTo>
                    <a:pt x="3059" y="8158"/>
                  </a:lnTo>
                  <a:lnTo>
                    <a:pt x="3569" y="8413"/>
                  </a:lnTo>
                  <a:lnTo>
                    <a:pt x="4079" y="8540"/>
                  </a:lnTo>
                  <a:lnTo>
                    <a:pt x="5099" y="8540"/>
                  </a:lnTo>
                  <a:lnTo>
                    <a:pt x="5481" y="8413"/>
                  </a:lnTo>
                  <a:lnTo>
                    <a:pt x="5864" y="8030"/>
                  </a:lnTo>
                  <a:lnTo>
                    <a:pt x="5864" y="7648"/>
                  </a:lnTo>
                  <a:lnTo>
                    <a:pt x="5736" y="7011"/>
                  </a:lnTo>
                  <a:lnTo>
                    <a:pt x="5481" y="5991"/>
                  </a:lnTo>
                  <a:lnTo>
                    <a:pt x="4589" y="3824"/>
                  </a:lnTo>
                  <a:lnTo>
                    <a:pt x="3187" y="1020"/>
                  </a:lnTo>
                  <a:lnTo>
                    <a:pt x="383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25" name="Google Shape;1048;p20"/>
            <p:cNvSpPr/>
            <p:nvPr/>
          </p:nvSpPr>
          <p:spPr>
            <a:xfrm>
              <a:off x="2955975" y="3663700"/>
              <a:ext cx="82875" cy="133850"/>
            </a:xfrm>
            <a:custGeom>
              <a:avLst/>
              <a:ahLst/>
              <a:rect l="l" t="t" r="r" b="b"/>
              <a:pathLst>
                <a:path w="3315" h="5354" extrusionOk="0">
                  <a:moveTo>
                    <a:pt x="1" y="0"/>
                  </a:moveTo>
                  <a:lnTo>
                    <a:pt x="511" y="1275"/>
                  </a:lnTo>
                  <a:lnTo>
                    <a:pt x="1021" y="2932"/>
                  </a:lnTo>
                  <a:lnTo>
                    <a:pt x="1148" y="3697"/>
                  </a:lnTo>
                  <a:lnTo>
                    <a:pt x="1403" y="4334"/>
                  </a:lnTo>
                  <a:lnTo>
                    <a:pt x="1658" y="4844"/>
                  </a:lnTo>
                  <a:lnTo>
                    <a:pt x="2040" y="5099"/>
                  </a:lnTo>
                  <a:lnTo>
                    <a:pt x="2550" y="5354"/>
                  </a:lnTo>
                  <a:lnTo>
                    <a:pt x="2933" y="5354"/>
                  </a:lnTo>
                  <a:lnTo>
                    <a:pt x="3187" y="5226"/>
                  </a:lnTo>
                  <a:lnTo>
                    <a:pt x="3187" y="5099"/>
                  </a:lnTo>
                  <a:lnTo>
                    <a:pt x="3315" y="4844"/>
                  </a:lnTo>
                  <a:lnTo>
                    <a:pt x="3187" y="4589"/>
                  </a:lnTo>
                  <a:lnTo>
                    <a:pt x="2295" y="2040"/>
                  </a:lnTo>
                  <a:lnTo>
                    <a:pt x="1658" y="12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26" name="Google Shape;1049;p20"/>
            <p:cNvSpPr/>
            <p:nvPr/>
          </p:nvSpPr>
          <p:spPr>
            <a:xfrm>
              <a:off x="2723375" y="3195275"/>
              <a:ext cx="344175" cy="462075"/>
            </a:xfrm>
            <a:custGeom>
              <a:avLst/>
              <a:ahLst/>
              <a:rect l="l" t="t" r="r" b="b"/>
              <a:pathLst>
                <a:path w="13767" h="18483" extrusionOk="0">
                  <a:moveTo>
                    <a:pt x="2039" y="0"/>
                  </a:moveTo>
                  <a:lnTo>
                    <a:pt x="0" y="4716"/>
                  </a:lnTo>
                  <a:lnTo>
                    <a:pt x="6373" y="8923"/>
                  </a:lnTo>
                  <a:lnTo>
                    <a:pt x="12746" y="18482"/>
                  </a:lnTo>
                  <a:lnTo>
                    <a:pt x="13511" y="12109"/>
                  </a:lnTo>
                  <a:lnTo>
                    <a:pt x="13639" y="10325"/>
                  </a:lnTo>
                  <a:lnTo>
                    <a:pt x="13766" y="8795"/>
                  </a:lnTo>
                  <a:lnTo>
                    <a:pt x="13639" y="7393"/>
                  </a:lnTo>
                  <a:lnTo>
                    <a:pt x="13511" y="6883"/>
                  </a:lnTo>
                  <a:lnTo>
                    <a:pt x="13384" y="6373"/>
                  </a:lnTo>
                  <a:lnTo>
                    <a:pt x="13129" y="5991"/>
                  </a:lnTo>
                  <a:lnTo>
                    <a:pt x="12746" y="5609"/>
                  </a:lnTo>
                  <a:lnTo>
                    <a:pt x="11727" y="4844"/>
                  </a:lnTo>
                  <a:lnTo>
                    <a:pt x="10325" y="4079"/>
                  </a:lnTo>
                  <a:lnTo>
                    <a:pt x="8795" y="3187"/>
                  </a:lnTo>
                  <a:lnTo>
                    <a:pt x="4589" y="1147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27" name="Google Shape;1050;p20"/>
            <p:cNvSpPr/>
            <p:nvPr/>
          </p:nvSpPr>
          <p:spPr>
            <a:xfrm>
              <a:off x="2723375" y="3195275"/>
              <a:ext cx="344175" cy="462075"/>
            </a:xfrm>
            <a:custGeom>
              <a:avLst/>
              <a:ahLst/>
              <a:rect l="l" t="t" r="r" b="b"/>
              <a:pathLst>
                <a:path w="13767" h="18483" fill="none" extrusionOk="0">
                  <a:moveTo>
                    <a:pt x="2039" y="0"/>
                  </a:moveTo>
                  <a:lnTo>
                    <a:pt x="2039" y="0"/>
                  </a:lnTo>
                  <a:lnTo>
                    <a:pt x="4589" y="1147"/>
                  </a:lnTo>
                  <a:lnTo>
                    <a:pt x="8795" y="3187"/>
                  </a:lnTo>
                  <a:lnTo>
                    <a:pt x="8795" y="3187"/>
                  </a:lnTo>
                  <a:lnTo>
                    <a:pt x="10325" y="4079"/>
                  </a:lnTo>
                  <a:lnTo>
                    <a:pt x="11727" y="4844"/>
                  </a:lnTo>
                  <a:lnTo>
                    <a:pt x="12746" y="5609"/>
                  </a:lnTo>
                  <a:lnTo>
                    <a:pt x="13129" y="5991"/>
                  </a:lnTo>
                  <a:lnTo>
                    <a:pt x="13384" y="6373"/>
                  </a:lnTo>
                  <a:lnTo>
                    <a:pt x="13384" y="6373"/>
                  </a:lnTo>
                  <a:lnTo>
                    <a:pt x="13511" y="6883"/>
                  </a:lnTo>
                  <a:lnTo>
                    <a:pt x="13639" y="7393"/>
                  </a:lnTo>
                  <a:lnTo>
                    <a:pt x="13766" y="8795"/>
                  </a:lnTo>
                  <a:lnTo>
                    <a:pt x="13639" y="10325"/>
                  </a:lnTo>
                  <a:lnTo>
                    <a:pt x="13511" y="12109"/>
                  </a:lnTo>
                  <a:lnTo>
                    <a:pt x="13511" y="12109"/>
                  </a:lnTo>
                  <a:lnTo>
                    <a:pt x="12746" y="18482"/>
                  </a:lnTo>
                  <a:lnTo>
                    <a:pt x="6373" y="8923"/>
                  </a:lnTo>
                  <a:lnTo>
                    <a:pt x="0" y="4716"/>
                  </a:lnTo>
                  <a:lnTo>
                    <a:pt x="2039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28" name="Google Shape;1051;p20"/>
            <p:cNvSpPr/>
            <p:nvPr/>
          </p:nvSpPr>
          <p:spPr>
            <a:xfrm>
              <a:off x="3045200" y="3625450"/>
              <a:ext cx="25" cy="25"/>
            </a:xfrm>
            <a:custGeom>
              <a:avLst/>
              <a:ah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1404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29" name="Google Shape;1052;p20"/>
            <p:cNvSpPr/>
            <p:nvPr/>
          </p:nvSpPr>
          <p:spPr>
            <a:xfrm>
              <a:off x="3045200" y="3625450"/>
              <a:ext cx="25" cy="25"/>
            </a:xfrm>
            <a:custGeom>
              <a:avLst/>
              <a:ah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30" name="Google Shape;1053;p20"/>
            <p:cNvSpPr/>
            <p:nvPr/>
          </p:nvSpPr>
          <p:spPr>
            <a:xfrm>
              <a:off x="2771175" y="3259000"/>
              <a:ext cx="274050" cy="366475"/>
            </a:xfrm>
            <a:custGeom>
              <a:avLst/>
              <a:ahLst/>
              <a:rect l="l" t="t" r="r" b="b"/>
              <a:pathLst>
                <a:path w="10962" h="14659" extrusionOk="0">
                  <a:moveTo>
                    <a:pt x="892" y="0"/>
                  </a:moveTo>
                  <a:lnTo>
                    <a:pt x="255" y="1275"/>
                  </a:lnTo>
                  <a:lnTo>
                    <a:pt x="0" y="1785"/>
                  </a:lnTo>
                  <a:lnTo>
                    <a:pt x="6501" y="6629"/>
                  </a:lnTo>
                  <a:lnTo>
                    <a:pt x="10962" y="14659"/>
                  </a:lnTo>
                  <a:lnTo>
                    <a:pt x="9942" y="11472"/>
                  </a:lnTo>
                  <a:lnTo>
                    <a:pt x="8413" y="7393"/>
                  </a:lnTo>
                  <a:lnTo>
                    <a:pt x="8158" y="6883"/>
                  </a:lnTo>
                  <a:lnTo>
                    <a:pt x="7903" y="6374"/>
                  </a:lnTo>
                  <a:lnTo>
                    <a:pt x="7010" y="5609"/>
                  </a:lnTo>
                  <a:lnTo>
                    <a:pt x="6118" y="4844"/>
                  </a:lnTo>
                  <a:lnTo>
                    <a:pt x="5099" y="4207"/>
                  </a:lnTo>
                  <a:lnTo>
                    <a:pt x="637" y="1530"/>
                  </a:lnTo>
                  <a:lnTo>
                    <a:pt x="765" y="765"/>
                  </a:lnTo>
                  <a:lnTo>
                    <a:pt x="892" y="0"/>
                  </a:lnTo>
                  <a:close/>
                </a:path>
              </a:pathLst>
            </a:custGeom>
            <a:solidFill>
              <a:srgbClr val="66A19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31" name="Google Shape;1054;p20"/>
            <p:cNvSpPr/>
            <p:nvPr/>
          </p:nvSpPr>
          <p:spPr>
            <a:xfrm>
              <a:off x="2771175" y="3259000"/>
              <a:ext cx="274050" cy="366475"/>
            </a:xfrm>
            <a:custGeom>
              <a:avLst/>
              <a:ahLst/>
              <a:rect l="l" t="t" r="r" b="b"/>
              <a:pathLst>
                <a:path w="10962" h="14659" fill="none" extrusionOk="0">
                  <a:moveTo>
                    <a:pt x="892" y="0"/>
                  </a:moveTo>
                  <a:lnTo>
                    <a:pt x="892" y="0"/>
                  </a:lnTo>
                  <a:lnTo>
                    <a:pt x="255" y="1275"/>
                  </a:lnTo>
                  <a:lnTo>
                    <a:pt x="0" y="1785"/>
                  </a:lnTo>
                  <a:lnTo>
                    <a:pt x="6501" y="6629"/>
                  </a:lnTo>
                  <a:lnTo>
                    <a:pt x="10962" y="14659"/>
                  </a:lnTo>
                  <a:lnTo>
                    <a:pt x="10962" y="14659"/>
                  </a:lnTo>
                  <a:lnTo>
                    <a:pt x="10962" y="14659"/>
                  </a:lnTo>
                  <a:lnTo>
                    <a:pt x="10962" y="14659"/>
                  </a:lnTo>
                  <a:lnTo>
                    <a:pt x="9942" y="11472"/>
                  </a:lnTo>
                  <a:lnTo>
                    <a:pt x="8413" y="7393"/>
                  </a:lnTo>
                  <a:lnTo>
                    <a:pt x="8413" y="7393"/>
                  </a:lnTo>
                  <a:lnTo>
                    <a:pt x="8158" y="6883"/>
                  </a:lnTo>
                  <a:lnTo>
                    <a:pt x="7903" y="6374"/>
                  </a:lnTo>
                  <a:lnTo>
                    <a:pt x="7010" y="5609"/>
                  </a:lnTo>
                  <a:lnTo>
                    <a:pt x="6118" y="4844"/>
                  </a:lnTo>
                  <a:lnTo>
                    <a:pt x="5099" y="4207"/>
                  </a:lnTo>
                  <a:lnTo>
                    <a:pt x="5099" y="4207"/>
                  </a:lnTo>
                  <a:lnTo>
                    <a:pt x="637" y="1530"/>
                  </a:lnTo>
                  <a:lnTo>
                    <a:pt x="637" y="1530"/>
                  </a:lnTo>
                  <a:lnTo>
                    <a:pt x="765" y="765"/>
                  </a:lnTo>
                  <a:lnTo>
                    <a:pt x="892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32" name="Google Shape;1055;p20"/>
            <p:cNvSpPr/>
            <p:nvPr/>
          </p:nvSpPr>
          <p:spPr>
            <a:xfrm>
              <a:off x="3054775" y="3832575"/>
              <a:ext cx="200775" cy="121125"/>
            </a:xfrm>
            <a:custGeom>
              <a:avLst/>
              <a:ahLst/>
              <a:rect l="l" t="t" r="r" b="b"/>
              <a:pathLst>
                <a:path w="8031" h="4845" extrusionOk="0">
                  <a:moveTo>
                    <a:pt x="128" y="1"/>
                  </a:moveTo>
                  <a:lnTo>
                    <a:pt x="0" y="128"/>
                  </a:lnTo>
                  <a:lnTo>
                    <a:pt x="0" y="256"/>
                  </a:lnTo>
                  <a:lnTo>
                    <a:pt x="0" y="766"/>
                  </a:lnTo>
                  <a:lnTo>
                    <a:pt x="0" y="1275"/>
                  </a:lnTo>
                  <a:lnTo>
                    <a:pt x="0" y="1530"/>
                  </a:lnTo>
                  <a:lnTo>
                    <a:pt x="255" y="1913"/>
                  </a:lnTo>
                  <a:lnTo>
                    <a:pt x="638" y="2168"/>
                  </a:lnTo>
                  <a:lnTo>
                    <a:pt x="1020" y="2423"/>
                  </a:lnTo>
                  <a:lnTo>
                    <a:pt x="1530" y="2678"/>
                  </a:lnTo>
                  <a:lnTo>
                    <a:pt x="1912" y="3060"/>
                  </a:lnTo>
                  <a:lnTo>
                    <a:pt x="2422" y="3570"/>
                  </a:lnTo>
                  <a:lnTo>
                    <a:pt x="3187" y="4207"/>
                  </a:lnTo>
                  <a:lnTo>
                    <a:pt x="3952" y="4590"/>
                  </a:lnTo>
                  <a:lnTo>
                    <a:pt x="4461" y="4844"/>
                  </a:lnTo>
                  <a:lnTo>
                    <a:pt x="6246" y="4844"/>
                  </a:lnTo>
                  <a:lnTo>
                    <a:pt x="7011" y="4590"/>
                  </a:lnTo>
                  <a:lnTo>
                    <a:pt x="7648" y="4207"/>
                  </a:lnTo>
                  <a:lnTo>
                    <a:pt x="8030" y="3697"/>
                  </a:lnTo>
                  <a:lnTo>
                    <a:pt x="8030" y="3442"/>
                  </a:lnTo>
                  <a:lnTo>
                    <a:pt x="7903" y="3060"/>
                  </a:lnTo>
                  <a:lnTo>
                    <a:pt x="7521" y="2678"/>
                  </a:lnTo>
                  <a:lnTo>
                    <a:pt x="6756" y="2423"/>
                  </a:lnTo>
                  <a:lnTo>
                    <a:pt x="5354" y="1913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33" name="Google Shape;1056;p20"/>
            <p:cNvSpPr/>
            <p:nvPr/>
          </p:nvSpPr>
          <p:spPr>
            <a:xfrm>
              <a:off x="3032450" y="3743350"/>
              <a:ext cx="181675" cy="172100"/>
            </a:xfrm>
            <a:custGeom>
              <a:avLst/>
              <a:ahLst/>
              <a:rect l="l" t="t" r="r" b="b"/>
              <a:pathLst>
                <a:path w="7267" h="6884" extrusionOk="0">
                  <a:moveTo>
                    <a:pt x="2423" y="1"/>
                  </a:moveTo>
                  <a:lnTo>
                    <a:pt x="1" y="1275"/>
                  </a:lnTo>
                  <a:lnTo>
                    <a:pt x="511" y="2168"/>
                  </a:lnTo>
                  <a:lnTo>
                    <a:pt x="893" y="2933"/>
                  </a:lnTo>
                  <a:lnTo>
                    <a:pt x="1021" y="3570"/>
                  </a:lnTo>
                  <a:lnTo>
                    <a:pt x="1021" y="3697"/>
                  </a:lnTo>
                  <a:lnTo>
                    <a:pt x="1021" y="4080"/>
                  </a:lnTo>
                  <a:lnTo>
                    <a:pt x="1276" y="4335"/>
                  </a:lnTo>
                  <a:lnTo>
                    <a:pt x="2040" y="4844"/>
                  </a:lnTo>
                  <a:lnTo>
                    <a:pt x="3188" y="5737"/>
                  </a:lnTo>
                  <a:lnTo>
                    <a:pt x="3825" y="6247"/>
                  </a:lnTo>
                  <a:lnTo>
                    <a:pt x="4590" y="6629"/>
                  </a:lnTo>
                  <a:lnTo>
                    <a:pt x="5354" y="6884"/>
                  </a:lnTo>
                  <a:lnTo>
                    <a:pt x="6119" y="6756"/>
                  </a:lnTo>
                  <a:lnTo>
                    <a:pt x="6757" y="6629"/>
                  </a:lnTo>
                  <a:lnTo>
                    <a:pt x="7139" y="6374"/>
                  </a:lnTo>
                  <a:lnTo>
                    <a:pt x="7266" y="6119"/>
                  </a:lnTo>
                  <a:lnTo>
                    <a:pt x="7139" y="5864"/>
                  </a:lnTo>
                  <a:lnTo>
                    <a:pt x="6247" y="5354"/>
                  </a:lnTo>
                  <a:lnTo>
                    <a:pt x="4972" y="4207"/>
                  </a:lnTo>
                  <a:lnTo>
                    <a:pt x="4335" y="3570"/>
                  </a:lnTo>
                  <a:lnTo>
                    <a:pt x="3825" y="2933"/>
                  </a:lnTo>
                  <a:lnTo>
                    <a:pt x="3442" y="2040"/>
                  </a:lnTo>
                  <a:lnTo>
                    <a:pt x="2933" y="1148"/>
                  </a:lnTo>
                  <a:lnTo>
                    <a:pt x="2423" y="1"/>
                  </a:ln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34" name="Google Shape;1057;p20"/>
            <p:cNvSpPr/>
            <p:nvPr/>
          </p:nvSpPr>
          <p:spPr>
            <a:xfrm>
              <a:off x="2516225" y="3195275"/>
              <a:ext cx="589550" cy="605475"/>
            </a:xfrm>
            <a:custGeom>
              <a:avLst/>
              <a:ahLst/>
              <a:rect l="l" t="t" r="r" b="b"/>
              <a:pathLst>
                <a:path w="23582" h="24219" extrusionOk="0">
                  <a:moveTo>
                    <a:pt x="10325" y="0"/>
                  </a:moveTo>
                  <a:lnTo>
                    <a:pt x="1" y="2549"/>
                  </a:lnTo>
                  <a:lnTo>
                    <a:pt x="256" y="3697"/>
                  </a:lnTo>
                  <a:lnTo>
                    <a:pt x="511" y="4716"/>
                  </a:lnTo>
                  <a:lnTo>
                    <a:pt x="1021" y="5736"/>
                  </a:lnTo>
                  <a:lnTo>
                    <a:pt x="1658" y="6883"/>
                  </a:lnTo>
                  <a:lnTo>
                    <a:pt x="2168" y="7520"/>
                  </a:lnTo>
                  <a:lnTo>
                    <a:pt x="2678" y="8030"/>
                  </a:lnTo>
                  <a:lnTo>
                    <a:pt x="3315" y="8540"/>
                  </a:lnTo>
                  <a:lnTo>
                    <a:pt x="3952" y="9050"/>
                  </a:lnTo>
                  <a:lnTo>
                    <a:pt x="5609" y="9815"/>
                  </a:lnTo>
                  <a:lnTo>
                    <a:pt x="7521" y="10580"/>
                  </a:lnTo>
                  <a:lnTo>
                    <a:pt x="11345" y="11854"/>
                  </a:lnTo>
                  <a:lnTo>
                    <a:pt x="13894" y="12619"/>
                  </a:lnTo>
                  <a:lnTo>
                    <a:pt x="14277" y="12746"/>
                  </a:lnTo>
                  <a:lnTo>
                    <a:pt x="14532" y="13001"/>
                  </a:lnTo>
                  <a:lnTo>
                    <a:pt x="14659" y="13511"/>
                  </a:lnTo>
                  <a:lnTo>
                    <a:pt x="14787" y="14276"/>
                  </a:lnTo>
                  <a:lnTo>
                    <a:pt x="15042" y="15296"/>
                  </a:lnTo>
                  <a:lnTo>
                    <a:pt x="15551" y="16443"/>
                  </a:lnTo>
                  <a:lnTo>
                    <a:pt x="16316" y="17845"/>
                  </a:lnTo>
                  <a:lnTo>
                    <a:pt x="17463" y="19375"/>
                  </a:lnTo>
                  <a:lnTo>
                    <a:pt x="18865" y="21032"/>
                  </a:lnTo>
                  <a:lnTo>
                    <a:pt x="20013" y="22689"/>
                  </a:lnTo>
                  <a:lnTo>
                    <a:pt x="21160" y="24218"/>
                  </a:lnTo>
                  <a:lnTo>
                    <a:pt x="21415" y="24218"/>
                  </a:lnTo>
                  <a:lnTo>
                    <a:pt x="22052" y="24091"/>
                  </a:lnTo>
                  <a:lnTo>
                    <a:pt x="22562" y="23963"/>
                  </a:lnTo>
                  <a:lnTo>
                    <a:pt x="22944" y="23708"/>
                  </a:lnTo>
                  <a:lnTo>
                    <a:pt x="23327" y="23453"/>
                  </a:lnTo>
                  <a:lnTo>
                    <a:pt x="23582" y="23071"/>
                  </a:lnTo>
                  <a:lnTo>
                    <a:pt x="21032" y="16698"/>
                  </a:lnTo>
                  <a:lnTo>
                    <a:pt x="18993" y="12109"/>
                  </a:lnTo>
                  <a:lnTo>
                    <a:pt x="17718" y="9432"/>
                  </a:lnTo>
                  <a:lnTo>
                    <a:pt x="17081" y="8795"/>
                  </a:lnTo>
                  <a:lnTo>
                    <a:pt x="16189" y="8030"/>
                  </a:lnTo>
                  <a:lnTo>
                    <a:pt x="13640" y="6373"/>
                  </a:lnTo>
                  <a:lnTo>
                    <a:pt x="10198" y="4334"/>
                  </a:lnTo>
                  <a:lnTo>
                    <a:pt x="10325" y="0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35" name="Google Shape;1058;p20"/>
            <p:cNvSpPr/>
            <p:nvPr/>
          </p:nvSpPr>
          <p:spPr>
            <a:xfrm>
              <a:off x="2490750" y="2886175"/>
              <a:ext cx="312300" cy="430200"/>
            </a:xfrm>
            <a:custGeom>
              <a:avLst/>
              <a:ahLst/>
              <a:rect l="l" t="t" r="r" b="b"/>
              <a:pathLst>
                <a:path w="12492" h="17208" extrusionOk="0">
                  <a:moveTo>
                    <a:pt x="6373" y="0"/>
                  </a:moveTo>
                  <a:lnTo>
                    <a:pt x="3187" y="255"/>
                  </a:lnTo>
                  <a:lnTo>
                    <a:pt x="638" y="892"/>
                  </a:lnTo>
                  <a:lnTo>
                    <a:pt x="892" y="1275"/>
                  </a:lnTo>
                  <a:lnTo>
                    <a:pt x="1275" y="2167"/>
                  </a:lnTo>
                  <a:lnTo>
                    <a:pt x="1530" y="2932"/>
                  </a:lnTo>
                  <a:lnTo>
                    <a:pt x="1785" y="3697"/>
                  </a:lnTo>
                  <a:lnTo>
                    <a:pt x="1785" y="4589"/>
                  </a:lnTo>
                  <a:lnTo>
                    <a:pt x="1785" y="5609"/>
                  </a:lnTo>
                  <a:lnTo>
                    <a:pt x="1530" y="6756"/>
                  </a:lnTo>
                  <a:lnTo>
                    <a:pt x="1402" y="7138"/>
                  </a:lnTo>
                  <a:lnTo>
                    <a:pt x="1147" y="7521"/>
                  </a:lnTo>
                  <a:lnTo>
                    <a:pt x="638" y="7903"/>
                  </a:lnTo>
                  <a:lnTo>
                    <a:pt x="0" y="8413"/>
                  </a:lnTo>
                  <a:lnTo>
                    <a:pt x="0" y="9815"/>
                  </a:lnTo>
                  <a:lnTo>
                    <a:pt x="128" y="11344"/>
                  </a:lnTo>
                  <a:lnTo>
                    <a:pt x="383" y="12874"/>
                  </a:lnTo>
                  <a:lnTo>
                    <a:pt x="638" y="14149"/>
                  </a:lnTo>
                  <a:lnTo>
                    <a:pt x="1275" y="16188"/>
                  </a:lnTo>
                  <a:lnTo>
                    <a:pt x="1530" y="17080"/>
                  </a:lnTo>
                  <a:lnTo>
                    <a:pt x="2040" y="17080"/>
                  </a:lnTo>
                  <a:lnTo>
                    <a:pt x="3442" y="17208"/>
                  </a:lnTo>
                  <a:lnTo>
                    <a:pt x="4461" y="17208"/>
                  </a:lnTo>
                  <a:lnTo>
                    <a:pt x="5609" y="17080"/>
                  </a:lnTo>
                  <a:lnTo>
                    <a:pt x="7011" y="16825"/>
                  </a:lnTo>
                  <a:lnTo>
                    <a:pt x="8540" y="16316"/>
                  </a:lnTo>
                  <a:lnTo>
                    <a:pt x="9687" y="15678"/>
                  </a:lnTo>
                  <a:lnTo>
                    <a:pt x="10707" y="15168"/>
                  </a:lnTo>
                  <a:lnTo>
                    <a:pt x="11344" y="14531"/>
                  </a:lnTo>
                  <a:lnTo>
                    <a:pt x="11854" y="14021"/>
                  </a:lnTo>
                  <a:lnTo>
                    <a:pt x="12237" y="13511"/>
                  </a:lnTo>
                  <a:lnTo>
                    <a:pt x="12364" y="13129"/>
                  </a:lnTo>
                  <a:lnTo>
                    <a:pt x="12492" y="12747"/>
                  </a:lnTo>
                  <a:lnTo>
                    <a:pt x="10707" y="10580"/>
                  </a:lnTo>
                  <a:lnTo>
                    <a:pt x="10197" y="7775"/>
                  </a:lnTo>
                  <a:lnTo>
                    <a:pt x="10452" y="7521"/>
                  </a:lnTo>
                  <a:lnTo>
                    <a:pt x="10835" y="6628"/>
                  </a:lnTo>
                  <a:lnTo>
                    <a:pt x="10962" y="5991"/>
                  </a:lnTo>
                  <a:lnTo>
                    <a:pt x="11090" y="5354"/>
                  </a:lnTo>
                  <a:lnTo>
                    <a:pt x="11090" y="4716"/>
                  </a:lnTo>
                  <a:lnTo>
                    <a:pt x="10835" y="3952"/>
                  </a:lnTo>
                  <a:lnTo>
                    <a:pt x="10452" y="3059"/>
                  </a:lnTo>
                  <a:lnTo>
                    <a:pt x="9942" y="2167"/>
                  </a:lnTo>
                  <a:lnTo>
                    <a:pt x="9305" y="1530"/>
                  </a:lnTo>
                  <a:lnTo>
                    <a:pt x="8795" y="1020"/>
                  </a:lnTo>
                  <a:lnTo>
                    <a:pt x="7903" y="255"/>
                  </a:lnTo>
                  <a:lnTo>
                    <a:pt x="7521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36" name="Google Shape;1059;p20"/>
            <p:cNvSpPr/>
            <p:nvPr/>
          </p:nvSpPr>
          <p:spPr>
            <a:xfrm>
              <a:off x="2500300" y="2593000"/>
              <a:ext cx="277250" cy="270875"/>
            </a:xfrm>
            <a:custGeom>
              <a:avLst/>
              <a:ahLst/>
              <a:rect l="l" t="t" r="r" b="b"/>
              <a:pathLst>
                <a:path w="11090" h="10835" extrusionOk="0">
                  <a:moveTo>
                    <a:pt x="5099" y="1"/>
                  </a:moveTo>
                  <a:lnTo>
                    <a:pt x="4079" y="255"/>
                  </a:lnTo>
                  <a:lnTo>
                    <a:pt x="3570" y="510"/>
                  </a:lnTo>
                  <a:lnTo>
                    <a:pt x="3187" y="765"/>
                  </a:lnTo>
                  <a:lnTo>
                    <a:pt x="2550" y="1275"/>
                  </a:lnTo>
                  <a:lnTo>
                    <a:pt x="2168" y="1785"/>
                  </a:lnTo>
                  <a:lnTo>
                    <a:pt x="2040" y="2040"/>
                  </a:lnTo>
                  <a:lnTo>
                    <a:pt x="1530" y="2167"/>
                  </a:lnTo>
                  <a:lnTo>
                    <a:pt x="1148" y="2422"/>
                  </a:lnTo>
                  <a:lnTo>
                    <a:pt x="765" y="2805"/>
                  </a:lnTo>
                  <a:lnTo>
                    <a:pt x="256" y="3697"/>
                  </a:lnTo>
                  <a:lnTo>
                    <a:pt x="128" y="4589"/>
                  </a:lnTo>
                  <a:lnTo>
                    <a:pt x="1" y="5354"/>
                  </a:lnTo>
                  <a:lnTo>
                    <a:pt x="128" y="6246"/>
                  </a:lnTo>
                  <a:lnTo>
                    <a:pt x="256" y="7011"/>
                  </a:lnTo>
                  <a:lnTo>
                    <a:pt x="638" y="7776"/>
                  </a:lnTo>
                  <a:lnTo>
                    <a:pt x="1148" y="8541"/>
                  </a:lnTo>
                  <a:lnTo>
                    <a:pt x="1785" y="9305"/>
                  </a:lnTo>
                  <a:lnTo>
                    <a:pt x="2295" y="10070"/>
                  </a:lnTo>
                  <a:lnTo>
                    <a:pt x="2805" y="10835"/>
                  </a:lnTo>
                  <a:lnTo>
                    <a:pt x="3315" y="10325"/>
                  </a:lnTo>
                  <a:lnTo>
                    <a:pt x="3697" y="9943"/>
                  </a:lnTo>
                  <a:lnTo>
                    <a:pt x="4717" y="9050"/>
                  </a:lnTo>
                  <a:lnTo>
                    <a:pt x="6884" y="7011"/>
                  </a:lnTo>
                  <a:lnTo>
                    <a:pt x="8413" y="5609"/>
                  </a:lnTo>
                  <a:lnTo>
                    <a:pt x="9051" y="5481"/>
                  </a:lnTo>
                  <a:lnTo>
                    <a:pt x="9560" y="5227"/>
                  </a:lnTo>
                  <a:lnTo>
                    <a:pt x="10070" y="4844"/>
                  </a:lnTo>
                  <a:lnTo>
                    <a:pt x="10580" y="4334"/>
                  </a:lnTo>
                  <a:lnTo>
                    <a:pt x="10708" y="4079"/>
                  </a:lnTo>
                  <a:lnTo>
                    <a:pt x="10835" y="3697"/>
                  </a:lnTo>
                  <a:lnTo>
                    <a:pt x="10708" y="3315"/>
                  </a:lnTo>
                  <a:lnTo>
                    <a:pt x="10453" y="3060"/>
                  </a:lnTo>
                  <a:lnTo>
                    <a:pt x="10835" y="2422"/>
                  </a:lnTo>
                  <a:lnTo>
                    <a:pt x="11090" y="1658"/>
                  </a:lnTo>
                  <a:lnTo>
                    <a:pt x="11090" y="1148"/>
                  </a:lnTo>
                  <a:lnTo>
                    <a:pt x="10962" y="1020"/>
                  </a:lnTo>
                  <a:lnTo>
                    <a:pt x="10835" y="893"/>
                  </a:lnTo>
                  <a:lnTo>
                    <a:pt x="10453" y="765"/>
                  </a:lnTo>
                  <a:lnTo>
                    <a:pt x="8923" y="765"/>
                  </a:lnTo>
                  <a:lnTo>
                    <a:pt x="7903" y="638"/>
                  </a:lnTo>
                  <a:lnTo>
                    <a:pt x="6246" y="128"/>
                  </a:lnTo>
                  <a:lnTo>
                    <a:pt x="5609" y="1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37" name="Google Shape;1060;p20"/>
            <p:cNvSpPr/>
            <p:nvPr/>
          </p:nvSpPr>
          <p:spPr>
            <a:xfrm>
              <a:off x="2500300" y="2593000"/>
              <a:ext cx="277250" cy="270875"/>
            </a:xfrm>
            <a:custGeom>
              <a:avLst/>
              <a:ahLst/>
              <a:rect l="l" t="t" r="r" b="b"/>
              <a:pathLst>
                <a:path w="11090" h="10835" fill="none" extrusionOk="0">
                  <a:moveTo>
                    <a:pt x="2805" y="10835"/>
                  </a:moveTo>
                  <a:lnTo>
                    <a:pt x="2805" y="10835"/>
                  </a:lnTo>
                  <a:lnTo>
                    <a:pt x="2295" y="10070"/>
                  </a:lnTo>
                  <a:lnTo>
                    <a:pt x="1785" y="9305"/>
                  </a:lnTo>
                  <a:lnTo>
                    <a:pt x="1148" y="8541"/>
                  </a:lnTo>
                  <a:lnTo>
                    <a:pt x="638" y="7776"/>
                  </a:lnTo>
                  <a:lnTo>
                    <a:pt x="638" y="7776"/>
                  </a:lnTo>
                  <a:lnTo>
                    <a:pt x="256" y="7011"/>
                  </a:lnTo>
                  <a:lnTo>
                    <a:pt x="128" y="6246"/>
                  </a:lnTo>
                  <a:lnTo>
                    <a:pt x="1" y="5354"/>
                  </a:lnTo>
                  <a:lnTo>
                    <a:pt x="128" y="4589"/>
                  </a:lnTo>
                  <a:lnTo>
                    <a:pt x="128" y="4589"/>
                  </a:lnTo>
                  <a:lnTo>
                    <a:pt x="256" y="3697"/>
                  </a:lnTo>
                  <a:lnTo>
                    <a:pt x="765" y="2805"/>
                  </a:lnTo>
                  <a:lnTo>
                    <a:pt x="765" y="2805"/>
                  </a:lnTo>
                  <a:lnTo>
                    <a:pt x="1148" y="2422"/>
                  </a:lnTo>
                  <a:lnTo>
                    <a:pt x="1530" y="2167"/>
                  </a:lnTo>
                  <a:lnTo>
                    <a:pt x="2040" y="2040"/>
                  </a:lnTo>
                  <a:lnTo>
                    <a:pt x="2040" y="2040"/>
                  </a:lnTo>
                  <a:lnTo>
                    <a:pt x="2168" y="1785"/>
                  </a:lnTo>
                  <a:lnTo>
                    <a:pt x="2550" y="1275"/>
                  </a:lnTo>
                  <a:lnTo>
                    <a:pt x="3187" y="765"/>
                  </a:lnTo>
                  <a:lnTo>
                    <a:pt x="3570" y="510"/>
                  </a:lnTo>
                  <a:lnTo>
                    <a:pt x="4079" y="255"/>
                  </a:lnTo>
                  <a:lnTo>
                    <a:pt x="4079" y="255"/>
                  </a:lnTo>
                  <a:lnTo>
                    <a:pt x="5099" y="1"/>
                  </a:lnTo>
                  <a:lnTo>
                    <a:pt x="5609" y="1"/>
                  </a:lnTo>
                  <a:lnTo>
                    <a:pt x="6246" y="128"/>
                  </a:lnTo>
                  <a:lnTo>
                    <a:pt x="6246" y="128"/>
                  </a:lnTo>
                  <a:lnTo>
                    <a:pt x="7903" y="638"/>
                  </a:lnTo>
                  <a:lnTo>
                    <a:pt x="7903" y="638"/>
                  </a:lnTo>
                  <a:lnTo>
                    <a:pt x="8923" y="765"/>
                  </a:lnTo>
                  <a:lnTo>
                    <a:pt x="10070" y="765"/>
                  </a:lnTo>
                  <a:lnTo>
                    <a:pt x="10070" y="765"/>
                  </a:lnTo>
                  <a:lnTo>
                    <a:pt x="10453" y="765"/>
                  </a:lnTo>
                  <a:lnTo>
                    <a:pt x="10835" y="893"/>
                  </a:lnTo>
                  <a:lnTo>
                    <a:pt x="10835" y="893"/>
                  </a:lnTo>
                  <a:lnTo>
                    <a:pt x="10962" y="1020"/>
                  </a:lnTo>
                  <a:lnTo>
                    <a:pt x="11090" y="1148"/>
                  </a:lnTo>
                  <a:lnTo>
                    <a:pt x="11090" y="1658"/>
                  </a:lnTo>
                  <a:lnTo>
                    <a:pt x="11090" y="1658"/>
                  </a:lnTo>
                  <a:lnTo>
                    <a:pt x="10835" y="2422"/>
                  </a:lnTo>
                  <a:lnTo>
                    <a:pt x="10453" y="3060"/>
                  </a:lnTo>
                  <a:lnTo>
                    <a:pt x="10453" y="3060"/>
                  </a:lnTo>
                  <a:lnTo>
                    <a:pt x="10708" y="3315"/>
                  </a:lnTo>
                  <a:lnTo>
                    <a:pt x="10835" y="3697"/>
                  </a:lnTo>
                  <a:lnTo>
                    <a:pt x="10835" y="3697"/>
                  </a:lnTo>
                  <a:lnTo>
                    <a:pt x="10708" y="4079"/>
                  </a:lnTo>
                  <a:lnTo>
                    <a:pt x="10580" y="4334"/>
                  </a:lnTo>
                  <a:lnTo>
                    <a:pt x="10580" y="4334"/>
                  </a:lnTo>
                  <a:lnTo>
                    <a:pt x="10070" y="4844"/>
                  </a:lnTo>
                  <a:lnTo>
                    <a:pt x="9560" y="5227"/>
                  </a:lnTo>
                  <a:lnTo>
                    <a:pt x="9051" y="5481"/>
                  </a:lnTo>
                  <a:lnTo>
                    <a:pt x="8413" y="5609"/>
                  </a:lnTo>
                  <a:lnTo>
                    <a:pt x="8413" y="5609"/>
                  </a:lnTo>
                  <a:lnTo>
                    <a:pt x="6884" y="7011"/>
                  </a:lnTo>
                  <a:lnTo>
                    <a:pt x="6884" y="7011"/>
                  </a:lnTo>
                  <a:lnTo>
                    <a:pt x="4717" y="9050"/>
                  </a:lnTo>
                  <a:lnTo>
                    <a:pt x="4717" y="9050"/>
                  </a:lnTo>
                  <a:lnTo>
                    <a:pt x="3697" y="9943"/>
                  </a:lnTo>
                  <a:lnTo>
                    <a:pt x="3697" y="9943"/>
                  </a:lnTo>
                  <a:lnTo>
                    <a:pt x="3315" y="10325"/>
                  </a:lnTo>
                  <a:lnTo>
                    <a:pt x="3315" y="10325"/>
                  </a:lnTo>
                  <a:lnTo>
                    <a:pt x="2805" y="10835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38" name="Google Shape;1061;p20"/>
            <p:cNvSpPr/>
            <p:nvPr/>
          </p:nvSpPr>
          <p:spPr>
            <a:xfrm>
              <a:off x="2500300" y="2593000"/>
              <a:ext cx="277250" cy="270875"/>
            </a:xfrm>
            <a:custGeom>
              <a:avLst/>
              <a:ahLst/>
              <a:rect l="l" t="t" r="r" b="b"/>
              <a:pathLst>
                <a:path w="11090" h="10835" extrusionOk="0">
                  <a:moveTo>
                    <a:pt x="5482" y="1"/>
                  </a:moveTo>
                  <a:lnTo>
                    <a:pt x="4844" y="128"/>
                  </a:lnTo>
                  <a:lnTo>
                    <a:pt x="4079" y="255"/>
                  </a:lnTo>
                  <a:lnTo>
                    <a:pt x="3570" y="510"/>
                  </a:lnTo>
                  <a:lnTo>
                    <a:pt x="3187" y="765"/>
                  </a:lnTo>
                  <a:lnTo>
                    <a:pt x="2550" y="1275"/>
                  </a:lnTo>
                  <a:lnTo>
                    <a:pt x="2168" y="1785"/>
                  </a:lnTo>
                  <a:lnTo>
                    <a:pt x="2040" y="2040"/>
                  </a:lnTo>
                  <a:lnTo>
                    <a:pt x="1530" y="2167"/>
                  </a:lnTo>
                  <a:lnTo>
                    <a:pt x="1148" y="2422"/>
                  </a:lnTo>
                  <a:lnTo>
                    <a:pt x="765" y="2805"/>
                  </a:lnTo>
                  <a:lnTo>
                    <a:pt x="256" y="3697"/>
                  </a:lnTo>
                  <a:lnTo>
                    <a:pt x="128" y="4589"/>
                  </a:lnTo>
                  <a:lnTo>
                    <a:pt x="1" y="5354"/>
                  </a:lnTo>
                  <a:lnTo>
                    <a:pt x="128" y="6629"/>
                  </a:lnTo>
                  <a:lnTo>
                    <a:pt x="383" y="7138"/>
                  </a:lnTo>
                  <a:lnTo>
                    <a:pt x="638" y="7776"/>
                  </a:lnTo>
                  <a:lnTo>
                    <a:pt x="1148" y="8541"/>
                  </a:lnTo>
                  <a:lnTo>
                    <a:pt x="1785" y="9305"/>
                  </a:lnTo>
                  <a:lnTo>
                    <a:pt x="2295" y="10070"/>
                  </a:lnTo>
                  <a:lnTo>
                    <a:pt x="2805" y="10835"/>
                  </a:lnTo>
                  <a:lnTo>
                    <a:pt x="3315" y="10325"/>
                  </a:lnTo>
                  <a:lnTo>
                    <a:pt x="3697" y="9943"/>
                  </a:lnTo>
                  <a:lnTo>
                    <a:pt x="4717" y="9050"/>
                  </a:lnTo>
                  <a:lnTo>
                    <a:pt x="6884" y="7011"/>
                  </a:lnTo>
                  <a:lnTo>
                    <a:pt x="8413" y="5609"/>
                  </a:lnTo>
                  <a:lnTo>
                    <a:pt x="9051" y="5481"/>
                  </a:lnTo>
                  <a:lnTo>
                    <a:pt x="9560" y="5227"/>
                  </a:lnTo>
                  <a:lnTo>
                    <a:pt x="10070" y="4844"/>
                  </a:lnTo>
                  <a:lnTo>
                    <a:pt x="10580" y="4334"/>
                  </a:lnTo>
                  <a:lnTo>
                    <a:pt x="10708" y="4079"/>
                  </a:lnTo>
                  <a:lnTo>
                    <a:pt x="10835" y="3697"/>
                  </a:lnTo>
                  <a:lnTo>
                    <a:pt x="10708" y="3315"/>
                  </a:lnTo>
                  <a:lnTo>
                    <a:pt x="10453" y="3060"/>
                  </a:lnTo>
                  <a:lnTo>
                    <a:pt x="10835" y="2422"/>
                  </a:lnTo>
                  <a:lnTo>
                    <a:pt x="11090" y="1658"/>
                  </a:lnTo>
                  <a:lnTo>
                    <a:pt x="11090" y="1530"/>
                  </a:lnTo>
                  <a:lnTo>
                    <a:pt x="11090" y="1148"/>
                  </a:lnTo>
                  <a:lnTo>
                    <a:pt x="10835" y="893"/>
                  </a:lnTo>
                  <a:lnTo>
                    <a:pt x="10453" y="765"/>
                  </a:lnTo>
                  <a:lnTo>
                    <a:pt x="9305" y="765"/>
                  </a:lnTo>
                  <a:lnTo>
                    <a:pt x="8158" y="638"/>
                  </a:lnTo>
                  <a:lnTo>
                    <a:pt x="7903" y="638"/>
                  </a:lnTo>
                  <a:lnTo>
                    <a:pt x="6246" y="128"/>
                  </a:lnTo>
                  <a:lnTo>
                    <a:pt x="5482" y="1"/>
                  </a:lnTo>
                  <a:close/>
                </a:path>
              </a:pathLst>
            </a:custGeom>
            <a:solidFill>
              <a:srgbClr val="446B6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39" name="Google Shape;1062;p20"/>
            <p:cNvSpPr/>
            <p:nvPr/>
          </p:nvSpPr>
          <p:spPr>
            <a:xfrm>
              <a:off x="2500300" y="2593000"/>
              <a:ext cx="277250" cy="270875"/>
            </a:xfrm>
            <a:custGeom>
              <a:avLst/>
              <a:ahLst/>
              <a:rect l="l" t="t" r="r" b="b"/>
              <a:pathLst>
                <a:path w="11090" h="10835" fill="none" extrusionOk="0">
                  <a:moveTo>
                    <a:pt x="5482" y="1"/>
                  </a:moveTo>
                  <a:lnTo>
                    <a:pt x="5482" y="1"/>
                  </a:lnTo>
                  <a:lnTo>
                    <a:pt x="4844" y="128"/>
                  </a:lnTo>
                  <a:lnTo>
                    <a:pt x="4079" y="255"/>
                  </a:lnTo>
                  <a:lnTo>
                    <a:pt x="4079" y="255"/>
                  </a:lnTo>
                  <a:lnTo>
                    <a:pt x="3570" y="510"/>
                  </a:lnTo>
                  <a:lnTo>
                    <a:pt x="3187" y="765"/>
                  </a:lnTo>
                  <a:lnTo>
                    <a:pt x="2550" y="1275"/>
                  </a:lnTo>
                  <a:lnTo>
                    <a:pt x="2168" y="1785"/>
                  </a:lnTo>
                  <a:lnTo>
                    <a:pt x="2040" y="2040"/>
                  </a:lnTo>
                  <a:lnTo>
                    <a:pt x="2040" y="2040"/>
                  </a:lnTo>
                  <a:lnTo>
                    <a:pt x="1530" y="2167"/>
                  </a:lnTo>
                  <a:lnTo>
                    <a:pt x="1148" y="2422"/>
                  </a:lnTo>
                  <a:lnTo>
                    <a:pt x="765" y="2805"/>
                  </a:lnTo>
                  <a:lnTo>
                    <a:pt x="765" y="2805"/>
                  </a:lnTo>
                  <a:lnTo>
                    <a:pt x="256" y="3697"/>
                  </a:lnTo>
                  <a:lnTo>
                    <a:pt x="128" y="4589"/>
                  </a:lnTo>
                  <a:lnTo>
                    <a:pt x="128" y="4589"/>
                  </a:lnTo>
                  <a:lnTo>
                    <a:pt x="1" y="5354"/>
                  </a:lnTo>
                  <a:lnTo>
                    <a:pt x="1" y="5354"/>
                  </a:lnTo>
                  <a:lnTo>
                    <a:pt x="128" y="6629"/>
                  </a:lnTo>
                  <a:lnTo>
                    <a:pt x="383" y="7138"/>
                  </a:lnTo>
                  <a:lnTo>
                    <a:pt x="638" y="7776"/>
                  </a:lnTo>
                  <a:lnTo>
                    <a:pt x="638" y="7776"/>
                  </a:lnTo>
                  <a:lnTo>
                    <a:pt x="1148" y="8541"/>
                  </a:lnTo>
                  <a:lnTo>
                    <a:pt x="1785" y="9305"/>
                  </a:lnTo>
                  <a:lnTo>
                    <a:pt x="2295" y="10070"/>
                  </a:lnTo>
                  <a:lnTo>
                    <a:pt x="2805" y="10835"/>
                  </a:lnTo>
                  <a:lnTo>
                    <a:pt x="2805" y="10835"/>
                  </a:lnTo>
                  <a:lnTo>
                    <a:pt x="2805" y="10835"/>
                  </a:lnTo>
                  <a:lnTo>
                    <a:pt x="2805" y="10835"/>
                  </a:lnTo>
                  <a:lnTo>
                    <a:pt x="3315" y="10325"/>
                  </a:lnTo>
                  <a:lnTo>
                    <a:pt x="3315" y="10325"/>
                  </a:lnTo>
                  <a:lnTo>
                    <a:pt x="3697" y="9943"/>
                  </a:lnTo>
                  <a:lnTo>
                    <a:pt x="3697" y="9943"/>
                  </a:lnTo>
                  <a:lnTo>
                    <a:pt x="4717" y="9050"/>
                  </a:lnTo>
                  <a:lnTo>
                    <a:pt x="4717" y="9050"/>
                  </a:lnTo>
                  <a:lnTo>
                    <a:pt x="6884" y="7011"/>
                  </a:lnTo>
                  <a:lnTo>
                    <a:pt x="6884" y="7011"/>
                  </a:lnTo>
                  <a:lnTo>
                    <a:pt x="8413" y="5609"/>
                  </a:lnTo>
                  <a:lnTo>
                    <a:pt x="8413" y="5609"/>
                  </a:lnTo>
                  <a:lnTo>
                    <a:pt x="9051" y="5481"/>
                  </a:lnTo>
                  <a:lnTo>
                    <a:pt x="9560" y="5227"/>
                  </a:lnTo>
                  <a:lnTo>
                    <a:pt x="10070" y="4844"/>
                  </a:lnTo>
                  <a:lnTo>
                    <a:pt x="10580" y="4334"/>
                  </a:lnTo>
                  <a:lnTo>
                    <a:pt x="10580" y="4334"/>
                  </a:lnTo>
                  <a:lnTo>
                    <a:pt x="10708" y="4079"/>
                  </a:lnTo>
                  <a:lnTo>
                    <a:pt x="10835" y="3697"/>
                  </a:lnTo>
                  <a:lnTo>
                    <a:pt x="10835" y="3697"/>
                  </a:lnTo>
                  <a:lnTo>
                    <a:pt x="10708" y="3315"/>
                  </a:lnTo>
                  <a:lnTo>
                    <a:pt x="10453" y="3060"/>
                  </a:lnTo>
                  <a:lnTo>
                    <a:pt x="10453" y="3060"/>
                  </a:lnTo>
                  <a:lnTo>
                    <a:pt x="10453" y="3060"/>
                  </a:lnTo>
                  <a:lnTo>
                    <a:pt x="10453" y="3060"/>
                  </a:lnTo>
                  <a:lnTo>
                    <a:pt x="10835" y="2422"/>
                  </a:lnTo>
                  <a:lnTo>
                    <a:pt x="11090" y="1658"/>
                  </a:lnTo>
                  <a:lnTo>
                    <a:pt x="11090" y="1658"/>
                  </a:lnTo>
                  <a:lnTo>
                    <a:pt x="11090" y="1530"/>
                  </a:lnTo>
                  <a:lnTo>
                    <a:pt x="11090" y="1530"/>
                  </a:lnTo>
                  <a:lnTo>
                    <a:pt x="11090" y="1148"/>
                  </a:lnTo>
                  <a:lnTo>
                    <a:pt x="10835" y="893"/>
                  </a:lnTo>
                  <a:lnTo>
                    <a:pt x="10835" y="893"/>
                  </a:lnTo>
                  <a:lnTo>
                    <a:pt x="10453" y="765"/>
                  </a:lnTo>
                  <a:lnTo>
                    <a:pt x="10453" y="765"/>
                  </a:lnTo>
                  <a:lnTo>
                    <a:pt x="10070" y="765"/>
                  </a:lnTo>
                  <a:lnTo>
                    <a:pt x="10070" y="765"/>
                  </a:lnTo>
                  <a:lnTo>
                    <a:pt x="9305" y="765"/>
                  </a:lnTo>
                  <a:lnTo>
                    <a:pt x="9305" y="765"/>
                  </a:lnTo>
                  <a:lnTo>
                    <a:pt x="8158" y="638"/>
                  </a:lnTo>
                  <a:lnTo>
                    <a:pt x="8158" y="638"/>
                  </a:lnTo>
                  <a:lnTo>
                    <a:pt x="8158" y="638"/>
                  </a:lnTo>
                  <a:lnTo>
                    <a:pt x="8158" y="638"/>
                  </a:lnTo>
                  <a:lnTo>
                    <a:pt x="7903" y="638"/>
                  </a:lnTo>
                  <a:lnTo>
                    <a:pt x="7903" y="638"/>
                  </a:lnTo>
                  <a:lnTo>
                    <a:pt x="6246" y="128"/>
                  </a:lnTo>
                  <a:lnTo>
                    <a:pt x="6246" y="128"/>
                  </a:lnTo>
                  <a:lnTo>
                    <a:pt x="5482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40" name="Google Shape;1063;p20"/>
            <p:cNvSpPr/>
            <p:nvPr/>
          </p:nvSpPr>
          <p:spPr>
            <a:xfrm>
              <a:off x="2532175" y="2669475"/>
              <a:ext cx="207150" cy="270900"/>
            </a:xfrm>
            <a:custGeom>
              <a:avLst/>
              <a:ahLst/>
              <a:rect l="l" t="t" r="r" b="b"/>
              <a:pathLst>
                <a:path w="8286" h="10836" extrusionOk="0">
                  <a:moveTo>
                    <a:pt x="7521" y="1"/>
                  </a:moveTo>
                  <a:lnTo>
                    <a:pt x="7138" y="638"/>
                  </a:lnTo>
                  <a:lnTo>
                    <a:pt x="6628" y="1148"/>
                  </a:lnTo>
                  <a:lnTo>
                    <a:pt x="5991" y="1530"/>
                  </a:lnTo>
                  <a:lnTo>
                    <a:pt x="5354" y="1785"/>
                  </a:lnTo>
                  <a:lnTo>
                    <a:pt x="4461" y="2040"/>
                  </a:lnTo>
                  <a:lnTo>
                    <a:pt x="3824" y="2422"/>
                  </a:lnTo>
                  <a:lnTo>
                    <a:pt x="3442" y="2677"/>
                  </a:lnTo>
                  <a:lnTo>
                    <a:pt x="3187" y="3060"/>
                  </a:lnTo>
                  <a:lnTo>
                    <a:pt x="2932" y="3442"/>
                  </a:lnTo>
                  <a:lnTo>
                    <a:pt x="2677" y="3697"/>
                  </a:lnTo>
                  <a:lnTo>
                    <a:pt x="2422" y="3825"/>
                  </a:lnTo>
                  <a:lnTo>
                    <a:pt x="2167" y="3825"/>
                  </a:lnTo>
                  <a:lnTo>
                    <a:pt x="2040" y="3697"/>
                  </a:lnTo>
                  <a:lnTo>
                    <a:pt x="1912" y="3570"/>
                  </a:lnTo>
                  <a:lnTo>
                    <a:pt x="1785" y="3187"/>
                  </a:lnTo>
                  <a:lnTo>
                    <a:pt x="1657" y="2932"/>
                  </a:lnTo>
                  <a:lnTo>
                    <a:pt x="1402" y="2805"/>
                  </a:lnTo>
                  <a:lnTo>
                    <a:pt x="893" y="2805"/>
                  </a:lnTo>
                  <a:lnTo>
                    <a:pt x="510" y="3060"/>
                  </a:lnTo>
                  <a:lnTo>
                    <a:pt x="128" y="3442"/>
                  </a:lnTo>
                  <a:lnTo>
                    <a:pt x="0" y="3825"/>
                  </a:lnTo>
                  <a:lnTo>
                    <a:pt x="0" y="4207"/>
                  </a:lnTo>
                  <a:lnTo>
                    <a:pt x="128" y="4589"/>
                  </a:lnTo>
                  <a:lnTo>
                    <a:pt x="255" y="4972"/>
                  </a:lnTo>
                  <a:lnTo>
                    <a:pt x="510" y="5354"/>
                  </a:lnTo>
                  <a:lnTo>
                    <a:pt x="893" y="5609"/>
                  </a:lnTo>
                  <a:lnTo>
                    <a:pt x="1530" y="5609"/>
                  </a:lnTo>
                  <a:lnTo>
                    <a:pt x="1530" y="9178"/>
                  </a:lnTo>
                  <a:lnTo>
                    <a:pt x="1530" y="9305"/>
                  </a:lnTo>
                  <a:lnTo>
                    <a:pt x="1785" y="9688"/>
                  </a:lnTo>
                  <a:lnTo>
                    <a:pt x="2167" y="10070"/>
                  </a:lnTo>
                  <a:lnTo>
                    <a:pt x="2932" y="10580"/>
                  </a:lnTo>
                  <a:lnTo>
                    <a:pt x="3824" y="10835"/>
                  </a:lnTo>
                  <a:lnTo>
                    <a:pt x="4716" y="10835"/>
                  </a:lnTo>
                  <a:lnTo>
                    <a:pt x="5481" y="10708"/>
                  </a:lnTo>
                  <a:lnTo>
                    <a:pt x="5736" y="10453"/>
                  </a:lnTo>
                  <a:lnTo>
                    <a:pt x="5864" y="10198"/>
                  </a:lnTo>
                  <a:lnTo>
                    <a:pt x="5864" y="10070"/>
                  </a:lnTo>
                  <a:lnTo>
                    <a:pt x="5864" y="9815"/>
                  </a:lnTo>
                  <a:lnTo>
                    <a:pt x="5481" y="9305"/>
                  </a:lnTo>
                  <a:lnTo>
                    <a:pt x="4716" y="8668"/>
                  </a:lnTo>
                  <a:lnTo>
                    <a:pt x="4716" y="7521"/>
                  </a:lnTo>
                  <a:lnTo>
                    <a:pt x="5991" y="7648"/>
                  </a:lnTo>
                  <a:lnTo>
                    <a:pt x="6628" y="7648"/>
                  </a:lnTo>
                  <a:lnTo>
                    <a:pt x="7011" y="7521"/>
                  </a:lnTo>
                  <a:lnTo>
                    <a:pt x="7393" y="7266"/>
                  </a:lnTo>
                  <a:lnTo>
                    <a:pt x="7776" y="6756"/>
                  </a:lnTo>
                  <a:lnTo>
                    <a:pt x="8030" y="5737"/>
                  </a:lnTo>
                  <a:lnTo>
                    <a:pt x="8285" y="4079"/>
                  </a:lnTo>
                  <a:lnTo>
                    <a:pt x="8158" y="2168"/>
                  </a:lnTo>
                  <a:lnTo>
                    <a:pt x="8030" y="893"/>
                  </a:lnTo>
                  <a:lnTo>
                    <a:pt x="7776" y="256"/>
                  </a:lnTo>
                  <a:lnTo>
                    <a:pt x="7521" y="1"/>
                  </a:ln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41" name="Google Shape;1064;p20"/>
            <p:cNvSpPr/>
            <p:nvPr/>
          </p:nvSpPr>
          <p:spPr>
            <a:xfrm>
              <a:off x="2653250" y="2806500"/>
              <a:ext cx="31900" cy="19150"/>
            </a:xfrm>
            <a:custGeom>
              <a:avLst/>
              <a:ahLst/>
              <a:rect l="l" t="t" r="r" b="b"/>
              <a:pathLst>
                <a:path w="1276" h="766" extrusionOk="0">
                  <a:moveTo>
                    <a:pt x="1" y="1"/>
                  </a:moveTo>
                  <a:lnTo>
                    <a:pt x="1" y="256"/>
                  </a:lnTo>
                  <a:lnTo>
                    <a:pt x="128" y="510"/>
                  </a:lnTo>
                  <a:lnTo>
                    <a:pt x="256" y="638"/>
                  </a:lnTo>
                  <a:lnTo>
                    <a:pt x="511" y="765"/>
                  </a:lnTo>
                  <a:lnTo>
                    <a:pt x="1021" y="765"/>
                  </a:lnTo>
                  <a:lnTo>
                    <a:pt x="1148" y="510"/>
                  </a:lnTo>
                  <a:lnTo>
                    <a:pt x="1275" y="38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1666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42" name="Google Shape;1065;p20"/>
            <p:cNvSpPr/>
            <p:nvPr/>
          </p:nvSpPr>
          <p:spPr>
            <a:xfrm>
              <a:off x="2653250" y="2812875"/>
              <a:ext cx="22350" cy="12775"/>
            </a:xfrm>
            <a:custGeom>
              <a:avLst/>
              <a:ahLst/>
              <a:rect l="l" t="t" r="r" b="b"/>
              <a:pathLst>
                <a:path w="894" h="511" extrusionOk="0">
                  <a:moveTo>
                    <a:pt x="1" y="1"/>
                  </a:moveTo>
                  <a:lnTo>
                    <a:pt x="256" y="383"/>
                  </a:lnTo>
                  <a:lnTo>
                    <a:pt x="511" y="510"/>
                  </a:lnTo>
                  <a:lnTo>
                    <a:pt x="893" y="510"/>
                  </a:lnTo>
                  <a:lnTo>
                    <a:pt x="638" y="128"/>
                  </a:lnTo>
                  <a:lnTo>
                    <a:pt x="511" y="1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43" name="Google Shape;1066;p20"/>
            <p:cNvSpPr/>
            <p:nvPr/>
          </p:nvSpPr>
          <p:spPr>
            <a:xfrm>
              <a:off x="2650075" y="2749150"/>
              <a:ext cx="15950" cy="15950"/>
            </a:xfrm>
            <a:custGeom>
              <a:avLst/>
              <a:ahLst/>
              <a:rect l="l" t="t" r="r" b="b"/>
              <a:pathLst>
                <a:path w="638" h="638" extrusionOk="0">
                  <a:moveTo>
                    <a:pt x="383" y="0"/>
                  </a:moveTo>
                  <a:lnTo>
                    <a:pt x="128" y="128"/>
                  </a:lnTo>
                  <a:lnTo>
                    <a:pt x="0" y="255"/>
                  </a:lnTo>
                  <a:lnTo>
                    <a:pt x="0" y="510"/>
                  </a:lnTo>
                  <a:lnTo>
                    <a:pt x="255" y="638"/>
                  </a:lnTo>
                  <a:lnTo>
                    <a:pt x="510" y="638"/>
                  </a:lnTo>
                  <a:lnTo>
                    <a:pt x="638" y="383"/>
                  </a:lnTo>
                  <a:lnTo>
                    <a:pt x="510" y="128"/>
                  </a:lnTo>
                  <a:lnTo>
                    <a:pt x="383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44" name="Google Shape;1067;p20"/>
            <p:cNvSpPr/>
            <p:nvPr/>
          </p:nvSpPr>
          <p:spPr>
            <a:xfrm>
              <a:off x="2710625" y="2749150"/>
              <a:ext cx="19125" cy="15950"/>
            </a:xfrm>
            <a:custGeom>
              <a:avLst/>
              <a:ahLst/>
              <a:rect l="l" t="t" r="r" b="b"/>
              <a:pathLst>
                <a:path w="765" h="638" extrusionOk="0">
                  <a:moveTo>
                    <a:pt x="383" y="0"/>
                  </a:moveTo>
                  <a:lnTo>
                    <a:pt x="128" y="128"/>
                  </a:lnTo>
                  <a:lnTo>
                    <a:pt x="0" y="255"/>
                  </a:lnTo>
                  <a:lnTo>
                    <a:pt x="128" y="510"/>
                  </a:lnTo>
                  <a:lnTo>
                    <a:pt x="383" y="638"/>
                  </a:lnTo>
                  <a:lnTo>
                    <a:pt x="638" y="510"/>
                  </a:lnTo>
                  <a:lnTo>
                    <a:pt x="765" y="383"/>
                  </a:lnTo>
                  <a:lnTo>
                    <a:pt x="638" y="128"/>
                  </a:lnTo>
                  <a:lnTo>
                    <a:pt x="383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45" name="Google Shape;1068;p20"/>
            <p:cNvSpPr/>
            <p:nvPr/>
          </p:nvSpPr>
          <p:spPr>
            <a:xfrm>
              <a:off x="2586350" y="2812875"/>
              <a:ext cx="63750" cy="57375"/>
            </a:xfrm>
            <a:custGeom>
              <a:avLst/>
              <a:ahLst/>
              <a:rect l="l" t="t" r="r" b="b"/>
              <a:pathLst>
                <a:path w="2550" h="2295" extrusionOk="0">
                  <a:moveTo>
                    <a:pt x="0" y="1"/>
                  </a:moveTo>
                  <a:lnTo>
                    <a:pt x="0" y="383"/>
                  </a:lnTo>
                  <a:lnTo>
                    <a:pt x="128" y="765"/>
                  </a:lnTo>
                  <a:lnTo>
                    <a:pt x="383" y="1148"/>
                  </a:lnTo>
                  <a:lnTo>
                    <a:pt x="1147" y="1530"/>
                  </a:lnTo>
                  <a:lnTo>
                    <a:pt x="1785" y="1912"/>
                  </a:lnTo>
                  <a:lnTo>
                    <a:pt x="2549" y="2295"/>
                  </a:lnTo>
                  <a:lnTo>
                    <a:pt x="2549" y="1785"/>
                  </a:lnTo>
                  <a:lnTo>
                    <a:pt x="1657" y="1530"/>
                  </a:lnTo>
                  <a:lnTo>
                    <a:pt x="1020" y="1148"/>
                  </a:lnTo>
                  <a:lnTo>
                    <a:pt x="383" y="63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46" name="Google Shape;1069;p20"/>
            <p:cNvSpPr/>
            <p:nvPr/>
          </p:nvSpPr>
          <p:spPr>
            <a:xfrm>
              <a:off x="2713800" y="2723650"/>
              <a:ext cx="19150" cy="12775"/>
            </a:xfrm>
            <a:custGeom>
              <a:avLst/>
              <a:ahLst/>
              <a:rect l="l" t="t" r="r" b="b"/>
              <a:pathLst>
                <a:path w="766" h="511" extrusionOk="0">
                  <a:moveTo>
                    <a:pt x="511" y="1"/>
                  </a:moveTo>
                  <a:lnTo>
                    <a:pt x="256" y="128"/>
                  </a:lnTo>
                  <a:lnTo>
                    <a:pt x="1" y="255"/>
                  </a:lnTo>
                  <a:lnTo>
                    <a:pt x="765" y="510"/>
                  </a:lnTo>
                  <a:lnTo>
                    <a:pt x="765" y="255"/>
                  </a:lnTo>
                  <a:lnTo>
                    <a:pt x="511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47" name="Google Shape;1070;p20"/>
            <p:cNvSpPr/>
            <p:nvPr/>
          </p:nvSpPr>
          <p:spPr>
            <a:xfrm>
              <a:off x="2640525" y="2726850"/>
              <a:ext cx="19125" cy="15950"/>
            </a:xfrm>
            <a:custGeom>
              <a:avLst/>
              <a:ahLst/>
              <a:rect l="l" t="t" r="r" b="b"/>
              <a:pathLst>
                <a:path w="765" h="638" extrusionOk="0">
                  <a:moveTo>
                    <a:pt x="510" y="0"/>
                  </a:moveTo>
                  <a:lnTo>
                    <a:pt x="127" y="127"/>
                  </a:lnTo>
                  <a:lnTo>
                    <a:pt x="0" y="382"/>
                  </a:lnTo>
                  <a:lnTo>
                    <a:pt x="0" y="637"/>
                  </a:lnTo>
                  <a:lnTo>
                    <a:pt x="765" y="255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48" name="Google Shape;1071;p20"/>
            <p:cNvSpPr/>
            <p:nvPr/>
          </p:nvSpPr>
          <p:spPr>
            <a:xfrm>
              <a:off x="2685125" y="2749150"/>
              <a:ext cx="28700" cy="51000"/>
            </a:xfrm>
            <a:custGeom>
              <a:avLst/>
              <a:ahLst/>
              <a:rect l="l" t="t" r="r" b="b"/>
              <a:pathLst>
                <a:path w="1148" h="2040" extrusionOk="0">
                  <a:moveTo>
                    <a:pt x="0" y="0"/>
                  </a:moveTo>
                  <a:lnTo>
                    <a:pt x="0" y="2040"/>
                  </a:lnTo>
                  <a:lnTo>
                    <a:pt x="1148" y="17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49" name="Google Shape;1072;p20"/>
            <p:cNvSpPr/>
            <p:nvPr/>
          </p:nvSpPr>
          <p:spPr>
            <a:xfrm>
              <a:off x="2121100" y="2962650"/>
              <a:ext cx="532175" cy="924125"/>
            </a:xfrm>
            <a:custGeom>
              <a:avLst/>
              <a:ahLst/>
              <a:rect l="l" t="t" r="r" b="b"/>
              <a:pathLst>
                <a:path w="21287" h="36965" extrusionOk="0">
                  <a:moveTo>
                    <a:pt x="893" y="0"/>
                  </a:moveTo>
                  <a:lnTo>
                    <a:pt x="510" y="128"/>
                  </a:lnTo>
                  <a:lnTo>
                    <a:pt x="128" y="383"/>
                  </a:lnTo>
                  <a:lnTo>
                    <a:pt x="1" y="1020"/>
                  </a:lnTo>
                  <a:lnTo>
                    <a:pt x="1" y="23709"/>
                  </a:lnTo>
                  <a:lnTo>
                    <a:pt x="128" y="24473"/>
                  </a:lnTo>
                  <a:lnTo>
                    <a:pt x="510" y="25111"/>
                  </a:lnTo>
                  <a:lnTo>
                    <a:pt x="893" y="25748"/>
                  </a:lnTo>
                  <a:lnTo>
                    <a:pt x="1403" y="26258"/>
                  </a:lnTo>
                  <a:lnTo>
                    <a:pt x="19885" y="36837"/>
                  </a:lnTo>
                  <a:lnTo>
                    <a:pt x="20395" y="36965"/>
                  </a:lnTo>
                  <a:lnTo>
                    <a:pt x="20777" y="36965"/>
                  </a:lnTo>
                  <a:lnTo>
                    <a:pt x="21159" y="36582"/>
                  </a:lnTo>
                  <a:lnTo>
                    <a:pt x="21287" y="36072"/>
                  </a:lnTo>
                  <a:lnTo>
                    <a:pt x="21287" y="22434"/>
                  </a:lnTo>
                  <a:lnTo>
                    <a:pt x="21159" y="21797"/>
                  </a:lnTo>
                  <a:lnTo>
                    <a:pt x="20777" y="21032"/>
                  </a:lnTo>
                  <a:lnTo>
                    <a:pt x="20395" y="20394"/>
                  </a:lnTo>
                  <a:lnTo>
                    <a:pt x="19885" y="20012"/>
                  </a:lnTo>
                  <a:lnTo>
                    <a:pt x="5354" y="11599"/>
                  </a:lnTo>
                  <a:lnTo>
                    <a:pt x="4207" y="3314"/>
                  </a:lnTo>
                  <a:lnTo>
                    <a:pt x="4079" y="2550"/>
                  </a:lnTo>
                  <a:lnTo>
                    <a:pt x="3697" y="1912"/>
                  </a:lnTo>
                  <a:lnTo>
                    <a:pt x="3187" y="1275"/>
                  </a:lnTo>
                  <a:lnTo>
                    <a:pt x="2550" y="893"/>
                  </a:lnTo>
                  <a:lnTo>
                    <a:pt x="1403" y="255"/>
                  </a:lnTo>
                  <a:lnTo>
                    <a:pt x="893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50" name="Google Shape;1073;p20"/>
            <p:cNvSpPr/>
            <p:nvPr/>
          </p:nvSpPr>
          <p:spPr>
            <a:xfrm>
              <a:off x="2254925" y="3208000"/>
              <a:ext cx="497150" cy="685150"/>
            </a:xfrm>
            <a:custGeom>
              <a:avLst/>
              <a:ahLst/>
              <a:rect l="l" t="t" r="r" b="b"/>
              <a:pathLst>
                <a:path w="19886" h="27406" extrusionOk="0">
                  <a:moveTo>
                    <a:pt x="3952" y="1"/>
                  </a:moveTo>
                  <a:lnTo>
                    <a:pt x="3188" y="128"/>
                  </a:lnTo>
                  <a:lnTo>
                    <a:pt x="2550" y="383"/>
                  </a:lnTo>
                  <a:lnTo>
                    <a:pt x="1" y="1785"/>
                  </a:lnTo>
                  <a:lnTo>
                    <a:pt x="11855" y="8669"/>
                  </a:lnTo>
                  <a:lnTo>
                    <a:pt x="14532" y="10198"/>
                  </a:lnTo>
                  <a:lnTo>
                    <a:pt x="15042" y="10580"/>
                  </a:lnTo>
                  <a:lnTo>
                    <a:pt x="15424" y="11218"/>
                  </a:lnTo>
                  <a:lnTo>
                    <a:pt x="15806" y="11983"/>
                  </a:lnTo>
                  <a:lnTo>
                    <a:pt x="15934" y="12620"/>
                  </a:lnTo>
                  <a:lnTo>
                    <a:pt x="15934" y="26258"/>
                  </a:lnTo>
                  <a:lnTo>
                    <a:pt x="15806" y="26768"/>
                  </a:lnTo>
                  <a:lnTo>
                    <a:pt x="15551" y="27023"/>
                  </a:lnTo>
                  <a:lnTo>
                    <a:pt x="15169" y="27151"/>
                  </a:lnTo>
                  <a:lnTo>
                    <a:pt x="14914" y="27151"/>
                  </a:lnTo>
                  <a:lnTo>
                    <a:pt x="15424" y="27278"/>
                  </a:lnTo>
                  <a:lnTo>
                    <a:pt x="15934" y="27406"/>
                  </a:lnTo>
                  <a:lnTo>
                    <a:pt x="16571" y="27278"/>
                  </a:lnTo>
                  <a:lnTo>
                    <a:pt x="16954" y="27151"/>
                  </a:lnTo>
                  <a:lnTo>
                    <a:pt x="17081" y="27151"/>
                  </a:lnTo>
                  <a:lnTo>
                    <a:pt x="17208" y="27023"/>
                  </a:lnTo>
                  <a:lnTo>
                    <a:pt x="17336" y="27023"/>
                  </a:lnTo>
                  <a:lnTo>
                    <a:pt x="18483" y="26386"/>
                  </a:lnTo>
                  <a:lnTo>
                    <a:pt x="18993" y="25876"/>
                  </a:lnTo>
                  <a:lnTo>
                    <a:pt x="19375" y="25366"/>
                  </a:lnTo>
                  <a:lnTo>
                    <a:pt x="19758" y="24729"/>
                  </a:lnTo>
                  <a:lnTo>
                    <a:pt x="19885" y="23964"/>
                  </a:lnTo>
                  <a:lnTo>
                    <a:pt x="19885" y="10326"/>
                  </a:lnTo>
                  <a:lnTo>
                    <a:pt x="19758" y="9688"/>
                  </a:lnTo>
                  <a:lnTo>
                    <a:pt x="19503" y="8923"/>
                  </a:lnTo>
                  <a:lnTo>
                    <a:pt x="18993" y="8286"/>
                  </a:lnTo>
                  <a:lnTo>
                    <a:pt x="18483" y="7904"/>
                  </a:lnTo>
                  <a:lnTo>
                    <a:pt x="15934" y="6374"/>
                  </a:lnTo>
                  <a:lnTo>
                    <a:pt x="5354" y="383"/>
                  </a:lnTo>
                  <a:lnTo>
                    <a:pt x="4717" y="128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51" name="Google Shape;1074;p20"/>
            <p:cNvSpPr/>
            <p:nvPr/>
          </p:nvSpPr>
          <p:spPr>
            <a:xfrm>
              <a:off x="2627775" y="3431075"/>
              <a:ext cx="124300" cy="462075"/>
            </a:xfrm>
            <a:custGeom>
              <a:avLst/>
              <a:ahLst/>
              <a:rect l="l" t="t" r="r" b="b"/>
              <a:pathLst>
                <a:path w="4972" h="18483" extrusionOk="0">
                  <a:moveTo>
                    <a:pt x="4589" y="0"/>
                  </a:moveTo>
                  <a:lnTo>
                    <a:pt x="510" y="2295"/>
                  </a:lnTo>
                  <a:lnTo>
                    <a:pt x="892" y="3060"/>
                  </a:lnTo>
                  <a:lnTo>
                    <a:pt x="1020" y="3697"/>
                  </a:lnTo>
                  <a:lnTo>
                    <a:pt x="1020" y="17335"/>
                  </a:lnTo>
                  <a:lnTo>
                    <a:pt x="892" y="17845"/>
                  </a:lnTo>
                  <a:lnTo>
                    <a:pt x="637" y="18100"/>
                  </a:lnTo>
                  <a:lnTo>
                    <a:pt x="255" y="18228"/>
                  </a:lnTo>
                  <a:lnTo>
                    <a:pt x="0" y="18228"/>
                  </a:lnTo>
                  <a:lnTo>
                    <a:pt x="510" y="18355"/>
                  </a:lnTo>
                  <a:lnTo>
                    <a:pt x="1020" y="18483"/>
                  </a:lnTo>
                  <a:lnTo>
                    <a:pt x="1657" y="18355"/>
                  </a:lnTo>
                  <a:lnTo>
                    <a:pt x="2040" y="18228"/>
                  </a:lnTo>
                  <a:lnTo>
                    <a:pt x="2167" y="18228"/>
                  </a:lnTo>
                  <a:lnTo>
                    <a:pt x="2294" y="18100"/>
                  </a:lnTo>
                  <a:lnTo>
                    <a:pt x="2422" y="18100"/>
                  </a:lnTo>
                  <a:lnTo>
                    <a:pt x="3569" y="17463"/>
                  </a:lnTo>
                  <a:lnTo>
                    <a:pt x="4079" y="16953"/>
                  </a:lnTo>
                  <a:lnTo>
                    <a:pt x="4461" y="16443"/>
                  </a:lnTo>
                  <a:lnTo>
                    <a:pt x="4844" y="15806"/>
                  </a:lnTo>
                  <a:lnTo>
                    <a:pt x="4971" y="15041"/>
                  </a:lnTo>
                  <a:lnTo>
                    <a:pt x="4971" y="1403"/>
                  </a:lnTo>
                  <a:lnTo>
                    <a:pt x="4844" y="765"/>
                  </a:lnTo>
                  <a:lnTo>
                    <a:pt x="4589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52" name="Google Shape;1075;p20"/>
            <p:cNvSpPr/>
            <p:nvPr/>
          </p:nvSpPr>
          <p:spPr>
            <a:xfrm>
              <a:off x="2411075" y="2908475"/>
              <a:ext cx="350550" cy="541750"/>
            </a:xfrm>
            <a:custGeom>
              <a:avLst/>
              <a:ahLst/>
              <a:rect l="l" t="t" r="r" b="b"/>
              <a:pathLst>
                <a:path w="14022" h="21670" extrusionOk="0">
                  <a:moveTo>
                    <a:pt x="3825" y="0"/>
                  </a:moveTo>
                  <a:lnTo>
                    <a:pt x="3315" y="128"/>
                  </a:lnTo>
                  <a:lnTo>
                    <a:pt x="2805" y="510"/>
                  </a:lnTo>
                  <a:lnTo>
                    <a:pt x="2168" y="893"/>
                  </a:lnTo>
                  <a:lnTo>
                    <a:pt x="1785" y="1657"/>
                  </a:lnTo>
                  <a:lnTo>
                    <a:pt x="1275" y="2805"/>
                  </a:lnTo>
                  <a:lnTo>
                    <a:pt x="1020" y="4207"/>
                  </a:lnTo>
                  <a:lnTo>
                    <a:pt x="511" y="7393"/>
                  </a:lnTo>
                  <a:lnTo>
                    <a:pt x="1" y="12492"/>
                  </a:lnTo>
                  <a:lnTo>
                    <a:pt x="1" y="13257"/>
                  </a:lnTo>
                  <a:lnTo>
                    <a:pt x="1" y="13894"/>
                  </a:lnTo>
                  <a:lnTo>
                    <a:pt x="1" y="14404"/>
                  </a:lnTo>
                  <a:lnTo>
                    <a:pt x="383" y="14914"/>
                  </a:lnTo>
                  <a:lnTo>
                    <a:pt x="1275" y="15551"/>
                  </a:lnTo>
                  <a:lnTo>
                    <a:pt x="2295" y="16316"/>
                  </a:lnTo>
                  <a:lnTo>
                    <a:pt x="4589" y="17590"/>
                  </a:lnTo>
                  <a:lnTo>
                    <a:pt x="6629" y="18738"/>
                  </a:lnTo>
                  <a:lnTo>
                    <a:pt x="7776" y="19375"/>
                  </a:lnTo>
                  <a:lnTo>
                    <a:pt x="8286" y="19757"/>
                  </a:lnTo>
                  <a:lnTo>
                    <a:pt x="8668" y="20140"/>
                  </a:lnTo>
                  <a:lnTo>
                    <a:pt x="9178" y="20395"/>
                  </a:lnTo>
                  <a:lnTo>
                    <a:pt x="9943" y="20522"/>
                  </a:lnTo>
                  <a:lnTo>
                    <a:pt x="10580" y="20650"/>
                  </a:lnTo>
                  <a:lnTo>
                    <a:pt x="11090" y="20904"/>
                  </a:lnTo>
                  <a:lnTo>
                    <a:pt x="11472" y="21287"/>
                  </a:lnTo>
                  <a:lnTo>
                    <a:pt x="12110" y="21542"/>
                  </a:lnTo>
                  <a:lnTo>
                    <a:pt x="12492" y="21669"/>
                  </a:lnTo>
                  <a:lnTo>
                    <a:pt x="12874" y="21542"/>
                  </a:lnTo>
                  <a:lnTo>
                    <a:pt x="13257" y="21542"/>
                  </a:lnTo>
                  <a:lnTo>
                    <a:pt x="13639" y="21287"/>
                  </a:lnTo>
                  <a:lnTo>
                    <a:pt x="13894" y="21032"/>
                  </a:lnTo>
                  <a:lnTo>
                    <a:pt x="14022" y="20650"/>
                  </a:lnTo>
                  <a:lnTo>
                    <a:pt x="14022" y="20267"/>
                  </a:lnTo>
                  <a:lnTo>
                    <a:pt x="13767" y="19885"/>
                  </a:lnTo>
                  <a:lnTo>
                    <a:pt x="13129" y="18992"/>
                  </a:lnTo>
                  <a:lnTo>
                    <a:pt x="12492" y="18355"/>
                  </a:lnTo>
                  <a:lnTo>
                    <a:pt x="11982" y="18100"/>
                  </a:lnTo>
                  <a:lnTo>
                    <a:pt x="11472" y="17845"/>
                  </a:lnTo>
                  <a:lnTo>
                    <a:pt x="10070" y="17463"/>
                  </a:lnTo>
                  <a:lnTo>
                    <a:pt x="9560" y="17335"/>
                  </a:lnTo>
                  <a:lnTo>
                    <a:pt x="9051" y="17081"/>
                  </a:lnTo>
                  <a:lnTo>
                    <a:pt x="7903" y="16316"/>
                  </a:lnTo>
                  <a:lnTo>
                    <a:pt x="6119" y="14914"/>
                  </a:lnTo>
                  <a:lnTo>
                    <a:pt x="3825" y="13002"/>
                  </a:lnTo>
                  <a:lnTo>
                    <a:pt x="4334" y="10325"/>
                  </a:lnTo>
                  <a:lnTo>
                    <a:pt x="5099" y="5864"/>
                  </a:lnTo>
                  <a:lnTo>
                    <a:pt x="5227" y="4334"/>
                  </a:lnTo>
                  <a:lnTo>
                    <a:pt x="5227" y="2932"/>
                  </a:lnTo>
                  <a:lnTo>
                    <a:pt x="4972" y="1912"/>
                  </a:lnTo>
                  <a:lnTo>
                    <a:pt x="4717" y="1148"/>
                  </a:lnTo>
                  <a:lnTo>
                    <a:pt x="4462" y="638"/>
                  </a:lnTo>
                  <a:lnTo>
                    <a:pt x="4079" y="255"/>
                  </a:lnTo>
                  <a:lnTo>
                    <a:pt x="3825" y="0"/>
                  </a:ln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53" name="Google Shape;1076;p20"/>
            <p:cNvSpPr/>
            <p:nvPr/>
          </p:nvSpPr>
          <p:spPr>
            <a:xfrm>
              <a:off x="4074475" y="2953075"/>
              <a:ext cx="264500" cy="111575"/>
            </a:xfrm>
            <a:custGeom>
              <a:avLst/>
              <a:ahLst/>
              <a:rect l="l" t="t" r="r" b="b"/>
              <a:pathLst>
                <a:path w="10580" h="4463" extrusionOk="0">
                  <a:moveTo>
                    <a:pt x="510" y="1"/>
                  </a:moveTo>
                  <a:lnTo>
                    <a:pt x="255" y="511"/>
                  </a:lnTo>
                  <a:lnTo>
                    <a:pt x="0" y="893"/>
                  </a:lnTo>
                  <a:lnTo>
                    <a:pt x="0" y="1403"/>
                  </a:lnTo>
                  <a:lnTo>
                    <a:pt x="0" y="1913"/>
                  </a:lnTo>
                  <a:lnTo>
                    <a:pt x="255" y="2295"/>
                  </a:lnTo>
                  <a:lnTo>
                    <a:pt x="510" y="2805"/>
                  </a:lnTo>
                  <a:lnTo>
                    <a:pt x="1020" y="3187"/>
                  </a:lnTo>
                  <a:lnTo>
                    <a:pt x="1530" y="3570"/>
                  </a:lnTo>
                  <a:lnTo>
                    <a:pt x="2295" y="3952"/>
                  </a:lnTo>
                  <a:lnTo>
                    <a:pt x="3314" y="4207"/>
                  </a:lnTo>
                  <a:lnTo>
                    <a:pt x="4207" y="4335"/>
                  </a:lnTo>
                  <a:lnTo>
                    <a:pt x="5226" y="4462"/>
                  </a:lnTo>
                  <a:lnTo>
                    <a:pt x="6246" y="4335"/>
                  </a:lnTo>
                  <a:lnTo>
                    <a:pt x="7266" y="4207"/>
                  </a:lnTo>
                  <a:lnTo>
                    <a:pt x="8158" y="3952"/>
                  </a:lnTo>
                  <a:lnTo>
                    <a:pt x="9050" y="3570"/>
                  </a:lnTo>
                  <a:lnTo>
                    <a:pt x="9560" y="3187"/>
                  </a:lnTo>
                  <a:lnTo>
                    <a:pt x="9943" y="2805"/>
                  </a:lnTo>
                  <a:lnTo>
                    <a:pt x="10325" y="2295"/>
                  </a:lnTo>
                  <a:lnTo>
                    <a:pt x="10452" y="1913"/>
                  </a:lnTo>
                  <a:lnTo>
                    <a:pt x="10580" y="1403"/>
                  </a:lnTo>
                  <a:lnTo>
                    <a:pt x="10452" y="893"/>
                  </a:lnTo>
                  <a:lnTo>
                    <a:pt x="10325" y="511"/>
                  </a:lnTo>
                  <a:lnTo>
                    <a:pt x="9943" y="1"/>
                  </a:lnTo>
                  <a:lnTo>
                    <a:pt x="9560" y="893"/>
                  </a:lnTo>
                  <a:lnTo>
                    <a:pt x="9050" y="1403"/>
                  </a:lnTo>
                  <a:lnTo>
                    <a:pt x="9050" y="1530"/>
                  </a:lnTo>
                  <a:lnTo>
                    <a:pt x="8923" y="1530"/>
                  </a:lnTo>
                  <a:lnTo>
                    <a:pt x="8795" y="1785"/>
                  </a:lnTo>
                  <a:lnTo>
                    <a:pt x="8668" y="1785"/>
                  </a:lnTo>
                  <a:lnTo>
                    <a:pt x="8540" y="1913"/>
                  </a:lnTo>
                  <a:lnTo>
                    <a:pt x="8286" y="2040"/>
                  </a:lnTo>
                  <a:lnTo>
                    <a:pt x="7648" y="2423"/>
                  </a:lnTo>
                  <a:lnTo>
                    <a:pt x="6883" y="2550"/>
                  </a:lnTo>
                  <a:lnTo>
                    <a:pt x="6119" y="2805"/>
                  </a:lnTo>
                  <a:lnTo>
                    <a:pt x="4462" y="2805"/>
                  </a:lnTo>
                  <a:lnTo>
                    <a:pt x="3697" y="2550"/>
                  </a:lnTo>
                  <a:lnTo>
                    <a:pt x="2932" y="2423"/>
                  </a:lnTo>
                  <a:lnTo>
                    <a:pt x="2167" y="2040"/>
                  </a:lnTo>
                  <a:lnTo>
                    <a:pt x="1912" y="1913"/>
                  </a:lnTo>
                  <a:lnTo>
                    <a:pt x="1785" y="1785"/>
                  </a:lnTo>
                  <a:lnTo>
                    <a:pt x="1530" y="1530"/>
                  </a:lnTo>
                  <a:lnTo>
                    <a:pt x="1403" y="1403"/>
                  </a:lnTo>
                  <a:lnTo>
                    <a:pt x="1020" y="893"/>
                  </a:lnTo>
                  <a:lnTo>
                    <a:pt x="510" y="1"/>
                  </a:lnTo>
                  <a:close/>
                </a:path>
              </a:pathLst>
            </a:custGeom>
            <a:solidFill>
              <a:srgbClr val="538177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54" name="Google Shape;1077;p20"/>
            <p:cNvSpPr/>
            <p:nvPr/>
          </p:nvSpPr>
          <p:spPr>
            <a:xfrm>
              <a:off x="4074475" y="2953075"/>
              <a:ext cx="264500" cy="111575"/>
            </a:xfrm>
            <a:custGeom>
              <a:avLst/>
              <a:ahLst/>
              <a:rect l="l" t="t" r="r" b="b"/>
              <a:pathLst>
                <a:path w="10580" h="4463" fill="none" extrusionOk="0">
                  <a:moveTo>
                    <a:pt x="9943" y="1"/>
                  </a:moveTo>
                  <a:lnTo>
                    <a:pt x="9943" y="1"/>
                  </a:lnTo>
                  <a:lnTo>
                    <a:pt x="9560" y="893"/>
                  </a:lnTo>
                  <a:lnTo>
                    <a:pt x="9050" y="1403"/>
                  </a:lnTo>
                  <a:lnTo>
                    <a:pt x="9050" y="1530"/>
                  </a:lnTo>
                  <a:lnTo>
                    <a:pt x="8923" y="1530"/>
                  </a:lnTo>
                  <a:lnTo>
                    <a:pt x="8923" y="1530"/>
                  </a:lnTo>
                  <a:lnTo>
                    <a:pt x="8795" y="1785"/>
                  </a:lnTo>
                  <a:lnTo>
                    <a:pt x="8668" y="1785"/>
                  </a:lnTo>
                  <a:lnTo>
                    <a:pt x="8668" y="1785"/>
                  </a:lnTo>
                  <a:lnTo>
                    <a:pt x="8540" y="1913"/>
                  </a:lnTo>
                  <a:lnTo>
                    <a:pt x="8540" y="1913"/>
                  </a:lnTo>
                  <a:lnTo>
                    <a:pt x="8286" y="2040"/>
                  </a:lnTo>
                  <a:lnTo>
                    <a:pt x="8286" y="2040"/>
                  </a:lnTo>
                  <a:lnTo>
                    <a:pt x="8286" y="2040"/>
                  </a:lnTo>
                  <a:lnTo>
                    <a:pt x="7648" y="2423"/>
                  </a:lnTo>
                  <a:lnTo>
                    <a:pt x="6883" y="2550"/>
                  </a:lnTo>
                  <a:lnTo>
                    <a:pt x="6119" y="2805"/>
                  </a:lnTo>
                  <a:lnTo>
                    <a:pt x="5226" y="2805"/>
                  </a:lnTo>
                  <a:lnTo>
                    <a:pt x="5226" y="2805"/>
                  </a:lnTo>
                  <a:lnTo>
                    <a:pt x="4462" y="2805"/>
                  </a:lnTo>
                  <a:lnTo>
                    <a:pt x="3697" y="2550"/>
                  </a:lnTo>
                  <a:lnTo>
                    <a:pt x="2932" y="2423"/>
                  </a:lnTo>
                  <a:lnTo>
                    <a:pt x="2167" y="2040"/>
                  </a:lnTo>
                  <a:lnTo>
                    <a:pt x="2167" y="2040"/>
                  </a:lnTo>
                  <a:lnTo>
                    <a:pt x="1912" y="1913"/>
                  </a:lnTo>
                  <a:lnTo>
                    <a:pt x="1912" y="1913"/>
                  </a:lnTo>
                  <a:lnTo>
                    <a:pt x="1785" y="1785"/>
                  </a:lnTo>
                  <a:lnTo>
                    <a:pt x="1785" y="1785"/>
                  </a:lnTo>
                  <a:lnTo>
                    <a:pt x="1785" y="1785"/>
                  </a:lnTo>
                  <a:lnTo>
                    <a:pt x="1530" y="1530"/>
                  </a:lnTo>
                  <a:lnTo>
                    <a:pt x="1530" y="1530"/>
                  </a:lnTo>
                  <a:lnTo>
                    <a:pt x="1403" y="1403"/>
                  </a:lnTo>
                  <a:lnTo>
                    <a:pt x="1403" y="1403"/>
                  </a:lnTo>
                  <a:lnTo>
                    <a:pt x="1020" y="893"/>
                  </a:lnTo>
                  <a:lnTo>
                    <a:pt x="510" y="1"/>
                  </a:lnTo>
                  <a:lnTo>
                    <a:pt x="510" y="1"/>
                  </a:lnTo>
                  <a:lnTo>
                    <a:pt x="255" y="511"/>
                  </a:lnTo>
                  <a:lnTo>
                    <a:pt x="0" y="893"/>
                  </a:lnTo>
                  <a:lnTo>
                    <a:pt x="0" y="1403"/>
                  </a:lnTo>
                  <a:lnTo>
                    <a:pt x="0" y="1913"/>
                  </a:lnTo>
                  <a:lnTo>
                    <a:pt x="255" y="2295"/>
                  </a:lnTo>
                  <a:lnTo>
                    <a:pt x="510" y="2805"/>
                  </a:lnTo>
                  <a:lnTo>
                    <a:pt x="1020" y="3187"/>
                  </a:lnTo>
                  <a:lnTo>
                    <a:pt x="1530" y="3570"/>
                  </a:lnTo>
                  <a:lnTo>
                    <a:pt x="1530" y="3570"/>
                  </a:lnTo>
                  <a:lnTo>
                    <a:pt x="2295" y="3952"/>
                  </a:lnTo>
                  <a:lnTo>
                    <a:pt x="3314" y="4207"/>
                  </a:lnTo>
                  <a:lnTo>
                    <a:pt x="4207" y="4335"/>
                  </a:lnTo>
                  <a:lnTo>
                    <a:pt x="5226" y="4462"/>
                  </a:lnTo>
                  <a:lnTo>
                    <a:pt x="5226" y="4462"/>
                  </a:lnTo>
                  <a:lnTo>
                    <a:pt x="6246" y="4335"/>
                  </a:lnTo>
                  <a:lnTo>
                    <a:pt x="7266" y="4207"/>
                  </a:lnTo>
                  <a:lnTo>
                    <a:pt x="8158" y="3952"/>
                  </a:lnTo>
                  <a:lnTo>
                    <a:pt x="9050" y="3570"/>
                  </a:lnTo>
                  <a:lnTo>
                    <a:pt x="9050" y="3570"/>
                  </a:lnTo>
                  <a:lnTo>
                    <a:pt x="9560" y="3187"/>
                  </a:lnTo>
                  <a:lnTo>
                    <a:pt x="9943" y="2805"/>
                  </a:lnTo>
                  <a:lnTo>
                    <a:pt x="10325" y="2295"/>
                  </a:lnTo>
                  <a:lnTo>
                    <a:pt x="10452" y="1913"/>
                  </a:lnTo>
                  <a:lnTo>
                    <a:pt x="10580" y="1403"/>
                  </a:lnTo>
                  <a:lnTo>
                    <a:pt x="10452" y="893"/>
                  </a:lnTo>
                  <a:lnTo>
                    <a:pt x="10325" y="511"/>
                  </a:lnTo>
                  <a:lnTo>
                    <a:pt x="9943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55" name="Google Shape;1078;p20"/>
            <p:cNvSpPr/>
            <p:nvPr/>
          </p:nvSpPr>
          <p:spPr>
            <a:xfrm>
              <a:off x="4055350" y="2685400"/>
              <a:ext cx="302750" cy="337825"/>
            </a:xfrm>
            <a:custGeom>
              <a:avLst/>
              <a:ahLst/>
              <a:rect l="l" t="t" r="r" b="b"/>
              <a:pathLst>
                <a:path w="12110" h="13513" extrusionOk="0">
                  <a:moveTo>
                    <a:pt x="1020" y="1"/>
                  </a:moveTo>
                  <a:lnTo>
                    <a:pt x="638" y="383"/>
                  </a:lnTo>
                  <a:lnTo>
                    <a:pt x="383" y="893"/>
                  </a:lnTo>
                  <a:lnTo>
                    <a:pt x="128" y="1531"/>
                  </a:lnTo>
                  <a:lnTo>
                    <a:pt x="1" y="2295"/>
                  </a:lnTo>
                  <a:lnTo>
                    <a:pt x="1" y="4080"/>
                  </a:lnTo>
                  <a:lnTo>
                    <a:pt x="128" y="5864"/>
                  </a:lnTo>
                  <a:lnTo>
                    <a:pt x="383" y="7776"/>
                  </a:lnTo>
                  <a:lnTo>
                    <a:pt x="893" y="9561"/>
                  </a:lnTo>
                  <a:lnTo>
                    <a:pt x="1530" y="11090"/>
                  </a:lnTo>
                  <a:lnTo>
                    <a:pt x="1913" y="11728"/>
                  </a:lnTo>
                  <a:lnTo>
                    <a:pt x="2168" y="12110"/>
                  </a:lnTo>
                  <a:lnTo>
                    <a:pt x="2295" y="12237"/>
                  </a:lnTo>
                  <a:lnTo>
                    <a:pt x="2550" y="12492"/>
                  </a:lnTo>
                  <a:lnTo>
                    <a:pt x="2677" y="12620"/>
                  </a:lnTo>
                  <a:lnTo>
                    <a:pt x="2932" y="12747"/>
                  </a:lnTo>
                  <a:lnTo>
                    <a:pt x="3697" y="13130"/>
                  </a:lnTo>
                  <a:lnTo>
                    <a:pt x="4462" y="13257"/>
                  </a:lnTo>
                  <a:lnTo>
                    <a:pt x="5227" y="13512"/>
                  </a:lnTo>
                  <a:lnTo>
                    <a:pt x="6884" y="13512"/>
                  </a:lnTo>
                  <a:lnTo>
                    <a:pt x="7648" y="13257"/>
                  </a:lnTo>
                  <a:lnTo>
                    <a:pt x="8413" y="13130"/>
                  </a:lnTo>
                  <a:lnTo>
                    <a:pt x="9051" y="12747"/>
                  </a:lnTo>
                  <a:lnTo>
                    <a:pt x="9305" y="12620"/>
                  </a:lnTo>
                  <a:lnTo>
                    <a:pt x="9433" y="12492"/>
                  </a:lnTo>
                  <a:lnTo>
                    <a:pt x="9560" y="12492"/>
                  </a:lnTo>
                  <a:lnTo>
                    <a:pt x="9688" y="12237"/>
                  </a:lnTo>
                  <a:lnTo>
                    <a:pt x="9815" y="12237"/>
                  </a:lnTo>
                  <a:lnTo>
                    <a:pt x="9815" y="12110"/>
                  </a:lnTo>
                  <a:lnTo>
                    <a:pt x="10198" y="11728"/>
                  </a:lnTo>
                  <a:lnTo>
                    <a:pt x="10580" y="11090"/>
                  </a:lnTo>
                  <a:lnTo>
                    <a:pt x="11090" y="9561"/>
                  </a:lnTo>
                  <a:lnTo>
                    <a:pt x="11600" y="7904"/>
                  </a:lnTo>
                  <a:lnTo>
                    <a:pt x="11982" y="5864"/>
                  </a:lnTo>
                  <a:lnTo>
                    <a:pt x="12110" y="4080"/>
                  </a:lnTo>
                  <a:lnTo>
                    <a:pt x="11982" y="2295"/>
                  </a:lnTo>
                  <a:lnTo>
                    <a:pt x="11855" y="1531"/>
                  </a:lnTo>
                  <a:lnTo>
                    <a:pt x="11727" y="893"/>
                  </a:lnTo>
                  <a:lnTo>
                    <a:pt x="11345" y="383"/>
                  </a:lnTo>
                  <a:lnTo>
                    <a:pt x="11090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56" name="Google Shape;1079;p20"/>
            <p:cNvSpPr/>
            <p:nvPr/>
          </p:nvSpPr>
          <p:spPr>
            <a:xfrm>
              <a:off x="4055350" y="2685400"/>
              <a:ext cx="302750" cy="337825"/>
            </a:xfrm>
            <a:custGeom>
              <a:avLst/>
              <a:ahLst/>
              <a:rect l="l" t="t" r="r" b="b"/>
              <a:pathLst>
                <a:path w="12110" h="13513" fill="none" extrusionOk="0">
                  <a:moveTo>
                    <a:pt x="9815" y="12110"/>
                  </a:moveTo>
                  <a:lnTo>
                    <a:pt x="9815" y="12110"/>
                  </a:lnTo>
                  <a:lnTo>
                    <a:pt x="10198" y="11728"/>
                  </a:lnTo>
                  <a:lnTo>
                    <a:pt x="10580" y="11090"/>
                  </a:lnTo>
                  <a:lnTo>
                    <a:pt x="11090" y="9561"/>
                  </a:lnTo>
                  <a:lnTo>
                    <a:pt x="11600" y="7904"/>
                  </a:lnTo>
                  <a:lnTo>
                    <a:pt x="11982" y="5864"/>
                  </a:lnTo>
                  <a:lnTo>
                    <a:pt x="12110" y="4080"/>
                  </a:lnTo>
                  <a:lnTo>
                    <a:pt x="11982" y="2295"/>
                  </a:lnTo>
                  <a:lnTo>
                    <a:pt x="11855" y="1531"/>
                  </a:lnTo>
                  <a:lnTo>
                    <a:pt x="11727" y="893"/>
                  </a:lnTo>
                  <a:lnTo>
                    <a:pt x="11345" y="383"/>
                  </a:lnTo>
                  <a:lnTo>
                    <a:pt x="11090" y="1"/>
                  </a:lnTo>
                  <a:lnTo>
                    <a:pt x="1020" y="1"/>
                  </a:lnTo>
                  <a:lnTo>
                    <a:pt x="1020" y="1"/>
                  </a:lnTo>
                  <a:lnTo>
                    <a:pt x="638" y="383"/>
                  </a:lnTo>
                  <a:lnTo>
                    <a:pt x="383" y="893"/>
                  </a:lnTo>
                  <a:lnTo>
                    <a:pt x="128" y="1531"/>
                  </a:lnTo>
                  <a:lnTo>
                    <a:pt x="1" y="2295"/>
                  </a:lnTo>
                  <a:lnTo>
                    <a:pt x="1" y="4080"/>
                  </a:lnTo>
                  <a:lnTo>
                    <a:pt x="128" y="5864"/>
                  </a:lnTo>
                  <a:lnTo>
                    <a:pt x="383" y="7776"/>
                  </a:lnTo>
                  <a:lnTo>
                    <a:pt x="893" y="9561"/>
                  </a:lnTo>
                  <a:lnTo>
                    <a:pt x="1530" y="11090"/>
                  </a:lnTo>
                  <a:lnTo>
                    <a:pt x="1913" y="11728"/>
                  </a:lnTo>
                  <a:lnTo>
                    <a:pt x="2168" y="12110"/>
                  </a:lnTo>
                  <a:lnTo>
                    <a:pt x="2295" y="12237"/>
                  </a:lnTo>
                  <a:lnTo>
                    <a:pt x="2295" y="12237"/>
                  </a:lnTo>
                  <a:lnTo>
                    <a:pt x="2295" y="12237"/>
                  </a:lnTo>
                  <a:lnTo>
                    <a:pt x="2550" y="12492"/>
                  </a:lnTo>
                  <a:lnTo>
                    <a:pt x="2550" y="12492"/>
                  </a:lnTo>
                  <a:lnTo>
                    <a:pt x="2550" y="12492"/>
                  </a:lnTo>
                  <a:lnTo>
                    <a:pt x="2677" y="12620"/>
                  </a:lnTo>
                  <a:lnTo>
                    <a:pt x="2677" y="12620"/>
                  </a:lnTo>
                  <a:lnTo>
                    <a:pt x="2932" y="12747"/>
                  </a:lnTo>
                  <a:lnTo>
                    <a:pt x="2932" y="12747"/>
                  </a:lnTo>
                  <a:lnTo>
                    <a:pt x="3697" y="13130"/>
                  </a:lnTo>
                  <a:lnTo>
                    <a:pt x="4462" y="13257"/>
                  </a:lnTo>
                  <a:lnTo>
                    <a:pt x="5227" y="13512"/>
                  </a:lnTo>
                  <a:lnTo>
                    <a:pt x="5991" y="13512"/>
                  </a:lnTo>
                  <a:lnTo>
                    <a:pt x="6884" y="13512"/>
                  </a:lnTo>
                  <a:lnTo>
                    <a:pt x="7648" y="13257"/>
                  </a:lnTo>
                  <a:lnTo>
                    <a:pt x="8413" y="13130"/>
                  </a:lnTo>
                  <a:lnTo>
                    <a:pt x="9051" y="12747"/>
                  </a:lnTo>
                  <a:lnTo>
                    <a:pt x="9051" y="12747"/>
                  </a:lnTo>
                  <a:lnTo>
                    <a:pt x="9051" y="12747"/>
                  </a:lnTo>
                  <a:lnTo>
                    <a:pt x="9305" y="12620"/>
                  </a:lnTo>
                  <a:lnTo>
                    <a:pt x="9305" y="12620"/>
                  </a:lnTo>
                  <a:lnTo>
                    <a:pt x="9433" y="12492"/>
                  </a:lnTo>
                  <a:lnTo>
                    <a:pt x="9560" y="12492"/>
                  </a:lnTo>
                  <a:lnTo>
                    <a:pt x="9560" y="12492"/>
                  </a:lnTo>
                  <a:lnTo>
                    <a:pt x="9688" y="12237"/>
                  </a:lnTo>
                  <a:lnTo>
                    <a:pt x="9815" y="12237"/>
                  </a:lnTo>
                  <a:lnTo>
                    <a:pt x="9815" y="1211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57" name="Google Shape;1080;p20"/>
            <p:cNvSpPr/>
            <p:nvPr/>
          </p:nvSpPr>
          <p:spPr>
            <a:xfrm>
              <a:off x="4058550" y="2643975"/>
              <a:ext cx="293175" cy="168925"/>
            </a:xfrm>
            <a:custGeom>
              <a:avLst/>
              <a:ahLst/>
              <a:rect l="l" t="t" r="r" b="b"/>
              <a:pathLst>
                <a:path w="11727" h="6757" extrusionOk="0">
                  <a:moveTo>
                    <a:pt x="5863" y="1"/>
                  </a:moveTo>
                  <a:lnTo>
                    <a:pt x="4716" y="128"/>
                  </a:lnTo>
                  <a:lnTo>
                    <a:pt x="3697" y="256"/>
                  </a:lnTo>
                  <a:lnTo>
                    <a:pt x="2677" y="511"/>
                  </a:lnTo>
                  <a:lnTo>
                    <a:pt x="1785" y="1021"/>
                  </a:lnTo>
                  <a:lnTo>
                    <a:pt x="1020" y="1531"/>
                  </a:lnTo>
                  <a:lnTo>
                    <a:pt x="383" y="2168"/>
                  </a:lnTo>
                  <a:lnTo>
                    <a:pt x="128" y="2805"/>
                  </a:lnTo>
                  <a:lnTo>
                    <a:pt x="0" y="3442"/>
                  </a:lnTo>
                  <a:lnTo>
                    <a:pt x="128" y="4080"/>
                  </a:lnTo>
                  <a:lnTo>
                    <a:pt x="383" y="4717"/>
                  </a:lnTo>
                  <a:lnTo>
                    <a:pt x="1020" y="5227"/>
                  </a:lnTo>
                  <a:lnTo>
                    <a:pt x="1785" y="5864"/>
                  </a:lnTo>
                  <a:lnTo>
                    <a:pt x="2677" y="6247"/>
                  </a:lnTo>
                  <a:lnTo>
                    <a:pt x="3697" y="6502"/>
                  </a:lnTo>
                  <a:lnTo>
                    <a:pt x="4716" y="6757"/>
                  </a:lnTo>
                  <a:lnTo>
                    <a:pt x="7011" y="6757"/>
                  </a:lnTo>
                  <a:lnTo>
                    <a:pt x="8158" y="6502"/>
                  </a:lnTo>
                  <a:lnTo>
                    <a:pt x="9177" y="6247"/>
                  </a:lnTo>
                  <a:lnTo>
                    <a:pt x="10070" y="5864"/>
                  </a:lnTo>
                  <a:lnTo>
                    <a:pt x="10835" y="5227"/>
                  </a:lnTo>
                  <a:lnTo>
                    <a:pt x="11344" y="4717"/>
                  </a:lnTo>
                  <a:lnTo>
                    <a:pt x="11727" y="4080"/>
                  </a:lnTo>
                  <a:lnTo>
                    <a:pt x="11727" y="3442"/>
                  </a:lnTo>
                  <a:lnTo>
                    <a:pt x="11727" y="2805"/>
                  </a:lnTo>
                  <a:lnTo>
                    <a:pt x="11344" y="2168"/>
                  </a:lnTo>
                  <a:lnTo>
                    <a:pt x="10835" y="1531"/>
                  </a:lnTo>
                  <a:lnTo>
                    <a:pt x="10070" y="1021"/>
                  </a:lnTo>
                  <a:lnTo>
                    <a:pt x="9177" y="511"/>
                  </a:lnTo>
                  <a:lnTo>
                    <a:pt x="8158" y="256"/>
                  </a:lnTo>
                  <a:lnTo>
                    <a:pt x="7011" y="128"/>
                  </a:lnTo>
                  <a:lnTo>
                    <a:pt x="5863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58" name="Google Shape;1081;p20"/>
            <p:cNvSpPr/>
            <p:nvPr/>
          </p:nvSpPr>
          <p:spPr>
            <a:xfrm>
              <a:off x="4058550" y="2643975"/>
              <a:ext cx="293175" cy="168925"/>
            </a:xfrm>
            <a:custGeom>
              <a:avLst/>
              <a:ahLst/>
              <a:rect l="l" t="t" r="r" b="b"/>
              <a:pathLst>
                <a:path w="11727" h="6757" fill="none" extrusionOk="0">
                  <a:moveTo>
                    <a:pt x="1785" y="1021"/>
                  </a:moveTo>
                  <a:lnTo>
                    <a:pt x="1785" y="1021"/>
                  </a:lnTo>
                  <a:lnTo>
                    <a:pt x="1020" y="1531"/>
                  </a:lnTo>
                  <a:lnTo>
                    <a:pt x="383" y="2168"/>
                  </a:lnTo>
                  <a:lnTo>
                    <a:pt x="128" y="2805"/>
                  </a:lnTo>
                  <a:lnTo>
                    <a:pt x="0" y="3442"/>
                  </a:lnTo>
                  <a:lnTo>
                    <a:pt x="128" y="4080"/>
                  </a:lnTo>
                  <a:lnTo>
                    <a:pt x="383" y="4717"/>
                  </a:lnTo>
                  <a:lnTo>
                    <a:pt x="1020" y="5227"/>
                  </a:lnTo>
                  <a:lnTo>
                    <a:pt x="1785" y="5864"/>
                  </a:lnTo>
                  <a:lnTo>
                    <a:pt x="1785" y="5864"/>
                  </a:lnTo>
                  <a:lnTo>
                    <a:pt x="2677" y="6247"/>
                  </a:lnTo>
                  <a:lnTo>
                    <a:pt x="3697" y="6502"/>
                  </a:lnTo>
                  <a:lnTo>
                    <a:pt x="4716" y="6757"/>
                  </a:lnTo>
                  <a:lnTo>
                    <a:pt x="5863" y="6757"/>
                  </a:lnTo>
                  <a:lnTo>
                    <a:pt x="7011" y="6757"/>
                  </a:lnTo>
                  <a:lnTo>
                    <a:pt x="8158" y="6502"/>
                  </a:lnTo>
                  <a:lnTo>
                    <a:pt x="9177" y="6247"/>
                  </a:lnTo>
                  <a:lnTo>
                    <a:pt x="10070" y="5864"/>
                  </a:lnTo>
                  <a:lnTo>
                    <a:pt x="10070" y="5864"/>
                  </a:lnTo>
                  <a:lnTo>
                    <a:pt x="10835" y="5227"/>
                  </a:lnTo>
                  <a:lnTo>
                    <a:pt x="11344" y="4717"/>
                  </a:lnTo>
                  <a:lnTo>
                    <a:pt x="11727" y="4080"/>
                  </a:lnTo>
                  <a:lnTo>
                    <a:pt x="11727" y="3442"/>
                  </a:lnTo>
                  <a:lnTo>
                    <a:pt x="11727" y="2805"/>
                  </a:lnTo>
                  <a:lnTo>
                    <a:pt x="11344" y="2168"/>
                  </a:lnTo>
                  <a:lnTo>
                    <a:pt x="10835" y="1531"/>
                  </a:lnTo>
                  <a:lnTo>
                    <a:pt x="10070" y="1021"/>
                  </a:lnTo>
                  <a:lnTo>
                    <a:pt x="10070" y="1021"/>
                  </a:lnTo>
                  <a:lnTo>
                    <a:pt x="9177" y="511"/>
                  </a:lnTo>
                  <a:lnTo>
                    <a:pt x="8158" y="256"/>
                  </a:lnTo>
                  <a:lnTo>
                    <a:pt x="7011" y="128"/>
                  </a:lnTo>
                  <a:lnTo>
                    <a:pt x="5863" y="1"/>
                  </a:lnTo>
                  <a:lnTo>
                    <a:pt x="4716" y="128"/>
                  </a:lnTo>
                  <a:lnTo>
                    <a:pt x="3697" y="256"/>
                  </a:lnTo>
                  <a:lnTo>
                    <a:pt x="2677" y="511"/>
                  </a:lnTo>
                  <a:lnTo>
                    <a:pt x="1785" y="102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59" name="Google Shape;1082;p20"/>
            <p:cNvSpPr/>
            <p:nvPr/>
          </p:nvSpPr>
          <p:spPr>
            <a:xfrm>
              <a:off x="4096775" y="2666300"/>
              <a:ext cx="216725" cy="124300"/>
            </a:xfrm>
            <a:custGeom>
              <a:avLst/>
              <a:ahLst/>
              <a:rect l="l" t="t" r="r" b="b"/>
              <a:pathLst>
                <a:path w="8669" h="4972" extrusionOk="0">
                  <a:moveTo>
                    <a:pt x="3570" y="0"/>
                  </a:moveTo>
                  <a:lnTo>
                    <a:pt x="2677" y="255"/>
                  </a:lnTo>
                  <a:lnTo>
                    <a:pt x="2040" y="383"/>
                  </a:lnTo>
                  <a:lnTo>
                    <a:pt x="1275" y="765"/>
                  </a:lnTo>
                  <a:lnTo>
                    <a:pt x="765" y="1147"/>
                  </a:lnTo>
                  <a:lnTo>
                    <a:pt x="383" y="1530"/>
                  </a:lnTo>
                  <a:lnTo>
                    <a:pt x="128" y="2040"/>
                  </a:lnTo>
                  <a:lnTo>
                    <a:pt x="1" y="2549"/>
                  </a:lnTo>
                  <a:lnTo>
                    <a:pt x="128" y="2932"/>
                  </a:lnTo>
                  <a:lnTo>
                    <a:pt x="383" y="3442"/>
                  </a:lnTo>
                  <a:lnTo>
                    <a:pt x="765" y="3952"/>
                  </a:lnTo>
                  <a:lnTo>
                    <a:pt x="1275" y="4334"/>
                  </a:lnTo>
                  <a:lnTo>
                    <a:pt x="2040" y="4589"/>
                  </a:lnTo>
                  <a:lnTo>
                    <a:pt x="2677" y="4844"/>
                  </a:lnTo>
                  <a:lnTo>
                    <a:pt x="3570" y="4971"/>
                  </a:lnTo>
                  <a:lnTo>
                    <a:pt x="5227" y="4971"/>
                  </a:lnTo>
                  <a:lnTo>
                    <a:pt x="5991" y="4844"/>
                  </a:lnTo>
                  <a:lnTo>
                    <a:pt x="6756" y="4589"/>
                  </a:lnTo>
                  <a:lnTo>
                    <a:pt x="7394" y="4334"/>
                  </a:lnTo>
                  <a:lnTo>
                    <a:pt x="8031" y="3952"/>
                  </a:lnTo>
                  <a:lnTo>
                    <a:pt x="8413" y="3442"/>
                  </a:lnTo>
                  <a:lnTo>
                    <a:pt x="8668" y="2932"/>
                  </a:lnTo>
                  <a:lnTo>
                    <a:pt x="8668" y="2549"/>
                  </a:lnTo>
                  <a:lnTo>
                    <a:pt x="8668" y="2040"/>
                  </a:lnTo>
                  <a:lnTo>
                    <a:pt x="8413" y="1530"/>
                  </a:lnTo>
                  <a:lnTo>
                    <a:pt x="8031" y="1147"/>
                  </a:lnTo>
                  <a:lnTo>
                    <a:pt x="7394" y="765"/>
                  </a:lnTo>
                  <a:lnTo>
                    <a:pt x="6756" y="383"/>
                  </a:lnTo>
                  <a:lnTo>
                    <a:pt x="5991" y="255"/>
                  </a:lnTo>
                  <a:lnTo>
                    <a:pt x="5227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60" name="Google Shape;1083;p20"/>
            <p:cNvSpPr/>
            <p:nvPr/>
          </p:nvSpPr>
          <p:spPr>
            <a:xfrm>
              <a:off x="4096775" y="2666300"/>
              <a:ext cx="216725" cy="124300"/>
            </a:xfrm>
            <a:custGeom>
              <a:avLst/>
              <a:ahLst/>
              <a:rect l="l" t="t" r="r" b="b"/>
              <a:pathLst>
                <a:path w="8669" h="4972" fill="none" extrusionOk="0">
                  <a:moveTo>
                    <a:pt x="1275" y="765"/>
                  </a:moveTo>
                  <a:lnTo>
                    <a:pt x="1275" y="765"/>
                  </a:lnTo>
                  <a:lnTo>
                    <a:pt x="765" y="1147"/>
                  </a:lnTo>
                  <a:lnTo>
                    <a:pt x="383" y="1530"/>
                  </a:lnTo>
                  <a:lnTo>
                    <a:pt x="128" y="2040"/>
                  </a:lnTo>
                  <a:lnTo>
                    <a:pt x="1" y="2549"/>
                  </a:lnTo>
                  <a:lnTo>
                    <a:pt x="128" y="2932"/>
                  </a:lnTo>
                  <a:lnTo>
                    <a:pt x="383" y="3442"/>
                  </a:lnTo>
                  <a:lnTo>
                    <a:pt x="765" y="3952"/>
                  </a:lnTo>
                  <a:lnTo>
                    <a:pt x="1275" y="4334"/>
                  </a:lnTo>
                  <a:lnTo>
                    <a:pt x="1275" y="4334"/>
                  </a:lnTo>
                  <a:lnTo>
                    <a:pt x="2040" y="4589"/>
                  </a:lnTo>
                  <a:lnTo>
                    <a:pt x="2677" y="4844"/>
                  </a:lnTo>
                  <a:lnTo>
                    <a:pt x="3570" y="4971"/>
                  </a:lnTo>
                  <a:lnTo>
                    <a:pt x="4334" y="4971"/>
                  </a:lnTo>
                  <a:lnTo>
                    <a:pt x="5227" y="4971"/>
                  </a:lnTo>
                  <a:lnTo>
                    <a:pt x="5991" y="4844"/>
                  </a:lnTo>
                  <a:lnTo>
                    <a:pt x="6756" y="4589"/>
                  </a:lnTo>
                  <a:lnTo>
                    <a:pt x="7394" y="4334"/>
                  </a:lnTo>
                  <a:lnTo>
                    <a:pt x="7394" y="4334"/>
                  </a:lnTo>
                  <a:lnTo>
                    <a:pt x="8031" y="3952"/>
                  </a:lnTo>
                  <a:lnTo>
                    <a:pt x="8413" y="3442"/>
                  </a:lnTo>
                  <a:lnTo>
                    <a:pt x="8668" y="2932"/>
                  </a:lnTo>
                  <a:lnTo>
                    <a:pt x="8668" y="2549"/>
                  </a:lnTo>
                  <a:lnTo>
                    <a:pt x="8668" y="2040"/>
                  </a:lnTo>
                  <a:lnTo>
                    <a:pt x="8413" y="1530"/>
                  </a:lnTo>
                  <a:lnTo>
                    <a:pt x="8031" y="1147"/>
                  </a:lnTo>
                  <a:lnTo>
                    <a:pt x="7394" y="765"/>
                  </a:lnTo>
                  <a:lnTo>
                    <a:pt x="7394" y="765"/>
                  </a:lnTo>
                  <a:lnTo>
                    <a:pt x="6756" y="383"/>
                  </a:lnTo>
                  <a:lnTo>
                    <a:pt x="5991" y="255"/>
                  </a:lnTo>
                  <a:lnTo>
                    <a:pt x="5227" y="0"/>
                  </a:lnTo>
                  <a:lnTo>
                    <a:pt x="4334" y="0"/>
                  </a:lnTo>
                  <a:lnTo>
                    <a:pt x="3570" y="0"/>
                  </a:lnTo>
                  <a:lnTo>
                    <a:pt x="2677" y="255"/>
                  </a:lnTo>
                  <a:lnTo>
                    <a:pt x="2040" y="383"/>
                  </a:lnTo>
                  <a:lnTo>
                    <a:pt x="1275" y="765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61" name="Google Shape;1084;p20"/>
            <p:cNvSpPr/>
            <p:nvPr/>
          </p:nvSpPr>
          <p:spPr>
            <a:xfrm>
              <a:off x="4103150" y="2707725"/>
              <a:ext cx="203975" cy="82875"/>
            </a:xfrm>
            <a:custGeom>
              <a:avLst/>
              <a:ahLst/>
              <a:rect l="l" t="t" r="r" b="b"/>
              <a:pathLst>
                <a:path w="8159" h="3315" extrusionOk="0">
                  <a:moveTo>
                    <a:pt x="4079" y="0"/>
                  </a:moveTo>
                  <a:lnTo>
                    <a:pt x="3315" y="128"/>
                  </a:lnTo>
                  <a:lnTo>
                    <a:pt x="2422" y="255"/>
                  </a:lnTo>
                  <a:lnTo>
                    <a:pt x="1785" y="510"/>
                  </a:lnTo>
                  <a:lnTo>
                    <a:pt x="1020" y="765"/>
                  </a:lnTo>
                  <a:lnTo>
                    <a:pt x="510" y="1147"/>
                  </a:lnTo>
                  <a:lnTo>
                    <a:pt x="1" y="1657"/>
                  </a:lnTo>
                  <a:lnTo>
                    <a:pt x="510" y="2167"/>
                  </a:lnTo>
                  <a:lnTo>
                    <a:pt x="1020" y="2677"/>
                  </a:lnTo>
                  <a:lnTo>
                    <a:pt x="1785" y="2932"/>
                  </a:lnTo>
                  <a:lnTo>
                    <a:pt x="2422" y="3187"/>
                  </a:lnTo>
                  <a:lnTo>
                    <a:pt x="3315" y="3314"/>
                  </a:lnTo>
                  <a:lnTo>
                    <a:pt x="4972" y="3314"/>
                  </a:lnTo>
                  <a:lnTo>
                    <a:pt x="5736" y="3187"/>
                  </a:lnTo>
                  <a:lnTo>
                    <a:pt x="6501" y="2932"/>
                  </a:lnTo>
                  <a:lnTo>
                    <a:pt x="7139" y="2677"/>
                  </a:lnTo>
                  <a:lnTo>
                    <a:pt x="7776" y="2167"/>
                  </a:lnTo>
                  <a:lnTo>
                    <a:pt x="8158" y="1657"/>
                  </a:lnTo>
                  <a:lnTo>
                    <a:pt x="7776" y="1147"/>
                  </a:lnTo>
                  <a:lnTo>
                    <a:pt x="7139" y="765"/>
                  </a:lnTo>
                  <a:lnTo>
                    <a:pt x="6501" y="510"/>
                  </a:lnTo>
                  <a:lnTo>
                    <a:pt x="5736" y="255"/>
                  </a:lnTo>
                  <a:lnTo>
                    <a:pt x="4972" y="128"/>
                  </a:lnTo>
                  <a:lnTo>
                    <a:pt x="4079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62" name="Google Shape;1085;p20"/>
            <p:cNvSpPr/>
            <p:nvPr/>
          </p:nvSpPr>
          <p:spPr>
            <a:xfrm>
              <a:off x="4103150" y="2707725"/>
              <a:ext cx="203975" cy="82875"/>
            </a:xfrm>
            <a:custGeom>
              <a:avLst/>
              <a:ahLst/>
              <a:rect l="l" t="t" r="r" b="b"/>
              <a:pathLst>
                <a:path w="8159" h="3315" fill="none" extrusionOk="0">
                  <a:moveTo>
                    <a:pt x="7139" y="765"/>
                  </a:moveTo>
                  <a:lnTo>
                    <a:pt x="7139" y="765"/>
                  </a:lnTo>
                  <a:lnTo>
                    <a:pt x="6501" y="510"/>
                  </a:lnTo>
                  <a:lnTo>
                    <a:pt x="5736" y="255"/>
                  </a:lnTo>
                  <a:lnTo>
                    <a:pt x="4972" y="128"/>
                  </a:lnTo>
                  <a:lnTo>
                    <a:pt x="4079" y="0"/>
                  </a:lnTo>
                  <a:lnTo>
                    <a:pt x="3315" y="128"/>
                  </a:lnTo>
                  <a:lnTo>
                    <a:pt x="2422" y="255"/>
                  </a:lnTo>
                  <a:lnTo>
                    <a:pt x="1785" y="510"/>
                  </a:lnTo>
                  <a:lnTo>
                    <a:pt x="1020" y="765"/>
                  </a:lnTo>
                  <a:lnTo>
                    <a:pt x="1020" y="765"/>
                  </a:lnTo>
                  <a:lnTo>
                    <a:pt x="510" y="1147"/>
                  </a:lnTo>
                  <a:lnTo>
                    <a:pt x="1" y="1657"/>
                  </a:lnTo>
                  <a:lnTo>
                    <a:pt x="1" y="1657"/>
                  </a:lnTo>
                  <a:lnTo>
                    <a:pt x="510" y="2167"/>
                  </a:lnTo>
                  <a:lnTo>
                    <a:pt x="1020" y="2677"/>
                  </a:lnTo>
                  <a:lnTo>
                    <a:pt x="1020" y="2677"/>
                  </a:lnTo>
                  <a:lnTo>
                    <a:pt x="1785" y="2932"/>
                  </a:lnTo>
                  <a:lnTo>
                    <a:pt x="2422" y="3187"/>
                  </a:lnTo>
                  <a:lnTo>
                    <a:pt x="3315" y="3314"/>
                  </a:lnTo>
                  <a:lnTo>
                    <a:pt x="4079" y="3314"/>
                  </a:lnTo>
                  <a:lnTo>
                    <a:pt x="4972" y="3314"/>
                  </a:lnTo>
                  <a:lnTo>
                    <a:pt x="5736" y="3187"/>
                  </a:lnTo>
                  <a:lnTo>
                    <a:pt x="6501" y="2932"/>
                  </a:lnTo>
                  <a:lnTo>
                    <a:pt x="7139" y="2677"/>
                  </a:lnTo>
                  <a:lnTo>
                    <a:pt x="7139" y="2677"/>
                  </a:lnTo>
                  <a:lnTo>
                    <a:pt x="7776" y="2167"/>
                  </a:lnTo>
                  <a:lnTo>
                    <a:pt x="8158" y="1657"/>
                  </a:lnTo>
                  <a:lnTo>
                    <a:pt x="8158" y="1657"/>
                  </a:lnTo>
                  <a:lnTo>
                    <a:pt x="7776" y="1147"/>
                  </a:lnTo>
                  <a:lnTo>
                    <a:pt x="7139" y="765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63" name="Google Shape;1086;p20"/>
            <p:cNvSpPr/>
            <p:nvPr/>
          </p:nvSpPr>
          <p:spPr>
            <a:xfrm>
              <a:off x="4026675" y="2430475"/>
              <a:ext cx="264500" cy="315500"/>
            </a:xfrm>
            <a:custGeom>
              <a:avLst/>
              <a:ahLst/>
              <a:rect l="l" t="t" r="r" b="b"/>
              <a:pathLst>
                <a:path w="10580" h="12620" extrusionOk="0">
                  <a:moveTo>
                    <a:pt x="1912" y="1"/>
                  </a:moveTo>
                  <a:lnTo>
                    <a:pt x="1658" y="256"/>
                  </a:lnTo>
                  <a:lnTo>
                    <a:pt x="1530" y="511"/>
                  </a:lnTo>
                  <a:lnTo>
                    <a:pt x="1275" y="1021"/>
                  </a:lnTo>
                  <a:lnTo>
                    <a:pt x="765" y="2678"/>
                  </a:lnTo>
                  <a:lnTo>
                    <a:pt x="510" y="3570"/>
                  </a:lnTo>
                  <a:lnTo>
                    <a:pt x="510" y="4462"/>
                  </a:lnTo>
                  <a:lnTo>
                    <a:pt x="893" y="4590"/>
                  </a:lnTo>
                  <a:lnTo>
                    <a:pt x="1785" y="4845"/>
                  </a:lnTo>
                  <a:lnTo>
                    <a:pt x="2295" y="5354"/>
                  </a:lnTo>
                  <a:lnTo>
                    <a:pt x="2295" y="5482"/>
                  </a:lnTo>
                  <a:lnTo>
                    <a:pt x="2167" y="5609"/>
                  </a:lnTo>
                  <a:lnTo>
                    <a:pt x="1020" y="5864"/>
                  </a:lnTo>
                  <a:lnTo>
                    <a:pt x="510" y="5992"/>
                  </a:lnTo>
                  <a:lnTo>
                    <a:pt x="128" y="6247"/>
                  </a:lnTo>
                  <a:lnTo>
                    <a:pt x="1" y="6374"/>
                  </a:lnTo>
                  <a:lnTo>
                    <a:pt x="1" y="6756"/>
                  </a:lnTo>
                  <a:lnTo>
                    <a:pt x="1" y="7266"/>
                  </a:lnTo>
                  <a:lnTo>
                    <a:pt x="128" y="8031"/>
                  </a:lnTo>
                  <a:lnTo>
                    <a:pt x="255" y="8413"/>
                  </a:lnTo>
                  <a:lnTo>
                    <a:pt x="510" y="8668"/>
                  </a:lnTo>
                  <a:lnTo>
                    <a:pt x="1403" y="8668"/>
                  </a:lnTo>
                  <a:lnTo>
                    <a:pt x="2422" y="8796"/>
                  </a:lnTo>
                  <a:lnTo>
                    <a:pt x="2677" y="8796"/>
                  </a:lnTo>
                  <a:lnTo>
                    <a:pt x="2805" y="9051"/>
                  </a:lnTo>
                  <a:lnTo>
                    <a:pt x="2805" y="9178"/>
                  </a:lnTo>
                  <a:lnTo>
                    <a:pt x="2677" y="9433"/>
                  </a:lnTo>
                  <a:lnTo>
                    <a:pt x="2295" y="9561"/>
                  </a:lnTo>
                  <a:lnTo>
                    <a:pt x="1785" y="9943"/>
                  </a:lnTo>
                  <a:lnTo>
                    <a:pt x="1785" y="10325"/>
                  </a:lnTo>
                  <a:lnTo>
                    <a:pt x="1912" y="10708"/>
                  </a:lnTo>
                  <a:lnTo>
                    <a:pt x="2167" y="11090"/>
                  </a:lnTo>
                  <a:lnTo>
                    <a:pt x="3060" y="11728"/>
                  </a:lnTo>
                  <a:lnTo>
                    <a:pt x="3824" y="12237"/>
                  </a:lnTo>
                  <a:lnTo>
                    <a:pt x="5226" y="12492"/>
                  </a:lnTo>
                  <a:lnTo>
                    <a:pt x="6246" y="12620"/>
                  </a:lnTo>
                  <a:lnTo>
                    <a:pt x="7266" y="12620"/>
                  </a:lnTo>
                  <a:lnTo>
                    <a:pt x="8031" y="12237"/>
                  </a:lnTo>
                  <a:lnTo>
                    <a:pt x="8541" y="11855"/>
                  </a:lnTo>
                  <a:lnTo>
                    <a:pt x="9178" y="11345"/>
                  </a:lnTo>
                  <a:lnTo>
                    <a:pt x="9560" y="10835"/>
                  </a:lnTo>
                  <a:lnTo>
                    <a:pt x="10070" y="10198"/>
                  </a:lnTo>
                  <a:lnTo>
                    <a:pt x="10325" y="9688"/>
                  </a:lnTo>
                  <a:lnTo>
                    <a:pt x="10452" y="9051"/>
                  </a:lnTo>
                  <a:lnTo>
                    <a:pt x="10580" y="8668"/>
                  </a:lnTo>
                  <a:lnTo>
                    <a:pt x="10580" y="8159"/>
                  </a:lnTo>
                  <a:lnTo>
                    <a:pt x="10452" y="7649"/>
                  </a:lnTo>
                  <a:lnTo>
                    <a:pt x="10070" y="6629"/>
                  </a:lnTo>
                  <a:lnTo>
                    <a:pt x="9433" y="7139"/>
                  </a:lnTo>
                  <a:lnTo>
                    <a:pt x="8795" y="7394"/>
                  </a:lnTo>
                  <a:lnTo>
                    <a:pt x="8795" y="7394"/>
                  </a:lnTo>
                  <a:lnTo>
                    <a:pt x="9433" y="5737"/>
                  </a:lnTo>
                  <a:lnTo>
                    <a:pt x="9560" y="5227"/>
                  </a:lnTo>
                  <a:lnTo>
                    <a:pt x="9560" y="4717"/>
                  </a:lnTo>
                  <a:lnTo>
                    <a:pt x="9305" y="4335"/>
                  </a:lnTo>
                  <a:lnTo>
                    <a:pt x="9050" y="4080"/>
                  </a:lnTo>
                  <a:lnTo>
                    <a:pt x="8286" y="3570"/>
                  </a:lnTo>
                  <a:lnTo>
                    <a:pt x="7648" y="3570"/>
                  </a:lnTo>
                  <a:lnTo>
                    <a:pt x="7393" y="3697"/>
                  </a:lnTo>
                  <a:lnTo>
                    <a:pt x="7266" y="4080"/>
                  </a:lnTo>
                  <a:lnTo>
                    <a:pt x="7011" y="4335"/>
                  </a:lnTo>
                  <a:lnTo>
                    <a:pt x="6756" y="4335"/>
                  </a:lnTo>
                  <a:lnTo>
                    <a:pt x="6884" y="3570"/>
                  </a:lnTo>
                  <a:lnTo>
                    <a:pt x="6884" y="2805"/>
                  </a:lnTo>
                  <a:lnTo>
                    <a:pt x="6756" y="2423"/>
                  </a:lnTo>
                  <a:lnTo>
                    <a:pt x="6629" y="2168"/>
                  </a:lnTo>
                  <a:lnTo>
                    <a:pt x="6246" y="1785"/>
                  </a:lnTo>
                  <a:lnTo>
                    <a:pt x="5099" y="1148"/>
                  </a:lnTo>
                  <a:lnTo>
                    <a:pt x="4079" y="638"/>
                  </a:lnTo>
                  <a:lnTo>
                    <a:pt x="2932" y="256"/>
                  </a:lnTo>
                  <a:lnTo>
                    <a:pt x="2422" y="128"/>
                  </a:lnTo>
                  <a:lnTo>
                    <a:pt x="2167" y="1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64" name="Google Shape;1087;p20"/>
            <p:cNvSpPr/>
            <p:nvPr/>
          </p:nvSpPr>
          <p:spPr>
            <a:xfrm>
              <a:off x="4026675" y="2430475"/>
              <a:ext cx="264500" cy="315500"/>
            </a:xfrm>
            <a:custGeom>
              <a:avLst/>
              <a:ahLst/>
              <a:rect l="l" t="t" r="r" b="b"/>
              <a:pathLst>
                <a:path w="10580" h="12620" fill="none" extrusionOk="0">
                  <a:moveTo>
                    <a:pt x="7266" y="12620"/>
                  </a:moveTo>
                  <a:lnTo>
                    <a:pt x="7266" y="12620"/>
                  </a:lnTo>
                  <a:lnTo>
                    <a:pt x="7011" y="12620"/>
                  </a:lnTo>
                  <a:lnTo>
                    <a:pt x="6246" y="12620"/>
                  </a:lnTo>
                  <a:lnTo>
                    <a:pt x="5226" y="12492"/>
                  </a:lnTo>
                  <a:lnTo>
                    <a:pt x="3824" y="12237"/>
                  </a:lnTo>
                  <a:lnTo>
                    <a:pt x="3824" y="12237"/>
                  </a:lnTo>
                  <a:lnTo>
                    <a:pt x="3060" y="11728"/>
                  </a:lnTo>
                  <a:lnTo>
                    <a:pt x="2167" y="11090"/>
                  </a:lnTo>
                  <a:lnTo>
                    <a:pt x="1912" y="10708"/>
                  </a:lnTo>
                  <a:lnTo>
                    <a:pt x="1785" y="10325"/>
                  </a:lnTo>
                  <a:lnTo>
                    <a:pt x="1785" y="9943"/>
                  </a:lnTo>
                  <a:lnTo>
                    <a:pt x="2295" y="9561"/>
                  </a:lnTo>
                  <a:lnTo>
                    <a:pt x="2295" y="9561"/>
                  </a:lnTo>
                  <a:lnTo>
                    <a:pt x="2677" y="9433"/>
                  </a:lnTo>
                  <a:lnTo>
                    <a:pt x="2677" y="9433"/>
                  </a:lnTo>
                  <a:lnTo>
                    <a:pt x="2805" y="9178"/>
                  </a:lnTo>
                  <a:lnTo>
                    <a:pt x="2805" y="9051"/>
                  </a:lnTo>
                  <a:lnTo>
                    <a:pt x="2805" y="9051"/>
                  </a:lnTo>
                  <a:lnTo>
                    <a:pt x="2677" y="8796"/>
                  </a:lnTo>
                  <a:lnTo>
                    <a:pt x="2422" y="8796"/>
                  </a:lnTo>
                  <a:lnTo>
                    <a:pt x="2422" y="8796"/>
                  </a:lnTo>
                  <a:lnTo>
                    <a:pt x="1403" y="8668"/>
                  </a:lnTo>
                  <a:lnTo>
                    <a:pt x="1403" y="8668"/>
                  </a:lnTo>
                  <a:lnTo>
                    <a:pt x="1020" y="8668"/>
                  </a:lnTo>
                  <a:lnTo>
                    <a:pt x="510" y="8668"/>
                  </a:lnTo>
                  <a:lnTo>
                    <a:pt x="510" y="8668"/>
                  </a:lnTo>
                  <a:lnTo>
                    <a:pt x="255" y="8413"/>
                  </a:lnTo>
                  <a:lnTo>
                    <a:pt x="128" y="8031"/>
                  </a:lnTo>
                  <a:lnTo>
                    <a:pt x="1" y="7266"/>
                  </a:lnTo>
                  <a:lnTo>
                    <a:pt x="1" y="7266"/>
                  </a:lnTo>
                  <a:lnTo>
                    <a:pt x="1" y="6756"/>
                  </a:lnTo>
                  <a:lnTo>
                    <a:pt x="1" y="6374"/>
                  </a:lnTo>
                  <a:lnTo>
                    <a:pt x="128" y="6247"/>
                  </a:lnTo>
                  <a:lnTo>
                    <a:pt x="128" y="6247"/>
                  </a:lnTo>
                  <a:lnTo>
                    <a:pt x="510" y="5992"/>
                  </a:lnTo>
                  <a:lnTo>
                    <a:pt x="1020" y="5864"/>
                  </a:lnTo>
                  <a:lnTo>
                    <a:pt x="1020" y="5864"/>
                  </a:lnTo>
                  <a:lnTo>
                    <a:pt x="2167" y="5609"/>
                  </a:lnTo>
                  <a:lnTo>
                    <a:pt x="2167" y="5609"/>
                  </a:lnTo>
                  <a:lnTo>
                    <a:pt x="2295" y="5482"/>
                  </a:lnTo>
                  <a:lnTo>
                    <a:pt x="2295" y="5354"/>
                  </a:lnTo>
                  <a:lnTo>
                    <a:pt x="1785" y="4845"/>
                  </a:lnTo>
                  <a:lnTo>
                    <a:pt x="893" y="4590"/>
                  </a:lnTo>
                  <a:lnTo>
                    <a:pt x="510" y="4462"/>
                  </a:lnTo>
                  <a:lnTo>
                    <a:pt x="510" y="4462"/>
                  </a:lnTo>
                  <a:lnTo>
                    <a:pt x="510" y="3570"/>
                  </a:lnTo>
                  <a:lnTo>
                    <a:pt x="765" y="2678"/>
                  </a:lnTo>
                  <a:lnTo>
                    <a:pt x="1275" y="1021"/>
                  </a:lnTo>
                  <a:lnTo>
                    <a:pt x="1275" y="1021"/>
                  </a:lnTo>
                  <a:lnTo>
                    <a:pt x="1530" y="511"/>
                  </a:lnTo>
                  <a:lnTo>
                    <a:pt x="1658" y="256"/>
                  </a:lnTo>
                  <a:lnTo>
                    <a:pt x="1912" y="1"/>
                  </a:lnTo>
                  <a:lnTo>
                    <a:pt x="1912" y="1"/>
                  </a:lnTo>
                  <a:lnTo>
                    <a:pt x="2167" y="1"/>
                  </a:lnTo>
                  <a:lnTo>
                    <a:pt x="2422" y="128"/>
                  </a:lnTo>
                  <a:lnTo>
                    <a:pt x="2932" y="256"/>
                  </a:lnTo>
                  <a:lnTo>
                    <a:pt x="2932" y="256"/>
                  </a:lnTo>
                  <a:lnTo>
                    <a:pt x="4079" y="638"/>
                  </a:lnTo>
                  <a:lnTo>
                    <a:pt x="5099" y="1148"/>
                  </a:lnTo>
                  <a:lnTo>
                    <a:pt x="5099" y="1148"/>
                  </a:lnTo>
                  <a:lnTo>
                    <a:pt x="6246" y="1785"/>
                  </a:lnTo>
                  <a:lnTo>
                    <a:pt x="6629" y="2168"/>
                  </a:lnTo>
                  <a:lnTo>
                    <a:pt x="6756" y="2423"/>
                  </a:lnTo>
                  <a:lnTo>
                    <a:pt x="6884" y="2805"/>
                  </a:lnTo>
                  <a:lnTo>
                    <a:pt x="6884" y="2805"/>
                  </a:lnTo>
                  <a:lnTo>
                    <a:pt x="6884" y="3570"/>
                  </a:lnTo>
                  <a:lnTo>
                    <a:pt x="6756" y="4335"/>
                  </a:lnTo>
                  <a:lnTo>
                    <a:pt x="6756" y="4335"/>
                  </a:lnTo>
                  <a:lnTo>
                    <a:pt x="6884" y="4335"/>
                  </a:lnTo>
                  <a:lnTo>
                    <a:pt x="7011" y="4335"/>
                  </a:lnTo>
                  <a:lnTo>
                    <a:pt x="7266" y="4080"/>
                  </a:lnTo>
                  <a:lnTo>
                    <a:pt x="7266" y="4080"/>
                  </a:lnTo>
                  <a:lnTo>
                    <a:pt x="7393" y="3697"/>
                  </a:lnTo>
                  <a:lnTo>
                    <a:pt x="7648" y="3570"/>
                  </a:lnTo>
                  <a:lnTo>
                    <a:pt x="7648" y="3570"/>
                  </a:lnTo>
                  <a:lnTo>
                    <a:pt x="8031" y="3570"/>
                  </a:lnTo>
                  <a:lnTo>
                    <a:pt x="8286" y="3570"/>
                  </a:lnTo>
                  <a:lnTo>
                    <a:pt x="8286" y="3570"/>
                  </a:lnTo>
                  <a:lnTo>
                    <a:pt x="9050" y="4080"/>
                  </a:lnTo>
                  <a:lnTo>
                    <a:pt x="9305" y="4335"/>
                  </a:lnTo>
                  <a:lnTo>
                    <a:pt x="9560" y="4717"/>
                  </a:lnTo>
                  <a:lnTo>
                    <a:pt x="9560" y="4717"/>
                  </a:lnTo>
                  <a:lnTo>
                    <a:pt x="9560" y="5227"/>
                  </a:lnTo>
                  <a:lnTo>
                    <a:pt x="9433" y="5737"/>
                  </a:lnTo>
                  <a:lnTo>
                    <a:pt x="9433" y="5737"/>
                  </a:lnTo>
                  <a:lnTo>
                    <a:pt x="8795" y="7394"/>
                  </a:lnTo>
                  <a:lnTo>
                    <a:pt x="8795" y="7394"/>
                  </a:lnTo>
                  <a:lnTo>
                    <a:pt x="9433" y="7139"/>
                  </a:lnTo>
                  <a:lnTo>
                    <a:pt x="10070" y="6629"/>
                  </a:lnTo>
                  <a:lnTo>
                    <a:pt x="10070" y="6629"/>
                  </a:lnTo>
                  <a:lnTo>
                    <a:pt x="10452" y="7649"/>
                  </a:lnTo>
                  <a:lnTo>
                    <a:pt x="10580" y="8159"/>
                  </a:lnTo>
                  <a:lnTo>
                    <a:pt x="10580" y="8668"/>
                  </a:lnTo>
                  <a:lnTo>
                    <a:pt x="10580" y="8668"/>
                  </a:lnTo>
                  <a:lnTo>
                    <a:pt x="10452" y="9051"/>
                  </a:lnTo>
                  <a:lnTo>
                    <a:pt x="10325" y="9688"/>
                  </a:lnTo>
                  <a:lnTo>
                    <a:pt x="10070" y="10198"/>
                  </a:lnTo>
                  <a:lnTo>
                    <a:pt x="9560" y="10835"/>
                  </a:lnTo>
                  <a:lnTo>
                    <a:pt x="9178" y="11345"/>
                  </a:lnTo>
                  <a:lnTo>
                    <a:pt x="8541" y="11855"/>
                  </a:lnTo>
                  <a:lnTo>
                    <a:pt x="8031" y="12237"/>
                  </a:lnTo>
                  <a:lnTo>
                    <a:pt x="7266" y="1262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65" name="Google Shape;1088;p20"/>
            <p:cNvSpPr/>
            <p:nvPr/>
          </p:nvSpPr>
          <p:spPr>
            <a:xfrm>
              <a:off x="4026675" y="2430475"/>
              <a:ext cx="264500" cy="315500"/>
            </a:xfrm>
            <a:custGeom>
              <a:avLst/>
              <a:ahLst/>
              <a:rect l="l" t="t" r="r" b="b"/>
              <a:pathLst>
                <a:path w="10580" h="12620" extrusionOk="0">
                  <a:moveTo>
                    <a:pt x="1912" y="1"/>
                  </a:moveTo>
                  <a:lnTo>
                    <a:pt x="1658" y="256"/>
                  </a:lnTo>
                  <a:lnTo>
                    <a:pt x="1530" y="511"/>
                  </a:lnTo>
                  <a:lnTo>
                    <a:pt x="1275" y="1021"/>
                  </a:lnTo>
                  <a:lnTo>
                    <a:pt x="765" y="2295"/>
                  </a:lnTo>
                  <a:lnTo>
                    <a:pt x="638" y="3187"/>
                  </a:lnTo>
                  <a:lnTo>
                    <a:pt x="510" y="4080"/>
                  </a:lnTo>
                  <a:lnTo>
                    <a:pt x="510" y="4462"/>
                  </a:lnTo>
                  <a:lnTo>
                    <a:pt x="1530" y="4845"/>
                  </a:lnTo>
                  <a:lnTo>
                    <a:pt x="2040" y="5099"/>
                  </a:lnTo>
                  <a:lnTo>
                    <a:pt x="2295" y="5227"/>
                  </a:lnTo>
                  <a:lnTo>
                    <a:pt x="2422" y="5482"/>
                  </a:lnTo>
                  <a:lnTo>
                    <a:pt x="2295" y="5482"/>
                  </a:lnTo>
                  <a:lnTo>
                    <a:pt x="2167" y="5609"/>
                  </a:lnTo>
                  <a:lnTo>
                    <a:pt x="1020" y="5864"/>
                  </a:lnTo>
                  <a:lnTo>
                    <a:pt x="510" y="5992"/>
                  </a:lnTo>
                  <a:lnTo>
                    <a:pt x="128" y="6247"/>
                  </a:lnTo>
                  <a:lnTo>
                    <a:pt x="1" y="6374"/>
                  </a:lnTo>
                  <a:lnTo>
                    <a:pt x="1" y="6884"/>
                  </a:lnTo>
                  <a:lnTo>
                    <a:pt x="1" y="7266"/>
                  </a:lnTo>
                  <a:lnTo>
                    <a:pt x="128" y="8031"/>
                  </a:lnTo>
                  <a:lnTo>
                    <a:pt x="255" y="8413"/>
                  </a:lnTo>
                  <a:lnTo>
                    <a:pt x="510" y="8668"/>
                  </a:lnTo>
                  <a:lnTo>
                    <a:pt x="1403" y="8668"/>
                  </a:lnTo>
                  <a:lnTo>
                    <a:pt x="2422" y="8796"/>
                  </a:lnTo>
                  <a:lnTo>
                    <a:pt x="2677" y="8796"/>
                  </a:lnTo>
                  <a:lnTo>
                    <a:pt x="2805" y="9051"/>
                  </a:lnTo>
                  <a:lnTo>
                    <a:pt x="2805" y="9306"/>
                  </a:lnTo>
                  <a:lnTo>
                    <a:pt x="2677" y="9433"/>
                  </a:lnTo>
                  <a:lnTo>
                    <a:pt x="2295" y="9561"/>
                  </a:lnTo>
                  <a:lnTo>
                    <a:pt x="1912" y="9943"/>
                  </a:lnTo>
                  <a:lnTo>
                    <a:pt x="1785" y="10325"/>
                  </a:lnTo>
                  <a:lnTo>
                    <a:pt x="1785" y="10580"/>
                  </a:lnTo>
                  <a:lnTo>
                    <a:pt x="1912" y="10963"/>
                  </a:lnTo>
                  <a:lnTo>
                    <a:pt x="2550" y="11473"/>
                  </a:lnTo>
                  <a:lnTo>
                    <a:pt x="3187" y="11855"/>
                  </a:lnTo>
                  <a:lnTo>
                    <a:pt x="3824" y="12237"/>
                  </a:lnTo>
                  <a:lnTo>
                    <a:pt x="4589" y="12365"/>
                  </a:lnTo>
                  <a:lnTo>
                    <a:pt x="5226" y="12620"/>
                  </a:lnTo>
                  <a:lnTo>
                    <a:pt x="7266" y="12620"/>
                  </a:lnTo>
                  <a:lnTo>
                    <a:pt x="8031" y="12237"/>
                  </a:lnTo>
                  <a:lnTo>
                    <a:pt x="8541" y="11855"/>
                  </a:lnTo>
                  <a:lnTo>
                    <a:pt x="9178" y="11345"/>
                  </a:lnTo>
                  <a:lnTo>
                    <a:pt x="9560" y="10835"/>
                  </a:lnTo>
                  <a:lnTo>
                    <a:pt x="10070" y="10198"/>
                  </a:lnTo>
                  <a:lnTo>
                    <a:pt x="10325" y="9688"/>
                  </a:lnTo>
                  <a:lnTo>
                    <a:pt x="10452" y="9051"/>
                  </a:lnTo>
                  <a:lnTo>
                    <a:pt x="10580" y="8668"/>
                  </a:lnTo>
                  <a:lnTo>
                    <a:pt x="10580" y="8541"/>
                  </a:lnTo>
                  <a:lnTo>
                    <a:pt x="10452" y="7649"/>
                  </a:lnTo>
                  <a:lnTo>
                    <a:pt x="10070" y="6629"/>
                  </a:lnTo>
                  <a:lnTo>
                    <a:pt x="9433" y="7139"/>
                  </a:lnTo>
                  <a:lnTo>
                    <a:pt x="8795" y="7394"/>
                  </a:lnTo>
                  <a:lnTo>
                    <a:pt x="8795" y="7394"/>
                  </a:lnTo>
                  <a:lnTo>
                    <a:pt x="9433" y="5737"/>
                  </a:lnTo>
                  <a:lnTo>
                    <a:pt x="9560" y="4972"/>
                  </a:lnTo>
                  <a:lnTo>
                    <a:pt x="9560" y="4717"/>
                  </a:lnTo>
                  <a:lnTo>
                    <a:pt x="9305" y="4335"/>
                  </a:lnTo>
                  <a:lnTo>
                    <a:pt x="9050" y="4080"/>
                  </a:lnTo>
                  <a:lnTo>
                    <a:pt x="8286" y="3570"/>
                  </a:lnTo>
                  <a:lnTo>
                    <a:pt x="7648" y="3570"/>
                  </a:lnTo>
                  <a:lnTo>
                    <a:pt x="7393" y="3697"/>
                  </a:lnTo>
                  <a:lnTo>
                    <a:pt x="7266" y="4080"/>
                  </a:lnTo>
                  <a:lnTo>
                    <a:pt x="7138" y="4207"/>
                  </a:lnTo>
                  <a:lnTo>
                    <a:pt x="6884" y="4335"/>
                  </a:lnTo>
                  <a:lnTo>
                    <a:pt x="6756" y="4335"/>
                  </a:lnTo>
                  <a:lnTo>
                    <a:pt x="6884" y="3825"/>
                  </a:lnTo>
                  <a:lnTo>
                    <a:pt x="6884" y="3187"/>
                  </a:lnTo>
                  <a:lnTo>
                    <a:pt x="6884" y="2805"/>
                  </a:lnTo>
                  <a:lnTo>
                    <a:pt x="6756" y="2423"/>
                  </a:lnTo>
                  <a:lnTo>
                    <a:pt x="6629" y="2168"/>
                  </a:lnTo>
                  <a:lnTo>
                    <a:pt x="6246" y="1785"/>
                  </a:lnTo>
                  <a:lnTo>
                    <a:pt x="5099" y="1148"/>
                  </a:lnTo>
                  <a:lnTo>
                    <a:pt x="4079" y="638"/>
                  </a:lnTo>
                  <a:lnTo>
                    <a:pt x="2932" y="256"/>
                  </a:lnTo>
                  <a:lnTo>
                    <a:pt x="2550" y="128"/>
                  </a:lnTo>
                  <a:lnTo>
                    <a:pt x="2167" y="1"/>
                  </a:lnTo>
                  <a:close/>
                </a:path>
              </a:pathLst>
            </a:custGeom>
            <a:solidFill>
              <a:srgbClr val="507D7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66" name="Google Shape;1089;p20"/>
            <p:cNvSpPr/>
            <p:nvPr/>
          </p:nvSpPr>
          <p:spPr>
            <a:xfrm>
              <a:off x="4026675" y="2430475"/>
              <a:ext cx="264500" cy="315500"/>
            </a:xfrm>
            <a:custGeom>
              <a:avLst/>
              <a:ahLst/>
              <a:rect l="l" t="t" r="r" b="b"/>
              <a:pathLst>
                <a:path w="10580" h="12620" fill="none" extrusionOk="0">
                  <a:moveTo>
                    <a:pt x="2167" y="1"/>
                  </a:moveTo>
                  <a:lnTo>
                    <a:pt x="2167" y="1"/>
                  </a:lnTo>
                  <a:lnTo>
                    <a:pt x="1912" y="1"/>
                  </a:lnTo>
                  <a:lnTo>
                    <a:pt x="1912" y="1"/>
                  </a:lnTo>
                  <a:lnTo>
                    <a:pt x="1658" y="256"/>
                  </a:lnTo>
                  <a:lnTo>
                    <a:pt x="1530" y="511"/>
                  </a:lnTo>
                  <a:lnTo>
                    <a:pt x="1275" y="1021"/>
                  </a:lnTo>
                  <a:lnTo>
                    <a:pt x="1275" y="1021"/>
                  </a:lnTo>
                  <a:lnTo>
                    <a:pt x="765" y="2295"/>
                  </a:lnTo>
                  <a:lnTo>
                    <a:pt x="765" y="2295"/>
                  </a:lnTo>
                  <a:lnTo>
                    <a:pt x="638" y="3187"/>
                  </a:lnTo>
                  <a:lnTo>
                    <a:pt x="510" y="4080"/>
                  </a:lnTo>
                  <a:lnTo>
                    <a:pt x="510" y="4080"/>
                  </a:lnTo>
                  <a:lnTo>
                    <a:pt x="510" y="4462"/>
                  </a:lnTo>
                  <a:lnTo>
                    <a:pt x="510" y="4462"/>
                  </a:lnTo>
                  <a:lnTo>
                    <a:pt x="510" y="4462"/>
                  </a:lnTo>
                  <a:lnTo>
                    <a:pt x="510" y="4462"/>
                  </a:lnTo>
                  <a:lnTo>
                    <a:pt x="510" y="4462"/>
                  </a:lnTo>
                  <a:lnTo>
                    <a:pt x="510" y="4462"/>
                  </a:lnTo>
                  <a:lnTo>
                    <a:pt x="1530" y="4845"/>
                  </a:lnTo>
                  <a:lnTo>
                    <a:pt x="2040" y="5099"/>
                  </a:lnTo>
                  <a:lnTo>
                    <a:pt x="2295" y="5227"/>
                  </a:lnTo>
                  <a:lnTo>
                    <a:pt x="2422" y="5482"/>
                  </a:lnTo>
                  <a:lnTo>
                    <a:pt x="2422" y="5482"/>
                  </a:lnTo>
                  <a:lnTo>
                    <a:pt x="2295" y="5482"/>
                  </a:lnTo>
                  <a:lnTo>
                    <a:pt x="2167" y="5609"/>
                  </a:lnTo>
                  <a:lnTo>
                    <a:pt x="2167" y="5609"/>
                  </a:lnTo>
                  <a:lnTo>
                    <a:pt x="1020" y="5864"/>
                  </a:lnTo>
                  <a:lnTo>
                    <a:pt x="1020" y="5864"/>
                  </a:lnTo>
                  <a:lnTo>
                    <a:pt x="510" y="5992"/>
                  </a:lnTo>
                  <a:lnTo>
                    <a:pt x="128" y="6247"/>
                  </a:lnTo>
                  <a:lnTo>
                    <a:pt x="128" y="6247"/>
                  </a:lnTo>
                  <a:lnTo>
                    <a:pt x="1" y="6374"/>
                  </a:lnTo>
                  <a:lnTo>
                    <a:pt x="1" y="6374"/>
                  </a:lnTo>
                  <a:lnTo>
                    <a:pt x="1" y="6884"/>
                  </a:lnTo>
                  <a:lnTo>
                    <a:pt x="1" y="6884"/>
                  </a:lnTo>
                  <a:lnTo>
                    <a:pt x="1" y="7266"/>
                  </a:lnTo>
                  <a:lnTo>
                    <a:pt x="1" y="7266"/>
                  </a:lnTo>
                  <a:lnTo>
                    <a:pt x="128" y="8031"/>
                  </a:lnTo>
                  <a:lnTo>
                    <a:pt x="255" y="8413"/>
                  </a:lnTo>
                  <a:lnTo>
                    <a:pt x="510" y="8668"/>
                  </a:lnTo>
                  <a:lnTo>
                    <a:pt x="510" y="8668"/>
                  </a:lnTo>
                  <a:lnTo>
                    <a:pt x="893" y="8668"/>
                  </a:lnTo>
                  <a:lnTo>
                    <a:pt x="1148" y="8668"/>
                  </a:lnTo>
                  <a:lnTo>
                    <a:pt x="1148" y="8668"/>
                  </a:lnTo>
                  <a:lnTo>
                    <a:pt x="1403" y="8668"/>
                  </a:lnTo>
                  <a:lnTo>
                    <a:pt x="1403" y="8668"/>
                  </a:lnTo>
                  <a:lnTo>
                    <a:pt x="1403" y="8668"/>
                  </a:lnTo>
                  <a:lnTo>
                    <a:pt x="1403" y="8668"/>
                  </a:lnTo>
                  <a:lnTo>
                    <a:pt x="2422" y="8796"/>
                  </a:lnTo>
                  <a:lnTo>
                    <a:pt x="2422" y="8796"/>
                  </a:lnTo>
                  <a:lnTo>
                    <a:pt x="2677" y="8796"/>
                  </a:lnTo>
                  <a:lnTo>
                    <a:pt x="2805" y="9051"/>
                  </a:lnTo>
                  <a:lnTo>
                    <a:pt x="2805" y="9051"/>
                  </a:lnTo>
                  <a:lnTo>
                    <a:pt x="2805" y="9051"/>
                  </a:lnTo>
                  <a:lnTo>
                    <a:pt x="2805" y="9051"/>
                  </a:lnTo>
                  <a:lnTo>
                    <a:pt x="2805" y="9306"/>
                  </a:lnTo>
                  <a:lnTo>
                    <a:pt x="2677" y="9433"/>
                  </a:lnTo>
                  <a:lnTo>
                    <a:pt x="2677" y="9433"/>
                  </a:lnTo>
                  <a:lnTo>
                    <a:pt x="2295" y="9561"/>
                  </a:lnTo>
                  <a:lnTo>
                    <a:pt x="2295" y="9561"/>
                  </a:lnTo>
                  <a:lnTo>
                    <a:pt x="1912" y="9943"/>
                  </a:lnTo>
                  <a:lnTo>
                    <a:pt x="1785" y="10325"/>
                  </a:lnTo>
                  <a:lnTo>
                    <a:pt x="1785" y="10325"/>
                  </a:lnTo>
                  <a:lnTo>
                    <a:pt x="1785" y="10580"/>
                  </a:lnTo>
                  <a:lnTo>
                    <a:pt x="1912" y="10963"/>
                  </a:lnTo>
                  <a:lnTo>
                    <a:pt x="2550" y="11473"/>
                  </a:lnTo>
                  <a:lnTo>
                    <a:pt x="3187" y="11855"/>
                  </a:lnTo>
                  <a:lnTo>
                    <a:pt x="3824" y="12237"/>
                  </a:lnTo>
                  <a:lnTo>
                    <a:pt x="3824" y="12237"/>
                  </a:lnTo>
                  <a:lnTo>
                    <a:pt x="4589" y="12365"/>
                  </a:lnTo>
                  <a:lnTo>
                    <a:pt x="5226" y="12620"/>
                  </a:lnTo>
                  <a:lnTo>
                    <a:pt x="6374" y="12620"/>
                  </a:lnTo>
                  <a:lnTo>
                    <a:pt x="6374" y="12620"/>
                  </a:lnTo>
                  <a:lnTo>
                    <a:pt x="7266" y="12620"/>
                  </a:lnTo>
                  <a:lnTo>
                    <a:pt x="7266" y="12620"/>
                  </a:lnTo>
                  <a:lnTo>
                    <a:pt x="8031" y="12237"/>
                  </a:lnTo>
                  <a:lnTo>
                    <a:pt x="8541" y="11855"/>
                  </a:lnTo>
                  <a:lnTo>
                    <a:pt x="9178" y="11345"/>
                  </a:lnTo>
                  <a:lnTo>
                    <a:pt x="9560" y="10835"/>
                  </a:lnTo>
                  <a:lnTo>
                    <a:pt x="10070" y="10198"/>
                  </a:lnTo>
                  <a:lnTo>
                    <a:pt x="10325" y="9688"/>
                  </a:lnTo>
                  <a:lnTo>
                    <a:pt x="10452" y="9051"/>
                  </a:lnTo>
                  <a:lnTo>
                    <a:pt x="10580" y="8668"/>
                  </a:lnTo>
                  <a:lnTo>
                    <a:pt x="10580" y="8668"/>
                  </a:lnTo>
                  <a:lnTo>
                    <a:pt x="10580" y="8541"/>
                  </a:lnTo>
                  <a:lnTo>
                    <a:pt x="10580" y="8541"/>
                  </a:lnTo>
                  <a:lnTo>
                    <a:pt x="10452" y="7649"/>
                  </a:lnTo>
                  <a:lnTo>
                    <a:pt x="10070" y="6629"/>
                  </a:lnTo>
                  <a:lnTo>
                    <a:pt x="10070" y="6629"/>
                  </a:lnTo>
                  <a:lnTo>
                    <a:pt x="9433" y="7139"/>
                  </a:lnTo>
                  <a:lnTo>
                    <a:pt x="8795" y="7394"/>
                  </a:lnTo>
                  <a:lnTo>
                    <a:pt x="8795" y="7394"/>
                  </a:lnTo>
                  <a:lnTo>
                    <a:pt x="8795" y="7394"/>
                  </a:lnTo>
                  <a:lnTo>
                    <a:pt x="8795" y="7394"/>
                  </a:lnTo>
                  <a:lnTo>
                    <a:pt x="9433" y="5737"/>
                  </a:lnTo>
                  <a:lnTo>
                    <a:pt x="9433" y="5737"/>
                  </a:lnTo>
                  <a:lnTo>
                    <a:pt x="9560" y="4972"/>
                  </a:lnTo>
                  <a:lnTo>
                    <a:pt x="9560" y="4972"/>
                  </a:lnTo>
                  <a:lnTo>
                    <a:pt x="9560" y="4717"/>
                  </a:lnTo>
                  <a:lnTo>
                    <a:pt x="9560" y="4717"/>
                  </a:lnTo>
                  <a:lnTo>
                    <a:pt x="9305" y="4335"/>
                  </a:lnTo>
                  <a:lnTo>
                    <a:pt x="9050" y="4080"/>
                  </a:lnTo>
                  <a:lnTo>
                    <a:pt x="8286" y="3570"/>
                  </a:lnTo>
                  <a:lnTo>
                    <a:pt x="8286" y="3570"/>
                  </a:lnTo>
                  <a:lnTo>
                    <a:pt x="7776" y="3570"/>
                  </a:lnTo>
                  <a:lnTo>
                    <a:pt x="7776" y="3570"/>
                  </a:lnTo>
                  <a:lnTo>
                    <a:pt x="7648" y="3570"/>
                  </a:lnTo>
                  <a:lnTo>
                    <a:pt x="7648" y="3570"/>
                  </a:lnTo>
                  <a:lnTo>
                    <a:pt x="7393" y="3697"/>
                  </a:lnTo>
                  <a:lnTo>
                    <a:pt x="7266" y="4080"/>
                  </a:lnTo>
                  <a:lnTo>
                    <a:pt x="7266" y="4080"/>
                  </a:lnTo>
                  <a:lnTo>
                    <a:pt x="7138" y="4207"/>
                  </a:lnTo>
                  <a:lnTo>
                    <a:pt x="6884" y="4335"/>
                  </a:lnTo>
                  <a:lnTo>
                    <a:pt x="6884" y="4335"/>
                  </a:lnTo>
                  <a:lnTo>
                    <a:pt x="6756" y="4335"/>
                  </a:lnTo>
                  <a:lnTo>
                    <a:pt x="6756" y="4335"/>
                  </a:lnTo>
                  <a:lnTo>
                    <a:pt x="6756" y="4335"/>
                  </a:lnTo>
                  <a:lnTo>
                    <a:pt x="6756" y="4335"/>
                  </a:lnTo>
                  <a:lnTo>
                    <a:pt x="6884" y="3825"/>
                  </a:lnTo>
                  <a:lnTo>
                    <a:pt x="6884" y="3187"/>
                  </a:lnTo>
                  <a:lnTo>
                    <a:pt x="6884" y="3187"/>
                  </a:lnTo>
                  <a:lnTo>
                    <a:pt x="6884" y="2805"/>
                  </a:lnTo>
                  <a:lnTo>
                    <a:pt x="6884" y="2805"/>
                  </a:lnTo>
                  <a:lnTo>
                    <a:pt x="6756" y="2423"/>
                  </a:lnTo>
                  <a:lnTo>
                    <a:pt x="6629" y="2168"/>
                  </a:lnTo>
                  <a:lnTo>
                    <a:pt x="6246" y="1785"/>
                  </a:lnTo>
                  <a:lnTo>
                    <a:pt x="5099" y="1148"/>
                  </a:lnTo>
                  <a:lnTo>
                    <a:pt x="5099" y="1148"/>
                  </a:lnTo>
                  <a:lnTo>
                    <a:pt x="4079" y="638"/>
                  </a:lnTo>
                  <a:lnTo>
                    <a:pt x="2932" y="256"/>
                  </a:lnTo>
                  <a:lnTo>
                    <a:pt x="2932" y="256"/>
                  </a:lnTo>
                  <a:lnTo>
                    <a:pt x="2550" y="128"/>
                  </a:lnTo>
                  <a:lnTo>
                    <a:pt x="2167" y="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67" name="Google Shape;1090;p20"/>
            <p:cNvSpPr/>
            <p:nvPr/>
          </p:nvSpPr>
          <p:spPr>
            <a:xfrm>
              <a:off x="4087225" y="2449600"/>
              <a:ext cx="124300" cy="299575"/>
            </a:xfrm>
            <a:custGeom>
              <a:avLst/>
              <a:ahLst/>
              <a:rect l="l" t="t" r="r" b="b"/>
              <a:pathLst>
                <a:path w="4972" h="11983" extrusionOk="0">
                  <a:moveTo>
                    <a:pt x="0" y="1"/>
                  </a:moveTo>
                  <a:lnTo>
                    <a:pt x="0" y="128"/>
                  </a:lnTo>
                  <a:lnTo>
                    <a:pt x="638" y="893"/>
                  </a:lnTo>
                  <a:lnTo>
                    <a:pt x="1530" y="2040"/>
                  </a:lnTo>
                  <a:lnTo>
                    <a:pt x="2295" y="3442"/>
                  </a:lnTo>
                  <a:lnTo>
                    <a:pt x="3059" y="5099"/>
                  </a:lnTo>
                  <a:lnTo>
                    <a:pt x="3824" y="6884"/>
                  </a:lnTo>
                  <a:lnTo>
                    <a:pt x="4334" y="8541"/>
                  </a:lnTo>
                  <a:lnTo>
                    <a:pt x="4716" y="10325"/>
                  </a:lnTo>
                  <a:lnTo>
                    <a:pt x="4716" y="11090"/>
                  </a:lnTo>
                  <a:lnTo>
                    <a:pt x="4716" y="11855"/>
                  </a:lnTo>
                  <a:lnTo>
                    <a:pt x="4844" y="11855"/>
                  </a:lnTo>
                  <a:lnTo>
                    <a:pt x="4844" y="11982"/>
                  </a:lnTo>
                  <a:lnTo>
                    <a:pt x="4971" y="11855"/>
                  </a:lnTo>
                  <a:lnTo>
                    <a:pt x="4971" y="11090"/>
                  </a:lnTo>
                  <a:lnTo>
                    <a:pt x="4971" y="10325"/>
                  </a:lnTo>
                  <a:lnTo>
                    <a:pt x="4589" y="8541"/>
                  </a:lnTo>
                  <a:lnTo>
                    <a:pt x="4079" y="6756"/>
                  </a:lnTo>
                  <a:lnTo>
                    <a:pt x="3314" y="4972"/>
                  </a:lnTo>
                  <a:lnTo>
                    <a:pt x="2550" y="3315"/>
                  </a:lnTo>
                  <a:lnTo>
                    <a:pt x="1657" y="1913"/>
                  </a:lnTo>
                  <a:lnTo>
                    <a:pt x="893" y="765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68" name="Google Shape;1091;p20"/>
            <p:cNvSpPr/>
            <p:nvPr/>
          </p:nvSpPr>
          <p:spPr>
            <a:xfrm>
              <a:off x="4128650" y="2513325"/>
              <a:ext cx="245375" cy="274075"/>
            </a:xfrm>
            <a:custGeom>
              <a:avLst/>
              <a:ahLst/>
              <a:rect l="l" t="t" r="r" b="b"/>
              <a:pathLst>
                <a:path w="9815" h="10963" extrusionOk="0">
                  <a:moveTo>
                    <a:pt x="8668" y="1"/>
                  </a:moveTo>
                  <a:lnTo>
                    <a:pt x="8158" y="128"/>
                  </a:lnTo>
                  <a:lnTo>
                    <a:pt x="7266" y="256"/>
                  </a:lnTo>
                  <a:lnTo>
                    <a:pt x="6119" y="638"/>
                  </a:lnTo>
                  <a:lnTo>
                    <a:pt x="5099" y="1148"/>
                  </a:lnTo>
                  <a:lnTo>
                    <a:pt x="4716" y="1276"/>
                  </a:lnTo>
                  <a:lnTo>
                    <a:pt x="4589" y="1531"/>
                  </a:lnTo>
                  <a:lnTo>
                    <a:pt x="4462" y="2168"/>
                  </a:lnTo>
                  <a:lnTo>
                    <a:pt x="4462" y="2805"/>
                  </a:lnTo>
                  <a:lnTo>
                    <a:pt x="4462" y="3570"/>
                  </a:lnTo>
                  <a:lnTo>
                    <a:pt x="4079" y="3188"/>
                  </a:lnTo>
                  <a:lnTo>
                    <a:pt x="3824" y="2805"/>
                  </a:lnTo>
                  <a:lnTo>
                    <a:pt x="3697" y="2295"/>
                  </a:lnTo>
                  <a:lnTo>
                    <a:pt x="3187" y="2295"/>
                  </a:lnTo>
                  <a:lnTo>
                    <a:pt x="2677" y="2550"/>
                  </a:lnTo>
                  <a:lnTo>
                    <a:pt x="2167" y="2933"/>
                  </a:lnTo>
                  <a:lnTo>
                    <a:pt x="1785" y="3315"/>
                  </a:lnTo>
                  <a:lnTo>
                    <a:pt x="1657" y="3697"/>
                  </a:lnTo>
                  <a:lnTo>
                    <a:pt x="1657" y="4080"/>
                  </a:lnTo>
                  <a:lnTo>
                    <a:pt x="1912" y="4462"/>
                  </a:lnTo>
                  <a:lnTo>
                    <a:pt x="2295" y="5227"/>
                  </a:lnTo>
                  <a:lnTo>
                    <a:pt x="2805" y="6119"/>
                  </a:lnTo>
                  <a:lnTo>
                    <a:pt x="2422" y="5864"/>
                  </a:lnTo>
                  <a:lnTo>
                    <a:pt x="1785" y="5354"/>
                  </a:lnTo>
                  <a:lnTo>
                    <a:pt x="1402" y="4845"/>
                  </a:lnTo>
                  <a:lnTo>
                    <a:pt x="1020" y="4207"/>
                  </a:lnTo>
                  <a:lnTo>
                    <a:pt x="383" y="5354"/>
                  </a:lnTo>
                  <a:lnTo>
                    <a:pt x="128" y="6502"/>
                  </a:lnTo>
                  <a:lnTo>
                    <a:pt x="0" y="7011"/>
                  </a:lnTo>
                  <a:lnTo>
                    <a:pt x="128" y="7649"/>
                  </a:lnTo>
                  <a:lnTo>
                    <a:pt x="255" y="8159"/>
                  </a:lnTo>
                  <a:lnTo>
                    <a:pt x="510" y="8796"/>
                  </a:lnTo>
                  <a:lnTo>
                    <a:pt x="893" y="9306"/>
                  </a:lnTo>
                  <a:lnTo>
                    <a:pt x="1530" y="9688"/>
                  </a:lnTo>
                  <a:lnTo>
                    <a:pt x="2167" y="9943"/>
                  </a:lnTo>
                  <a:lnTo>
                    <a:pt x="2805" y="9943"/>
                  </a:lnTo>
                  <a:lnTo>
                    <a:pt x="2932" y="10071"/>
                  </a:lnTo>
                  <a:lnTo>
                    <a:pt x="3442" y="10453"/>
                  </a:lnTo>
                  <a:lnTo>
                    <a:pt x="4207" y="10835"/>
                  </a:lnTo>
                  <a:lnTo>
                    <a:pt x="4844" y="10963"/>
                  </a:lnTo>
                  <a:lnTo>
                    <a:pt x="5609" y="10963"/>
                  </a:lnTo>
                  <a:lnTo>
                    <a:pt x="6373" y="10708"/>
                  </a:lnTo>
                  <a:lnTo>
                    <a:pt x="7011" y="10325"/>
                  </a:lnTo>
                  <a:lnTo>
                    <a:pt x="7648" y="9816"/>
                  </a:lnTo>
                  <a:lnTo>
                    <a:pt x="8031" y="9306"/>
                  </a:lnTo>
                  <a:lnTo>
                    <a:pt x="8158" y="9051"/>
                  </a:lnTo>
                  <a:lnTo>
                    <a:pt x="8158" y="8796"/>
                  </a:lnTo>
                  <a:lnTo>
                    <a:pt x="8031" y="8541"/>
                  </a:lnTo>
                  <a:lnTo>
                    <a:pt x="7903" y="8414"/>
                  </a:lnTo>
                  <a:lnTo>
                    <a:pt x="7393" y="8031"/>
                  </a:lnTo>
                  <a:lnTo>
                    <a:pt x="6883" y="7776"/>
                  </a:lnTo>
                  <a:lnTo>
                    <a:pt x="6373" y="7521"/>
                  </a:lnTo>
                  <a:lnTo>
                    <a:pt x="5736" y="7394"/>
                  </a:lnTo>
                  <a:lnTo>
                    <a:pt x="8031" y="7394"/>
                  </a:lnTo>
                  <a:lnTo>
                    <a:pt x="8923" y="7521"/>
                  </a:lnTo>
                  <a:lnTo>
                    <a:pt x="9178" y="7394"/>
                  </a:lnTo>
                  <a:lnTo>
                    <a:pt x="9433" y="7139"/>
                  </a:lnTo>
                  <a:lnTo>
                    <a:pt x="9688" y="6884"/>
                  </a:lnTo>
                  <a:lnTo>
                    <a:pt x="9815" y="6502"/>
                  </a:lnTo>
                  <a:lnTo>
                    <a:pt x="9815" y="5992"/>
                  </a:lnTo>
                  <a:lnTo>
                    <a:pt x="9815" y="5482"/>
                  </a:lnTo>
                  <a:lnTo>
                    <a:pt x="9688" y="5354"/>
                  </a:lnTo>
                  <a:lnTo>
                    <a:pt x="9050" y="5099"/>
                  </a:lnTo>
                  <a:lnTo>
                    <a:pt x="8031" y="4972"/>
                  </a:lnTo>
                  <a:lnTo>
                    <a:pt x="6628" y="5099"/>
                  </a:lnTo>
                  <a:lnTo>
                    <a:pt x="7393" y="4590"/>
                  </a:lnTo>
                  <a:lnTo>
                    <a:pt x="8413" y="4335"/>
                  </a:lnTo>
                  <a:lnTo>
                    <a:pt x="9688" y="4080"/>
                  </a:lnTo>
                  <a:lnTo>
                    <a:pt x="9688" y="3697"/>
                  </a:lnTo>
                  <a:lnTo>
                    <a:pt x="9688" y="2805"/>
                  </a:lnTo>
                  <a:lnTo>
                    <a:pt x="9433" y="893"/>
                  </a:lnTo>
                  <a:lnTo>
                    <a:pt x="9305" y="256"/>
                  </a:lnTo>
                  <a:lnTo>
                    <a:pt x="9050" y="1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69" name="Google Shape;1092;p20"/>
            <p:cNvSpPr/>
            <p:nvPr/>
          </p:nvSpPr>
          <p:spPr>
            <a:xfrm>
              <a:off x="4195575" y="2526075"/>
              <a:ext cx="146600" cy="245400"/>
            </a:xfrm>
            <a:custGeom>
              <a:avLst/>
              <a:ahLst/>
              <a:rect l="l" t="t" r="r" b="b"/>
              <a:pathLst>
                <a:path w="5864" h="9816" extrusionOk="0">
                  <a:moveTo>
                    <a:pt x="5736" y="1"/>
                  </a:moveTo>
                  <a:lnTo>
                    <a:pt x="4971" y="638"/>
                  </a:lnTo>
                  <a:lnTo>
                    <a:pt x="4206" y="1530"/>
                  </a:lnTo>
                  <a:lnTo>
                    <a:pt x="3187" y="2678"/>
                  </a:lnTo>
                  <a:lnTo>
                    <a:pt x="2294" y="3952"/>
                  </a:lnTo>
                  <a:lnTo>
                    <a:pt x="1530" y="5482"/>
                  </a:lnTo>
                  <a:lnTo>
                    <a:pt x="765" y="6884"/>
                  </a:lnTo>
                  <a:lnTo>
                    <a:pt x="255" y="8286"/>
                  </a:lnTo>
                  <a:lnTo>
                    <a:pt x="0" y="9688"/>
                  </a:lnTo>
                  <a:lnTo>
                    <a:pt x="128" y="9815"/>
                  </a:lnTo>
                  <a:lnTo>
                    <a:pt x="128" y="9688"/>
                  </a:lnTo>
                  <a:lnTo>
                    <a:pt x="382" y="8413"/>
                  </a:lnTo>
                  <a:lnTo>
                    <a:pt x="892" y="7011"/>
                  </a:lnTo>
                  <a:lnTo>
                    <a:pt x="1657" y="5482"/>
                  </a:lnTo>
                  <a:lnTo>
                    <a:pt x="2549" y="4080"/>
                  </a:lnTo>
                  <a:lnTo>
                    <a:pt x="3442" y="2805"/>
                  </a:lnTo>
                  <a:lnTo>
                    <a:pt x="4334" y="1658"/>
                  </a:lnTo>
                  <a:lnTo>
                    <a:pt x="5099" y="766"/>
                  </a:lnTo>
                  <a:lnTo>
                    <a:pt x="5863" y="256"/>
                  </a:lnTo>
                  <a:lnTo>
                    <a:pt x="5863" y="128"/>
                  </a:lnTo>
                  <a:lnTo>
                    <a:pt x="57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70" name="Google Shape;1093;p20"/>
            <p:cNvSpPr/>
            <p:nvPr/>
          </p:nvSpPr>
          <p:spPr>
            <a:xfrm>
              <a:off x="2200775" y="1652950"/>
              <a:ext cx="869950" cy="1022925"/>
            </a:xfrm>
            <a:custGeom>
              <a:avLst/>
              <a:ahLst/>
              <a:rect l="l" t="t" r="r" b="b"/>
              <a:pathLst>
                <a:path w="34798" h="40917" extrusionOk="0">
                  <a:moveTo>
                    <a:pt x="34033" y="1"/>
                  </a:moveTo>
                  <a:lnTo>
                    <a:pt x="0" y="19630"/>
                  </a:lnTo>
                  <a:lnTo>
                    <a:pt x="0" y="40534"/>
                  </a:lnTo>
                  <a:lnTo>
                    <a:pt x="765" y="40917"/>
                  </a:lnTo>
                  <a:lnTo>
                    <a:pt x="34798" y="21287"/>
                  </a:lnTo>
                  <a:lnTo>
                    <a:pt x="34798" y="511"/>
                  </a:lnTo>
                  <a:lnTo>
                    <a:pt x="34033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71" name="Google Shape;1094;p20"/>
            <p:cNvSpPr/>
            <p:nvPr/>
          </p:nvSpPr>
          <p:spPr>
            <a:xfrm>
              <a:off x="2200775" y="1652950"/>
              <a:ext cx="869950" cy="1022925"/>
            </a:xfrm>
            <a:custGeom>
              <a:avLst/>
              <a:ahLst/>
              <a:rect l="l" t="t" r="r" b="b"/>
              <a:pathLst>
                <a:path w="34798" h="40917" fill="none" extrusionOk="0">
                  <a:moveTo>
                    <a:pt x="34798" y="21287"/>
                  </a:moveTo>
                  <a:lnTo>
                    <a:pt x="34798" y="511"/>
                  </a:lnTo>
                  <a:lnTo>
                    <a:pt x="34033" y="1"/>
                  </a:lnTo>
                  <a:lnTo>
                    <a:pt x="0" y="19630"/>
                  </a:lnTo>
                  <a:lnTo>
                    <a:pt x="0" y="40534"/>
                  </a:lnTo>
                  <a:lnTo>
                    <a:pt x="765" y="40917"/>
                  </a:lnTo>
                  <a:lnTo>
                    <a:pt x="34798" y="21287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72" name="Google Shape;1095;p20"/>
            <p:cNvSpPr/>
            <p:nvPr/>
          </p:nvSpPr>
          <p:spPr>
            <a:xfrm>
              <a:off x="2219875" y="1665700"/>
              <a:ext cx="850850" cy="1010175"/>
            </a:xfrm>
            <a:custGeom>
              <a:avLst/>
              <a:ahLst/>
              <a:rect l="l" t="t" r="r" b="b"/>
              <a:pathLst>
                <a:path w="34034" h="40407" extrusionOk="0">
                  <a:moveTo>
                    <a:pt x="34034" y="1"/>
                  </a:moveTo>
                  <a:lnTo>
                    <a:pt x="1" y="19630"/>
                  </a:lnTo>
                  <a:lnTo>
                    <a:pt x="1" y="40407"/>
                  </a:lnTo>
                  <a:lnTo>
                    <a:pt x="34034" y="20777"/>
                  </a:lnTo>
                  <a:lnTo>
                    <a:pt x="34034" y="1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73" name="Google Shape;1096;p20"/>
            <p:cNvSpPr/>
            <p:nvPr/>
          </p:nvSpPr>
          <p:spPr>
            <a:xfrm>
              <a:off x="2219875" y="1665700"/>
              <a:ext cx="850850" cy="1010175"/>
            </a:xfrm>
            <a:custGeom>
              <a:avLst/>
              <a:ahLst/>
              <a:rect l="l" t="t" r="r" b="b"/>
              <a:pathLst>
                <a:path w="34034" h="40407" fill="none" extrusionOk="0">
                  <a:moveTo>
                    <a:pt x="1" y="40407"/>
                  </a:moveTo>
                  <a:lnTo>
                    <a:pt x="34034" y="20777"/>
                  </a:lnTo>
                  <a:lnTo>
                    <a:pt x="34034" y="1"/>
                  </a:lnTo>
                  <a:lnTo>
                    <a:pt x="1" y="19630"/>
                  </a:lnTo>
                  <a:lnTo>
                    <a:pt x="1" y="40407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74" name="Google Shape;1097;p20"/>
            <p:cNvSpPr/>
            <p:nvPr/>
          </p:nvSpPr>
          <p:spPr>
            <a:xfrm>
              <a:off x="2270875" y="1987550"/>
              <a:ext cx="748875" cy="602300"/>
            </a:xfrm>
            <a:custGeom>
              <a:avLst/>
              <a:ahLst/>
              <a:rect l="l" t="t" r="r" b="b"/>
              <a:pathLst>
                <a:path w="29955" h="24092" extrusionOk="0">
                  <a:moveTo>
                    <a:pt x="23454" y="0"/>
                  </a:moveTo>
                  <a:lnTo>
                    <a:pt x="18100" y="7138"/>
                  </a:lnTo>
                  <a:lnTo>
                    <a:pt x="19502" y="9050"/>
                  </a:lnTo>
                  <a:lnTo>
                    <a:pt x="10197" y="2932"/>
                  </a:lnTo>
                  <a:lnTo>
                    <a:pt x="0" y="17081"/>
                  </a:lnTo>
                  <a:lnTo>
                    <a:pt x="0" y="24091"/>
                  </a:lnTo>
                  <a:lnTo>
                    <a:pt x="29954" y="6756"/>
                  </a:lnTo>
                  <a:lnTo>
                    <a:pt x="29954" y="4462"/>
                  </a:lnTo>
                  <a:lnTo>
                    <a:pt x="23454" y="0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75" name="Google Shape;1098;p20"/>
            <p:cNvSpPr/>
            <p:nvPr/>
          </p:nvSpPr>
          <p:spPr>
            <a:xfrm>
              <a:off x="2270875" y="1987550"/>
              <a:ext cx="748875" cy="602300"/>
            </a:xfrm>
            <a:custGeom>
              <a:avLst/>
              <a:ahLst/>
              <a:rect l="l" t="t" r="r" b="b"/>
              <a:pathLst>
                <a:path w="29955" h="24092" fill="none" extrusionOk="0">
                  <a:moveTo>
                    <a:pt x="0" y="24091"/>
                  </a:moveTo>
                  <a:lnTo>
                    <a:pt x="29954" y="6756"/>
                  </a:lnTo>
                  <a:lnTo>
                    <a:pt x="29954" y="4462"/>
                  </a:lnTo>
                  <a:lnTo>
                    <a:pt x="23454" y="0"/>
                  </a:lnTo>
                  <a:lnTo>
                    <a:pt x="18100" y="7138"/>
                  </a:lnTo>
                  <a:lnTo>
                    <a:pt x="19502" y="9050"/>
                  </a:lnTo>
                  <a:lnTo>
                    <a:pt x="10197" y="2932"/>
                  </a:lnTo>
                  <a:lnTo>
                    <a:pt x="0" y="17081"/>
                  </a:lnTo>
                  <a:lnTo>
                    <a:pt x="0" y="24091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76" name="Google Shape;1099;p20"/>
            <p:cNvSpPr/>
            <p:nvPr/>
          </p:nvSpPr>
          <p:spPr>
            <a:xfrm>
              <a:off x="2685125" y="1946125"/>
              <a:ext cx="70125" cy="92425"/>
            </a:xfrm>
            <a:custGeom>
              <a:avLst/>
              <a:ahLst/>
              <a:rect l="l" t="t" r="r" b="b"/>
              <a:pathLst>
                <a:path w="2805" h="3697" extrusionOk="0">
                  <a:moveTo>
                    <a:pt x="1912" y="0"/>
                  </a:moveTo>
                  <a:lnTo>
                    <a:pt x="1403" y="128"/>
                  </a:lnTo>
                  <a:lnTo>
                    <a:pt x="893" y="638"/>
                  </a:lnTo>
                  <a:lnTo>
                    <a:pt x="383" y="1275"/>
                  </a:lnTo>
                  <a:lnTo>
                    <a:pt x="128" y="1912"/>
                  </a:lnTo>
                  <a:lnTo>
                    <a:pt x="0" y="2677"/>
                  </a:lnTo>
                  <a:lnTo>
                    <a:pt x="128" y="3187"/>
                  </a:lnTo>
                  <a:lnTo>
                    <a:pt x="383" y="3569"/>
                  </a:lnTo>
                  <a:lnTo>
                    <a:pt x="893" y="3697"/>
                  </a:lnTo>
                  <a:lnTo>
                    <a:pt x="1403" y="3442"/>
                  </a:lnTo>
                  <a:lnTo>
                    <a:pt x="1912" y="3060"/>
                  </a:lnTo>
                  <a:lnTo>
                    <a:pt x="2422" y="2422"/>
                  </a:lnTo>
                  <a:lnTo>
                    <a:pt x="2805" y="1657"/>
                  </a:lnTo>
                  <a:lnTo>
                    <a:pt x="2805" y="1020"/>
                  </a:lnTo>
                  <a:lnTo>
                    <a:pt x="2677" y="383"/>
                  </a:lnTo>
                  <a:lnTo>
                    <a:pt x="2422" y="0"/>
                  </a:lnTo>
                  <a:close/>
                </a:path>
              </a:pathLst>
            </a:custGeom>
            <a:solidFill>
              <a:srgbClr val="72B3A5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77" name="Google Shape;1100;p20"/>
            <p:cNvSpPr/>
            <p:nvPr/>
          </p:nvSpPr>
          <p:spPr>
            <a:xfrm>
              <a:off x="2685125" y="1946125"/>
              <a:ext cx="70125" cy="92425"/>
            </a:xfrm>
            <a:custGeom>
              <a:avLst/>
              <a:ahLst/>
              <a:rect l="l" t="t" r="r" b="b"/>
              <a:pathLst>
                <a:path w="2805" h="3697" fill="none" extrusionOk="0">
                  <a:moveTo>
                    <a:pt x="1403" y="128"/>
                  </a:moveTo>
                  <a:lnTo>
                    <a:pt x="1403" y="128"/>
                  </a:lnTo>
                  <a:lnTo>
                    <a:pt x="1912" y="0"/>
                  </a:lnTo>
                  <a:lnTo>
                    <a:pt x="2422" y="0"/>
                  </a:lnTo>
                  <a:lnTo>
                    <a:pt x="2677" y="383"/>
                  </a:lnTo>
                  <a:lnTo>
                    <a:pt x="2805" y="1020"/>
                  </a:lnTo>
                  <a:lnTo>
                    <a:pt x="2805" y="1020"/>
                  </a:lnTo>
                  <a:lnTo>
                    <a:pt x="2805" y="1657"/>
                  </a:lnTo>
                  <a:lnTo>
                    <a:pt x="2422" y="2422"/>
                  </a:lnTo>
                  <a:lnTo>
                    <a:pt x="1912" y="3060"/>
                  </a:lnTo>
                  <a:lnTo>
                    <a:pt x="1403" y="3442"/>
                  </a:lnTo>
                  <a:lnTo>
                    <a:pt x="1403" y="3442"/>
                  </a:lnTo>
                  <a:lnTo>
                    <a:pt x="893" y="3697"/>
                  </a:lnTo>
                  <a:lnTo>
                    <a:pt x="383" y="3569"/>
                  </a:lnTo>
                  <a:lnTo>
                    <a:pt x="128" y="3187"/>
                  </a:lnTo>
                  <a:lnTo>
                    <a:pt x="0" y="2677"/>
                  </a:lnTo>
                  <a:lnTo>
                    <a:pt x="0" y="2677"/>
                  </a:lnTo>
                  <a:lnTo>
                    <a:pt x="128" y="1912"/>
                  </a:lnTo>
                  <a:lnTo>
                    <a:pt x="383" y="1275"/>
                  </a:lnTo>
                  <a:lnTo>
                    <a:pt x="893" y="638"/>
                  </a:lnTo>
                  <a:lnTo>
                    <a:pt x="1403" y="128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78" name="Google Shape;1101;p20"/>
            <p:cNvSpPr/>
            <p:nvPr/>
          </p:nvSpPr>
          <p:spPr>
            <a:xfrm>
              <a:off x="2270875" y="1987550"/>
              <a:ext cx="748875" cy="602300"/>
            </a:xfrm>
            <a:custGeom>
              <a:avLst/>
              <a:ahLst/>
              <a:rect l="l" t="t" r="r" b="b"/>
              <a:pathLst>
                <a:path w="29955" h="24092" extrusionOk="0">
                  <a:moveTo>
                    <a:pt x="23454" y="0"/>
                  </a:moveTo>
                  <a:lnTo>
                    <a:pt x="18100" y="7138"/>
                  </a:lnTo>
                  <a:lnTo>
                    <a:pt x="19502" y="9050"/>
                  </a:lnTo>
                  <a:lnTo>
                    <a:pt x="10197" y="2932"/>
                  </a:lnTo>
                  <a:lnTo>
                    <a:pt x="0" y="17081"/>
                  </a:lnTo>
                  <a:lnTo>
                    <a:pt x="0" y="24091"/>
                  </a:lnTo>
                  <a:lnTo>
                    <a:pt x="29954" y="6756"/>
                  </a:lnTo>
                  <a:lnTo>
                    <a:pt x="29954" y="4462"/>
                  </a:lnTo>
                  <a:lnTo>
                    <a:pt x="23454" y="0"/>
                  </a:lnTo>
                  <a:close/>
                </a:path>
              </a:pathLst>
            </a:custGeom>
            <a:solidFill>
              <a:srgbClr val="D5E8E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79" name="Google Shape;1102;p20"/>
            <p:cNvSpPr/>
            <p:nvPr/>
          </p:nvSpPr>
          <p:spPr>
            <a:xfrm>
              <a:off x="2270875" y="1987550"/>
              <a:ext cx="748875" cy="602300"/>
            </a:xfrm>
            <a:custGeom>
              <a:avLst/>
              <a:ahLst/>
              <a:rect l="l" t="t" r="r" b="b"/>
              <a:pathLst>
                <a:path w="29955" h="24092" fill="none" extrusionOk="0">
                  <a:moveTo>
                    <a:pt x="23454" y="0"/>
                  </a:moveTo>
                  <a:lnTo>
                    <a:pt x="18100" y="7138"/>
                  </a:lnTo>
                  <a:lnTo>
                    <a:pt x="19502" y="9050"/>
                  </a:lnTo>
                  <a:lnTo>
                    <a:pt x="10197" y="2932"/>
                  </a:lnTo>
                  <a:lnTo>
                    <a:pt x="0" y="17081"/>
                  </a:lnTo>
                  <a:lnTo>
                    <a:pt x="0" y="24091"/>
                  </a:lnTo>
                  <a:lnTo>
                    <a:pt x="29954" y="6756"/>
                  </a:lnTo>
                  <a:lnTo>
                    <a:pt x="29954" y="4462"/>
                  </a:lnTo>
                  <a:lnTo>
                    <a:pt x="23454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80" name="Google Shape;1103;p20"/>
            <p:cNvSpPr/>
            <p:nvPr/>
          </p:nvSpPr>
          <p:spPr>
            <a:xfrm>
              <a:off x="2685125" y="1946125"/>
              <a:ext cx="70125" cy="92425"/>
            </a:xfrm>
            <a:custGeom>
              <a:avLst/>
              <a:ahLst/>
              <a:rect l="l" t="t" r="r" b="b"/>
              <a:pathLst>
                <a:path w="2805" h="3697" extrusionOk="0">
                  <a:moveTo>
                    <a:pt x="1785" y="0"/>
                  </a:moveTo>
                  <a:lnTo>
                    <a:pt x="1403" y="128"/>
                  </a:lnTo>
                  <a:lnTo>
                    <a:pt x="893" y="638"/>
                  </a:lnTo>
                  <a:lnTo>
                    <a:pt x="383" y="1275"/>
                  </a:lnTo>
                  <a:lnTo>
                    <a:pt x="128" y="1912"/>
                  </a:lnTo>
                  <a:lnTo>
                    <a:pt x="0" y="2677"/>
                  </a:lnTo>
                  <a:lnTo>
                    <a:pt x="0" y="3060"/>
                  </a:lnTo>
                  <a:lnTo>
                    <a:pt x="128" y="3442"/>
                  </a:lnTo>
                  <a:lnTo>
                    <a:pt x="383" y="3569"/>
                  </a:lnTo>
                  <a:lnTo>
                    <a:pt x="765" y="3697"/>
                  </a:lnTo>
                  <a:lnTo>
                    <a:pt x="1020" y="3697"/>
                  </a:lnTo>
                  <a:lnTo>
                    <a:pt x="1403" y="3442"/>
                  </a:lnTo>
                  <a:lnTo>
                    <a:pt x="1912" y="3060"/>
                  </a:lnTo>
                  <a:lnTo>
                    <a:pt x="2422" y="2422"/>
                  </a:lnTo>
                  <a:lnTo>
                    <a:pt x="2805" y="1657"/>
                  </a:lnTo>
                  <a:lnTo>
                    <a:pt x="2805" y="1020"/>
                  </a:lnTo>
                  <a:lnTo>
                    <a:pt x="2805" y="510"/>
                  </a:lnTo>
                  <a:lnTo>
                    <a:pt x="2677" y="255"/>
                  </a:lnTo>
                  <a:lnTo>
                    <a:pt x="2422" y="0"/>
                  </a:lnTo>
                  <a:close/>
                </a:path>
              </a:pathLst>
            </a:custGeom>
            <a:solidFill>
              <a:srgbClr val="D5E8E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81" name="Google Shape;1104;p20"/>
            <p:cNvSpPr/>
            <p:nvPr/>
          </p:nvSpPr>
          <p:spPr>
            <a:xfrm>
              <a:off x="2685125" y="1946125"/>
              <a:ext cx="70125" cy="92425"/>
            </a:xfrm>
            <a:custGeom>
              <a:avLst/>
              <a:ahLst/>
              <a:rect l="l" t="t" r="r" b="b"/>
              <a:pathLst>
                <a:path w="2805" h="3697" fill="none" extrusionOk="0">
                  <a:moveTo>
                    <a:pt x="2040" y="0"/>
                  </a:moveTo>
                  <a:lnTo>
                    <a:pt x="2040" y="0"/>
                  </a:lnTo>
                  <a:lnTo>
                    <a:pt x="1785" y="0"/>
                  </a:lnTo>
                  <a:lnTo>
                    <a:pt x="1403" y="128"/>
                  </a:lnTo>
                  <a:lnTo>
                    <a:pt x="1403" y="128"/>
                  </a:lnTo>
                  <a:lnTo>
                    <a:pt x="893" y="638"/>
                  </a:lnTo>
                  <a:lnTo>
                    <a:pt x="383" y="1275"/>
                  </a:lnTo>
                  <a:lnTo>
                    <a:pt x="128" y="1912"/>
                  </a:lnTo>
                  <a:lnTo>
                    <a:pt x="0" y="2677"/>
                  </a:lnTo>
                  <a:lnTo>
                    <a:pt x="0" y="2677"/>
                  </a:lnTo>
                  <a:lnTo>
                    <a:pt x="0" y="3060"/>
                  </a:lnTo>
                  <a:lnTo>
                    <a:pt x="128" y="3442"/>
                  </a:lnTo>
                  <a:lnTo>
                    <a:pt x="383" y="3569"/>
                  </a:lnTo>
                  <a:lnTo>
                    <a:pt x="765" y="3697"/>
                  </a:lnTo>
                  <a:lnTo>
                    <a:pt x="765" y="3697"/>
                  </a:lnTo>
                  <a:lnTo>
                    <a:pt x="1020" y="3697"/>
                  </a:lnTo>
                  <a:lnTo>
                    <a:pt x="1403" y="3442"/>
                  </a:lnTo>
                  <a:lnTo>
                    <a:pt x="1403" y="3442"/>
                  </a:lnTo>
                  <a:lnTo>
                    <a:pt x="1912" y="3060"/>
                  </a:lnTo>
                  <a:lnTo>
                    <a:pt x="2422" y="2422"/>
                  </a:lnTo>
                  <a:lnTo>
                    <a:pt x="2805" y="1657"/>
                  </a:lnTo>
                  <a:lnTo>
                    <a:pt x="2805" y="1020"/>
                  </a:lnTo>
                  <a:lnTo>
                    <a:pt x="2805" y="1020"/>
                  </a:lnTo>
                  <a:lnTo>
                    <a:pt x="2805" y="510"/>
                  </a:lnTo>
                  <a:lnTo>
                    <a:pt x="2677" y="255"/>
                  </a:lnTo>
                  <a:lnTo>
                    <a:pt x="2422" y="0"/>
                  </a:lnTo>
                  <a:lnTo>
                    <a:pt x="2040" y="0"/>
                  </a:lnTo>
                </a:path>
              </a:pathLst>
            </a:custGeom>
            <a:noFill/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49582" name="Google Shape;1105;p20"/>
          <p:cNvSpPr/>
          <p:nvPr/>
        </p:nvSpPr>
        <p:spPr>
          <a:xfrm>
            <a:off x="4227924" y="1761612"/>
            <a:ext cx="2250763" cy="1523960"/>
          </a:xfrm>
          <a:prstGeom prst="rect"/>
          <a:noFill/>
          <a:ln>
            <a:noFill/>
          </a:ln>
        </p:spPr>
        <p:txBody>
          <a:bodyPr anchor="ctr" anchorCtr="0" bIns="91425" lIns="270000" rIns="274300" spcFirstLastPara="1" tIns="91425" wrap="square">
            <a:noAutofit/>
          </a:bodyPr>
          <a:p>
            <a:pPr algn="r" indent="0" lvl="0" marL="0" marR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dirty="0" sz="1200" lang="en" smtClean="0">
                <a:latin typeface="Roboto"/>
                <a:ea typeface="Roboto"/>
                <a:cs typeface="Roboto"/>
                <a:sym typeface="Roboto"/>
              </a:rPr>
              <a:t>Gullar tabiatning go‘zalligi bo‘lib, ular nafaqat ko‘zni quvontiradi, balki hasharotlarni jalb qilib o‘simliklar ko‘payishiga yordam beradi.</a:t>
            </a:r>
            <a:endParaRPr dirty="0"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9583" name="Google Shape;1106;p20"/>
          <p:cNvSpPr/>
          <p:nvPr/>
        </p:nvSpPr>
        <p:spPr>
          <a:xfrm>
            <a:off x="6027852" y="3805931"/>
            <a:ext cx="2574386" cy="1199655"/>
          </a:xfrm>
          <a:prstGeom prst="rect"/>
          <a:noFill/>
          <a:ln>
            <a:noFill/>
          </a:ln>
        </p:spPr>
        <p:txBody>
          <a:bodyPr anchor="ctr" anchorCtr="0" bIns="91425" lIns="274300" rIns="274300" spcFirstLastPara="1" tIns="91425" wrap="square">
            <a:noAutofit/>
          </a:bodyPr>
          <a:p>
            <a:pPr algn="r" indent="0" lvl="0" marL="0" marR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dirty="0" sz="1200" lang="en" smtClean="0">
                <a:latin typeface="Roboto"/>
                <a:ea typeface="Roboto"/>
                <a:cs typeface="Roboto"/>
                <a:sym typeface="Roboto"/>
              </a:rPr>
              <a:t>Mevalar sog‘lom rivojlanish uchun kerakli vitaminlarga boy bo‘lib, ular bolalar organizmi uchun foydali hamda mazali oziq-ovqat hisoblanadi.</a:t>
            </a:r>
            <a:endParaRPr dirty="0"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9584" name="Google Shape;1107;p20"/>
          <p:cNvSpPr/>
          <p:nvPr/>
        </p:nvSpPr>
        <p:spPr>
          <a:xfrm>
            <a:off x="6747803" y="1761612"/>
            <a:ext cx="2269588" cy="1380963"/>
          </a:xfrm>
          <a:prstGeom prst="rect"/>
          <a:noFill/>
          <a:ln>
            <a:noFill/>
          </a:ln>
        </p:spPr>
        <p:txBody>
          <a:bodyPr anchor="ctr" anchorCtr="0" bIns="91425" lIns="90000" rIns="274300" spcFirstLastPara="1" tIns="91425" wrap="square">
            <a:noAutofit/>
          </a:bodyPr>
          <a:p>
            <a:pPr algn="r" indent="0" lvl="0" marL="0" marR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dirty="0" sz="1200" lang="en" smtClean="0">
                <a:latin typeface="Roboto"/>
                <a:ea typeface="Roboto"/>
                <a:cs typeface="Roboto"/>
                <a:sym typeface="Roboto"/>
              </a:rPr>
              <a:t>Gul va mevalar orqali o‘quvchilar tabiatni sevish, uni asrash va o‘simliklar hayotidagi muhim vazifalarni tushunib olishlari mumkin bo‘ladi.</a:t>
            </a:r>
            <a:endParaRPr dirty="0"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9585" name="Google Shape;1113;p20"/>
          <p:cNvSpPr/>
          <p:nvPr/>
        </p:nvSpPr>
        <p:spPr>
          <a:xfrm>
            <a:off x="7678447" y="1258320"/>
            <a:ext cx="408300" cy="408300"/>
          </a:xfrm>
          <a:prstGeom prst="ellipse"/>
          <a:solidFill>
            <a:schemeClr val="accent3"/>
          </a:solidFill>
          <a:ln>
            <a:noFill/>
          </a:ln>
        </p:spPr>
        <p:txBody>
          <a:bodyPr anchor="ctr" anchorCtr="0" bIns="91425" lIns="0" rIns="0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sz="1200" lang="en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02</a:t>
            </a:r>
            <a:endParaRPr b="1" sz="160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49586" name="Google Shape;1114;p20"/>
          <p:cNvSpPr/>
          <p:nvPr/>
        </p:nvSpPr>
        <p:spPr>
          <a:xfrm>
            <a:off x="5231412" y="1275550"/>
            <a:ext cx="408300" cy="408300"/>
          </a:xfrm>
          <a:prstGeom prst="ellipse"/>
          <a:solidFill>
            <a:schemeClr val="accent1"/>
          </a:solidFill>
          <a:ln>
            <a:noFill/>
          </a:ln>
        </p:spPr>
        <p:txBody>
          <a:bodyPr anchor="ctr" anchorCtr="0" bIns="91425" lIns="0" rIns="0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dirty="0" sz="1200" lang="en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01</a:t>
            </a:r>
            <a:endParaRPr b="1" dirty="0" sz="160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49587" name="Google Shape;1115;p20"/>
          <p:cNvSpPr/>
          <p:nvPr/>
        </p:nvSpPr>
        <p:spPr>
          <a:xfrm>
            <a:off x="7110895" y="3296911"/>
            <a:ext cx="408300" cy="408300"/>
          </a:xfrm>
          <a:prstGeom prst="ellipse"/>
          <a:solidFill>
            <a:schemeClr val="accent4"/>
          </a:solidFill>
          <a:ln>
            <a:noFill/>
          </a:ln>
        </p:spPr>
        <p:txBody>
          <a:bodyPr anchor="ctr" anchorCtr="0" bIns="91425" lIns="0" rIns="0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sz="1200" lang="en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03</a:t>
            </a:r>
            <a:endParaRPr b="1" sz="160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90" name="Google Shape;1121;p21"/>
          <p:cNvSpPr/>
          <p:nvPr/>
        </p:nvSpPr>
        <p:spPr>
          <a:xfrm>
            <a:off x="3066150" y="1659888"/>
            <a:ext cx="3011700" cy="3011700"/>
          </a:xfrm>
          <a:prstGeom prst="ellipse"/>
          <a:noFill/>
          <a:ln w="9525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9591" name="Google Shape;1122;p21"/>
          <p:cNvSpPr txBox="1">
            <a:spLocks noGrp="1"/>
          </p:cNvSpPr>
          <p:nvPr>
            <p:ph type="title"/>
          </p:nvPr>
        </p:nvSpPr>
        <p:spPr>
          <a:xfrm>
            <a:off x="476132" y="222508"/>
            <a:ext cx="8229600" cy="4815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1200" lang="en" smtClean="0">
                <a:solidFill>
                  <a:schemeClr val="dk1"/>
                </a:solidFill>
              </a:rPr>
              <a:t>Oʻsimliklar qaerda oʻsadi?</a:t>
            </a:r>
            <a:endParaRPr dirty="0" sz="1800">
              <a:solidFill>
                <a:schemeClr val="dk1"/>
              </a:solidFill>
            </a:endParaRPr>
          </a:p>
        </p:txBody>
      </p:sp>
      <p:sp>
        <p:nvSpPr>
          <p:cNvPr id="1049592" name="Google Shape;1123;p21"/>
          <p:cNvSpPr/>
          <p:nvPr/>
        </p:nvSpPr>
        <p:spPr>
          <a:xfrm>
            <a:off x="4135993" y="2770702"/>
            <a:ext cx="21" cy="21"/>
          </a:xfrm>
          <a:custGeom>
            <a:avLst/>
            <a:ah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close/>
              </a:path>
            </a:pathLst>
          </a:custGeom>
          <a:solidFill>
            <a:srgbClr val="AC38C4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9593" name="Google Shape;1125;p21"/>
          <p:cNvSpPr/>
          <p:nvPr/>
        </p:nvSpPr>
        <p:spPr>
          <a:xfrm>
            <a:off x="-3993" y="2687589"/>
            <a:ext cx="512776" cy="513898"/>
          </a:xfrm>
          <a:custGeom>
            <a:avLst/>
            <a:ahLst/>
            <a:rect l="l" t="t" r="r" b="b"/>
            <a:pathLst>
              <a:path w="25610" h="25650" extrusionOk="0">
                <a:moveTo>
                  <a:pt x="25610" y="12825"/>
                </a:moveTo>
                <a:cubicBezTo>
                  <a:pt x="25610" y="19882"/>
                  <a:pt x="19883" y="25649"/>
                  <a:pt x="12785" y="25649"/>
                </a:cubicBezTo>
                <a:cubicBezTo>
                  <a:pt x="5727" y="25649"/>
                  <a:pt x="1" y="19882"/>
                  <a:pt x="1" y="12825"/>
                </a:cubicBezTo>
                <a:cubicBezTo>
                  <a:pt x="1" y="5727"/>
                  <a:pt x="5727" y="0"/>
                  <a:pt x="12785" y="0"/>
                </a:cubicBezTo>
                <a:cubicBezTo>
                  <a:pt x="19883" y="0"/>
                  <a:pt x="25610" y="5727"/>
                  <a:pt x="25610" y="12825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sz="1200" lang="en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01</a:t>
            </a:r>
            <a:endParaRPr sz="2200">
              <a:solidFill>
                <a:schemeClr val="lt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049594" name="Google Shape;1128;p21"/>
          <p:cNvSpPr/>
          <p:nvPr/>
        </p:nvSpPr>
        <p:spPr>
          <a:xfrm>
            <a:off x="8459738" y="1772913"/>
            <a:ext cx="512776" cy="513898"/>
          </a:xfrm>
          <a:custGeom>
            <a:avLst/>
            <a:ahLst/>
            <a:rect l="l" t="t" r="r" b="b"/>
            <a:pathLst>
              <a:path w="25610" h="25650" extrusionOk="0">
                <a:moveTo>
                  <a:pt x="25610" y="12825"/>
                </a:moveTo>
                <a:cubicBezTo>
                  <a:pt x="25610" y="19923"/>
                  <a:pt x="19883" y="25649"/>
                  <a:pt x="12785" y="25649"/>
                </a:cubicBezTo>
                <a:cubicBezTo>
                  <a:pt x="5728" y="25649"/>
                  <a:pt x="1" y="19923"/>
                  <a:pt x="1" y="12825"/>
                </a:cubicBezTo>
                <a:cubicBezTo>
                  <a:pt x="1" y="5767"/>
                  <a:pt x="5728" y="0"/>
                  <a:pt x="12785" y="0"/>
                </a:cubicBezTo>
                <a:cubicBezTo>
                  <a:pt x="19883" y="0"/>
                  <a:pt x="25610" y="5767"/>
                  <a:pt x="25610" y="12825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sz="1200" lang="en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02</a:t>
            </a:r>
            <a:endParaRPr sz="2200">
              <a:solidFill>
                <a:schemeClr val="lt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049595" name="Google Shape;1134;p21"/>
          <p:cNvSpPr/>
          <p:nvPr/>
        </p:nvSpPr>
        <p:spPr>
          <a:xfrm>
            <a:off x="8511338" y="3837216"/>
            <a:ext cx="513577" cy="513096"/>
          </a:xfrm>
          <a:custGeom>
            <a:avLst/>
            <a:ahLst/>
            <a:rect l="l" t="t" r="r" b="b"/>
            <a:pathLst>
              <a:path w="25650" h="25610" extrusionOk="0">
                <a:moveTo>
                  <a:pt x="25650" y="12826"/>
                </a:moveTo>
                <a:cubicBezTo>
                  <a:pt x="25650" y="19883"/>
                  <a:pt x="19882" y="25610"/>
                  <a:pt x="12825" y="25610"/>
                </a:cubicBezTo>
                <a:cubicBezTo>
                  <a:pt x="5767" y="25610"/>
                  <a:pt x="0" y="19883"/>
                  <a:pt x="0" y="12826"/>
                </a:cubicBezTo>
                <a:cubicBezTo>
                  <a:pt x="0" y="5728"/>
                  <a:pt x="5767" y="1"/>
                  <a:pt x="12825" y="1"/>
                </a:cubicBezTo>
                <a:cubicBezTo>
                  <a:pt x="19882" y="1"/>
                  <a:pt x="25650" y="5728"/>
                  <a:pt x="25650" y="12826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sz="1200" lang="en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04</a:t>
            </a:r>
            <a:endParaRPr sz="2200">
              <a:solidFill>
                <a:schemeClr val="lt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grpSp>
        <p:nvGrpSpPr>
          <p:cNvPr id="54" name="Google Shape;1136;p21"/>
          <p:cNvGrpSpPr/>
          <p:nvPr/>
        </p:nvGrpSpPr>
        <p:grpSpPr>
          <a:xfrm>
            <a:off x="3225261" y="1192818"/>
            <a:ext cx="2569707" cy="3386642"/>
            <a:chOff x="1599888" y="1127988"/>
            <a:chExt cx="2368394" cy="3121329"/>
          </a:xfrm>
        </p:grpSpPr>
        <p:grpSp>
          <p:nvGrpSpPr>
            <p:cNvPr id="55" name="Google Shape;1137;p21"/>
            <p:cNvGrpSpPr/>
            <p:nvPr/>
          </p:nvGrpSpPr>
          <p:grpSpPr>
            <a:xfrm>
              <a:off x="1599888" y="1127988"/>
              <a:ext cx="2368394" cy="3121329"/>
              <a:chOff x="1599888" y="1127988"/>
              <a:chExt cx="2368394" cy="3121329"/>
            </a:xfrm>
          </p:grpSpPr>
          <p:sp>
            <p:nvSpPr>
              <p:cNvPr id="1049596" name="Google Shape;1138;p21"/>
              <p:cNvSpPr/>
              <p:nvPr/>
            </p:nvSpPr>
            <p:spPr>
              <a:xfrm>
                <a:off x="3657155" y="1828585"/>
                <a:ext cx="311126" cy="1456114"/>
              </a:xfrm>
              <a:custGeom>
                <a:avLst/>
                <a:ahLst/>
                <a:rect l="l" t="t" r="r" b="b"/>
                <a:pathLst>
                  <a:path w="5171" h="24201" extrusionOk="0">
                    <a:moveTo>
                      <a:pt x="5171" y="1"/>
                    </a:moveTo>
                    <a:lnTo>
                      <a:pt x="1" y="2911"/>
                    </a:lnTo>
                    <a:lnTo>
                      <a:pt x="1" y="24200"/>
                    </a:lnTo>
                    <a:lnTo>
                      <a:pt x="5171" y="21289"/>
                    </a:lnTo>
                    <a:lnTo>
                      <a:pt x="5171" y="1"/>
                    </a:lnTo>
                    <a:close/>
                  </a:path>
                </a:pathLst>
              </a:custGeom>
              <a:solidFill>
                <a:srgbClr val="1985A1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597" name="Google Shape;1139;p21"/>
              <p:cNvSpPr/>
              <p:nvPr/>
            </p:nvSpPr>
            <p:spPr>
              <a:xfrm>
                <a:off x="3421898" y="1896575"/>
                <a:ext cx="235315" cy="1388124"/>
              </a:xfrm>
              <a:custGeom>
                <a:avLst/>
                <a:ahLst/>
                <a:rect l="l" t="t" r="r" b="b"/>
                <a:pathLst>
                  <a:path w="3911" h="23071" extrusionOk="0">
                    <a:moveTo>
                      <a:pt x="1" y="0"/>
                    </a:moveTo>
                    <a:lnTo>
                      <a:pt x="1" y="21289"/>
                    </a:lnTo>
                    <a:lnTo>
                      <a:pt x="3911" y="23070"/>
                    </a:lnTo>
                    <a:lnTo>
                      <a:pt x="3911" y="178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7768C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598" name="Google Shape;1140;p21"/>
              <p:cNvSpPr/>
              <p:nvPr/>
            </p:nvSpPr>
            <p:spPr>
              <a:xfrm>
                <a:off x="3421898" y="1721426"/>
                <a:ext cx="546381" cy="282366"/>
              </a:xfrm>
              <a:custGeom>
                <a:avLst/>
                <a:ahLst/>
                <a:rect l="l" t="t" r="r" b="b"/>
                <a:pathLst>
                  <a:path w="9081" h="4693" extrusionOk="0">
                    <a:moveTo>
                      <a:pt x="5171" y="0"/>
                    </a:moveTo>
                    <a:lnTo>
                      <a:pt x="1" y="2911"/>
                    </a:lnTo>
                    <a:lnTo>
                      <a:pt x="3911" y="4692"/>
                    </a:lnTo>
                    <a:lnTo>
                      <a:pt x="9081" y="1782"/>
                    </a:lnTo>
                    <a:lnTo>
                      <a:pt x="5171" y="0"/>
                    </a:lnTo>
                    <a:close/>
                  </a:path>
                </a:pathLst>
              </a:custGeom>
              <a:solidFill>
                <a:srgbClr val="62ACD7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599" name="Google Shape;1141;p21"/>
              <p:cNvSpPr/>
              <p:nvPr/>
            </p:nvSpPr>
            <p:spPr>
              <a:xfrm>
                <a:off x="3014079" y="2733093"/>
                <a:ext cx="235375" cy="781636"/>
              </a:xfrm>
              <a:custGeom>
                <a:avLst/>
                <a:ahLst/>
                <a:rect l="l" t="t" r="r" b="b"/>
                <a:pathLst>
                  <a:path w="3912" h="12991" extrusionOk="0">
                    <a:moveTo>
                      <a:pt x="1" y="0"/>
                    </a:moveTo>
                    <a:lnTo>
                      <a:pt x="1" y="11209"/>
                    </a:lnTo>
                    <a:lnTo>
                      <a:pt x="3911" y="12991"/>
                    </a:lnTo>
                    <a:lnTo>
                      <a:pt x="3911" y="178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5FA7A4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00" name="Google Shape;1142;p21"/>
              <p:cNvSpPr/>
              <p:nvPr/>
            </p:nvSpPr>
            <p:spPr>
              <a:xfrm>
                <a:off x="3014079" y="2555296"/>
                <a:ext cx="546441" cy="285013"/>
              </a:xfrm>
              <a:custGeom>
                <a:avLst/>
                <a:ahLst/>
                <a:rect l="l" t="t" r="r" b="b"/>
                <a:pathLst>
                  <a:path w="9082" h="4737" extrusionOk="0">
                    <a:moveTo>
                      <a:pt x="5128" y="1"/>
                    </a:moveTo>
                    <a:lnTo>
                      <a:pt x="1" y="2955"/>
                    </a:lnTo>
                    <a:lnTo>
                      <a:pt x="3911" y="4736"/>
                    </a:lnTo>
                    <a:lnTo>
                      <a:pt x="9081" y="1782"/>
                    </a:lnTo>
                    <a:lnTo>
                      <a:pt x="5128" y="1"/>
                    </a:lnTo>
                    <a:close/>
                  </a:path>
                </a:pathLst>
              </a:custGeom>
              <a:solidFill>
                <a:srgbClr val="9BCDC8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01" name="Google Shape;1143;p21"/>
              <p:cNvSpPr/>
              <p:nvPr/>
            </p:nvSpPr>
            <p:spPr>
              <a:xfrm>
                <a:off x="2820638" y="2435080"/>
                <a:ext cx="311126" cy="1328017"/>
              </a:xfrm>
              <a:custGeom>
                <a:avLst/>
                <a:ahLst/>
                <a:rect l="l" t="t" r="r" b="b"/>
                <a:pathLst>
                  <a:path w="5171" h="22072" extrusionOk="0">
                    <a:moveTo>
                      <a:pt x="5171" y="0"/>
                    </a:moveTo>
                    <a:lnTo>
                      <a:pt x="1" y="2955"/>
                    </a:lnTo>
                    <a:lnTo>
                      <a:pt x="1" y="22071"/>
                    </a:lnTo>
                    <a:lnTo>
                      <a:pt x="5171" y="19160"/>
                    </a:lnTo>
                    <a:lnTo>
                      <a:pt x="5171" y="0"/>
                    </a:lnTo>
                    <a:close/>
                  </a:path>
                </a:pathLst>
              </a:custGeom>
              <a:solidFill>
                <a:srgbClr val="75A361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02" name="Google Shape;1144;p21"/>
              <p:cNvSpPr/>
              <p:nvPr/>
            </p:nvSpPr>
            <p:spPr>
              <a:xfrm>
                <a:off x="2585381" y="2505657"/>
                <a:ext cx="235315" cy="1257441"/>
              </a:xfrm>
              <a:custGeom>
                <a:avLst/>
                <a:ahLst/>
                <a:rect l="l" t="t" r="r" b="b"/>
                <a:pathLst>
                  <a:path w="3911" h="20899" extrusionOk="0">
                    <a:moveTo>
                      <a:pt x="1" y="0"/>
                    </a:moveTo>
                    <a:lnTo>
                      <a:pt x="1" y="19117"/>
                    </a:lnTo>
                    <a:lnTo>
                      <a:pt x="3911" y="20898"/>
                    </a:lnTo>
                    <a:lnTo>
                      <a:pt x="3911" y="178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6F995C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03" name="Google Shape;1145;p21"/>
              <p:cNvSpPr/>
              <p:nvPr/>
            </p:nvSpPr>
            <p:spPr>
              <a:xfrm>
                <a:off x="2585381" y="2327860"/>
                <a:ext cx="546381" cy="285013"/>
              </a:xfrm>
              <a:custGeom>
                <a:avLst/>
                <a:ahLst/>
                <a:rect l="l" t="t" r="r" b="b"/>
                <a:pathLst>
                  <a:path w="9081" h="4737" extrusionOk="0">
                    <a:moveTo>
                      <a:pt x="5127" y="1"/>
                    </a:moveTo>
                    <a:lnTo>
                      <a:pt x="1" y="2955"/>
                    </a:lnTo>
                    <a:lnTo>
                      <a:pt x="3911" y="4737"/>
                    </a:lnTo>
                    <a:lnTo>
                      <a:pt x="9081" y="1782"/>
                    </a:lnTo>
                    <a:lnTo>
                      <a:pt x="5127" y="1"/>
                    </a:lnTo>
                    <a:close/>
                  </a:path>
                </a:pathLst>
              </a:custGeom>
              <a:solidFill>
                <a:srgbClr val="9DC44D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04" name="Google Shape;1146;p21"/>
              <p:cNvSpPr/>
              <p:nvPr/>
            </p:nvSpPr>
            <p:spPr>
              <a:xfrm>
                <a:off x="2381471" y="2116129"/>
                <a:ext cx="311126" cy="1890042"/>
              </a:xfrm>
              <a:custGeom>
                <a:avLst/>
                <a:ahLst/>
                <a:rect l="l" t="t" r="r" b="b"/>
                <a:pathLst>
                  <a:path w="5171" h="31413" extrusionOk="0">
                    <a:moveTo>
                      <a:pt x="5171" y="1"/>
                    </a:moveTo>
                    <a:lnTo>
                      <a:pt x="1" y="2912"/>
                    </a:lnTo>
                    <a:lnTo>
                      <a:pt x="1" y="31413"/>
                    </a:lnTo>
                    <a:lnTo>
                      <a:pt x="5171" y="28502"/>
                    </a:lnTo>
                    <a:lnTo>
                      <a:pt x="5171" y="1"/>
                    </a:lnTo>
                    <a:close/>
                  </a:path>
                </a:pathLst>
              </a:custGeom>
              <a:solidFill>
                <a:srgbClr val="D1C12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05" name="Google Shape;1147;p21"/>
              <p:cNvSpPr/>
              <p:nvPr/>
            </p:nvSpPr>
            <p:spPr>
              <a:xfrm>
                <a:off x="2146214" y="2184119"/>
                <a:ext cx="235315" cy="1822052"/>
              </a:xfrm>
              <a:custGeom>
                <a:avLst/>
                <a:ahLst/>
                <a:rect l="l" t="t" r="r" b="b"/>
                <a:pathLst>
                  <a:path w="3911" h="30283" extrusionOk="0">
                    <a:moveTo>
                      <a:pt x="1" y="0"/>
                    </a:moveTo>
                    <a:lnTo>
                      <a:pt x="1" y="28501"/>
                    </a:lnTo>
                    <a:lnTo>
                      <a:pt x="3911" y="30283"/>
                    </a:lnTo>
                    <a:lnTo>
                      <a:pt x="3911" y="178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BFAC1F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06" name="Google Shape;1148;p21"/>
              <p:cNvSpPr/>
              <p:nvPr/>
            </p:nvSpPr>
            <p:spPr>
              <a:xfrm>
                <a:off x="2146214" y="2008969"/>
                <a:ext cx="546381" cy="282366"/>
              </a:xfrm>
              <a:custGeom>
                <a:avLst/>
                <a:ahLst/>
                <a:rect l="l" t="t" r="r" b="b"/>
                <a:pathLst>
                  <a:path w="9081" h="4693" extrusionOk="0">
                    <a:moveTo>
                      <a:pt x="5171" y="0"/>
                    </a:moveTo>
                    <a:lnTo>
                      <a:pt x="1" y="2911"/>
                    </a:lnTo>
                    <a:lnTo>
                      <a:pt x="3911" y="4693"/>
                    </a:lnTo>
                    <a:lnTo>
                      <a:pt x="9081" y="1782"/>
                    </a:lnTo>
                    <a:lnTo>
                      <a:pt x="5171" y="0"/>
                    </a:lnTo>
                    <a:close/>
                  </a:path>
                </a:pathLst>
              </a:custGeom>
              <a:solidFill>
                <a:srgbClr val="F2D27D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07" name="Google Shape;1149;p21"/>
              <p:cNvSpPr/>
              <p:nvPr/>
            </p:nvSpPr>
            <p:spPr>
              <a:xfrm>
                <a:off x="1942304" y="3046749"/>
                <a:ext cx="311126" cy="1202568"/>
              </a:xfrm>
              <a:custGeom>
                <a:avLst/>
                <a:ahLst/>
                <a:rect l="l" t="t" r="r" b="b"/>
                <a:pathLst>
                  <a:path w="5171" h="19987" extrusionOk="0">
                    <a:moveTo>
                      <a:pt x="5171" y="1"/>
                    </a:moveTo>
                    <a:lnTo>
                      <a:pt x="1" y="2912"/>
                    </a:lnTo>
                    <a:lnTo>
                      <a:pt x="1" y="19986"/>
                    </a:lnTo>
                    <a:lnTo>
                      <a:pt x="5171" y="17075"/>
                    </a:lnTo>
                    <a:lnTo>
                      <a:pt x="5171" y="1"/>
                    </a:lnTo>
                    <a:close/>
                  </a:path>
                </a:pathLst>
              </a:custGeom>
              <a:solidFill>
                <a:srgbClr val="FFD00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08" name="Google Shape;1150;p21"/>
              <p:cNvSpPr/>
              <p:nvPr/>
            </p:nvSpPr>
            <p:spPr>
              <a:xfrm>
                <a:off x="1707047" y="3114739"/>
                <a:ext cx="235315" cy="1134579"/>
              </a:xfrm>
              <a:custGeom>
                <a:avLst/>
                <a:ahLst/>
                <a:rect l="l" t="t" r="r" b="b"/>
                <a:pathLst>
                  <a:path w="3911" h="18857" extrusionOk="0">
                    <a:moveTo>
                      <a:pt x="0" y="0"/>
                    </a:moveTo>
                    <a:lnTo>
                      <a:pt x="0" y="17075"/>
                    </a:lnTo>
                    <a:lnTo>
                      <a:pt x="3911" y="18856"/>
                    </a:lnTo>
                    <a:lnTo>
                      <a:pt x="3911" y="17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5B900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09" name="Google Shape;1151;p21"/>
              <p:cNvSpPr/>
              <p:nvPr/>
            </p:nvSpPr>
            <p:spPr>
              <a:xfrm>
                <a:off x="1707047" y="2939590"/>
                <a:ext cx="546381" cy="282366"/>
              </a:xfrm>
              <a:custGeom>
                <a:avLst/>
                <a:ahLst/>
                <a:rect l="l" t="t" r="r" b="b"/>
                <a:pathLst>
                  <a:path w="9081" h="4693" extrusionOk="0">
                    <a:moveTo>
                      <a:pt x="5171" y="0"/>
                    </a:moveTo>
                    <a:lnTo>
                      <a:pt x="0" y="2911"/>
                    </a:lnTo>
                    <a:lnTo>
                      <a:pt x="3911" y="4693"/>
                    </a:lnTo>
                    <a:lnTo>
                      <a:pt x="9081" y="1782"/>
                    </a:lnTo>
                    <a:lnTo>
                      <a:pt x="5171" y="0"/>
                    </a:lnTo>
                    <a:close/>
                  </a:path>
                </a:pathLst>
              </a:custGeom>
              <a:solidFill>
                <a:srgbClr val="F7E47B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10" name="Google Shape;1152;p21"/>
              <p:cNvSpPr/>
              <p:nvPr/>
            </p:nvSpPr>
            <p:spPr>
              <a:xfrm>
                <a:off x="1626001" y="1297903"/>
                <a:ext cx="1950149" cy="1592032"/>
              </a:xfrm>
              <a:custGeom>
                <a:avLst/>
                <a:ahLst/>
                <a:rect l="l" t="t" r="r" b="b"/>
                <a:pathLst>
                  <a:path w="32412" h="26460" extrusionOk="0">
                    <a:moveTo>
                      <a:pt x="31326" y="1"/>
                    </a:moveTo>
                    <a:lnTo>
                      <a:pt x="26329" y="14599"/>
                    </a:lnTo>
                    <a:lnTo>
                      <a:pt x="10949" y="6170"/>
                    </a:lnTo>
                    <a:lnTo>
                      <a:pt x="2694" y="25113"/>
                    </a:lnTo>
                    <a:lnTo>
                      <a:pt x="261" y="24505"/>
                    </a:lnTo>
                    <a:lnTo>
                      <a:pt x="1" y="25591"/>
                    </a:lnTo>
                    <a:lnTo>
                      <a:pt x="3346" y="26460"/>
                    </a:lnTo>
                    <a:lnTo>
                      <a:pt x="11514" y="7734"/>
                    </a:lnTo>
                    <a:lnTo>
                      <a:pt x="26938" y="16206"/>
                    </a:lnTo>
                    <a:lnTo>
                      <a:pt x="32412" y="392"/>
                    </a:lnTo>
                    <a:lnTo>
                      <a:pt x="3132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11" name="Google Shape;1153;p21"/>
              <p:cNvSpPr/>
              <p:nvPr/>
            </p:nvSpPr>
            <p:spPr>
              <a:xfrm>
                <a:off x="3387903" y="1127988"/>
                <a:ext cx="279779" cy="287601"/>
              </a:xfrm>
              <a:custGeom>
                <a:avLst/>
                <a:ahLst/>
                <a:rect l="l" t="t" r="r" b="b"/>
                <a:pathLst>
                  <a:path w="4650" h="4780" extrusionOk="0">
                    <a:moveTo>
                      <a:pt x="3650" y="1"/>
                    </a:moveTo>
                    <a:lnTo>
                      <a:pt x="1" y="3259"/>
                    </a:lnTo>
                    <a:lnTo>
                      <a:pt x="4650" y="4780"/>
                    </a:lnTo>
                    <a:lnTo>
                      <a:pt x="365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12" name="Google Shape;1154;p21"/>
              <p:cNvSpPr/>
              <p:nvPr/>
            </p:nvSpPr>
            <p:spPr>
              <a:xfrm>
                <a:off x="1777624" y="1669140"/>
                <a:ext cx="507212" cy="1139813"/>
              </a:xfrm>
              <a:custGeom>
                <a:avLst/>
                <a:ahLst/>
                <a:rect l="l" t="t" r="r" b="b"/>
                <a:pathLst>
                  <a:path w="8430" h="18944" extrusionOk="0">
                    <a:moveTo>
                      <a:pt x="8429" y="0"/>
                    </a:moveTo>
                    <a:lnTo>
                      <a:pt x="7995" y="304"/>
                    </a:lnTo>
                    <a:lnTo>
                      <a:pt x="1" y="18509"/>
                    </a:lnTo>
                    <a:lnTo>
                      <a:pt x="174" y="18943"/>
                    </a:lnTo>
                    <a:lnTo>
                      <a:pt x="842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13" name="Google Shape;1155;p21"/>
              <p:cNvSpPr/>
              <p:nvPr/>
            </p:nvSpPr>
            <p:spPr>
              <a:xfrm>
                <a:off x="3191875" y="1358071"/>
                <a:ext cx="300657" cy="818218"/>
              </a:xfrm>
              <a:custGeom>
                <a:avLst/>
                <a:ahLst/>
                <a:rect l="l" t="t" r="r" b="b"/>
                <a:pathLst>
                  <a:path w="4997" h="13599" extrusionOk="0">
                    <a:moveTo>
                      <a:pt x="4997" y="0"/>
                    </a:moveTo>
                    <a:lnTo>
                      <a:pt x="4606" y="174"/>
                    </a:lnTo>
                    <a:lnTo>
                      <a:pt x="0" y="13425"/>
                    </a:lnTo>
                    <a:lnTo>
                      <a:pt x="304" y="13599"/>
                    </a:lnTo>
                    <a:lnTo>
                      <a:pt x="499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14" name="Google Shape;1156;p21"/>
              <p:cNvSpPr/>
              <p:nvPr/>
            </p:nvSpPr>
            <p:spPr>
              <a:xfrm>
                <a:off x="1615531" y="2740914"/>
                <a:ext cx="172621" cy="68049"/>
              </a:xfrm>
              <a:custGeom>
                <a:avLst/>
                <a:ahLst/>
                <a:rect l="l" t="t" r="r" b="b"/>
                <a:pathLst>
                  <a:path w="2869" h="1131" extrusionOk="0">
                    <a:moveTo>
                      <a:pt x="1" y="0"/>
                    </a:moveTo>
                    <a:lnTo>
                      <a:pt x="435" y="522"/>
                    </a:lnTo>
                    <a:lnTo>
                      <a:pt x="2868" y="1130"/>
                    </a:lnTo>
                    <a:lnTo>
                      <a:pt x="2695" y="69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15" name="Google Shape;1157;p21"/>
              <p:cNvSpPr/>
              <p:nvPr/>
            </p:nvSpPr>
            <p:spPr>
              <a:xfrm>
                <a:off x="1599888" y="2740914"/>
                <a:ext cx="41877" cy="96749"/>
              </a:xfrm>
              <a:custGeom>
                <a:avLst/>
                <a:ahLst/>
                <a:rect l="l" t="t" r="r" b="b"/>
                <a:pathLst>
                  <a:path w="696" h="1608" extrusionOk="0">
                    <a:moveTo>
                      <a:pt x="261" y="0"/>
                    </a:moveTo>
                    <a:lnTo>
                      <a:pt x="0" y="1087"/>
                    </a:lnTo>
                    <a:lnTo>
                      <a:pt x="435" y="1608"/>
                    </a:lnTo>
                    <a:lnTo>
                      <a:pt x="695" y="522"/>
                    </a:lnTo>
                    <a:lnTo>
                      <a:pt x="26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16" name="Google Shape;1158;p21"/>
              <p:cNvSpPr/>
              <p:nvPr/>
            </p:nvSpPr>
            <p:spPr>
              <a:xfrm>
                <a:off x="3387903" y="1324076"/>
                <a:ext cx="104631" cy="44464"/>
              </a:xfrm>
              <a:custGeom>
                <a:avLst/>
                <a:ahLst/>
                <a:rect l="l" t="t" r="r" b="b"/>
                <a:pathLst>
                  <a:path w="1739" h="739" extrusionOk="0">
                    <a:moveTo>
                      <a:pt x="1" y="0"/>
                    </a:moveTo>
                    <a:lnTo>
                      <a:pt x="131" y="348"/>
                    </a:lnTo>
                    <a:lnTo>
                      <a:pt x="1348" y="739"/>
                    </a:lnTo>
                    <a:lnTo>
                      <a:pt x="1739" y="56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17" name="Google Shape;1159;p21"/>
              <p:cNvSpPr/>
              <p:nvPr/>
            </p:nvSpPr>
            <p:spPr>
              <a:xfrm>
                <a:off x="3549996" y="1378949"/>
                <a:ext cx="117688" cy="47111"/>
              </a:xfrm>
              <a:custGeom>
                <a:avLst/>
                <a:ahLst/>
                <a:rect l="l" t="t" r="r" b="b"/>
                <a:pathLst>
                  <a:path w="1956" h="783" extrusionOk="0">
                    <a:moveTo>
                      <a:pt x="87" y="1"/>
                    </a:moveTo>
                    <a:lnTo>
                      <a:pt x="1" y="261"/>
                    </a:lnTo>
                    <a:lnTo>
                      <a:pt x="1565" y="783"/>
                    </a:lnTo>
                    <a:lnTo>
                      <a:pt x="1956" y="609"/>
                    </a:lnTo>
                    <a:lnTo>
                      <a:pt x="8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18" name="Google Shape;1160;p21"/>
              <p:cNvSpPr/>
              <p:nvPr/>
            </p:nvSpPr>
            <p:spPr>
              <a:xfrm>
                <a:off x="2310894" y="1763243"/>
                <a:ext cx="935905" cy="512386"/>
              </a:xfrm>
              <a:custGeom>
                <a:avLst/>
                <a:ahLst/>
                <a:rect l="l" t="t" r="r" b="b"/>
                <a:pathLst>
                  <a:path w="15555" h="8516" extrusionOk="0">
                    <a:moveTo>
                      <a:pt x="131" y="0"/>
                    </a:moveTo>
                    <a:lnTo>
                      <a:pt x="1" y="304"/>
                    </a:lnTo>
                    <a:lnTo>
                      <a:pt x="14946" y="8516"/>
                    </a:lnTo>
                    <a:lnTo>
                      <a:pt x="15555" y="8472"/>
                    </a:lnTo>
                    <a:lnTo>
                      <a:pt x="13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49619" name="Google Shape;1161;p21"/>
            <p:cNvSpPr/>
            <p:nvPr/>
          </p:nvSpPr>
          <p:spPr>
            <a:xfrm>
              <a:off x="3247225" y="2661950"/>
              <a:ext cx="317075" cy="853950"/>
            </a:xfrm>
            <a:custGeom>
              <a:avLst/>
              <a:ahLst/>
              <a:rect l="l" t="t" r="r" b="b"/>
              <a:pathLst>
                <a:path w="12683" h="34158" extrusionOk="0">
                  <a:moveTo>
                    <a:pt x="3" y="34158"/>
                  </a:moveTo>
                  <a:lnTo>
                    <a:pt x="12683" y="26730"/>
                  </a:lnTo>
                  <a:lnTo>
                    <a:pt x="12558" y="0"/>
                  </a:lnTo>
                  <a:lnTo>
                    <a:pt x="0" y="7158"/>
                  </a:lnTo>
                  <a:close/>
                </a:path>
              </a:pathLst>
            </a:custGeom>
            <a:solidFill>
              <a:srgbClr val="76B9B6"/>
            </a:solidFill>
            <a:ln>
              <a:noFill/>
            </a:ln>
          </p:spPr>
          <p:txBody>
            <a:bodyPr/>
            <a:p/>
          </p:txBody>
        </p:sp>
      </p:grpSp>
      <p:sp>
        <p:nvSpPr>
          <p:cNvPr id="1049620" name="Google Shape;1162;p21"/>
          <p:cNvSpPr/>
          <p:nvPr/>
        </p:nvSpPr>
        <p:spPr>
          <a:xfrm>
            <a:off x="6154426" y="1252025"/>
            <a:ext cx="2183026" cy="1723075"/>
          </a:xfrm>
          <a:prstGeom prst="rect"/>
          <a:noFill/>
          <a:ln>
            <a:noFill/>
          </a:ln>
        </p:spPr>
        <p:txBody>
          <a:bodyPr anchor="ctr" anchorCtr="0" bIns="91425" lIns="270000" rIns="274300" spcFirstLastPara="1" tIns="91425" wrap="square">
            <a:noAutofit/>
          </a:bodyPr>
          <a:p>
            <a:pPr algn="r" indent="0" lvl="0" marL="0" marR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dirty="0" sz="1200" lang="en" smtClean="0">
                <a:latin typeface="Roboto"/>
                <a:ea typeface="Roboto"/>
                <a:cs typeface="Roboto"/>
                <a:sym typeface="Roboto"/>
              </a:rPr>
              <a:t>Oʻsimliklar Yer yuzining turli hududlarida oʻsadi. Ular togʻlarda, vodiylarda, oʻrmonda va hatto choʻllarda ham oʻsishi mumkin. Har yerda oʻsadi.</a:t>
            </a:r>
            <a:endParaRPr dirty="0"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9621" name="Google Shape;1163;p21"/>
          <p:cNvSpPr/>
          <p:nvPr/>
        </p:nvSpPr>
        <p:spPr>
          <a:xfrm>
            <a:off x="571434" y="2026735"/>
            <a:ext cx="2246887" cy="1738662"/>
          </a:xfrm>
          <a:prstGeom prst="rect"/>
          <a:noFill/>
          <a:ln>
            <a:noFill/>
          </a:ln>
        </p:spPr>
        <p:txBody>
          <a:bodyPr anchor="ctr" anchorCtr="0" bIns="91425" lIns="274300" rIns="274300" spcFirstLastPara="1" tIns="91425" wrap="square">
            <a:noAutofit/>
          </a:bodyPr>
          <a:p>
            <a:pPr algn="l" indent="0" lvl="0" marL="0" marR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dirty="0" sz="1200" lang="en" smtClean="0">
                <a:latin typeface="Roboto"/>
                <a:ea typeface="Roboto"/>
                <a:cs typeface="Roboto"/>
                <a:sym typeface="Roboto"/>
              </a:rPr>
              <a:t>Baʼzi oʻsimliklar nam joylarda yaxshi oʻsadi, boshqalari esa qurgʻoqchil joylarda yashashga moslashgan. Har bir oʻsimlikning oʻsish joyi farq qiladi.</a:t>
            </a:r>
            <a:endParaRPr dirty="0"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9622" name="Google Shape;1164;p21"/>
          <p:cNvSpPr/>
          <p:nvPr/>
        </p:nvSpPr>
        <p:spPr>
          <a:xfrm>
            <a:off x="6165739" y="3334175"/>
            <a:ext cx="2204537" cy="1519179"/>
          </a:xfrm>
          <a:prstGeom prst="rect"/>
          <a:noFill/>
          <a:ln>
            <a:noFill/>
          </a:ln>
        </p:spPr>
        <p:txBody>
          <a:bodyPr anchor="ctr" anchorCtr="0" bIns="91425" lIns="90000" rIns="274300" spcFirstLastPara="1" tIns="91425" wrap="square">
            <a:noAutofit/>
          </a:bodyPr>
          <a:p>
            <a:pPr algn="r" indent="0" lvl="0" marL="0" marR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dirty="0" sz="1200" lang="en" smtClean="0">
                <a:latin typeface="Roboto"/>
                <a:ea typeface="Roboto"/>
                <a:cs typeface="Roboto"/>
                <a:sym typeface="Roboto"/>
              </a:rPr>
              <a:t>Uyda oʻstiriladigan oʻsimliklar xonadagi yorugʻlik va iliq haroratni yoqtiradi. Ko‘plab odamlar gul va koʻkatlarni guldonlarda parvarish qiladi.</a:t>
            </a:r>
            <a:endParaRPr dirty="0" sz="1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8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625" name="Google Shape;1233;p23"/>
          <p:cNvSpPr txBox="1">
            <a:spLocks noGrp="1"/>
          </p:cNvSpPr>
          <p:nvPr>
            <p:ph type="title"/>
          </p:nvPr>
        </p:nvSpPr>
        <p:spPr>
          <a:xfrm>
            <a:off x="473039" y="239875"/>
            <a:ext cx="8229600" cy="4815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1200" lang="en" smtClean="0">
                <a:solidFill>
                  <a:schemeClr val="dk1"/>
                </a:solidFill>
              </a:rPr>
              <a:t>Oʻsimliklarni asraymiz</a:t>
            </a:r>
            <a:endParaRPr dirty="0" sz="1800">
              <a:solidFill>
                <a:schemeClr val="dk1"/>
              </a:solidFill>
            </a:endParaRPr>
          </a:p>
        </p:txBody>
      </p:sp>
      <p:grpSp>
        <p:nvGrpSpPr>
          <p:cNvPr id="59" name="Google Shape;1234;p23"/>
          <p:cNvGrpSpPr/>
          <p:nvPr/>
        </p:nvGrpSpPr>
        <p:grpSpPr>
          <a:xfrm>
            <a:off x="1129707" y="1350461"/>
            <a:ext cx="6690981" cy="914271"/>
            <a:chOff x="1129707" y="1315236"/>
            <a:chExt cx="6690981" cy="914271"/>
          </a:xfrm>
        </p:grpSpPr>
        <p:sp>
          <p:nvSpPr>
            <p:cNvPr id="1049626" name="Google Shape;1235;p23"/>
            <p:cNvSpPr/>
            <p:nvPr/>
          </p:nvSpPr>
          <p:spPr>
            <a:xfrm rot="5400000">
              <a:off x="4117703" y="-1473479"/>
              <a:ext cx="914270" cy="6491700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27" name="Google Shape;1236;p23"/>
            <p:cNvSpPr/>
            <p:nvPr/>
          </p:nvSpPr>
          <p:spPr>
            <a:xfrm>
              <a:off x="2006856" y="1602911"/>
              <a:ext cx="338889" cy="338920"/>
            </a:xfrm>
            <a:custGeom>
              <a:avLst/>
              <a:ahLst/>
              <a:rect l="l" t="t" r="r" b="b"/>
              <a:pathLst>
                <a:path w="10954" h="10955" extrusionOk="0">
                  <a:moveTo>
                    <a:pt x="0" y="1"/>
                  </a:moveTo>
                  <a:lnTo>
                    <a:pt x="0" y="10955"/>
                  </a:lnTo>
                  <a:lnTo>
                    <a:pt x="10954" y="10955"/>
                  </a:lnTo>
                  <a:lnTo>
                    <a:pt x="10954" y="1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="ctr" anchorCtr="0" bIns="91425" lIns="0" rIns="0" spcFirstLastPara="1" tIns="91425" wrap="square">
              <a:noAutofit/>
            </a:bodyPr>
            <a:p>
              <a:pPr algn="ctr" indent="0" lvl="0" marL="0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sz="1200" lang="en">
                  <a:solidFill>
                    <a:schemeClr val="accent3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01</a:t>
              </a:r>
              <a:endParaRPr b="1" sz="1600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049628" name="Google Shape;1238;p23"/>
            <p:cNvSpPr txBox="1"/>
            <p:nvPr/>
          </p:nvSpPr>
          <p:spPr>
            <a:xfrm>
              <a:off x="2410266" y="1387294"/>
              <a:ext cx="5154100" cy="770154"/>
            </a:xfrm>
            <a:prstGeom prst="rect"/>
            <a:noFill/>
            <a:ln>
              <a:noFill/>
            </a:ln>
          </p:spPr>
          <p:txBody>
            <a:bodyPr anchor="ctr" anchorCtr="0" bIns="91425" lIns="0" rIns="0" spcFirstLastPara="1" tIns="91425" wrap="square">
              <a:noAutofit/>
            </a:bodyPr>
            <a:p>
              <a:pPr algn="r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dirty="0" sz="1200" lang="en" smtClean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Oʻsimliklar tabiatning goʻzal va foydali qismidir. Ular havoni tozalaydi, salomatligimiz uchun foydali. Har doim oʻsimliklarga ehtiyotkorlik bilan munosabatda bo'lish kerak.</a:t>
              </a:r>
              <a:endParaRPr dirty="0" sz="1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60" name="Google Shape;1239;p23"/>
            <p:cNvGrpSpPr/>
            <p:nvPr/>
          </p:nvGrpSpPr>
          <p:grpSpPr>
            <a:xfrm>
              <a:off x="1129707" y="1315236"/>
              <a:ext cx="641590" cy="914271"/>
              <a:chOff x="1931705" y="1610522"/>
              <a:chExt cx="262764" cy="373599"/>
            </a:xfrm>
          </p:grpSpPr>
          <p:sp>
            <p:nvSpPr>
              <p:cNvPr id="1049629" name="Google Shape;1240;p23"/>
              <p:cNvSpPr/>
              <p:nvPr/>
            </p:nvSpPr>
            <p:spPr>
              <a:xfrm>
                <a:off x="1931705" y="1610522"/>
                <a:ext cx="262764" cy="373599"/>
              </a:xfrm>
              <a:custGeom>
                <a:avLst/>
                <a:ahLst/>
                <a:rect l="l" t="t" r="r" b="b"/>
                <a:pathLst>
                  <a:path w="10557" h="15010" extrusionOk="0">
                    <a:moveTo>
                      <a:pt x="2499" y="0"/>
                    </a:moveTo>
                    <a:cubicBezTo>
                      <a:pt x="2363" y="0"/>
                      <a:pt x="2239" y="33"/>
                      <a:pt x="2133" y="98"/>
                    </a:cubicBezTo>
                    <a:lnTo>
                      <a:pt x="426" y="1084"/>
                    </a:lnTo>
                    <a:cubicBezTo>
                      <a:pt x="175" y="1228"/>
                      <a:pt x="16" y="1540"/>
                      <a:pt x="16" y="1972"/>
                    </a:cubicBezTo>
                    <a:lnTo>
                      <a:pt x="1" y="8939"/>
                    </a:lnTo>
                    <a:cubicBezTo>
                      <a:pt x="1" y="9811"/>
                      <a:pt x="608" y="10881"/>
                      <a:pt x="1374" y="11322"/>
                    </a:cubicBezTo>
                    <a:lnTo>
                      <a:pt x="7445" y="14820"/>
                    </a:lnTo>
                    <a:cubicBezTo>
                      <a:pt x="7664" y="14948"/>
                      <a:pt x="7872" y="15009"/>
                      <a:pt x="8059" y="15009"/>
                    </a:cubicBezTo>
                    <a:cubicBezTo>
                      <a:pt x="8204" y="15009"/>
                      <a:pt x="8335" y="14973"/>
                      <a:pt x="8447" y="14903"/>
                    </a:cubicBezTo>
                    <a:lnTo>
                      <a:pt x="8447" y="14903"/>
                    </a:lnTo>
                    <a:lnTo>
                      <a:pt x="8424" y="14911"/>
                    </a:lnTo>
                    <a:lnTo>
                      <a:pt x="8424" y="14911"/>
                    </a:lnTo>
                    <a:lnTo>
                      <a:pt x="10132" y="13917"/>
                    </a:lnTo>
                    <a:cubicBezTo>
                      <a:pt x="10375" y="13773"/>
                      <a:pt x="10534" y="13469"/>
                      <a:pt x="10534" y="13037"/>
                    </a:cubicBezTo>
                    <a:lnTo>
                      <a:pt x="10549" y="6070"/>
                    </a:lnTo>
                    <a:cubicBezTo>
                      <a:pt x="10557" y="5190"/>
                      <a:pt x="9942" y="4127"/>
                      <a:pt x="9176" y="3687"/>
                    </a:cubicBezTo>
                    <a:lnTo>
                      <a:pt x="3112" y="189"/>
                    </a:lnTo>
                    <a:cubicBezTo>
                      <a:pt x="2893" y="62"/>
                      <a:pt x="2685" y="0"/>
                      <a:pt x="24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30" name="Google Shape;1241;p23"/>
              <p:cNvSpPr/>
              <p:nvPr/>
            </p:nvSpPr>
            <p:spPr>
              <a:xfrm>
                <a:off x="2141379" y="1934989"/>
                <a:ext cx="52543" cy="46694"/>
              </a:xfrm>
              <a:custGeom>
                <a:avLst/>
                <a:ahLst/>
                <a:rect l="l" t="t" r="r" b="b"/>
                <a:pathLst>
                  <a:path w="2111" h="1876" extrusionOk="0">
                    <a:moveTo>
                      <a:pt x="2110" y="1"/>
                    </a:moveTo>
                    <a:lnTo>
                      <a:pt x="403" y="995"/>
                    </a:lnTo>
                    <a:cubicBezTo>
                      <a:pt x="403" y="1424"/>
                      <a:pt x="253" y="1726"/>
                      <a:pt x="6" y="1872"/>
                    </a:cubicBezTo>
                    <a:lnTo>
                      <a:pt x="6" y="1872"/>
                    </a:lnTo>
                    <a:lnTo>
                      <a:pt x="1708" y="881"/>
                    </a:lnTo>
                    <a:cubicBezTo>
                      <a:pt x="1958" y="737"/>
                      <a:pt x="2110" y="433"/>
                      <a:pt x="2110" y="1"/>
                    </a:cubicBezTo>
                    <a:close/>
                    <a:moveTo>
                      <a:pt x="6" y="1872"/>
                    </a:moveTo>
                    <a:lnTo>
                      <a:pt x="0" y="1875"/>
                    </a:lnTo>
                    <a:cubicBezTo>
                      <a:pt x="2" y="1874"/>
                      <a:pt x="4" y="1873"/>
                      <a:pt x="6" y="1872"/>
                    </a:cubicBezTo>
                    <a:close/>
                  </a:path>
                </a:pathLst>
              </a:custGeom>
              <a:solidFill>
                <a:srgbClr val="5E834E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31" name="Google Shape;1242;p23"/>
              <p:cNvSpPr/>
              <p:nvPr/>
            </p:nvSpPr>
            <p:spPr>
              <a:xfrm>
                <a:off x="1942283" y="1610522"/>
                <a:ext cx="66904" cy="29445"/>
              </a:xfrm>
              <a:custGeom>
                <a:avLst/>
                <a:ahLst/>
                <a:rect l="l" t="t" r="r" b="b"/>
                <a:pathLst>
                  <a:path w="2688" h="1183" extrusionOk="0">
                    <a:moveTo>
                      <a:pt x="2074" y="0"/>
                    </a:moveTo>
                    <a:cubicBezTo>
                      <a:pt x="1938" y="0"/>
                      <a:pt x="1814" y="33"/>
                      <a:pt x="1708" y="98"/>
                    </a:cubicBezTo>
                    <a:lnTo>
                      <a:pt x="1" y="1084"/>
                    </a:lnTo>
                    <a:cubicBezTo>
                      <a:pt x="105" y="1024"/>
                      <a:pt x="226" y="993"/>
                      <a:pt x="360" y="993"/>
                    </a:cubicBezTo>
                    <a:cubicBezTo>
                      <a:pt x="547" y="993"/>
                      <a:pt x="758" y="1054"/>
                      <a:pt x="980" y="1183"/>
                    </a:cubicBezTo>
                    <a:lnTo>
                      <a:pt x="2687" y="189"/>
                    </a:lnTo>
                    <a:cubicBezTo>
                      <a:pt x="2468" y="62"/>
                      <a:pt x="2260" y="0"/>
                      <a:pt x="2074" y="0"/>
                    </a:cubicBezTo>
                    <a:close/>
                  </a:path>
                </a:pathLst>
              </a:custGeom>
              <a:solidFill>
                <a:srgbClr val="5E834E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32" name="Google Shape;1243;p23"/>
              <p:cNvSpPr/>
              <p:nvPr/>
            </p:nvSpPr>
            <p:spPr>
              <a:xfrm>
                <a:off x="2151210" y="1761605"/>
                <a:ext cx="43085" cy="198149"/>
              </a:xfrm>
              <a:custGeom>
                <a:avLst/>
                <a:ahLst/>
                <a:rect l="l" t="t" r="r" b="b"/>
                <a:pathLst>
                  <a:path w="1731" h="7961" extrusionOk="0">
                    <a:moveTo>
                      <a:pt x="1730" y="0"/>
                    </a:moveTo>
                    <a:lnTo>
                      <a:pt x="23" y="994"/>
                    </a:lnTo>
                    <a:lnTo>
                      <a:pt x="0" y="7961"/>
                    </a:lnTo>
                    <a:lnTo>
                      <a:pt x="1715" y="6967"/>
                    </a:lnTo>
                    <a:lnTo>
                      <a:pt x="1730" y="0"/>
                    </a:lnTo>
                    <a:close/>
                  </a:path>
                </a:pathLst>
              </a:custGeom>
              <a:solidFill>
                <a:srgbClr val="638A52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33" name="Google Shape;1244;p23"/>
              <p:cNvSpPr/>
              <p:nvPr/>
            </p:nvSpPr>
            <p:spPr>
              <a:xfrm>
                <a:off x="1966651" y="1615202"/>
                <a:ext cx="193445" cy="111856"/>
              </a:xfrm>
              <a:custGeom>
                <a:avLst/>
                <a:ahLst/>
                <a:rect l="l" t="t" r="r" b="b"/>
                <a:pathLst>
                  <a:path w="7772" h="4494" extrusionOk="0">
                    <a:moveTo>
                      <a:pt x="1708" y="1"/>
                    </a:moveTo>
                    <a:lnTo>
                      <a:pt x="1" y="995"/>
                    </a:lnTo>
                    <a:lnTo>
                      <a:pt x="6064" y="4493"/>
                    </a:lnTo>
                    <a:lnTo>
                      <a:pt x="7772" y="3499"/>
                    </a:lnTo>
                    <a:lnTo>
                      <a:pt x="1708" y="1"/>
                    </a:lnTo>
                    <a:close/>
                  </a:path>
                </a:pathLst>
              </a:custGeom>
              <a:solidFill>
                <a:srgbClr val="638A52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34" name="Google Shape;1245;p23"/>
              <p:cNvSpPr/>
              <p:nvPr/>
            </p:nvSpPr>
            <p:spPr>
              <a:xfrm>
                <a:off x="2117584" y="1702292"/>
                <a:ext cx="76711" cy="84078"/>
              </a:xfrm>
              <a:custGeom>
                <a:avLst/>
                <a:ahLst/>
                <a:rect l="l" t="t" r="r" b="b"/>
                <a:pathLst>
                  <a:path w="3082" h="3378" extrusionOk="0">
                    <a:moveTo>
                      <a:pt x="1708" y="0"/>
                    </a:moveTo>
                    <a:lnTo>
                      <a:pt x="0" y="994"/>
                    </a:lnTo>
                    <a:cubicBezTo>
                      <a:pt x="759" y="1434"/>
                      <a:pt x="1374" y="2497"/>
                      <a:pt x="1374" y="3377"/>
                    </a:cubicBezTo>
                    <a:lnTo>
                      <a:pt x="3081" y="2383"/>
                    </a:lnTo>
                    <a:cubicBezTo>
                      <a:pt x="3081" y="1510"/>
                      <a:pt x="2467" y="440"/>
                      <a:pt x="1708" y="0"/>
                    </a:cubicBezTo>
                    <a:close/>
                  </a:path>
                </a:pathLst>
              </a:custGeom>
              <a:solidFill>
                <a:srgbClr val="5E834E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35" name="Google Shape;1246;p23"/>
              <p:cNvSpPr/>
              <p:nvPr/>
            </p:nvSpPr>
            <p:spPr>
              <a:xfrm>
                <a:off x="2002169" y="1737785"/>
                <a:ext cx="91247" cy="109018"/>
              </a:xfrm>
              <a:custGeom>
                <a:avLst/>
                <a:ahLst/>
                <a:rect l="l" t="t" r="r" b="b"/>
                <a:pathLst>
                  <a:path w="3666" h="4380" extrusionOk="0">
                    <a:moveTo>
                      <a:pt x="8" y="1"/>
                    </a:moveTo>
                    <a:lnTo>
                      <a:pt x="0" y="4380"/>
                    </a:lnTo>
                    <a:lnTo>
                      <a:pt x="3666" y="4311"/>
                    </a:lnTo>
                    <a:lnTo>
                      <a:pt x="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36" name="Google Shape;1247;p23"/>
              <p:cNvSpPr/>
              <p:nvPr/>
            </p:nvSpPr>
            <p:spPr>
              <a:xfrm>
                <a:off x="2002368" y="1737785"/>
                <a:ext cx="91048" cy="107500"/>
              </a:xfrm>
              <a:custGeom>
                <a:avLst/>
                <a:ahLst/>
                <a:rect l="l" t="t" r="r" b="b"/>
                <a:pathLst>
                  <a:path w="3658" h="4319" extrusionOk="0">
                    <a:moveTo>
                      <a:pt x="0" y="1"/>
                    </a:moveTo>
                    <a:lnTo>
                      <a:pt x="3385" y="4319"/>
                    </a:lnTo>
                    <a:lnTo>
                      <a:pt x="3658" y="431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0E0E2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61" name="Google Shape;1248;p23"/>
          <p:cNvGrpSpPr/>
          <p:nvPr/>
        </p:nvGrpSpPr>
        <p:grpSpPr>
          <a:xfrm>
            <a:off x="1328988" y="2656421"/>
            <a:ext cx="6687842" cy="914332"/>
            <a:chOff x="1326438" y="2137846"/>
            <a:chExt cx="6687842" cy="914332"/>
          </a:xfrm>
        </p:grpSpPr>
        <p:sp>
          <p:nvSpPr>
            <p:cNvPr id="1049637" name="Google Shape;1249;p23"/>
            <p:cNvSpPr/>
            <p:nvPr/>
          </p:nvSpPr>
          <p:spPr>
            <a:xfrm rot="16200000">
              <a:off x="4115122" y="-650838"/>
              <a:ext cx="914332" cy="6491700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38" name="Google Shape;1251;p23"/>
            <p:cNvSpPr txBox="1"/>
            <p:nvPr/>
          </p:nvSpPr>
          <p:spPr>
            <a:xfrm>
              <a:off x="2354096" y="2210026"/>
              <a:ext cx="4783217" cy="769972"/>
            </a:xfrm>
            <a:prstGeom prst="rect"/>
            <a:noFill/>
            <a:ln>
              <a:noFill/>
            </a:ln>
          </p:spPr>
          <p:txBody>
            <a:bodyPr anchor="ctr" anchorCtr="0" bIns="91425" lIns="0" rIns="0" spcFirstLastPara="1" tIns="91425" wrap="square">
              <a:noAutofit/>
            </a:bodyPr>
            <a:p>
              <a:pPr algn="r" indent="0" lvl="0" marL="0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dirty="0" sz="1200" lang="en" smtClean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Maktabimiz bogʻida ekilgan gul va daraxtlar goʻzal ko‘rinishga ega. Biz ularni sugʻorib, qurtlardan asraymiz va muhofaza qilamiz.</a:t>
              </a:r>
              <a:endParaRPr dirty="0" sz="1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62" name="Google Shape;1252;p23"/>
            <p:cNvGrpSpPr/>
            <p:nvPr/>
          </p:nvGrpSpPr>
          <p:grpSpPr>
            <a:xfrm>
              <a:off x="7373115" y="2137846"/>
              <a:ext cx="641165" cy="914332"/>
              <a:chOff x="3169858" y="2761361"/>
              <a:chExt cx="262590" cy="373624"/>
            </a:xfrm>
          </p:grpSpPr>
          <p:sp>
            <p:nvSpPr>
              <p:cNvPr id="1049639" name="Google Shape;1253;p23"/>
              <p:cNvSpPr/>
              <p:nvPr/>
            </p:nvSpPr>
            <p:spPr>
              <a:xfrm>
                <a:off x="3169858" y="2761411"/>
                <a:ext cx="262590" cy="373574"/>
              </a:xfrm>
              <a:custGeom>
                <a:avLst/>
                <a:ahLst/>
                <a:rect l="l" t="t" r="r" b="b"/>
                <a:pathLst>
                  <a:path w="10550" h="15009" extrusionOk="0">
                    <a:moveTo>
                      <a:pt x="2499" y="0"/>
                    </a:moveTo>
                    <a:cubicBezTo>
                      <a:pt x="2363" y="0"/>
                      <a:pt x="2239" y="33"/>
                      <a:pt x="2133" y="97"/>
                    </a:cubicBezTo>
                    <a:lnTo>
                      <a:pt x="426" y="1091"/>
                    </a:lnTo>
                    <a:cubicBezTo>
                      <a:pt x="175" y="1228"/>
                      <a:pt x="16" y="1539"/>
                      <a:pt x="16" y="1972"/>
                    </a:cubicBezTo>
                    <a:lnTo>
                      <a:pt x="1" y="8938"/>
                    </a:lnTo>
                    <a:cubicBezTo>
                      <a:pt x="1" y="9819"/>
                      <a:pt x="608" y="10881"/>
                      <a:pt x="1374" y="11321"/>
                    </a:cubicBezTo>
                    <a:lnTo>
                      <a:pt x="7438" y="14820"/>
                    </a:lnTo>
                    <a:cubicBezTo>
                      <a:pt x="7656" y="14948"/>
                      <a:pt x="7865" y="15009"/>
                      <a:pt x="8051" y="15009"/>
                    </a:cubicBezTo>
                    <a:cubicBezTo>
                      <a:pt x="8196" y="15009"/>
                      <a:pt x="8327" y="14973"/>
                      <a:pt x="8439" y="14903"/>
                    </a:cubicBezTo>
                    <a:lnTo>
                      <a:pt x="8439" y="14903"/>
                    </a:lnTo>
                    <a:lnTo>
                      <a:pt x="8417" y="14918"/>
                    </a:lnTo>
                    <a:lnTo>
                      <a:pt x="8417" y="14918"/>
                    </a:lnTo>
                    <a:lnTo>
                      <a:pt x="10124" y="13924"/>
                    </a:lnTo>
                    <a:cubicBezTo>
                      <a:pt x="10367" y="13780"/>
                      <a:pt x="10526" y="13469"/>
                      <a:pt x="10526" y="13036"/>
                    </a:cubicBezTo>
                    <a:lnTo>
                      <a:pt x="10542" y="6070"/>
                    </a:lnTo>
                    <a:cubicBezTo>
                      <a:pt x="10549" y="5197"/>
                      <a:pt x="9934" y="4135"/>
                      <a:pt x="9176" y="3687"/>
                    </a:cubicBezTo>
                    <a:lnTo>
                      <a:pt x="3112" y="188"/>
                    </a:lnTo>
                    <a:cubicBezTo>
                      <a:pt x="2893" y="61"/>
                      <a:pt x="2684" y="0"/>
                      <a:pt x="24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40" name="Google Shape;1254;p23"/>
              <p:cNvSpPr/>
              <p:nvPr/>
            </p:nvSpPr>
            <p:spPr>
              <a:xfrm>
                <a:off x="3379332" y="3085877"/>
                <a:ext cx="52543" cy="46669"/>
              </a:xfrm>
              <a:custGeom>
                <a:avLst/>
                <a:ahLst/>
                <a:rect l="l" t="t" r="r" b="b"/>
                <a:pathLst>
                  <a:path w="2111" h="1875" extrusionOk="0">
                    <a:moveTo>
                      <a:pt x="2110" y="0"/>
                    </a:moveTo>
                    <a:lnTo>
                      <a:pt x="403" y="994"/>
                    </a:lnTo>
                    <a:cubicBezTo>
                      <a:pt x="403" y="1424"/>
                      <a:pt x="253" y="1726"/>
                      <a:pt x="6" y="1871"/>
                    </a:cubicBezTo>
                    <a:lnTo>
                      <a:pt x="6" y="1871"/>
                    </a:lnTo>
                    <a:lnTo>
                      <a:pt x="1708" y="881"/>
                    </a:lnTo>
                    <a:cubicBezTo>
                      <a:pt x="1959" y="736"/>
                      <a:pt x="2110" y="433"/>
                      <a:pt x="2110" y="0"/>
                    </a:cubicBezTo>
                    <a:close/>
                    <a:moveTo>
                      <a:pt x="6" y="1871"/>
                    </a:moveTo>
                    <a:lnTo>
                      <a:pt x="1" y="1875"/>
                    </a:lnTo>
                    <a:cubicBezTo>
                      <a:pt x="3" y="1874"/>
                      <a:pt x="4" y="1873"/>
                      <a:pt x="6" y="1871"/>
                    </a:cubicBezTo>
                    <a:close/>
                  </a:path>
                </a:pathLst>
              </a:custGeom>
              <a:solidFill>
                <a:srgbClr val="849136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41" name="Google Shape;1255;p23"/>
              <p:cNvSpPr/>
              <p:nvPr/>
            </p:nvSpPr>
            <p:spPr>
              <a:xfrm>
                <a:off x="3180262" y="2761361"/>
                <a:ext cx="66879" cy="29495"/>
              </a:xfrm>
              <a:custGeom>
                <a:avLst/>
                <a:ahLst/>
                <a:rect l="l" t="t" r="r" b="b"/>
                <a:pathLst>
                  <a:path w="2687" h="1185" extrusionOk="0">
                    <a:moveTo>
                      <a:pt x="2066" y="1"/>
                    </a:moveTo>
                    <a:cubicBezTo>
                      <a:pt x="1933" y="1"/>
                      <a:pt x="1812" y="32"/>
                      <a:pt x="1708" y="92"/>
                    </a:cubicBezTo>
                    <a:lnTo>
                      <a:pt x="0" y="1086"/>
                    </a:lnTo>
                    <a:cubicBezTo>
                      <a:pt x="104" y="1026"/>
                      <a:pt x="226" y="995"/>
                      <a:pt x="359" y="995"/>
                    </a:cubicBezTo>
                    <a:cubicBezTo>
                      <a:pt x="546" y="995"/>
                      <a:pt x="757" y="1056"/>
                      <a:pt x="979" y="1185"/>
                    </a:cubicBezTo>
                    <a:lnTo>
                      <a:pt x="2686" y="190"/>
                    </a:lnTo>
                    <a:cubicBezTo>
                      <a:pt x="2465" y="62"/>
                      <a:pt x="2254" y="1"/>
                      <a:pt x="2066" y="1"/>
                    </a:cubicBezTo>
                    <a:close/>
                  </a:path>
                </a:pathLst>
              </a:custGeom>
              <a:solidFill>
                <a:srgbClr val="849136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42" name="Google Shape;1256;p23"/>
              <p:cNvSpPr/>
              <p:nvPr/>
            </p:nvSpPr>
            <p:spPr>
              <a:xfrm>
                <a:off x="3389338" y="2912469"/>
                <a:ext cx="43109" cy="198174"/>
              </a:xfrm>
              <a:custGeom>
                <a:avLst/>
                <a:ahLst/>
                <a:rect l="l" t="t" r="r" b="b"/>
                <a:pathLst>
                  <a:path w="1732" h="7962" extrusionOk="0">
                    <a:moveTo>
                      <a:pt x="1731" y="1"/>
                    </a:moveTo>
                    <a:lnTo>
                      <a:pt x="16" y="995"/>
                    </a:lnTo>
                    <a:lnTo>
                      <a:pt x="1" y="7961"/>
                    </a:lnTo>
                    <a:lnTo>
                      <a:pt x="1708" y="6967"/>
                    </a:lnTo>
                    <a:lnTo>
                      <a:pt x="1731" y="1"/>
                    </a:lnTo>
                    <a:close/>
                  </a:path>
                </a:pathLst>
              </a:custGeom>
              <a:solidFill>
                <a:srgbClr val="909D39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43" name="Google Shape;1257;p23"/>
              <p:cNvSpPr/>
              <p:nvPr/>
            </p:nvSpPr>
            <p:spPr>
              <a:xfrm>
                <a:off x="3204630" y="2766090"/>
                <a:ext cx="193619" cy="111831"/>
              </a:xfrm>
              <a:custGeom>
                <a:avLst/>
                <a:ahLst/>
                <a:rect l="l" t="t" r="r" b="b"/>
                <a:pathLst>
                  <a:path w="7779" h="4493" extrusionOk="0">
                    <a:moveTo>
                      <a:pt x="1715" y="0"/>
                    </a:moveTo>
                    <a:lnTo>
                      <a:pt x="0" y="995"/>
                    </a:lnTo>
                    <a:lnTo>
                      <a:pt x="6063" y="4493"/>
                    </a:lnTo>
                    <a:lnTo>
                      <a:pt x="7779" y="3499"/>
                    </a:ln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909D39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44" name="Google Shape;1258;p23"/>
              <p:cNvSpPr/>
              <p:nvPr/>
            </p:nvSpPr>
            <p:spPr>
              <a:xfrm>
                <a:off x="3355538" y="2853156"/>
                <a:ext cx="76910" cy="84078"/>
              </a:xfrm>
              <a:custGeom>
                <a:avLst/>
                <a:ahLst/>
                <a:rect l="l" t="t" r="r" b="b"/>
                <a:pathLst>
                  <a:path w="3090" h="3378" extrusionOk="0">
                    <a:moveTo>
                      <a:pt x="1708" y="1"/>
                    </a:moveTo>
                    <a:lnTo>
                      <a:pt x="0" y="995"/>
                    </a:lnTo>
                    <a:cubicBezTo>
                      <a:pt x="767" y="1435"/>
                      <a:pt x="1382" y="2505"/>
                      <a:pt x="1374" y="3378"/>
                    </a:cubicBezTo>
                    <a:lnTo>
                      <a:pt x="3082" y="2384"/>
                    </a:lnTo>
                    <a:cubicBezTo>
                      <a:pt x="3089" y="1511"/>
                      <a:pt x="2467" y="441"/>
                      <a:pt x="1708" y="1"/>
                    </a:cubicBezTo>
                    <a:close/>
                  </a:path>
                </a:pathLst>
              </a:custGeom>
              <a:solidFill>
                <a:srgbClr val="849136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45" name="Google Shape;1259;p23"/>
              <p:cNvSpPr/>
              <p:nvPr/>
            </p:nvSpPr>
            <p:spPr>
              <a:xfrm>
                <a:off x="3205376" y="2857984"/>
                <a:ext cx="140355" cy="206487"/>
              </a:xfrm>
              <a:custGeom>
                <a:avLst/>
                <a:ahLst/>
                <a:rect l="l" t="t" r="r" b="b"/>
                <a:pathLst>
                  <a:path w="5639" h="8296" extrusionOk="0">
                    <a:moveTo>
                      <a:pt x="1070" y="655"/>
                    </a:moveTo>
                    <a:cubicBezTo>
                      <a:pt x="1100" y="655"/>
                      <a:pt x="1131" y="658"/>
                      <a:pt x="1161" y="664"/>
                    </a:cubicBezTo>
                    <a:cubicBezTo>
                      <a:pt x="1344" y="695"/>
                      <a:pt x="1526" y="755"/>
                      <a:pt x="1685" y="854"/>
                    </a:cubicBezTo>
                    <a:cubicBezTo>
                      <a:pt x="1981" y="1006"/>
                      <a:pt x="2072" y="1051"/>
                      <a:pt x="2823" y="1492"/>
                    </a:cubicBezTo>
                    <a:cubicBezTo>
                      <a:pt x="3575" y="1924"/>
                      <a:pt x="3666" y="1977"/>
                      <a:pt x="3962" y="2167"/>
                    </a:cubicBezTo>
                    <a:cubicBezTo>
                      <a:pt x="4151" y="2281"/>
                      <a:pt x="4326" y="2417"/>
                      <a:pt x="4485" y="2577"/>
                    </a:cubicBezTo>
                    <a:cubicBezTo>
                      <a:pt x="4736" y="2842"/>
                      <a:pt x="4918" y="3153"/>
                      <a:pt x="5017" y="3503"/>
                    </a:cubicBezTo>
                    <a:cubicBezTo>
                      <a:pt x="5077" y="3715"/>
                      <a:pt x="5108" y="3935"/>
                      <a:pt x="5115" y="4163"/>
                    </a:cubicBezTo>
                    <a:cubicBezTo>
                      <a:pt x="5123" y="4512"/>
                      <a:pt x="5130" y="4611"/>
                      <a:pt x="5123" y="5476"/>
                    </a:cubicBezTo>
                    <a:cubicBezTo>
                      <a:pt x="5123" y="6341"/>
                      <a:pt x="5123" y="6447"/>
                      <a:pt x="5108" y="6781"/>
                    </a:cubicBezTo>
                    <a:cubicBezTo>
                      <a:pt x="5108" y="6963"/>
                      <a:pt x="5077" y="7153"/>
                      <a:pt x="5009" y="7327"/>
                    </a:cubicBezTo>
                    <a:cubicBezTo>
                      <a:pt x="4935" y="7515"/>
                      <a:pt x="4755" y="7637"/>
                      <a:pt x="4552" y="7637"/>
                    </a:cubicBezTo>
                    <a:cubicBezTo>
                      <a:pt x="4525" y="7637"/>
                      <a:pt x="4498" y="7635"/>
                      <a:pt x="4470" y="7631"/>
                    </a:cubicBezTo>
                    <a:cubicBezTo>
                      <a:pt x="4288" y="7601"/>
                      <a:pt x="4114" y="7532"/>
                      <a:pt x="3947" y="7441"/>
                    </a:cubicBezTo>
                    <a:cubicBezTo>
                      <a:pt x="3651" y="7282"/>
                      <a:pt x="3567" y="7236"/>
                      <a:pt x="2808" y="6804"/>
                    </a:cubicBezTo>
                    <a:cubicBezTo>
                      <a:pt x="2057" y="6364"/>
                      <a:pt x="1973" y="6310"/>
                      <a:pt x="1670" y="6128"/>
                    </a:cubicBezTo>
                    <a:cubicBezTo>
                      <a:pt x="1480" y="6007"/>
                      <a:pt x="1306" y="5870"/>
                      <a:pt x="1154" y="5711"/>
                    </a:cubicBezTo>
                    <a:cubicBezTo>
                      <a:pt x="896" y="5453"/>
                      <a:pt x="714" y="5134"/>
                      <a:pt x="615" y="4785"/>
                    </a:cubicBezTo>
                    <a:cubicBezTo>
                      <a:pt x="554" y="4573"/>
                      <a:pt x="524" y="4353"/>
                      <a:pt x="524" y="4132"/>
                    </a:cubicBezTo>
                    <a:cubicBezTo>
                      <a:pt x="509" y="3783"/>
                      <a:pt x="509" y="3677"/>
                      <a:pt x="509" y="2812"/>
                    </a:cubicBezTo>
                    <a:cubicBezTo>
                      <a:pt x="516" y="1947"/>
                      <a:pt x="516" y="1848"/>
                      <a:pt x="532" y="1514"/>
                    </a:cubicBezTo>
                    <a:cubicBezTo>
                      <a:pt x="524" y="1325"/>
                      <a:pt x="562" y="1142"/>
                      <a:pt x="623" y="968"/>
                    </a:cubicBezTo>
                    <a:cubicBezTo>
                      <a:pt x="695" y="778"/>
                      <a:pt x="875" y="655"/>
                      <a:pt x="1070" y="655"/>
                    </a:cubicBezTo>
                    <a:close/>
                    <a:moveTo>
                      <a:pt x="850" y="0"/>
                    </a:moveTo>
                    <a:cubicBezTo>
                      <a:pt x="722" y="0"/>
                      <a:pt x="592" y="33"/>
                      <a:pt x="478" y="95"/>
                    </a:cubicBezTo>
                    <a:cubicBezTo>
                      <a:pt x="334" y="186"/>
                      <a:pt x="213" y="323"/>
                      <a:pt x="152" y="482"/>
                    </a:cubicBezTo>
                    <a:cubicBezTo>
                      <a:pt x="69" y="710"/>
                      <a:pt x="23" y="953"/>
                      <a:pt x="23" y="1196"/>
                    </a:cubicBezTo>
                    <a:cubicBezTo>
                      <a:pt x="8" y="1529"/>
                      <a:pt x="0" y="1636"/>
                      <a:pt x="0" y="2524"/>
                    </a:cubicBezTo>
                    <a:cubicBezTo>
                      <a:pt x="0" y="3404"/>
                      <a:pt x="0" y="3510"/>
                      <a:pt x="16" y="3867"/>
                    </a:cubicBezTo>
                    <a:cubicBezTo>
                      <a:pt x="23" y="4155"/>
                      <a:pt x="69" y="4444"/>
                      <a:pt x="145" y="4724"/>
                    </a:cubicBezTo>
                    <a:cubicBezTo>
                      <a:pt x="296" y="5263"/>
                      <a:pt x="577" y="5749"/>
                      <a:pt x="964" y="6151"/>
                    </a:cubicBezTo>
                    <a:cubicBezTo>
                      <a:pt x="1169" y="6364"/>
                      <a:pt x="1397" y="6546"/>
                      <a:pt x="1647" y="6697"/>
                    </a:cubicBezTo>
                    <a:cubicBezTo>
                      <a:pt x="1951" y="6887"/>
                      <a:pt x="2042" y="6948"/>
                      <a:pt x="2808" y="7388"/>
                    </a:cubicBezTo>
                    <a:cubicBezTo>
                      <a:pt x="3575" y="7828"/>
                      <a:pt x="3673" y="7881"/>
                      <a:pt x="3969" y="8041"/>
                    </a:cubicBezTo>
                    <a:cubicBezTo>
                      <a:pt x="4182" y="8162"/>
                      <a:pt x="4417" y="8246"/>
                      <a:pt x="4660" y="8284"/>
                    </a:cubicBezTo>
                    <a:cubicBezTo>
                      <a:pt x="4702" y="8291"/>
                      <a:pt x="4746" y="8295"/>
                      <a:pt x="4789" y="8295"/>
                    </a:cubicBezTo>
                    <a:cubicBezTo>
                      <a:pt x="4917" y="8295"/>
                      <a:pt x="5048" y="8262"/>
                      <a:pt x="5161" y="8200"/>
                    </a:cubicBezTo>
                    <a:cubicBezTo>
                      <a:pt x="5313" y="8109"/>
                      <a:pt x="5426" y="7972"/>
                      <a:pt x="5487" y="7813"/>
                    </a:cubicBezTo>
                    <a:cubicBezTo>
                      <a:pt x="5571" y="7585"/>
                      <a:pt x="5616" y="7343"/>
                      <a:pt x="5616" y="7100"/>
                    </a:cubicBezTo>
                    <a:cubicBezTo>
                      <a:pt x="5631" y="6766"/>
                      <a:pt x="5639" y="6652"/>
                      <a:pt x="5639" y="5772"/>
                    </a:cubicBezTo>
                    <a:cubicBezTo>
                      <a:pt x="5639" y="4891"/>
                      <a:pt x="5639" y="4778"/>
                      <a:pt x="5624" y="4428"/>
                    </a:cubicBezTo>
                    <a:cubicBezTo>
                      <a:pt x="5616" y="4140"/>
                      <a:pt x="5578" y="3844"/>
                      <a:pt x="5495" y="3563"/>
                    </a:cubicBezTo>
                    <a:cubicBezTo>
                      <a:pt x="5343" y="3032"/>
                      <a:pt x="5062" y="2546"/>
                      <a:pt x="4675" y="2144"/>
                    </a:cubicBezTo>
                    <a:cubicBezTo>
                      <a:pt x="4470" y="1932"/>
                      <a:pt x="4243" y="1750"/>
                      <a:pt x="3992" y="1598"/>
                    </a:cubicBezTo>
                    <a:cubicBezTo>
                      <a:pt x="3689" y="1408"/>
                      <a:pt x="3597" y="1347"/>
                      <a:pt x="2831" y="907"/>
                    </a:cubicBezTo>
                    <a:cubicBezTo>
                      <a:pt x="2065" y="467"/>
                      <a:pt x="1966" y="414"/>
                      <a:pt x="1670" y="255"/>
                    </a:cubicBezTo>
                    <a:cubicBezTo>
                      <a:pt x="1457" y="133"/>
                      <a:pt x="1222" y="50"/>
                      <a:pt x="979" y="12"/>
                    </a:cubicBezTo>
                    <a:cubicBezTo>
                      <a:pt x="937" y="4"/>
                      <a:pt x="894" y="0"/>
                      <a:pt x="8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46" name="Google Shape;1260;p23"/>
              <p:cNvSpPr/>
              <p:nvPr/>
            </p:nvSpPr>
            <p:spPr>
              <a:xfrm>
                <a:off x="3239376" y="2914858"/>
                <a:ext cx="72355" cy="92690"/>
              </a:xfrm>
              <a:custGeom>
                <a:avLst/>
                <a:ahLst/>
                <a:rect l="l" t="t" r="r" b="b"/>
                <a:pathLst>
                  <a:path w="2907" h="3724" extrusionOk="0">
                    <a:moveTo>
                      <a:pt x="1035" y="654"/>
                    </a:moveTo>
                    <a:cubicBezTo>
                      <a:pt x="1163" y="654"/>
                      <a:pt x="1306" y="696"/>
                      <a:pt x="1457" y="785"/>
                    </a:cubicBezTo>
                    <a:cubicBezTo>
                      <a:pt x="1973" y="1081"/>
                      <a:pt x="2398" y="1810"/>
                      <a:pt x="2391" y="2401"/>
                    </a:cubicBezTo>
                    <a:cubicBezTo>
                      <a:pt x="2391" y="2826"/>
                      <a:pt x="2178" y="3071"/>
                      <a:pt x="1871" y="3071"/>
                    </a:cubicBezTo>
                    <a:cubicBezTo>
                      <a:pt x="1744" y="3071"/>
                      <a:pt x="1601" y="3029"/>
                      <a:pt x="1450" y="2940"/>
                    </a:cubicBezTo>
                    <a:cubicBezTo>
                      <a:pt x="934" y="2644"/>
                      <a:pt x="509" y="1916"/>
                      <a:pt x="516" y="1316"/>
                    </a:cubicBezTo>
                    <a:cubicBezTo>
                      <a:pt x="516" y="898"/>
                      <a:pt x="729" y="654"/>
                      <a:pt x="1035" y="654"/>
                    </a:cubicBezTo>
                    <a:close/>
                    <a:moveTo>
                      <a:pt x="806" y="0"/>
                    </a:moveTo>
                    <a:cubicBezTo>
                      <a:pt x="334" y="0"/>
                      <a:pt x="8" y="374"/>
                      <a:pt x="8" y="1028"/>
                    </a:cubicBezTo>
                    <a:cubicBezTo>
                      <a:pt x="0" y="1946"/>
                      <a:pt x="645" y="3062"/>
                      <a:pt x="1450" y="3525"/>
                    </a:cubicBezTo>
                    <a:cubicBezTo>
                      <a:pt x="1682" y="3660"/>
                      <a:pt x="1903" y="3724"/>
                      <a:pt x="2098" y="3724"/>
                    </a:cubicBezTo>
                    <a:cubicBezTo>
                      <a:pt x="2572" y="3724"/>
                      <a:pt x="2899" y="3348"/>
                      <a:pt x="2899" y="2697"/>
                    </a:cubicBezTo>
                    <a:cubicBezTo>
                      <a:pt x="2907" y="1772"/>
                      <a:pt x="2254" y="656"/>
                      <a:pt x="1457" y="201"/>
                    </a:cubicBezTo>
                    <a:cubicBezTo>
                      <a:pt x="1223" y="65"/>
                      <a:pt x="1002" y="0"/>
                      <a:pt x="80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47" name="Google Shape;1261;p23"/>
              <p:cNvSpPr/>
              <p:nvPr/>
            </p:nvSpPr>
            <p:spPr>
              <a:xfrm>
                <a:off x="3304737" y="2928896"/>
                <a:ext cx="16826" cy="21580"/>
              </a:xfrm>
              <a:custGeom>
                <a:avLst/>
                <a:ahLst/>
                <a:rect l="l" t="t" r="r" b="b"/>
                <a:pathLst>
                  <a:path w="676" h="867" extrusionOk="0">
                    <a:moveTo>
                      <a:pt x="187" y="0"/>
                    </a:moveTo>
                    <a:cubicBezTo>
                      <a:pt x="76" y="0"/>
                      <a:pt x="0" y="86"/>
                      <a:pt x="0" y="236"/>
                    </a:cubicBezTo>
                    <a:cubicBezTo>
                      <a:pt x="8" y="479"/>
                      <a:pt x="137" y="692"/>
                      <a:pt x="334" y="821"/>
                    </a:cubicBezTo>
                    <a:cubicBezTo>
                      <a:pt x="390" y="852"/>
                      <a:pt x="442" y="867"/>
                      <a:pt x="489" y="867"/>
                    </a:cubicBezTo>
                    <a:cubicBezTo>
                      <a:pt x="600" y="867"/>
                      <a:pt x="675" y="781"/>
                      <a:pt x="675" y="631"/>
                    </a:cubicBezTo>
                    <a:cubicBezTo>
                      <a:pt x="660" y="396"/>
                      <a:pt x="539" y="175"/>
                      <a:pt x="342" y="46"/>
                    </a:cubicBezTo>
                    <a:cubicBezTo>
                      <a:pt x="286" y="15"/>
                      <a:pt x="233" y="0"/>
                      <a:pt x="1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49648" name="Google Shape;1262;p23"/>
            <p:cNvSpPr/>
            <p:nvPr/>
          </p:nvSpPr>
          <p:spPr>
            <a:xfrm>
              <a:off x="2006856" y="2425552"/>
              <a:ext cx="338889" cy="338920"/>
            </a:xfrm>
            <a:custGeom>
              <a:avLst/>
              <a:ahLst/>
              <a:rect l="l" t="t" r="r" b="b"/>
              <a:pathLst>
                <a:path w="10954" h="10955" extrusionOk="0">
                  <a:moveTo>
                    <a:pt x="0" y="1"/>
                  </a:moveTo>
                  <a:lnTo>
                    <a:pt x="0" y="10955"/>
                  </a:lnTo>
                  <a:lnTo>
                    <a:pt x="10954" y="10955"/>
                  </a:lnTo>
                  <a:lnTo>
                    <a:pt x="10954" y="1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="ctr" anchorCtr="0" bIns="91425" lIns="0" rIns="0" spcFirstLastPara="1" tIns="91425" wrap="square">
              <a:noAutofit/>
            </a:bodyPr>
            <a:p>
              <a:pPr algn="ctr" indent="0" lvl="0" marL="0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sz="1200" lang="en">
                  <a:solidFill>
                    <a:schemeClr val="accent4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02</a:t>
              </a:r>
              <a:endParaRPr b="1" sz="1600">
                <a:solidFill>
                  <a:schemeClr val="accent4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63" name="Google Shape;1263;p23"/>
          <p:cNvGrpSpPr/>
          <p:nvPr/>
        </p:nvGrpSpPr>
        <p:grpSpPr>
          <a:xfrm>
            <a:off x="1135054" y="3872136"/>
            <a:ext cx="6691435" cy="914332"/>
            <a:chOff x="1129952" y="2935346"/>
            <a:chExt cx="6691435" cy="914332"/>
          </a:xfrm>
        </p:grpSpPr>
        <p:sp>
          <p:nvSpPr>
            <p:cNvPr id="1049649" name="Google Shape;1264;p23"/>
            <p:cNvSpPr/>
            <p:nvPr/>
          </p:nvSpPr>
          <p:spPr>
            <a:xfrm rot="5400000">
              <a:off x="4125571" y="153862"/>
              <a:ext cx="914332" cy="6477300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50" name="Google Shape;1265;p23"/>
            <p:cNvSpPr/>
            <p:nvPr/>
          </p:nvSpPr>
          <p:spPr>
            <a:xfrm>
              <a:off x="1281056" y="3223052"/>
              <a:ext cx="338889" cy="338920"/>
            </a:xfrm>
            <a:custGeom>
              <a:avLst/>
              <a:ahLst/>
              <a:rect l="l" t="t" r="r" b="b"/>
              <a:pathLst>
                <a:path w="10954" h="10955" extrusionOk="0">
                  <a:moveTo>
                    <a:pt x="0" y="1"/>
                  </a:moveTo>
                  <a:lnTo>
                    <a:pt x="0" y="10955"/>
                  </a:lnTo>
                  <a:lnTo>
                    <a:pt x="10954" y="10955"/>
                  </a:lnTo>
                  <a:lnTo>
                    <a:pt x="10954" y="1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="ctr" anchorCtr="0" bIns="91425" lIns="0" rIns="0" spcFirstLastPara="1" tIns="91425" wrap="square">
              <a:noAutofit/>
            </a:bodyPr>
            <a:p>
              <a:pPr algn="ctr" indent="0" lvl="0" marL="0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sz="1200" lang="en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03</a:t>
              </a:r>
              <a:endParaRPr b="1" sz="160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049651" name="Google Shape;1267;p23"/>
            <p:cNvSpPr txBox="1"/>
            <p:nvPr/>
          </p:nvSpPr>
          <p:spPr>
            <a:xfrm>
              <a:off x="2340644" y="3025653"/>
              <a:ext cx="5218620" cy="733718"/>
            </a:xfrm>
            <a:prstGeom prst="rect"/>
            <a:noFill/>
            <a:ln>
              <a:noFill/>
            </a:ln>
          </p:spPr>
          <p:txBody>
            <a:bodyPr anchor="ctr" anchorCtr="0" bIns="91425" lIns="0" rIns="0" spcFirstLastPara="1" tIns="91425" wrap="square">
              <a:noAutofit/>
            </a:bodyPr>
            <a:p>
              <a:pPr algn="r" indent="0" lvl="0" marL="0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dirty="0" sz="1200" lang="en" smtClean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Agar har bir bola oʻsimliklarga g‘amxoʻrlik qilsa, atrof-muhit yanada chiroyli bo'ladi. Keling, barcha oʻsimliklarni asrab-avaylab, boqamiz!</a:t>
              </a:r>
              <a:endParaRPr dirty="0" sz="1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64" name="Google Shape;1268;p23"/>
            <p:cNvGrpSpPr/>
            <p:nvPr/>
          </p:nvGrpSpPr>
          <p:grpSpPr>
            <a:xfrm>
              <a:off x="1129952" y="2935346"/>
              <a:ext cx="641104" cy="914332"/>
              <a:chOff x="5032850" y="2761361"/>
              <a:chExt cx="262565" cy="373624"/>
            </a:xfrm>
          </p:grpSpPr>
          <p:sp>
            <p:nvSpPr>
              <p:cNvPr id="1049652" name="Google Shape;1269;p23"/>
              <p:cNvSpPr/>
              <p:nvPr/>
            </p:nvSpPr>
            <p:spPr>
              <a:xfrm>
                <a:off x="5032850" y="2761411"/>
                <a:ext cx="262565" cy="373574"/>
              </a:xfrm>
              <a:custGeom>
                <a:avLst/>
                <a:ahLst/>
                <a:rect l="l" t="t" r="r" b="b"/>
                <a:pathLst>
                  <a:path w="10549" h="15009" extrusionOk="0">
                    <a:moveTo>
                      <a:pt x="2498" y="0"/>
                    </a:moveTo>
                    <a:cubicBezTo>
                      <a:pt x="2362" y="0"/>
                      <a:pt x="2239" y="33"/>
                      <a:pt x="2133" y="97"/>
                    </a:cubicBezTo>
                    <a:lnTo>
                      <a:pt x="425" y="1091"/>
                    </a:lnTo>
                    <a:cubicBezTo>
                      <a:pt x="175" y="1228"/>
                      <a:pt x="23" y="1539"/>
                      <a:pt x="16" y="1972"/>
                    </a:cubicBezTo>
                    <a:lnTo>
                      <a:pt x="0" y="8938"/>
                    </a:lnTo>
                    <a:cubicBezTo>
                      <a:pt x="0" y="9819"/>
                      <a:pt x="615" y="10881"/>
                      <a:pt x="1374" y="11321"/>
                    </a:cubicBezTo>
                    <a:lnTo>
                      <a:pt x="7437" y="14820"/>
                    </a:lnTo>
                    <a:cubicBezTo>
                      <a:pt x="7660" y="14948"/>
                      <a:pt x="7871" y="15009"/>
                      <a:pt x="8057" y="15009"/>
                    </a:cubicBezTo>
                    <a:cubicBezTo>
                      <a:pt x="8201" y="15009"/>
                      <a:pt x="8330" y="14973"/>
                      <a:pt x="8439" y="14903"/>
                    </a:cubicBezTo>
                    <a:lnTo>
                      <a:pt x="8439" y="14903"/>
                    </a:lnTo>
                    <a:lnTo>
                      <a:pt x="8416" y="14918"/>
                    </a:lnTo>
                    <a:lnTo>
                      <a:pt x="8416" y="14918"/>
                    </a:lnTo>
                    <a:lnTo>
                      <a:pt x="10124" y="13924"/>
                    </a:lnTo>
                    <a:cubicBezTo>
                      <a:pt x="10374" y="13780"/>
                      <a:pt x="10526" y="13469"/>
                      <a:pt x="10526" y="13036"/>
                    </a:cubicBezTo>
                    <a:lnTo>
                      <a:pt x="10549" y="6070"/>
                    </a:lnTo>
                    <a:cubicBezTo>
                      <a:pt x="10549" y="5197"/>
                      <a:pt x="9934" y="4135"/>
                      <a:pt x="9175" y="3687"/>
                    </a:cubicBezTo>
                    <a:lnTo>
                      <a:pt x="3112" y="188"/>
                    </a:lnTo>
                    <a:cubicBezTo>
                      <a:pt x="2893" y="61"/>
                      <a:pt x="2684" y="0"/>
                      <a:pt x="2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53" name="Google Shape;1270;p23"/>
              <p:cNvSpPr/>
              <p:nvPr/>
            </p:nvSpPr>
            <p:spPr>
              <a:xfrm>
                <a:off x="5242324" y="3085877"/>
                <a:ext cx="52717" cy="46669"/>
              </a:xfrm>
              <a:custGeom>
                <a:avLst/>
                <a:ahLst/>
                <a:rect l="l" t="t" r="r" b="b"/>
                <a:pathLst>
                  <a:path w="2118" h="1875" extrusionOk="0">
                    <a:moveTo>
                      <a:pt x="2110" y="0"/>
                    </a:moveTo>
                    <a:lnTo>
                      <a:pt x="403" y="994"/>
                    </a:lnTo>
                    <a:cubicBezTo>
                      <a:pt x="403" y="1424"/>
                      <a:pt x="253" y="1726"/>
                      <a:pt x="6" y="1871"/>
                    </a:cubicBezTo>
                    <a:lnTo>
                      <a:pt x="6" y="1871"/>
                    </a:lnTo>
                    <a:lnTo>
                      <a:pt x="1708" y="881"/>
                    </a:lnTo>
                    <a:cubicBezTo>
                      <a:pt x="1958" y="736"/>
                      <a:pt x="2118" y="433"/>
                      <a:pt x="2110" y="0"/>
                    </a:cubicBezTo>
                    <a:close/>
                    <a:moveTo>
                      <a:pt x="6" y="1871"/>
                    </a:moveTo>
                    <a:lnTo>
                      <a:pt x="0" y="1875"/>
                    </a:lnTo>
                    <a:cubicBezTo>
                      <a:pt x="2" y="1874"/>
                      <a:pt x="4" y="1873"/>
                      <a:pt x="6" y="1871"/>
                    </a:cubicBezTo>
                    <a:close/>
                  </a:path>
                </a:pathLst>
              </a:custGeom>
              <a:solidFill>
                <a:srgbClr val="AC9F1B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54" name="Google Shape;1271;p23"/>
              <p:cNvSpPr/>
              <p:nvPr/>
            </p:nvSpPr>
            <p:spPr>
              <a:xfrm>
                <a:off x="5043229" y="2761361"/>
                <a:ext cx="66904" cy="29495"/>
              </a:xfrm>
              <a:custGeom>
                <a:avLst/>
                <a:ahLst/>
                <a:rect l="l" t="t" r="r" b="b"/>
                <a:pathLst>
                  <a:path w="2688" h="1185" extrusionOk="0">
                    <a:moveTo>
                      <a:pt x="2067" y="1"/>
                    </a:moveTo>
                    <a:cubicBezTo>
                      <a:pt x="1934" y="1"/>
                      <a:pt x="1812" y="32"/>
                      <a:pt x="1708" y="92"/>
                    </a:cubicBezTo>
                    <a:lnTo>
                      <a:pt x="1" y="1086"/>
                    </a:lnTo>
                    <a:cubicBezTo>
                      <a:pt x="105" y="1026"/>
                      <a:pt x="226" y="995"/>
                      <a:pt x="360" y="995"/>
                    </a:cubicBezTo>
                    <a:cubicBezTo>
                      <a:pt x="547" y="995"/>
                      <a:pt x="758" y="1056"/>
                      <a:pt x="980" y="1185"/>
                    </a:cubicBezTo>
                    <a:lnTo>
                      <a:pt x="2687" y="190"/>
                    </a:lnTo>
                    <a:cubicBezTo>
                      <a:pt x="2466" y="62"/>
                      <a:pt x="2254" y="1"/>
                      <a:pt x="2067" y="1"/>
                    </a:cubicBezTo>
                    <a:close/>
                  </a:path>
                </a:pathLst>
              </a:custGeom>
              <a:solidFill>
                <a:srgbClr val="AC9F1B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55" name="Google Shape;1272;p23"/>
              <p:cNvSpPr/>
              <p:nvPr/>
            </p:nvSpPr>
            <p:spPr>
              <a:xfrm>
                <a:off x="5252330" y="2912469"/>
                <a:ext cx="43085" cy="198174"/>
              </a:xfrm>
              <a:custGeom>
                <a:avLst/>
                <a:ahLst/>
                <a:rect l="l" t="t" r="r" b="b"/>
                <a:pathLst>
                  <a:path w="1731" h="7962" extrusionOk="0">
                    <a:moveTo>
                      <a:pt x="1731" y="1"/>
                    </a:moveTo>
                    <a:lnTo>
                      <a:pt x="16" y="995"/>
                    </a:lnTo>
                    <a:lnTo>
                      <a:pt x="1" y="7961"/>
                    </a:lnTo>
                    <a:lnTo>
                      <a:pt x="1" y="7961"/>
                    </a:lnTo>
                    <a:lnTo>
                      <a:pt x="1708" y="6967"/>
                    </a:lnTo>
                    <a:lnTo>
                      <a:pt x="1731" y="1"/>
                    </a:lnTo>
                    <a:close/>
                  </a:path>
                </a:pathLst>
              </a:custGeom>
              <a:solidFill>
                <a:srgbClr val="B5A71D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56" name="Google Shape;1273;p23"/>
              <p:cNvSpPr/>
              <p:nvPr/>
            </p:nvSpPr>
            <p:spPr>
              <a:xfrm>
                <a:off x="5067596" y="2766090"/>
                <a:ext cx="193644" cy="111831"/>
              </a:xfrm>
              <a:custGeom>
                <a:avLst/>
                <a:ahLst/>
                <a:rect l="l" t="t" r="r" b="b"/>
                <a:pathLst>
                  <a:path w="7780" h="4493" extrusionOk="0">
                    <a:moveTo>
                      <a:pt x="1716" y="0"/>
                    </a:moveTo>
                    <a:lnTo>
                      <a:pt x="1" y="995"/>
                    </a:lnTo>
                    <a:lnTo>
                      <a:pt x="6064" y="4493"/>
                    </a:lnTo>
                    <a:lnTo>
                      <a:pt x="7779" y="3499"/>
                    </a:lnTo>
                    <a:lnTo>
                      <a:pt x="1716" y="0"/>
                    </a:lnTo>
                    <a:close/>
                  </a:path>
                </a:pathLst>
              </a:custGeom>
              <a:solidFill>
                <a:srgbClr val="B5A71D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57" name="Google Shape;1274;p23"/>
              <p:cNvSpPr/>
              <p:nvPr/>
            </p:nvSpPr>
            <p:spPr>
              <a:xfrm>
                <a:off x="5218529" y="2853156"/>
                <a:ext cx="76885" cy="84078"/>
              </a:xfrm>
              <a:custGeom>
                <a:avLst/>
                <a:ahLst/>
                <a:rect l="l" t="t" r="r" b="b"/>
                <a:pathLst>
                  <a:path w="3089" h="3378" extrusionOk="0">
                    <a:moveTo>
                      <a:pt x="1708" y="1"/>
                    </a:moveTo>
                    <a:lnTo>
                      <a:pt x="0" y="995"/>
                    </a:lnTo>
                    <a:cubicBezTo>
                      <a:pt x="767" y="1435"/>
                      <a:pt x="1381" y="2505"/>
                      <a:pt x="1374" y="3378"/>
                    </a:cubicBezTo>
                    <a:lnTo>
                      <a:pt x="3081" y="2384"/>
                    </a:lnTo>
                    <a:cubicBezTo>
                      <a:pt x="3089" y="1511"/>
                      <a:pt x="2467" y="441"/>
                      <a:pt x="1708" y="1"/>
                    </a:cubicBezTo>
                    <a:close/>
                  </a:path>
                </a:pathLst>
              </a:custGeom>
              <a:solidFill>
                <a:srgbClr val="AC9F1B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658" name="Google Shape;1275;p23"/>
              <p:cNvSpPr/>
              <p:nvPr/>
            </p:nvSpPr>
            <p:spPr>
              <a:xfrm>
                <a:off x="5061050" y="2885562"/>
                <a:ext cx="157106" cy="142147"/>
              </a:xfrm>
              <a:custGeom>
                <a:avLst/>
                <a:ahLst/>
                <a:rect l="l" t="t" r="r" b="b"/>
                <a:pathLst>
                  <a:path w="6312" h="5711" extrusionOk="0">
                    <a:moveTo>
                      <a:pt x="1135" y="1"/>
                    </a:moveTo>
                    <a:cubicBezTo>
                      <a:pt x="475" y="1"/>
                      <a:pt x="1" y="542"/>
                      <a:pt x="28" y="1423"/>
                    </a:cubicBezTo>
                    <a:cubicBezTo>
                      <a:pt x="13" y="2372"/>
                      <a:pt x="582" y="3616"/>
                      <a:pt x="1372" y="4375"/>
                    </a:cubicBezTo>
                    <a:cubicBezTo>
                      <a:pt x="1569" y="4565"/>
                      <a:pt x="1797" y="4740"/>
                      <a:pt x="2032" y="4876"/>
                    </a:cubicBezTo>
                    <a:cubicBezTo>
                      <a:pt x="2349" y="5062"/>
                      <a:pt x="2667" y="5166"/>
                      <a:pt x="2947" y="5166"/>
                    </a:cubicBezTo>
                    <a:cubicBezTo>
                      <a:pt x="3170" y="5166"/>
                      <a:pt x="3369" y="5101"/>
                      <a:pt x="3527" y="4960"/>
                    </a:cubicBezTo>
                    <a:cubicBezTo>
                      <a:pt x="3891" y="4656"/>
                      <a:pt x="3975" y="4019"/>
                      <a:pt x="3937" y="3358"/>
                    </a:cubicBezTo>
                    <a:cubicBezTo>
                      <a:pt x="3595" y="3153"/>
                      <a:pt x="3254" y="2956"/>
                      <a:pt x="2912" y="2759"/>
                    </a:cubicBezTo>
                    <a:lnTo>
                      <a:pt x="2024" y="2250"/>
                    </a:lnTo>
                    <a:lnTo>
                      <a:pt x="2024" y="3032"/>
                    </a:lnTo>
                    <a:cubicBezTo>
                      <a:pt x="2404" y="3260"/>
                      <a:pt x="2783" y="3480"/>
                      <a:pt x="3170" y="3707"/>
                    </a:cubicBezTo>
                    <a:cubicBezTo>
                      <a:pt x="3088" y="4001"/>
                      <a:pt x="2896" y="4209"/>
                      <a:pt x="2615" y="4209"/>
                    </a:cubicBezTo>
                    <a:cubicBezTo>
                      <a:pt x="2583" y="4209"/>
                      <a:pt x="2551" y="4206"/>
                      <a:pt x="2518" y="4201"/>
                    </a:cubicBezTo>
                    <a:cubicBezTo>
                      <a:pt x="2358" y="4186"/>
                      <a:pt x="2199" y="4132"/>
                      <a:pt x="2055" y="4041"/>
                    </a:cubicBezTo>
                    <a:cubicBezTo>
                      <a:pt x="1531" y="3738"/>
                      <a:pt x="1015" y="3047"/>
                      <a:pt x="856" y="2364"/>
                    </a:cubicBezTo>
                    <a:cubicBezTo>
                      <a:pt x="638" y="1576"/>
                      <a:pt x="938" y="957"/>
                      <a:pt x="1478" y="957"/>
                    </a:cubicBezTo>
                    <a:cubicBezTo>
                      <a:pt x="1541" y="957"/>
                      <a:pt x="1607" y="966"/>
                      <a:pt x="1675" y="983"/>
                    </a:cubicBezTo>
                    <a:cubicBezTo>
                      <a:pt x="1789" y="1006"/>
                      <a:pt x="1903" y="1051"/>
                      <a:pt x="2002" y="1112"/>
                    </a:cubicBezTo>
                    <a:cubicBezTo>
                      <a:pt x="2305" y="1287"/>
                      <a:pt x="2601" y="1605"/>
                      <a:pt x="2859" y="1932"/>
                    </a:cubicBezTo>
                    <a:cubicBezTo>
                      <a:pt x="3034" y="1841"/>
                      <a:pt x="3201" y="1734"/>
                      <a:pt x="3368" y="1621"/>
                    </a:cubicBezTo>
                    <a:cubicBezTo>
                      <a:pt x="3003" y="1067"/>
                      <a:pt x="2556" y="581"/>
                      <a:pt x="2077" y="308"/>
                    </a:cubicBezTo>
                    <a:lnTo>
                      <a:pt x="2070" y="308"/>
                    </a:lnTo>
                    <a:cubicBezTo>
                      <a:pt x="2024" y="277"/>
                      <a:pt x="1971" y="247"/>
                      <a:pt x="1926" y="232"/>
                    </a:cubicBezTo>
                    <a:cubicBezTo>
                      <a:pt x="1647" y="74"/>
                      <a:pt x="1379" y="1"/>
                      <a:pt x="1135" y="1"/>
                    </a:cubicBezTo>
                    <a:close/>
                    <a:moveTo>
                      <a:pt x="5174" y="3411"/>
                    </a:moveTo>
                    <a:cubicBezTo>
                      <a:pt x="5174" y="3624"/>
                      <a:pt x="5166" y="3844"/>
                      <a:pt x="5166" y="4064"/>
                    </a:cubicBezTo>
                    <a:lnTo>
                      <a:pt x="4597" y="3738"/>
                    </a:lnTo>
                    <a:lnTo>
                      <a:pt x="4597" y="4390"/>
                    </a:lnTo>
                    <a:lnTo>
                      <a:pt x="5166" y="4724"/>
                    </a:lnTo>
                    <a:lnTo>
                      <a:pt x="5166" y="5385"/>
                    </a:lnTo>
                    <a:lnTo>
                      <a:pt x="5546" y="5597"/>
                    </a:lnTo>
                    <a:lnTo>
                      <a:pt x="5735" y="5711"/>
                    </a:lnTo>
                    <a:cubicBezTo>
                      <a:pt x="5735" y="5491"/>
                      <a:pt x="5735" y="5271"/>
                      <a:pt x="5743" y="5058"/>
                    </a:cubicBezTo>
                    <a:lnTo>
                      <a:pt x="6312" y="5385"/>
                    </a:lnTo>
                    <a:lnTo>
                      <a:pt x="6312" y="4724"/>
                    </a:lnTo>
                    <a:lnTo>
                      <a:pt x="5743" y="4390"/>
                    </a:lnTo>
                    <a:lnTo>
                      <a:pt x="5743" y="3738"/>
                    </a:lnTo>
                    <a:lnTo>
                      <a:pt x="5174" y="34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="ctr" anchorCtr="0" bIns="91425" lIns="91425" rIns="91425" spcFirstLastPara="1" tIns="91425" wrap="square">
                <a:noAutofit/>
              </a:bodyPr>
              <a:p>
                <a:pPr algn="l" indent="0" lvl="0" marL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49659" name="Google Shape;1276;p23"/>
            <p:cNvSpPr/>
            <p:nvPr/>
          </p:nvSpPr>
          <p:spPr>
            <a:xfrm>
              <a:off x="2006856" y="3223052"/>
              <a:ext cx="338889" cy="338920"/>
            </a:xfrm>
            <a:custGeom>
              <a:avLst/>
              <a:ahLst/>
              <a:rect l="l" t="t" r="r" b="b"/>
              <a:pathLst>
                <a:path w="10954" h="10955" extrusionOk="0">
                  <a:moveTo>
                    <a:pt x="0" y="1"/>
                  </a:moveTo>
                  <a:lnTo>
                    <a:pt x="0" y="10955"/>
                  </a:lnTo>
                  <a:lnTo>
                    <a:pt x="10954" y="10955"/>
                  </a:lnTo>
                  <a:lnTo>
                    <a:pt x="10954" y="1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="ctr" anchorCtr="0" bIns="91425" lIns="0" rIns="0" spcFirstLastPara="1" tIns="91425" wrap="square">
              <a:noAutofit/>
            </a:bodyPr>
            <a:p>
              <a:pPr algn="ctr" indent="0" lvl="0" marL="0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sz="1200" lang="en">
                  <a:solidFill>
                    <a:schemeClr val="accent5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03</a:t>
              </a:r>
              <a:endParaRPr b="1" sz="1600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Isometric Table Of Contents Infographic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1985A1"/>
      </a:accent1>
      <a:accent2>
        <a:srgbClr val="479481"/>
      </a:accent2>
      <a:accent3>
        <a:srgbClr val="75A361"/>
      </a:accent3>
      <a:accent4>
        <a:srgbClr val="A3B240"/>
      </a:accent4>
      <a:accent5>
        <a:srgbClr val="D1C120"/>
      </a:accent5>
      <a:accent6>
        <a:srgbClr val="FFD00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Mavzu</dc:title>
  <dc:creator>Redragon</dc:creator>
  <cp:lastModifiedBy>Учетная запись Майкрософт</cp:lastModifiedBy>
  <dcterms:created xsi:type="dcterms:W3CDTF">2026-05-03T07:27:44Z</dcterms:created>
  <dcterms:modified xsi:type="dcterms:W3CDTF">2026-05-03T07:27:44Z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b8316f6614064bd2b6a5b05ff4ec5618</vt:lpwstr>
  </property>
</Properties>
</file>